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17" autoAdjust="0"/>
  </p:normalViewPr>
  <p:slideViewPr>
    <p:cSldViewPr snapToGrid="0">
      <p:cViewPr varScale="1">
        <p:scale>
          <a:sx n="84" d="100"/>
          <a:sy n="84" d="100"/>
        </p:scale>
        <p:origin x="378" y="12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67C963-CD47-4D03-B21C-83131DD2318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C468A-CC7D-4D54-A167-C4D2F35B50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387C468A-CC7D-4D54-A167-C4D2F35B50CE}"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387C468A-CC7D-4D54-A167-C4D2F35B50CE}" type="slidenum">
              <a:rPr lang="zh-CN" altLang="en-US" smtClean="0"/>
              <a:t>29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53AFCF4-B810-4D0B-BB23-CFD5C497DD78}"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53AFCF4-B810-4D0B-BB23-CFD5C497DD7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53AFCF4-B810-4D0B-BB23-CFD5C497DD7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t="33982"/>
          <a:stretch>
            <a:fillRect/>
          </a:stretch>
        </p:blipFill>
        <p:spPr>
          <a:xfrm>
            <a:off x="0" y="-2650210"/>
            <a:ext cx="12192000" cy="7549600"/>
          </a:xfrm>
          <a:prstGeom prst="rect">
            <a:avLst/>
          </a:prstGeom>
        </p:spPr>
      </p:pic>
      <p:sp>
        <p:nvSpPr>
          <p:cNvPr id="3" name="PA_文本框 2"/>
          <p:cNvSpPr txBox="1"/>
          <p:nvPr>
            <p:custDataLst>
              <p:tags r:id="rId2"/>
            </p:custDataLst>
          </p:nvPr>
        </p:nvSpPr>
        <p:spPr>
          <a:xfrm>
            <a:off x="3530784" y="4477403"/>
            <a:ext cx="6054863" cy="1015663"/>
          </a:xfrm>
          <a:prstGeom prst="rect">
            <a:avLst/>
          </a:prstGeom>
          <a:noFill/>
        </p:spPr>
        <p:txBody>
          <a:bodyPr wrap="none" rtlCol="0">
            <a:spAutoFit/>
          </a:bodyPr>
          <a:lstStyle/>
          <a:p>
            <a:r>
              <a:rPr lang="zh-CN" altLang="en-US" sz="6000" b="1"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手绘教师说课</a:t>
            </a:r>
            <a:r>
              <a:rPr lang="en-US" altLang="zh-CN" sz="6000" b="1"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PPT</a:t>
            </a:r>
            <a:endParaRPr lang="zh-CN" altLang="en-US" sz="6000" b="1"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
        <p:nvSpPr>
          <p:cNvPr id="4" name="PA_文本框 3"/>
          <p:cNvSpPr txBox="1">
            <a:spLocks noChangeArrowheads="1"/>
          </p:cNvSpPr>
          <p:nvPr>
            <p:custDataLst>
              <p:tags r:id="rId3"/>
            </p:custDataLst>
          </p:nvPr>
        </p:nvSpPr>
        <p:spPr bwMode="auto">
          <a:xfrm>
            <a:off x="3657255" y="5641656"/>
            <a:ext cx="58077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algn="ctr" eaLnBrk="1" hangingPunct="1"/>
            <a:r>
              <a:rPr lang="zh-CN" altLang="en-US" sz="20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适用于教师试讲、学校演讲、教学课件、说课大赛</a:t>
            </a:r>
            <a:endParaRPr lang="zh-CN" altLang="en-US" sz="20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8000" fill="hold" nodeType="afterEffect" p14:presetBounceEnd="59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9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59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400"/>
                                </p:stCondLst>
                                <p:childTnLst>
                                  <p:par>
                                    <p:cTn id="15" presetID="12" presetClass="entr" presetSubtype="4" fill="hold" grpId="0" nodeType="afterEffect">
                                      <p:stCondLst>
                                        <p:cond delay="0"/>
                                      </p:stCondLst>
                                      <p:iterate type="lt">
                                        <p:tmPct val="15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400"/>
                                </p:stCondLst>
                                <p:childTnLst>
                                  <p:par>
                                    <p:cTn id="15" presetID="12" presetClass="entr" presetSubtype="4" fill="hold" grpId="0" nodeType="afterEffect">
                                      <p:stCondLst>
                                        <p:cond delay="0"/>
                                      </p:stCondLst>
                                      <p:iterate type="lt">
                                        <p:tmPct val="15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教学难点</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学情分析</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4" name="chenying0907 3"/>
          <p:cNvGrpSpPr/>
          <p:nvPr/>
        </p:nvGrpSpPr>
        <p:grpSpPr bwMode="auto">
          <a:xfrm>
            <a:off x="1343110" y="1361746"/>
            <a:ext cx="4518698" cy="4702303"/>
            <a:chOff x="839089" y="1015825"/>
            <a:chExt cx="4688114" cy="4877531"/>
          </a:xfrm>
        </p:grpSpPr>
        <p:grpSp>
          <p:nvGrpSpPr>
            <p:cNvPr id="5" name="chenying0907 4"/>
            <p:cNvGrpSpPr/>
            <p:nvPr/>
          </p:nvGrpSpPr>
          <p:grpSpPr bwMode="auto">
            <a:xfrm rot="-297887">
              <a:off x="2313380" y="1015825"/>
              <a:ext cx="1482151" cy="1487649"/>
              <a:chOff x="3130077" y="1143064"/>
              <a:chExt cx="1735225" cy="1741663"/>
            </a:xfrm>
          </p:grpSpPr>
          <p:cxnSp>
            <p:nvCxnSpPr>
              <p:cNvPr id="7" name="直接连接符 6"/>
              <p:cNvCxnSpPr>
                <a:endCxn id="9" idx="3"/>
              </p:cNvCxnSpPr>
              <p:nvPr/>
            </p:nvCxnSpPr>
            <p:spPr>
              <a:xfrm rot="297887" flipV="1">
                <a:off x="3130693" y="2229711"/>
                <a:ext cx="810282" cy="569797"/>
              </a:xfrm>
              <a:prstGeom prst="line">
                <a:avLst/>
              </a:prstGeom>
              <a:noFill/>
              <a:ln w="9525" cap="flat">
                <a:solidFill>
                  <a:srgbClr val="005188"/>
                </a:solidFill>
                <a:prstDash val="solid"/>
                <a:miter lim="400000"/>
              </a:ln>
              <a:effectLst/>
            </p:spPr>
            <p:style>
              <a:lnRef idx="0">
                <a:scrgbClr r="0" g="0" b="0"/>
              </a:lnRef>
              <a:fillRef idx="0">
                <a:scrgbClr r="0" g="0" b="0"/>
              </a:fillRef>
              <a:effectRef idx="0">
                <a:scrgbClr r="0" g="0" b="0"/>
              </a:effectRef>
              <a:fontRef idx="none"/>
            </p:style>
          </p:cxnSp>
          <p:cxnSp>
            <p:nvCxnSpPr>
              <p:cNvPr id="8" name="直接连接符 7"/>
              <p:cNvCxnSpPr>
                <a:stCxn id="9" idx="5"/>
              </p:cNvCxnSpPr>
              <p:nvPr/>
            </p:nvCxnSpPr>
            <p:spPr>
              <a:xfrm rot="297887">
                <a:off x="4141275" y="2296341"/>
                <a:ext cx="723553" cy="587138"/>
              </a:xfrm>
              <a:prstGeom prst="line">
                <a:avLst/>
              </a:prstGeom>
              <a:noFill/>
              <a:ln w="9525" cap="flat">
                <a:solidFill>
                  <a:srgbClr val="005188"/>
                </a:solidFill>
                <a:prstDash val="solid"/>
                <a:miter lim="400000"/>
              </a:ln>
              <a:effectLst/>
            </p:spPr>
            <p:style>
              <a:lnRef idx="0">
                <a:scrgbClr r="0" g="0" b="0"/>
              </a:lnRef>
              <a:fillRef idx="0">
                <a:scrgbClr r="0" g="0" b="0"/>
              </a:fillRef>
              <a:effectRef idx="0">
                <a:scrgbClr r="0" g="0" b="0"/>
              </a:effectRef>
              <a:fontRef idx="none"/>
            </p:style>
          </p:cxnSp>
          <p:sp>
            <p:nvSpPr>
              <p:cNvPr id="9" name="椭圆 8"/>
              <p:cNvSpPr/>
              <p:nvPr/>
            </p:nvSpPr>
            <p:spPr>
              <a:xfrm>
                <a:off x="3920599" y="1140701"/>
                <a:ext cx="289916" cy="1317966"/>
              </a:xfrm>
              <a:prstGeom prst="ellipse">
                <a:avLst/>
              </a:prstGeom>
              <a:noFill/>
              <a:ln w="12700">
                <a:solidFill>
                  <a:srgbClr val="005188"/>
                </a:solidFill>
              </a:ln>
            </p:spPr>
            <p:txBody>
              <a:bodyPr anchor="ctr">
                <a:spAutoFit/>
              </a:bodyPr>
              <a:lstStyle/>
              <a:p>
                <a:pPr algn="ctr" eaLnBrk="1" fontAlgn="auto" hangingPunct="1">
                  <a:spcBef>
                    <a:spcPts val="0"/>
                  </a:spcBef>
                  <a:spcAft>
                    <a:spcPts val="0"/>
                  </a:spcAft>
                  <a:defRPr/>
                </a:pPr>
                <a:endParaRPr lang="zh-CN" altLang="en-US" sz="3300" dirty="0">
                  <a:solidFill>
                    <a:srgbClr val="005188"/>
                  </a:solidFill>
                  <a:latin typeface="+mn-ea"/>
                  <a:ea typeface="+mn-ea"/>
                </a:endParaRPr>
              </a:p>
            </p:txBody>
          </p:sp>
        </p:grpSp>
        <p:sp>
          <p:nvSpPr>
            <p:cNvPr id="6" name="矩形 5"/>
            <p:cNvSpPr/>
            <p:nvPr/>
          </p:nvSpPr>
          <p:spPr>
            <a:xfrm>
              <a:off x="839089" y="2463214"/>
              <a:ext cx="4688114" cy="3430142"/>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rgbClr val="005188"/>
                </a:solidFill>
                <a:latin typeface="+mn-ea"/>
              </a:endParaRPr>
            </a:p>
          </p:txBody>
        </p:sp>
      </p:grpSp>
      <p:sp>
        <p:nvSpPr>
          <p:cNvPr id="10" name="矩形 9"/>
          <p:cNvSpPr/>
          <p:nvPr/>
        </p:nvSpPr>
        <p:spPr>
          <a:xfrm>
            <a:off x="1605290" y="3421170"/>
            <a:ext cx="4008687" cy="884216"/>
          </a:xfrm>
          <a:prstGeom prst="rect">
            <a:avLst/>
          </a:prstGeom>
          <a:noFill/>
        </p:spPr>
        <p:txBody>
          <a:bodyPr wrap="square" lIns="68580" tIns="34290" rIns="68580" bIns="34290">
            <a:spAutoFit/>
          </a:bodyPr>
          <a:lstStyle/>
          <a:p>
            <a:pPr eaLnBrk="1" fontAlgn="auto" hangingPunct="1">
              <a:lnSpc>
                <a:spcPct val="130000"/>
              </a:lnSpc>
              <a:spcBef>
                <a:spcPts val="0"/>
              </a:spcBef>
              <a:spcAft>
                <a:spcPts val="0"/>
              </a:spcAft>
              <a:defRPr/>
            </a:pPr>
            <a:r>
              <a:rPr lang="zh-CN" altLang="en-US" sz="1400" dirty="0">
                <a:solidFill>
                  <a:srgbClr val="005188"/>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a:t>
            </a:r>
            <a:endParaRPr lang="en-US" altLang="zh-CN" sz="140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1" name="矩形 10"/>
          <p:cNvSpPr/>
          <p:nvPr/>
        </p:nvSpPr>
        <p:spPr>
          <a:xfrm>
            <a:off x="1605290" y="4349857"/>
            <a:ext cx="4008687" cy="884216"/>
          </a:xfrm>
          <a:prstGeom prst="rect">
            <a:avLst/>
          </a:prstGeom>
          <a:noFill/>
        </p:spPr>
        <p:txBody>
          <a:bodyPr wrap="square" lIns="68580" tIns="34290" rIns="68580" bIns="34290">
            <a:spAutoFit/>
          </a:bodyPr>
          <a:lstStyle/>
          <a:p>
            <a:pPr eaLnBrk="1" fontAlgn="auto" hangingPunct="1">
              <a:lnSpc>
                <a:spcPct val="130000"/>
              </a:lnSpc>
              <a:spcBef>
                <a:spcPts val="0"/>
              </a:spcBef>
              <a:spcAft>
                <a:spcPts val="0"/>
              </a:spcAft>
              <a:defRPr/>
            </a:pPr>
            <a:r>
              <a:rPr lang="zh-CN" altLang="en-US" sz="1400" dirty="0">
                <a:solidFill>
                  <a:srgbClr val="005188"/>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a:t>
            </a:r>
            <a:endParaRPr lang="en-US" altLang="zh-CN" sz="140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12" name="chenying0907 11"/>
          <p:cNvGrpSpPr/>
          <p:nvPr/>
        </p:nvGrpSpPr>
        <p:grpSpPr bwMode="auto">
          <a:xfrm>
            <a:off x="7279887" y="1463183"/>
            <a:ext cx="3343634" cy="3670040"/>
            <a:chOff x="6502470" y="1193017"/>
            <a:chExt cx="3467440" cy="3807479"/>
          </a:xfrm>
        </p:grpSpPr>
        <p:grpSp>
          <p:nvGrpSpPr>
            <p:cNvPr id="13" name="chenying0907 12"/>
            <p:cNvGrpSpPr/>
            <p:nvPr/>
          </p:nvGrpSpPr>
          <p:grpSpPr bwMode="auto">
            <a:xfrm rot="-297887">
              <a:off x="7513178" y="1193017"/>
              <a:ext cx="1250297" cy="1304594"/>
              <a:chOff x="3103525" y="996074"/>
              <a:chExt cx="1790434" cy="1868188"/>
            </a:xfrm>
          </p:grpSpPr>
          <p:cxnSp>
            <p:nvCxnSpPr>
              <p:cNvPr id="15" name="直接连接符 14"/>
              <p:cNvCxnSpPr>
                <a:endCxn id="17" idx="3"/>
              </p:cNvCxnSpPr>
              <p:nvPr/>
            </p:nvCxnSpPr>
            <p:spPr>
              <a:xfrm rot="297887" flipV="1">
                <a:off x="3103298" y="2330272"/>
                <a:ext cx="842209" cy="442491"/>
              </a:xfrm>
              <a:prstGeom prst="line">
                <a:avLst/>
              </a:prstGeom>
              <a:noFill/>
              <a:ln w="9525" cap="flat">
                <a:solidFill>
                  <a:srgbClr val="005188"/>
                </a:solidFill>
                <a:prstDash val="solid"/>
                <a:miter lim="400000"/>
              </a:ln>
              <a:effectLst/>
            </p:spPr>
            <p:style>
              <a:lnRef idx="0">
                <a:scrgbClr r="0" g="0" b="0"/>
              </a:lnRef>
              <a:fillRef idx="0">
                <a:scrgbClr r="0" g="0" b="0"/>
              </a:fillRef>
              <a:effectRef idx="0">
                <a:scrgbClr r="0" g="0" b="0"/>
              </a:effectRef>
              <a:fontRef idx="none"/>
            </p:style>
          </p:cxnSp>
          <p:cxnSp>
            <p:nvCxnSpPr>
              <p:cNvPr id="16" name="直接连接符 15"/>
              <p:cNvCxnSpPr>
                <a:stCxn id="17" idx="5"/>
              </p:cNvCxnSpPr>
              <p:nvPr/>
            </p:nvCxnSpPr>
            <p:spPr>
              <a:xfrm rot="297887">
                <a:off x="4145266" y="2401567"/>
                <a:ext cx="748293" cy="460676"/>
              </a:xfrm>
              <a:prstGeom prst="line">
                <a:avLst/>
              </a:prstGeom>
              <a:noFill/>
              <a:ln w="9525" cap="flat">
                <a:solidFill>
                  <a:srgbClr val="005188"/>
                </a:solidFill>
                <a:prstDash val="solid"/>
                <a:miter lim="400000"/>
              </a:ln>
              <a:effectLst/>
            </p:spPr>
            <p:style>
              <a:lnRef idx="0">
                <a:scrgbClr r="0" g="0" b="0"/>
              </a:lnRef>
              <a:fillRef idx="0">
                <a:scrgbClr r="0" g="0" b="0"/>
              </a:fillRef>
              <a:effectRef idx="0">
                <a:scrgbClr r="0" g="0" b="0"/>
              </a:effectRef>
              <a:fontRef idx="none"/>
            </p:style>
          </p:cxnSp>
          <p:sp>
            <p:nvSpPr>
              <p:cNvPr id="17" name="椭圆 16"/>
              <p:cNvSpPr/>
              <p:nvPr/>
            </p:nvSpPr>
            <p:spPr>
              <a:xfrm>
                <a:off x="3921666" y="995310"/>
                <a:ext cx="287806" cy="1609333"/>
              </a:xfrm>
              <a:prstGeom prst="ellipse">
                <a:avLst/>
              </a:prstGeom>
              <a:noFill/>
              <a:ln w="12700">
                <a:solidFill>
                  <a:srgbClr val="005188"/>
                </a:solidFill>
              </a:ln>
            </p:spPr>
            <p:txBody>
              <a:bodyPr anchor="ctr">
                <a:spAutoFit/>
              </a:bodyPr>
              <a:lstStyle/>
              <a:p>
                <a:pPr algn="ctr" eaLnBrk="1" fontAlgn="auto" hangingPunct="1">
                  <a:spcBef>
                    <a:spcPts val="0"/>
                  </a:spcBef>
                  <a:spcAft>
                    <a:spcPts val="0"/>
                  </a:spcAft>
                  <a:defRPr/>
                </a:pPr>
                <a:endParaRPr lang="zh-CN" altLang="en-US" sz="3300" dirty="0">
                  <a:solidFill>
                    <a:srgbClr val="005188"/>
                  </a:solidFill>
                  <a:latin typeface="+mn-ea"/>
                  <a:ea typeface="+mn-ea"/>
                </a:endParaRPr>
              </a:p>
            </p:txBody>
          </p:sp>
        </p:grpSp>
        <p:sp>
          <p:nvSpPr>
            <p:cNvPr id="14" name="矩形 13"/>
            <p:cNvSpPr/>
            <p:nvPr/>
          </p:nvSpPr>
          <p:spPr>
            <a:xfrm>
              <a:off x="6502470" y="2464998"/>
              <a:ext cx="3467440" cy="2535498"/>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rgbClr val="005188"/>
                </a:solidFill>
                <a:latin typeface="+mn-ea"/>
              </a:endParaRPr>
            </a:p>
          </p:txBody>
        </p:sp>
      </p:grpSp>
      <p:sp>
        <p:nvSpPr>
          <p:cNvPr id="18" name="矩形 17"/>
          <p:cNvSpPr/>
          <p:nvPr/>
        </p:nvSpPr>
        <p:spPr>
          <a:xfrm>
            <a:off x="7496479" y="3250099"/>
            <a:ext cx="2956024" cy="1346138"/>
          </a:xfrm>
          <a:prstGeom prst="rect">
            <a:avLst/>
          </a:prstGeom>
          <a:noFill/>
        </p:spPr>
        <p:txBody>
          <a:bodyPr wrap="square" lIns="68580" tIns="34290" rIns="68580" bIns="34290">
            <a:spAutoFit/>
          </a:bodyPr>
          <a:lstStyle/>
          <a:p>
            <a:pPr algn="ctr" eaLnBrk="1" fontAlgn="auto" hangingPunct="1">
              <a:lnSpc>
                <a:spcPct val="130000"/>
              </a:lnSpc>
              <a:spcBef>
                <a:spcPts val="0"/>
              </a:spcBef>
              <a:spcAft>
                <a:spcPts val="0"/>
              </a:spcAft>
              <a:defRPr/>
            </a:pPr>
            <a:r>
              <a:rPr lang="zh-CN" altLang="en-US" sz="1300" dirty="0">
                <a:solidFill>
                  <a:srgbClr val="005188"/>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您的内容打在这里，或者通过复制您的文本后，在此框中选择粘贴，并选择只保留文字。您的内容打在这里，或者通过复制您的文本后，在此框中选择粘贴，并选择只保留</a:t>
            </a:r>
            <a:endParaRPr lang="en-US" altLang="zh-CN" sz="1300" dirty="0">
              <a:solidFill>
                <a:srgbClr val="005188"/>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5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1799"/>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299"/>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2799"/>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0" grpId="0"/>
      <p:bldP spid="11"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713701"/>
              <a:ext cx="12192000" cy="3519054"/>
            </a:xfrm>
            <a:prstGeom prst="rect">
              <a:avLst/>
            </a:prstGeom>
            <a:blipFill dpi="0" rotWithShape="1">
              <a:blip r:embed="rId2" cstate="print">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4954333" y="3734096"/>
            <a:ext cx="2639162" cy="769441"/>
          </a:xfrm>
          <a:prstGeom prst="rect">
            <a:avLst/>
          </a:prstGeom>
          <a:noFill/>
        </p:spPr>
        <p:txBody>
          <a:bodyPr wrap="square" lIns="0" rIns="0" rtlCol="0">
            <a:spAutoFit/>
          </a:bodyPr>
          <a:lstStyle/>
          <a:p>
            <a:r>
              <a:rPr lang="zh-CN" altLang="en-US" sz="4400" b="1" dirty="0" smtClean="0">
                <a:solidFill>
                  <a:schemeClr val="bg1"/>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教学设计</a:t>
            </a:r>
            <a:endParaRPr lang="zh-CN" altLang="en-US" sz="4400" b="1" dirty="0">
              <a:solidFill>
                <a:schemeClr val="bg1"/>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14:presetBounceEnd="67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7000">
                                          <p:cBhvr additive="base">
                                            <p:cTn id="11" dur="125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12" dur="125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ppt_x"/>
                                              </p:val>
                                            </p:tav>
                                            <p:tav tm="100000">
                                              <p:val>
                                                <p:strVal val="#ppt_x"/>
                                              </p:val>
                                            </p:tav>
                                          </p:tavLst>
                                        </p:anim>
                                        <p:anim calcmode="lin" valueType="num">
                                          <p:cBhvr additive="base">
                                            <p:cTn id="12" dur="125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教学设计</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7" name="文本框 16"/>
          <p:cNvSpPr txBox="1"/>
          <p:nvPr/>
        </p:nvSpPr>
        <p:spPr>
          <a:xfrm>
            <a:off x="1504229" y="2212075"/>
            <a:ext cx="1068241" cy="346249"/>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dirty="0">
                <a:solidFill>
                  <a:srgbClr val="005188"/>
                </a:solidFill>
                <a:latin typeface="方正清刻本悦宋简体" panose="02000000000000000000" pitchFamily="2" charset="-122"/>
                <a:ea typeface="方正清刻本悦宋简体" panose="02000000000000000000" pitchFamily="2" charset="-122"/>
                <a:cs typeface="+mn-ea"/>
                <a:sym typeface="+mn-lt"/>
              </a:rPr>
              <a:t>输入标题</a:t>
            </a:r>
          </a:p>
        </p:txBody>
      </p:sp>
      <p:sp>
        <p:nvSpPr>
          <p:cNvPr id="8" name="文本框 17"/>
          <p:cNvSpPr txBox="1"/>
          <p:nvPr/>
        </p:nvSpPr>
        <p:spPr>
          <a:xfrm>
            <a:off x="1454909" y="3799186"/>
            <a:ext cx="1068241" cy="346249"/>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dirty="0">
                <a:solidFill>
                  <a:srgbClr val="005188"/>
                </a:solidFill>
                <a:latin typeface="方正清刻本悦宋简体" panose="02000000000000000000" pitchFamily="2" charset="-122"/>
                <a:ea typeface="方正清刻本悦宋简体" panose="02000000000000000000" pitchFamily="2" charset="-122"/>
                <a:cs typeface="+mn-ea"/>
                <a:sym typeface="+mn-lt"/>
              </a:rPr>
              <a:t>输入标题</a:t>
            </a:r>
          </a:p>
        </p:txBody>
      </p:sp>
      <p:sp>
        <p:nvSpPr>
          <p:cNvPr id="9" name="文本框 18"/>
          <p:cNvSpPr txBox="1"/>
          <p:nvPr/>
        </p:nvSpPr>
        <p:spPr>
          <a:xfrm>
            <a:off x="10086320" y="2417909"/>
            <a:ext cx="1068241" cy="346249"/>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dirty="0">
                <a:solidFill>
                  <a:srgbClr val="005188"/>
                </a:solidFill>
                <a:latin typeface="方正清刻本悦宋简体" panose="02000000000000000000" pitchFamily="2" charset="-122"/>
                <a:ea typeface="方正清刻本悦宋简体" panose="02000000000000000000" pitchFamily="2" charset="-122"/>
                <a:cs typeface="+mn-ea"/>
                <a:sym typeface="+mn-lt"/>
              </a:rPr>
              <a:t>输入标题</a:t>
            </a:r>
          </a:p>
        </p:txBody>
      </p:sp>
      <p:sp>
        <p:nvSpPr>
          <p:cNvPr id="10" name="文本框 19"/>
          <p:cNvSpPr txBox="1"/>
          <p:nvPr/>
        </p:nvSpPr>
        <p:spPr>
          <a:xfrm>
            <a:off x="10052063" y="4019711"/>
            <a:ext cx="1068241" cy="346249"/>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dirty="0">
                <a:solidFill>
                  <a:srgbClr val="005188"/>
                </a:solidFill>
                <a:latin typeface="方正清刻本悦宋简体" panose="02000000000000000000" pitchFamily="2" charset="-122"/>
                <a:ea typeface="方正清刻本悦宋简体" panose="02000000000000000000" pitchFamily="2" charset="-122"/>
                <a:cs typeface="+mn-ea"/>
                <a:sym typeface="+mn-lt"/>
              </a:rPr>
              <a:t>输入标题</a:t>
            </a:r>
          </a:p>
        </p:txBody>
      </p:sp>
      <p:sp>
        <p:nvSpPr>
          <p:cNvPr id="11" name="文本框 20"/>
          <p:cNvSpPr txBox="1"/>
          <p:nvPr/>
        </p:nvSpPr>
        <p:spPr>
          <a:xfrm>
            <a:off x="5514063" y="3302482"/>
            <a:ext cx="1581202" cy="500137"/>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2800" dirty="0">
                <a:solidFill>
                  <a:srgbClr val="005188"/>
                </a:solidFill>
                <a:latin typeface="方正清刻本悦宋简体" panose="02000000000000000000" pitchFamily="2" charset="-122"/>
                <a:ea typeface="方正清刻本悦宋简体" panose="02000000000000000000" pitchFamily="2" charset="-122"/>
                <a:cs typeface="+mn-ea"/>
                <a:sym typeface="+mn-lt"/>
              </a:rPr>
              <a:t>输入标题</a:t>
            </a:r>
          </a:p>
        </p:txBody>
      </p:sp>
      <p:sp>
        <p:nvSpPr>
          <p:cNvPr id="12" name="矩形 11"/>
          <p:cNvSpPr/>
          <p:nvPr/>
        </p:nvSpPr>
        <p:spPr>
          <a:xfrm>
            <a:off x="1449853" y="2621236"/>
            <a:ext cx="1817511" cy="500137"/>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dirty="0">
                <a:solidFill>
                  <a:srgbClr val="005188"/>
                </a:solidFill>
                <a:latin typeface="方正清刻本悦宋简体" panose="02000000000000000000" pitchFamily="2" charset="-122"/>
                <a:ea typeface="方正清刻本悦宋简体" panose="02000000000000000000" pitchFamily="2" charset="-122"/>
                <a:cs typeface="+mn-ea"/>
                <a:sym typeface="+mn-lt"/>
              </a:rPr>
              <a:t>单击添加主题描述文字单击添加主题描述</a:t>
            </a:r>
          </a:p>
        </p:txBody>
      </p:sp>
      <p:sp>
        <p:nvSpPr>
          <p:cNvPr id="13" name="矩形 12"/>
          <p:cNvSpPr/>
          <p:nvPr/>
        </p:nvSpPr>
        <p:spPr>
          <a:xfrm>
            <a:off x="1440328" y="4242074"/>
            <a:ext cx="1817511" cy="500137"/>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dirty="0">
                <a:solidFill>
                  <a:srgbClr val="005188"/>
                </a:solidFill>
                <a:latin typeface="方正清刻本悦宋简体" panose="02000000000000000000" pitchFamily="2" charset="-122"/>
                <a:ea typeface="方正清刻本悦宋简体" panose="02000000000000000000" pitchFamily="2" charset="-122"/>
                <a:cs typeface="+mn-ea"/>
                <a:sym typeface="+mn-lt"/>
              </a:rPr>
              <a:t>单击添加主题描述文字单击添加主题描述</a:t>
            </a:r>
          </a:p>
        </p:txBody>
      </p:sp>
      <p:sp>
        <p:nvSpPr>
          <p:cNvPr id="14" name="矩形 13"/>
          <p:cNvSpPr/>
          <p:nvPr/>
        </p:nvSpPr>
        <p:spPr>
          <a:xfrm>
            <a:off x="9428029" y="2908333"/>
            <a:ext cx="1819250" cy="500137"/>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dirty="0">
                <a:solidFill>
                  <a:srgbClr val="005188"/>
                </a:solidFill>
                <a:latin typeface="方正清刻本悦宋简体" panose="02000000000000000000" pitchFamily="2" charset="-122"/>
                <a:ea typeface="方正清刻本悦宋简体" panose="02000000000000000000" pitchFamily="2" charset="-122"/>
                <a:cs typeface="+mn-ea"/>
                <a:sym typeface="+mn-lt"/>
              </a:rPr>
              <a:t>单击添加主题描述文字单击添加主题描述</a:t>
            </a:r>
          </a:p>
        </p:txBody>
      </p:sp>
      <p:sp>
        <p:nvSpPr>
          <p:cNvPr id="15" name="矩形 14"/>
          <p:cNvSpPr/>
          <p:nvPr/>
        </p:nvSpPr>
        <p:spPr>
          <a:xfrm>
            <a:off x="9362735" y="4444971"/>
            <a:ext cx="1817510" cy="500137"/>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dirty="0">
                <a:solidFill>
                  <a:srgbClr val="005188"/>
                </a:solidFill>
                <a:latin typeface="方正清刻本悦宋简体" panose="02000000000000000000" pitchFamily="2" charset="-122"/>
                <a:ea typeface="方正清刻本悦宋简体" panose="02000000000000000000" pitchFamily="2" charset="-122"/>
                <a:cs typeface="+mn-ea"/>
                <a:sym typeface="+mn-lt"/>
              </a:rPr>
              <a:t>单击添加主题描述文字单击添加主题描述</a:t>
            </a:r>
          </a:p>
        </p:txBody>
      </p:sp>
      <p:grpSp>
        <p:nvGrpSpPr>
          <p:cNvPr id="16" name="chenying0907 15"/>
          <p:cNvGrpSpPr/>
          <p:nvPr/>
        </p:nvGrpSpPr>
        <p:grpSpPr bwMode="auto">
          <a:xfrm>
            <a:off x="4371617" y="1605948"/>
            <a:ext cx="3827900" cy="3827900"/>
            <a:chOff x="3134916" y="1290638"/>
            <a:chExt cx="2827821" cy="2826544"/>
          </a:xfrm>
        </p:grpSpPr>
        <p:sp>
          <p:nvSpPr>
            <p:cNvPr id="17" name="箭头1"/>
            <p:cNvSpPr>
              <a:spLocks noChangeAspect="1"/>
            </p:cNvSpPr>
            <p:nvPr/>
          </p:nvSpPr>
          <p:spPr bwMode="auto">
            <a:xfrm>
              <a:off x="4571849" y="1290638"/>
              <a:ext cx="1390888" cy="1601338"/>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noFill/>
            <a:ln w="12700">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rgbClr val="005188"/>
                </a:solidFill>
                <a:latin typeface="+mn-ea"/>
                <a:cs typeface="+mn-ea"/>
                <a:sym typeface="+mn-lt"/>
              </a:endParaRPr>
            </a:p>
          </p:txBody>
        </p:sp>
        <p:sp>
          <p:nvSpPr>
            <p:cNvPr id="18" name="箭头4"/>
            <p:cNvSpPr>
              <a:spLocks noChangeAspect="1"/>
            </p:cNvSpPr>
            <p:nvPr/>
          </p:nvSpPr>
          <p:spPr bwMode="auto">
            <a:xfrm>
              <a:off x="3134916" y="1292225"/>
              <a:ext cx="1578245" cy="1460090"/>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noFill/>
            <a:ln w="12700">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rgbClr val="005188"/>
                </a:solidFill>
                <a:latin typeface="+mn-ea"/>
                <a:cs typeface="+mn-ea"/>
                <a:sym typeface="+mn-lt"/>
              </a:endParaRPr>
            </a:p>
          </p:txBody>
        </p:sp>
        <p:sp>
          <p:nvSpPr>
            <p:cNvPr id="19" name="箭头3"/>
            <p:cNvSpPr>
              <a:spLocks noChangeAspect="1"/>
            </p:cNvSpPr>
            <p:nvPr/>
          </p:nvSpPr>
          <p:spPr bwMode="auto">
            <a:xfrm>
              <a:off x="3139679" y="2611068"/>
              <a:ext cx="1430583" cy="1506114"/>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noFill/>
            <a:ln w="12700">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rgbClr val="005188"/>
                </a:solidFill>
                <a:latin typeface="+mn-ea"/>
                <a:cs typeface="+mn-ea"/>
                <a:sym typeface="+mn-lt"/>
              </a:endParaRPr>
            </a:p>
          </p:txBody>
        </p:sp>
        <p:sp>
          <p:nvSpPr>
            <p:cNvPr id="20" name="箭头2"/>
            <p:cNvSpPr>
              <a:spLocks noChangeAspect="1"/>
            </p:cNvSpPr>
            <p:nvPr/>
          </p:nvSpPr>
          <p:spPr bwMode="auto">
            <a:xfrm>
              <a:off x="4432125" y="2752315"/>
              <a:ext cx="1527436" cy="1361693"/>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noFill/>
            <a:ln w="12700">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rgbClr val="005188"/>
                </a:solidFill>
                <a:latin typeface="+mn-ea"/>
                <a:cs typeface="+mn-ea"/>
                <a:sym typeface="+mn-lt"/>
              </a:endParaRPr>
            </a:p>
          </p:txBody>
        </p:sp>
        <p:sp>
          <p:nvSpPr>
            <p:cNvPr id="21" name="文本框 16"/>
            <p:cNvSpPr txBox="1"/>
            <p:nvPr/>
          </p:nvSpPr>
          <p:spPr>
            <a:xfrm>
              <a:off x="5021238" y="3275001"/>
              <a:ext cx="449559" cy="438459"/>
            </a:xfrm>
            <a:prstGeom prst="rect">
              <a:avLst/>
            </a:prstGeom>
            <a:noFill/>
            <a:ln>
              <a:noFill/>
            </a:ln>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rgbClr val="005188"/>
                  </a:solidFill>
                  <a:effectLst>
                    <a:outerShdw blurRad="38100" dist="38100" dir="2700000" algn="tl">
                      <a:srgbClr val="000000">
                        <a:alpha val="43137"/>
                      </a:srgbClr>
                    </a:outerShdw>
                  </a:effectLst>
                  <a:latin typeface="+mn-ea"/>
                  <a:cs typeface="+mn-ea"/>
                  <a:sym typeface="+mn-lt"/>
                </a:rPr>
                <a:t>02</a:t>
              </a:r>
              <a:endParaRPr lang="zh-CN" altLang="en-US" sz="2400" b="1" dirty="0">
                <a:solidFill>
                  <a:srgbClr val="005188"/>
                </a:solidFill>
                <a:effectLst>
                  <a:outerShdw blurRad="38100" dist="38100" dir="2700000" algn="tl">
                    <a:srgbClr val="000000">
                      <a:alpha val="43137"/>
                    </a:srgbClr>
                  </a:outerShdw>
                </a:effectLst>
                <a:latin typeface="+mn-ea"/>
                <a:cs typeface="+mn-ea"/>
                <a:sym typeface="+mn-lt"/>
              </a:endParaRPr>
            </a:p>
          </p:txBody>
        </p:sp>
        <p:sp>
          <p:nvSpPr>
            <p:cNvPr id="22" name="文本框 16"/>
            <p:cNvSpPr txBox="1"/>
            <p:nvPr/>
          </p:nvSpPr>
          <p:spPr>
            <a:xfrm>
              <a:off x="3590655" y="3202591"/>
              <a:ext cx="449559" cy="438459"/>
            </a:xfrm>
            <a:prstGeom prst="rect">
              <a:avLst/>
            </a:prstGeom>
            <a:noFill/>
            <a:ln>
              <a:noFill/>
            </a:ln>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rgbClr val="005188"/>
                  </a:solidFill>
                  <a:effectLst>
                    <a:outerShdw blurRad="38100" dist="38100" dir="2700000" algn="tl">
                      <a:srgbClr val="000000">
                        <a:alpha val="43137"/>
                      </a:srgbClr>
                    </a:outerShdw>
                  </a:effectLst>
                  <a:latin typeface="+mn-ea"/>
                  <a:cs typeface="+mn-ea"/>
                  <a:sym typeface="+mn-lt"/>
                </a:rPr>
                <a:t>03</a:t>
              </a:r>
              <a:endParaRPr lang="zh-CN" altLang="en-US" sz="2400" b="1" dirty="0">
                <a:solidFill>
                  <a:srgbClr val="005188"/>
                </a:solidFill>
                <a:effectLst>
                  <a:outerShdw blurRad="38100" dist="38100" dir="2700000" algn="tl">
                    <a:srgbClr val="000000">
                      <a:alpha val="43137"/>
                    </a:srgbClr>
                  </a:outerShdw>
                </a:effectLst>
                <a:latin typeface="+mn-ea"/>
                <a:cs typeface="+mn-ea"/>
                <a:sym typeface="+mn-lt"/>
              </a:endParaRPr>
            </a:p>
          </p:txBody>
        </p:sp>
        <p:sp>
          <p:nvSpPr>
            <p:cNvPr id="23" name="文本框 16"/>
            <p:cNvSpPr txBox="1"/>
            <p:nvPr/>
          </p:nvSpPr>
          <p:spPr>
            <a:xfrm>
              <a:off x="3684855" y="1772637"/>
              <a:ext cx="449559" cy="438459"/>
            </a:xfrm>
            <a:prstGeom prst="rect">
              <a:avLst/>
            </a:prstGeom>
            <a:noFill/>
            <a:ln>
              <a:noFill/>
            </a:ln>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rgbClr val="005188"/>
                  </a:solidFill>
                  <a:effectLst>
                    <a:outerShdw blurRad="38100" dist="38100" dir="2700000" algn="tl">
                      <a:srgbClr val="000000">
                        <a:alpha val="43137"/>
                      </a:srgbClr>
                    </a:outerShdw>
                  </a:effectLst>
                  <a:latin typeface="+mn-ea"/>
                  <a:cs typeface="+mn-ea"/>
                  <a:sym typeface="+mn-lt"/>
                </a:rPr>
                <a:t>04</a:t>
              </a:r>
              <a:endParaRPr lang="zh-CN" altLang="en-US" sz="2400" b="1" dirty="0">
                <a:solidFill>
                  <a:srgbClr val="005188"/>
                </a:solidFill>
                <a:effectLst>
                  <a:outerShdw blurRad="38100" dist="38100" dir="2700000" algn="tl">
                    <a:srgbClr val="000000">
                      <a:alpha val="43137"/>
                    </a:srgbClr>
                  </a:outerShdw>
                </a:effectLst>
                <a:latin typeface="+mn-ea"/>
                <a:cs typeface="+mn-ea"/>
                <a:sym typeface="+mn-lt"/>
              </a:endParaRPr>
            </a:p>
          </p:txBody>
        </p:sp>
        <p:sp>
          <p:nvSpPr>
            <p:cNvPr id="24" name="文本框 16"/>
            <p:cNvSpPr txBox="1"/>
            <p:nvPr/>
          </p:nvSpPr>
          <p:spPr>
            <a:xfrm>
              <a:off x="5220013" y="1825231"/>
              <a:ext cx="449559" cy="438459"/>
            </a:xfrm>
            <a:prstGeom prst="rect">
              <a:avLst/>
            </a:prstGeom>
            <a:noFill/>
            <a:ln>
              <a:noFill/>
            </a:ln>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rgbClr val="005188"/>
                  </a:solidFill>
                  <a:effectLst>
                    <a:outerShdw blurRad="38100" dist="38100" dir="2700000" algn="tl">
                      <a:srgbClr val="000000">
                        <a:alpha val="43137"/>
                      </a:srgbClr>
                    </a:outerShdw>
                  </a:effectLst>
                  <a:latin typeface="+mn-ea"/>
                  <a:cs typeface="+mn-ea"/>
                  <a:sym typeface="+mn-lt"/>
                </a:rPr>
                <a:t>01</a:t>
              </a:r>
              <a:endParaRPr lang="zh-CN" altLang="en-US" sz="2400" b="1" dirty="0">
                <a:solidFill>
                  <a:srgbClr val="005188"/>
                </a:solidFill>
                <a:effectLst>
                  <a:outerShdw blurRad="38100" dist="38100" dir="2700000" algn="tl">
                    <a:srgbClr val="000000">
                      <a:alpha val="43137"/>
                    </a:srgbClr>
                  </a:outerShdw>
                </a:effectLst>
                <a:latin typeface="+mn-ea"/>
                <a:cs typeface="+mn-ea"/>
                <a:sym typeface="+mn-lt"/>
              </a:endParaRPr>
            </a:p>
          </p:txBody>
        </p:sp>
      </p:grpSp>
      <p:cxnSp>
        <p:nvCxnSpPr>
          <p:cNvPr id="26" name="直接连接符 25"/>
          <p:cNvCxnSpPr>
            <a:endCxn id="18" idx="50"/>
          </p:cNvCxnSpPr>
          <p:nvPr/>
        </p:nvCxnSpPr>
        <p:spPr>
          <a:xfrm>
            <a:off x="1582615" y="2618061"/>
            <a:ext cx="2990549" cy="45122"/>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504229" y="4241502"/>
            <a:ext cx="2990549" cy="45122"/>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056302" y="2808628"/>
            <a:ext cx="2990549" cy="45122"/>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977916" y="4402252"/>
            <a:ext cx="2990549" cy="45122"/>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400" fill="hold"/>
                                        <p:tgtEl>
                                          <p:spTgt spid="11"/>
                                        </p:tgtEl>
                                        <p:attrNameLst>
                                          <p:attrName>ppt_w</p:attrName>
                                        </p:attrNameLst>
                                      </p:cBhvr>
                                      <p:tavLst>
                                        <p:tav tm="0">
                                          <p:val>
                                            <p:fltVal val="0"/>
                                          </p:val>
                                        </p:tav>
                                        <p:tav tm="100000">
                                          <p:val>
                                            <p:strVal val="#ppt_w"/>
                                          </p:val>
                                        </p:tav>
                                      </p:tavLst>
                                    </p:anim>
                                    <p:anim calcmode="lin" valueType="num">
                                      <p:cBhvr>
                                        <p:cTn id="13" dur="400" fill="hold"/>
                                        <p:tgtEl>
                                          <p:spTgt spid="11"/>
                                        </p:tgtEl>
                                        <p:attrNameLst>
                                          <p:attrName>ppt_h</p:attrName>
                                        </p:attrNameLst>
                                      </p:cBhvr>
                                      <p:tavLst>
                                        <p:tav tm="0">
                                          <p:val>
                                            <p:fltVal val="0"/>
                                          </p:val>
                                        </p:tav>
                                        <p:tav tm="100000">
                                          <p:val>
                                            <p:strVal val="#ppt_h"/>
                                          </p:val>
                                        </p:tav>
                                      </p:tavLst>
                                    </p:anim>
                                    <p:animEffect transition="in" filter="fade">
                                      <p:cBhvr>
                                        <p:cTn id="14" dur="400"/>
                                        <p:tgtEl>
                                          <p:spTgt spid="11"/>
                                        </p:tgtEl>
                                      </p:cBhvr>
                                    </p:animEffect>
                                  </p:childTnLst>
                                </p:cTn>
                              </p:par>
                            </p:childTnLst>
                          </p:cTn>
                        </p:par>
                        <p:par>
                          <p:cTn id="15" fill="hold">
                            <p:stCondLst>
                              <p:cond delay="1149"/>
                            </p:stCondLst>
                            <p:childTnLst>
                              <p:par>
                                <p:cTn id="16" presetID="49" presetClass="entr" presetSubtype="0" decel="10000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750" fill="hold"/>
                                        <p:tgtEl>
                                          <p:spTgt spid="16"/>
                                        </p:tgtEl>
                                        <p:attrNameLst>
                                          <p:attrName>ppt_w</p:attrName>
                                        </p:attrNameLst>
                                      </p:cBhvr>
                                      <p:tavLst>
                                        <p:tav tm="0">
                                          <p:val>
                                            <p:fltVal val="0"/>
                                          </p:val>
                                        </p:tav>
                                        <p:tav tm="100000">
                                          <p:val>
                                            <p:strVal val="#ppt_w"/>
                                          </p:val>
                                        </p:tav>
                                      </p:tavLst>
                                    </p:anim>
                                    <p:anim calcmode="lin" valueType="num">
                                      <p:cBhvr>
                                        <p:cTn id="19" dur="750" fill="hold"/>
                                        <p:tgtEl>
                                          <p:spTgt spid="16"/>
                                        </p:tgtEl>
                                        <p:attrNameLst>
                                          <p:attrName>ppt_h</p:attrName>
                                        </p:attrNameLst>
                                      </p:cBhvr>
                                      <p:tavLst>
                                        <p:tav tm="0">
                                          <p:val>
                                            <p:fltVal val="0"/>
                                          </p:val>
                                        </p:tav>
                                        <p:tav tm="100000">
                                          <p:val>
                                            <p:strVal val="#ppt_h"/>
                                          </p:val>
                                        </p:tav>
                                      </p:tavLst>
                                    </p:anim>
                                    <p:anim calcmode="lin" valueType="num">
                                      <p:cBhvr>
                                        <p:cTn id="20" dur="750" fill="hold"/>
                                        <p:tgtEl>
                                          <p:spTgt spid="16"/>
                                        </p:tgtEl>
                                        <p:attrNameLst>
                                          <p:attrName>style.rotation</p:attrName>
                                        </p:attrNameLst>
                                      </p:cBhvr>
                                      <p:tavLst>
                                        <p:tav tm="0">
                                          <p:val>
                                            <p:fltVal val="360"/>
                                          </p:val>
                                        </p:tav>
                                        <p:tav tm="100000">
                                          <p:val>
                                            <p:fltVal val="0"/>
                                          </p:val>
                                        </p:tav>
                                      </p:tavLst>
                                    </p:anim>
                                    <p:animEffect transition="in" filter="fade">
                                      <p:cBhvr>
                                        <p:cTn id="21" dur="750"/>
                                        <p:tgtEl>
                                          <p:spTgt spid="16"/>
                                        </p:tgtEl>
                                      </p:cBhvr>
                                    </p:animEffect>
                                  </p:childTnLst>
                                </p:cTn>
                              </p:par>
                            </p:childTnLst>
                          </p:cTn>
                        </p:par>
                        <p:par>
                          <p:cTn id="22" fill="hold">
                            <p:stCondLst>
                              <p:cond delay="2149"/>
                            </p:stCondLst>
                            <p:childTnLst>
                              <p:par>
                                <p:cTn id="23" presetID="22" presetClass="entr" presetSubtype="2"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right)">
                                      <p:cBhvr>
                                        <p:cTn id="25" dur="500"/>
                                        <p:tgtEl>
                                          <p:spTgt spid="26"/>
                                        </p:tgtEl>
                                      </p:cBhvr>
                                    </p:animEffect>
                                  </p:childTnLst>
                                </p:cTn>
                              </p:par>
                            </p:childTnLst>
                          </p:cTn>
                        </p:par>
                        <p:par>
                          <p:cTn id="26" fill="hold">
                            <p:stCondLst>
                              <p:cond delay="2649"/>
                            </p:stCondLst>
                            <p:childTnLst>
                              <p:par>
                                <p:cTn id="27" presetID="1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down)">
                                      <p:cBhvr>
                                        <p:cTn id="30" dur="500"/>
                                        <p:tgtEl>
                                          <p:spTgt spid="7"/>
                                        </p:tgtEl>
                                      </p:cBhvr>
                                    </p:animEffect>
                                  </p:childTnLst>
                                </p:cTn>
                              </p:par>
                            </p:childTnLst>
                          </p:cTn>
                        </p:par>
                        <p:par>
                          <p:cTn id="31" fill="hold">
                            <p:stCondLst>
                              <p:cond delay="3149"/>
                            </p:stCondLst>
                            <p:childTnLst>
                              <p:par>
                                <p:cTn id="32" presetID="1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ppt_y</p:attrName>
                                        </p:attrNameLst>
                                      </p:cBhvr>
                                      <p:tavLst>
                                        <p:tav tm="0">
                                          <p:val>
                                            <p:strVal val="#ppt_y+#ppt_h*1.125000"/>
                                          </p:val>
                                        </p:tav>
                                        <p:tav tm="100000">
                                          <p:val>
                                            <p:strVal val="#ppt_y"/>
                                          </p:val>
                                        </p:tav>
                                      </p:tavLst>
                                    </p:anim>
                                    <p:animEffect transition="in" filter="wipe(up)">
                                      <p:cBhvr>
                                        <p:cTn id="35" dur="500"/>
                                        <p:tgtEl>
                                          <p:spTgt spid="12"/>
                                        </p:tgtEl>
                                      </p:cBhvr>
                                    </p:animEffect>
                                  </p:childTnLst>
                                </p:cTn>
                              </p:par>
                            </p:childTnLst>
                          </p:cTn>
                        </p:par>
                        <p:par>
                          <p:cTn id="36" fill="hold">
                            <p:stCondLst>
                              <p:cond delay="3649"/>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149"/>
                            </p:stCondLst>
                            <p:childTnLst>
                              <p:par>
                                <p:cTn id="41" presetID="12"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ppt_y</p:attrName>
                                        </p:attrNameLst>
                                      </p:cBhvr>
                                      <p:tavLst>
                                        <p:tav tm="0">
                                          <p:val>
                                            <p:strVal val="#ppt_y-#ppt_h*1.125000"/>
                                          </p:val>
                                        </p:tav>
                                        <p:tav tm="100000">
                                          <p:val>
                                            <p:strVal val="#ppt_y"/>
                                          </p:val>
                                        </p:tav>
                                      </p:tavLst>
                                    </p:anim>
                                    <p:animEffect transition="in" filter="wipe(down)">
                                      <p:cBhvr>
                                        <p:cTn id="44" dur="500"/>
                                        <p:tgtEl>
                                          <p:spTgt spid="9"/>
                                        </p:tgtEl>
                                      </p:cBhvr>
                                    </p:animEffect>
                                  </p:childTnLst>
                                </p:cTn>
                              </p:par>
                            </p:childTnLst>
                          </p:cTn>
                        </p:par>
                        <p:par>
                          <p:cTn id="45" fill="hold">
                            <p:stCondLst>
                              <p:cond delay="4649"/>
                            </p:stCondLst>
                            <p:childTnLst>
                              <p:par>
                                <p:cTn id="46" presetID="1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p:tgtEl>
                                          <p:spTgt spid="14"/>
                                        </p:tgtEl>
                                        <p:attrNameLst>
                                          <p:attrName>ppt_y</p:attrName>
                                        </p:attrNameLst>
                                      </p:cBhvr>
                                      <p:tavLst>
                                        <p:tav tm="0">
                                          <p:val>
                                            <p:strVal val="#ppt_y+#ppt_h*1.125000"/>
                                          </p:val>
                                        </p:tav>
                                        <p:tav tm="100000">
                                          <p:val>
                                            <p:strVal val="#ppt_y"/>
                                          </p:val>
                                        </p:tav>
                                      </p:tavLst>
                                    </p:anim>
                                    <p:animEffect transition="in" filter="wipe(up)">
                                      <p:cBhvr>
                                        <p:cTn id="49" dur="500"/>
                                        <p:tgtEl>
                                          <p:spTgt spid="14"/>
                                        </p:tgtEl>
                                      </p:cBhvr>
                                    </p:animEffect>
                                  </p:childTnLst>
                                </p:cTn>
                              </p:par>
                            </p:childTnLst>
                          </p:cTn>
                        </p:par>
                        <p:par>
                          <p:cTn id="50" fill="hold">
                            <p:stCondLst>
                              <p:cond delay="5149"/>
                            </p:stCondLst>
                            <p:childTnLst>
                              <p:par>
                                <p:cTn id="51" presetID="22" presetClass="entr" presetSubtype="8"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5649"/>
                            </p:stCondLst>
                            <p:childTnLst>
                              <p:par>
                                <p:cTn id="55" presetID="12" presetClass="entr" presetSubtype="1"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p:tgtEl>
                                          <p:spTgt spid="10"/>
                                        </p:tgtEl>
                                        <p:attrNameLst>
                                          <p:attrName>ppt_y</p:attrName>
                                        </p:attrNameLst>
                                      </p:cBhvr>
                                      <p:tavLst>
                                        <p:tav tm="0">
                                          <p:val>
                                            <p:strVal val="#ppt_y-#ppt_h*1.125000"/>
                                          </p:val>
                                        </p:tav>
                                        <p:tav tm="100000">
                                          <p:val>
                                            <p:strVal val="#ppt_y"/>
                                          </p:val>
                                        </p:tav>
                                      </p:tavLst>
                                    </p:anim>
                                    <p:animEffect transition="in" filter="wipe(down)">
                                      <p:cBhvr>
                                        <p:cTn id="58" dur="500"/>
                                        <p:tgtEl>
                                          <p:spTgt spid="10"/>
                                        </p:tgtEl>
                                      </p:cBhvr>
                                    </p:animEffect>
                                  </p:childTnLst>
                                </p:cTn>
                              </p:par>
                            </p:childTnLst>
                          </p:cTn>
                        </p:par>
                        <p:par>
                          <p:cTn id="59" fill="hold">
                            <p:stCondLst>
                              <p:cond delay="6149"/>
                            </p:stCondLst>
                            <p:childTnLst>
                              <p:par>
                                <p:cTn id="60" presetID="12" presetClass="entr" presetSubtype="4"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p:tgtEl>
                                          <p:spTgt spid="15"/>
                                        </p:tgtEl>
                                        <p:attrNameLst>
                                          <p:attrName>ppt_y</p:attrName>
                                        </p:attrNameLst>
                                      </p:cBhvr>
                                      <p:tavLst>
                                        <p:tav tm="0">
                                          <p:val>
                                            <p:strVal val="#ppt_y+#ppt_h*1.125000"/>
                                          </p:val>
                                        </p:tav>
                                        <p:tav tm="100000">
                                          <p:val>
                                            <p:strVal val="#ppt_y"/>
                                          </p:val>
                                        </p:tav>
                                      </p:tavLst>
                                    </p:anim>
                                    <p:animEffect transition="in" filter="wipe(up)">
                                      <p:cBhvr>
                                        <p:cTn id="63" dur="500"/>
                                        <p:tgtEl>
                                          <p:spTgt spid="15"/>
                                        </p:tgtEl>
                                      </p:cBhvr>
                                    </p:animEffect>
                                  </p:childTnLst>
                                </p:cTn>
                              </p:par>
                            </p:childTnLst>
                          </p:cTn>
                        </p:par>
                        <p:par>
                          <p:cTn id="64" fill="hold">
                            <p:stCondLst>
                              <p:cond delay="6649"/>
                            </p:stCondLst>
                            <p:childTnLst>
                              <p:par>
                                <p:cTn id="65" presetID="22" presetClass="entr" presetSubtype="2"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right)">
                                      <p:cBhvr>
                                        <p:cTn id="67" dur="500"/>
                                        <p:tgtEl>
                                          <p:spTgt spid="27"/>
                                        </p:tgtEl>
                                      </p:cBhvr>
                                    </p:animEffect>
                                  </p:childTnLst>
                                </p:cTn>
                              </p:par>
                            </p:childTnLst>
                          </p:cTn>
                        </p:par>
                        <p:par>
                          <p:cTn id="68" fill="hold">
                            <p:stCondLst>
                              <p:cond delay="7149"/>
                            </p:stCondLst>
                            <p:childTnLst>
                              <p:par>
                                <p:cTn id="69" presetID="12" presetClass="entr" presetSubtype="1"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p:tgtEl>
                                          <p:spTgt spid="8"/>
                                        </p:tgtEl>
                                        <p:attrNameLst>
                                          <p:attrName>ppt_y</p:attrName>
                                        </p:attrNameLst>
                                      </p:cBhvr>
                                      <p:tavLst>
                                        <p:tav tm="0">
                                          <p:val>
                                            <p:strVal val="#ppt_y-#ppt_h*1.125000"/>
                                          </p:val>
                                        </p:tav>
                                        <p:tav tm="100000">
                                          <p:val>
                                            <p:strVal val="#ppt_y"/>
                                          </p:val>
                                        </p:tav>
                                      </p:tavLst>
                                    </p:anim>
                                    <p:animEffect transition="in" filter="wipe(down)">
                                      <p:cBhvr>
                                        <p:cTn id="72" dur="500"/>
                                        <p:tgtEl>
                                          <p:spTgt spid="8"/>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p:tgtEl>
                                          <p:spTgt spid="13"/>
                                        </p:tgtEl>
                                        <p:attrNameLst>
                                          <p:attrName>ppt_y</p:attrName>
                                        </p:attrNameLst>
                                      </p:cBhvr>
                                      <p:tavLst>
                                        <p:tav tm="0">
                                          <p:val>
                                            <p:strVal val="#ppt_y+#ppt_h*1.125000"/>
                                          </p:val>
                                        </p:tav>
                                        <p:tav tm="100000">
                                          <p:val>
                                            <p:strVal val="#ppt_y"/>
                                          </p:val>
                                        </p:tav>
                                      </p:tavLst>
                                    </p:anim>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7" grpId="0"/>
      <p:bldP spid="8" grpId="0"/>
      <p:bldP spid="9" grpId="0"/>
      <p:bldP spid="10" grpId="0"/>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教学设计</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4" name="文本框 16"/>
          <p:cNvSpPr txBox="1">
            <a:spLocks noChangeArrowheads="1"/>
          </p:cNvSpPr>
          <p:nvPr/>
        </p:nvSpPr>
        <p:spPr bwMode="auto">
          <a:xfrm>
            <a:off x="1093304" y="5148188"/>
            <a:ext cx="10237304" cy="116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ts val="0"/>
              </a:spcBef>
              <a:buNone/>
              <a:defRPr/>
            </a:pPr>
            <a:r>
              <a:rPr lang="zh-CN" altLang="en-US" sz="1400" dirty="0">
                <a:solidFill>
                  <a:srgbClr val="005188"/>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a:t>
            </a:r>
            <a:r>
              <a:rPr lang="zh-CN" altLang="en-US" sz="1400" dirty="0" smtClean="0">
                <a:solidFill>
                  <a:srgbClr val="005188"/>
                </a:solidFill>
                <a:latin typeface="方正清刻本悦宋简体" panose="02000000000000000000" pitchFamily="2" charset="-122"/>
                <a:ea typeface="方正清刻本悦宋简体" panose="02000000000000000000" pitchFamily="2" charset="-122"/>
              </a:rPr>
              <a:t>。</a:t>
            </a:r>
            <a:r>
              <a:rPr lang="zh-CN" altLang="en-US" sz="1400" dirty="0">
                <a:solidFill>
                  <a:srgbClr val="005188"/>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a:t>
            </a:r>
            <a:endParaRPr lang="en-US" altLang="zh-CN" sz="1400" dirty="0">
              <a:solidFill>
                <a:srgbClr val="005188"/>
              </a:solidFill>
              <a:latin typeface="方正清刻本悦宋简体" panose="02000000000000000000" pitchFamily="2" charset="-122"/>
              <a:ea typeface="方正清刻本悦宋简体" panose="02000000000000000000" pitchFamily="2" charset="-122"/>
            </a:endParaRPr>
          </a:p>
          <a:p>
            <a:pPr algn="ctr">
              <a:lnSpc>
                <a:spcPct val="130000"/>
              </a:lnSpc>
              <a:spcBef>
                <a:spcPts val="0"/>
              </a:spcBef>
              <a:buNone/>
              <a:defRPr/>
            </a:pPr>
            <a:endParaRPr lang="en-US" altLang="zh-CN" sz="140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5" name="文本框 4"/>
          <p:cNvSpPr txBox="1"/>
          <p:nvPr/>
        </p:nvSpPr>
        <p:spPr>
          <a:xfrm>
            <a:off x="4850689" y="4294259"/>
            <a:ext cx="2378594" cy="438580"/>
          </a:xfrm>
          <a:prstGeom prst="rect">
            <a:avLst/>
          </a:prstGeom>
          <a:noFill/>
        </p:spPr>
        <p:txBody>
          <a:bodyPr wrap="square" lIns="68579" tIns="34289" rIns="68579" bIns="34289" rtlCol="0">
            <a:spAutoFit/>
          </a:bodyPr>
          <a:lstStyle/>
          <a:p>
            <a:r>
              <a:rPr lang="zh-CN" altLang="en-US" sz="2400" dirty="0" smtClean="0">
                <a:solidFill>
                  <a:srgbClr val="005188"/>
                </a:solidFill>
                <a:latin typeface="方正清刻本悦宋简体" panose="02000000000000000000" pitchFamily="2" charset="-122"/>
                <a:ea typeface="方正清刻本悦宋简体" panose="02000000000000000000" pitchFamily="2" charset="-122"/>
              </a:rPr>
              <a:t>添加您的标题</a:t>
            </a:r>
            <a:endParaRPr lang="zh-CN" altLang="en-US" sz="240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12" name="chenying0907 11"/>
          <p:cNvGrpSpPr/>
          <p:nvPr/>
        </p:nvGrpSpPr>
        <p:grpSpPr>
          <a:xfrm>
            <a:off x="2122749" y="2104572"/>
            <a:ext cx="1877018" cy="1576692"/>
            <a:chOff x="2122749" y="2104572"/>
            <a:chExt cx="1877018" cy="1576692"/>
          </a:xfrm>
        </p:grpSpPr>
        <p:sp>
          <p:nvSpPr>
            <p:cNvPr id="6" name="文本框 5"/>
            <p:cNvSpPr txBox="1"/>
            <p:nvPr/>
          </p:nvSpPr>
          <p:spPr>
            <a:xfrm>
              <a:off x="2257226" y="2621404"/>
              <a:ext cx="1742541" cy="500135"/>
            </a:xfrm>
            <a:prstGeom prst="rect">
              <a:avLst/>
            </a:prstGeom>
            <a:noFill/>
          </p:spPr>
          <p:txBody>
            <a:bodyPr wrap="square" lIns="68579" tIns="34289" rIns="68579" bIns="34289" rtlCol="0">
              <a:spAutoFit/>
            </a:bodyPr>
            <a:lstStyle/>
            <a:p>
              <a:r>
                <a:rPr lang="zh-CN" altLang="en-US" sz="2800" b="1" dirty="0" smtClean="0">
                  <a:solidFill>
                    <a:srgbClr val="005188"/>
                  </a:solidFill>
                  <a:latin typeface="方正清刻本悦宋简体" panose="02000000000000000000" pitchFamily="2" charset="-122"/>
                  <a:ea typeface="方正清刻本悦宋简体" panose="02000000000000000000" pitchFamily="2" charset="-122"/>
                </a:rPr>
                <a:t>关键词</a:t>
              </a:r>
              <a:r>
                <a:rPr lang="en-US" altLang="zh-CN" sz="2800" b="1" dirty="0" smtClean="0">
                  <a:solidFill>
                    <a:srgbClr val="005188"/>
                  </a:solidFill>
                  <a:latin typeface="方正清刻本悦宋简体" panose="02000000000000000000" pitchFamily="2" charset="-122"/>
                  <a:ea typeface="方正清刻本悦宋简体" panose="02000000000000000000" pitchFamily="2" charset="-122"/>
                </a:rPr>
                <a:t>1</a:t>
              </a:r>
              <a:endParaRPr lang="zh-CN" altLang="en-US" sz="28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8" name="chenying0907 86"/>
            <p:cNvSpPr>
              <a:spLocks noEditPoints="1"/>
            </p:cNvSpPr>
            <p:nvPr/>
          </p:nvSpPr>
          <p:spPr bwMode="auto">
            <a:xfrm>
              <a:off x="2122749" y="2104572"/>
              <a:ext cx="1620486" cy="1576692"/>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005188"/>
            </a:solidFill>
            <a:ln w="9525">
              <a:noFill/>
              <a:round/>
            </a:ln>
          </p:spPr>
          <p:txBody>
            <a:bodyPr vert="horz" wrap="square" lIns="91440" tIns="45720" rIns="91440" bIns="45720" numCol="1" anchor="t" anchorCtr="0" compatLnSpc="1"/>
            <a:lstStyle/>
            <a:p>
              <a:endParaRPr lang="zh-CN" altLang="en-US"/>
            </a:p>
          </p:txBody>
        </p:sp>
      </p:grpSp>
      <p:grpSp>
        <p:nvGrpSpPr>
          <p:cNvPr id="13" name="chenying0907 12"/>
          <p:cNvGrpSpPr/>
          <p:nvPr/>
        </p:nvGrpSpPr>
        <p:grpSpPr>
          <a:xfrm>
            <a:off x="8223059" y="2104572"/>
            <a:ext cx="1891798" cy="1576692"/>
            <a:chOff x="8223059" y="2104572"/>
            <a:chExt cx="1891798" cy="1576692"/>
          </a:xfrm>
        </p:grpSpPr>
        <p:sp>
          <p:nvSpPr>
            <p:cNvPr id="7" name="文本框 6"/>
            <p:cNvSpPr txBox="1"/>
            <p:nvPr/>
          </p:nvSpPr>
          <p:spPr>
            <a:xfrm>
              <a:off x="8372316" y="2668273"/>
              <a:ext cx="1742541" cy="500135"/>
            </a:xfrm>
            <a:prstGeom prst="rect">
              <a:avLst/>
            </a:prstGeom>
            <a:noFill/>
          </p:spPr>
          <p:txBody>
            <a:bodyPr wrap="square" lIns="68579" tIns="34289" rIns="68579" bIns="34289" rtlCol="0">
              <a:spAutoFit/>
            </a:bodyPr>
            <a:lstStyle/>
            <a:p>
              <a:r>
                <a:rPr lang="zh-CN" altLang="en-US" sz="2800" b="1" dirty="0" smtClean="0">
                  <a:solidFill>
                    <a:srgbClr val="005188"/>
                  </a:solidFill>
                  <a:latin typeface="方正清刻本悦宋简体" panose="02000000000000000000" pitchFamily="2" charset="-122"/>
                  <a:ea typeface="方正清刻本悦宋简体" panose="02000000000000000000" pitchFamily="2" charset="-122"/>
                </a:rPr>
                <a:t>关键词</a:t>
              </a:r>
              <a:r>
                <a:rPr lang="en-US" altLang="zh-CN" sz="2800" b="1" dirty="0" smtClean="0">
                  <a:solidFill>
                    <a:srgbClr val="005188"/>
                  </a:solidFill>
                  <a:latin typeface="方正清刻本悦宋简体" panose="02000000000000000000" pitchFamily="2" charset="-122"/>
                  <a:ea typeface="方正清刻本悦宋简体" panose="02000000000000000000" pitchFamily="2" charset="-122"/>
                </a:rPr>
                <a:t>2</a:t>
              </a:r>
              <a:endParaRPr lang="zh-CN" altLang="en-US" sz="28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9" name="chenying0907 86"/>
            <p:cNvSpPr>
              <a:spLocks noEditPoints="1"/>
            </p:cNvSpPr>
            <p:nvPr/>
          </p:nvSpPr>
          <p:spPr bwMode="auto">
            <a:xfrm>
              <a:off x="8223059" y="2104572"/>
              <a:ext cx="1620486" cy="1576692"/>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005188"/>
            </a:solidFill>
            <a:ln w="9525">
              <a:noFill/>
              <a:round/>
            </a:ln>
          </p:spPr>
          <p:txBody>
            <a:bodyPr vert="horz" wrap="square" lIns="91440" tIns="45720" rIns="91440" bIns="45720" numCol="1" anchor="t" anchorCtr="0" compatLnSpc="1"/>
            <a:lstStyle/>
            <a:p>
              <a:endParaRPr lang="zh-CN" altLang="en-US"/>
            </a:p>
          </p:txBody>
        </p:sp>
      </p:grpSp>
      <p:sp>
        <p:nvSpPr>
          <p:cNvPr id="10" name="chenying0907 138"/>
          <p:cNvSpPr>
            <a:spLocks noEditPoints="1"/>
          </p:cNvSpPr>
          <p:nvPr/>
        </p:nvSpPr>
        <p:spPr bwMode="auto">
          <a:xfrm rot="5400000">
            <a:off x="5577507" y="3623914"/>
            <a:ext cx="656953" cy="433797"/>
          </a:xfrm>
          <a:custGeom>
            <a:avLst/>
            <a:gdLst/>
            <a:ahLst/>
            <a:cxnLst>
              <a:cxn ang="0">
                <a:pos x="306" y="75"/>
              </a:cxn>
              <a:cxn ang="0">
                <a:pos x="301" y="64"/>
              </a:cxn>
              <a:cxn ang="0">
                <a:pos x="301" y="63"/>
              </a:cxn>
              <a:cxn ang="0">
                <a:pos x="264" y="33"/>
              </a:cxn>
              <a:cxn ang="0">
                <a:pos x="245" y="9"/>
              </a:cxn>
              <a:cxn ang="0">
                <a:pos x="239" y="1"/>
              </a:cxn>
              <a:cxn ang="0">
                <a:pos x="239" y="7"/>
              </a:cxn>
              <a:cxn ang="0">
                <a:pos x="253" y="30"/>
              </a:cxn>
              <a:cxn ang="0">
                <a:pos x="261" y="38"/>
              </a:cxn>
              <a:cxn ang="0">
                <a:pos x="252" y="30"/>
              </a:cxn>
              <a:cxn ang="0">
                <a:pos x="224" y="7"/>
              </a:cxn>
              <a:cxn ang="0">
                <a:pos x="205" y="0"/>
              </a:cxn>
              <a:cxn ang="0">
                <a:pos x="198" y="1"/>
              </a:cxn>
              <a:cxn ang="0">
                <a:pos x="198" y="3"/>
              </a:cxn>
              <a:cxn ang="0">
                <a:pos x="222" y="27"/>
              </a:cxn>
              <a:cxn ang="0">
                <a:pos x="201" y="20"/>
              </a:cxn>
              <a:cxn ang="0">
                <a:pos x="197" y="23"/>
              </a:cxn>
              <a:cxn ang="0">
                <a:pos x="234" y="60"/>
              </a:cxn>
              <a:cxn ang="0">
                <a:pos x="278" y="92"/>
              </a:cxn>
              <a:cxn ang="0">
                <a:pos x="241" y="102"/>
              </a:cxn>
              <a:cxn ang="0">
                <a:pos x="161" y="103"/>
              </a:cxn>
              <a:cxn ang="0">
                <a:pos x="23" y="102"/>
              </a:cxn>
              <a:cxn ang="0">
                <a:pos x="1" y="104"/>
              </a:cxn>
              <a:cxn ang="0">
                <a:pos x="4" y="108"/>
              </a:cxn>
              <a:cxn ang="0">
                <a:pos x="77" y="111"/>
              </a:cxn>
              <a:cxn ang="0">
                <a:pos x="209" y="108"/>
              </a:cxn>
              <a:cxn ang="0">
                <a:pos x="256" y="121"/>
              </a:cxn>
              <a:cxn ang="0">
                <a:pos x="219" y="179"/>
              </a:cxn>
              <a:cxn ang="0">
                <a:pos x="205" y="197"/>
              </a:cxn>
              <a:cxn ang="0">
                <a:pos x="202" y="206"/>
              </a:cxn>
              <a:cxn ang="0">
                <a:pos x="213" y="206"/>
              </a:cxn>
              <a:cxn ang="0">
                <a:pos x="215" y="206"/>
              </a:cxn>
              <a:cxn ang="0">
                <a:pos x="223" y="206"/>
              </a:cxn>
              <a:cxn ang="0">
                <a:pos x="244" y="177"/>
              </a:cxn>
              <a:cxn ang="0">
                <a:pos x="263" y="143"/>
              </a:cxn>
              <a:cxn ang="0">
                <a:pos x="282" y="117"/>
              </a:cxn>
              <a:cxn ang="0">
                <a:pos x="282" y="115"/>
              </a:cxn>
              <a:cxn ang="0">
                <a:pos x="285" y="103"/>
              </a:cxn>
              <a:cxn ang="0">
                <a:pos x="293" y="102"/>
              </a:cxn>
              <a:cxn ang="0">
                <a:pos x="293" y="102"/>
              </a:cxn>
              <a:cxn ang="0">
                <a:pos x="301" y="102"/>
              </a:cxn>
              <a:cxn ang="0">
                <a:pos x="301" y="100"/>
              </a:cxn>
              <a:cxn ang="0">
                <a:pos x="297" y="85"/>
              </a:cxn>
              <a:cxn ang="0">
                <a:pos x="304" y="88"/>
              </a:cxn>
              <a:cxn ang="0">
                <a:pos x="315" y="85"/>
              </a:cxn>
              <a:cxn ang="0">
                <a:pos x="286" y="84"/>
              </a:cxn>
              <a:cxn ang="0">
                <a:pos x="284" y="86"/>
              </a:cxn>
              <a:cxn ang="0">
                <a:pos x="271" y="74"/>
              </a:cxn>
              <a:cxn ang="0">
                <a:pos x="286" y="84"/>
              </a:cxn>
              <a:cxn ang="0">
                <a:pos x="245" y="36"/>
              </a:cxn>
              <a:cxn ang="0">
                <a:pos x="216" y="9"/>
              </a:cxn>
              <a:cxn ang="0">
                <a:pos x="245" y="36"/>
              </a:cxn>
              <a:cxn ang="0">
                <a:pos x="274" y="60"/>
              </a:cxn>
              <a:cxn ang="0">
                <a:pos x="292" y="75"/>
              </a:cxn>
              <a:cxn ang="0">
                <a:pos x="252" y="51"/>
              </a:cxn>
              <a:cxn ang="0">
                <a:pos x="260" y="55"/>
              </a:cxn>
            </a:cxnLst>
            <a:rect l="0" t="0" r="r" b="b"/>
            <a:pathLst>
              <a:path w="315" h="208">
                <a:moveTo>
                  <a:pt x="314" y="84"/>
                </a:moveTo>
                <a:lnTo>
                  <a:pt x="314" y="84"/>
                </a:lnTo>
                <a:lnTo>
                  <a:pt x="306" y="75"/>
                </a:lnTo>
                <a:lnTo>
                  <a:pt x="297" y="66"/>
                </a:lnTo>
                <a:lnTo>
                  <a:pt x="297" y="66"/>
                </a:lnTo>
                <a:lnTo>
                  <a:pt x="301" y="64"/>
                </a:lnTo>
                <a:lnTo>
                  <a:pt x="303" y="64"/>
                </a:lnTo>
                <a:lnTo>
                  <a:pt x="301" y="63"/>
                </a:lnTo>
                <a:lnTo>
                  <a:pt x="301" y="63"/>
                </a:lnTo>
                <a:lnTo>
                  <a:pt x="290" y="58"/>
                </a:lnTo>
                <a:lnTo>
                  <a:pt x="281" y="49"/>
                </a:lnTo>
                <a:lnTo>
                  <a:pt x="264" y="33"/>
                </a:lnTo>
                <a:lnTo>
                  <a:pt x="264" y="33"/>
                </a:lnTo>
                <a:lnTo>
                  <a:pt x="250" y="18"/>
                </a:lnTo>
                <a:lnTo>
                  <a:pt x="245" y="9"/>
                </a:lnTo>
                <a:lnTo>
                  <a:pt x="241" y="1"/>
                </a:lnTo>
                <a:lnTo>
                  <a:pt x="241" y="1"/>
                </a:lnTo>
                <a:lnTo>
                  <a:pt x="239" y="1"/>
                </a:lnTo>
                <a:lnTo>
                  <a:pt x="238" y="1"/>
                </a:lnTo>
                <a:lnTo>
                  <a:pt x="238" y="1"/>
                </a:lnTo>
                <a:lnTo>
                  <a:pt x="239" y="7"/>
                </a:lnTo>
                <a:lnTo>
                  <a:pt x="241" y="12"/>
                </a:lnTo>
                <a:lnTo>
                  <a:pt x="246" y="20"/>
                </a:lnTo>
                <a:lnTo>
                  <a:pt x="253" y="30"/>
                </a:lnTo>
                <a:lnTo>
                  <a:pt x="260" y="37"/>
                </a:lnTo>
                <a:lnTo>
                  <a:pt x="260" y="37"/>
                </a:lnTo>
                <a:lnTo>
                  <a:pt x="261" y="38"/>
                </a:lnTo>
                <a:lnTo>
                  <a:pt x="261" y="38"/>
                </a:lnTo>
                <a:lnTo>
                  <a:pt x="252" y="30"/>
                </a:lnTo>
                <a:lnTo>
                  <a:pt x="252" y="30"/>
                </a:lnTo>
                <a:lnTo>
                  <a:pt x="242" y="20"/>
                </a:lnTo>
                <a:lnTo>
                  <a:pt x="231" y="11"/>
                </a:lnTo>
                <a:lnTo>
                  <a:pt x="224" y="7"/>
                </a:lnTo>
                <a:lnTo>
                  <a:pt x="219" y="3"/>
                </a:lnTo>
                <a:lnTo>
                  <a:pt x="212" y="1"/>
                </a:lnTo>
                <a:lnTo>
                  <a:pt x="205" y="0"/>
                </a:lnTo>
                <a:lnTo>
                  <a:pt x="205" y="0"/>
                </a:lnTo>
                <a:lnTo>
                  <a:pt x="200" y="0"/>
                </a:lnTo>
                <a:lnTo>
                  <a:pt x="198" y="1"/>
                </a:lnTo>
                <a:lnTo>
                  <a:pt x="197" y="1"/>
                </a:lnTo>
                <a:lnTo>
                  <a:pt x="198" y="3"/>
                </a:lnTo>
                <a:lnTo>
                  <a:pt x="198" y="3"/>
                </a:lnTo>
                <a:lnTo>
                  <a:pt x="209" y="15"/>
                </a:lnTo>
                <a:lnTo>
                  <a:pt x="222" y="27"/>
                </a:lnTo>
                <a:lnTo>
                  <a:pt x="222" y="27"/>
                </a:lnTo>
                <a:lnTo>
                  <a:pt x="208" y="20"/>
                </a:lnTo>
                <a:lnTo>
                  <a:pt x="208" y="20"/>
                </a:lnTo>
                <a:lnTo>
                  <a:pt x="201" y="20"/>
                </a:lnTo>
                <a:lnTo>
                  <a:pt x="197" y="22"/>
                </a:lnTo>
                <a:lnTo>
                  <a:pt x="195" y="22"/>
                </a:lnTo>
                <a:lnTo>
                  <a:pt x="197" y="23"/>
                </a:lnTo>
                <a:lnTo>
                  <a:pt x="197" y="23"/>
                </a:lnTo>
                <a:lnTo>
                  <a:pt x="215" y="42"/>
                </a:lnTo>
                <a:lnTo>
                  <a:pt x="234" y="60"/>
                </a:lnTo>
                <a:lnTo>
                  <a:pt x="256" y="77"/>
                </a:lnTo>
                <a:lnTo>
                  <a:pt x="278" y="92"/>
                </a:lnTo>
                <a:lnTo>
                  <a:pt x="278" y="92"/>
                </a:lnTo>
                <a:lnTo>
                  <a:pt x="271" y="100"/>
                </a:lnTo>
                <a:lnTo>
                  <a:pt x="271" y="100"/>
                </a:lnTo>
                <a:lnTo>
                  <a:pt x="241" y="102"/>
                </a:lnTo>
                <a:lnTo>
                  <a:pt x="206" y="103"/>
                </a:lnTo>
                <a:lnTo>
                  <a:pt x="161" y="103"/>
                </a:lnTo>
                <a:lnTo>
                  <a:pt x="161" y="103"/>
                </a:lnTo>
                <a:lnTo>
                  <a:pt x="83" y="102"/>
                </a:lnTo>
                <a:lnTo>
                  <a:pt x="43" y="102"/>
                </a:lnTo>
                <a:lnTo>
                  <a:pt x="23" y="102"/>
                </a:lnTo>
                <a:lnTo>
                  <a:pt x="4" y="104"/>
                </a:lnTo>
                <a:lnTo>
                  <a:pt x="4" y="104"/>
                </a:lnTo>
                <a:lnTo>
                  <a:pt x="1" y="104"/>
                </a:lnTo>
                <a:lnTo>
                  <a:pt x="0" y="106"/>
                </a:lnTo>
                <a:lnTo>
                  <a:pt x="1" y="107"/>
                </a:lnTo>
                <a:lnTo>
                  <a:pt x="4" y="108"/>
                </a:lnTo>
                <a:lnTo>
                  <a:pt x="4" y="108"/>
                </a:lnTo>
                <a:lnTo>
                  <a:pt x="40" y="111"/>
                </a:lnTo>
                <a:lnTo>
                  <a:pt x="77" y="111"/>
                </a:lnTo>
                <a:lnTo>
                  <a:pt x="151" y="110"/>
                </a:lnTo>
                <a:lnTo>
                  <a:pt x="151" y="110"/>
                </a:lnTo>
                <a:lnTo>
                  <a:pt x="209" y="108"/>
                </a:lnTo>
                <a:lnTo>
                  <a:pt x="267" y="104"/>
                </a:lnTo>
                <a:lnTo>
                  <a:pt x="267" y="104"/>
                </a:lnTo>
                <a:lnTo>
                  <a:pt x="256" y="121"/>
                </a:lnTo>
                <a:lnTo>
                  <a:pt x="245" y="139"/>
                </a:lnTo>
                <a:lnTo>
                  <a:pt x="245" y="139"/>
                </a:lnTo>
                <a:lnTo>
                  <a:pt x="219" y="179"/>
                </a:lnTo>
                <a:lnTo>
                  <a:pt x="219" y="179"/>
                </a:lnTo>
                <a:lnTo>
                  <a:pt x="209" y="191"/>
                </a:lnTo>
                <a:lnTo>
                  <a:pt x="205" y="197"/>
                </a:lnTo>
                <a:lnTo>
                  <a:pt x="202" y="205"/>
                </a:lnTo>
                <a:lnTo>
                  <a:pt x="202" y="205"/>
                </a:lnTo>
                <a:lnTo>
                  <a:pt x="202" y="206"/>
                </a:lnTo>
                <a:lnTo>
                  <a:pt x="204" y="208"/>
                </a:lnTo>
                <a:lnTo>
                  <a:pt x="208" y="208"/>
                </a:lnTo>
                <a:lnTo>
                  <a:pt x="213" y="206"/>
                </a:lnTo>
                <a:lnTo>
                  <a:pt x="213" y="206"/>
                </a:lnTo>
                <a:lnTo>
                  <a:pt x="215" y="206"/>
                </a:lnTo>
                <a:lnTo>
                  <a:pt x="215" y="206"/>
                </a:lnTo>
                <a:lnTo>
                  <a:pt x="216" y="206"/>
                </a:lnTo>
                <a:lnTo>
                  <a:pt x="219" y="206"/>
                </a:lnTo>
                <a:lnTo>
                  <a:pt x="223" y="206"/>
                </a:lnTo>
                <a:lnTo>
                  <a:pt x="223" y="206"/>
                </a:lnTo>
                <a:lnTo>
                  <a:pt x="234" y="192"/>
                </a:lnTo>
                <a:lnTo>
                  <a:pt x="244" y="177"/>
                </a:lnTo>
                <a:lnTo>
                  <a:pt x="260" y="147"/>
                </a:lnTo>
                <a:lnTo>
                  <a:pt x="260" y="147"/>
                </a:lnTo>
                <a:lnTo>
                  <a:pt x="263" y="143"/>
                </a:lnTo>
                <a:lnTo>
                  <a:pt x="263" y="143"/>
                </a:lnTo>
                <a:lnTo>
                  <a:pt x="272" y="131"/>
                </a:lnTo>
                <a:lnTo>
                  <a:pt x="282" y="117"/>
                </a:lnTo>
                <a:lnTo>
                  <a:pt x="282" y="117"/>
                </a:lnTo>
                <a:lnTo>
                  <a:pt x="282" y="117"/>
                </a:lnTo>
                <a:lnTo>
                  <a:pt x="282" y="115"/>
                </a:lnTo>
                <a:lnTo>
                  <a:pt x="277" y="114"/>
                </a:lnTo>
                <a:lnTo>
                  <a:pt x="277" y="114"/>
                </a:lnTo>
                <a:lnTo>
                  <a:pt x="285" y="103"/>
                </a:lnTo>
                <a:lnTo>
                  <a:pt x="285" y="103"/>
                </a:lnTo>
                <a:lnTo>
                  <a:pt x="293" y="102"/>
                </a:lnTo>
                <a:lnTo>
                  <a:pt x="293" y="102"/>
                </a:lnTo>
                <a:lnTo>
                  <a:pt x="293" y="102"/>
                </a:lnTo>
                <a:lnTo>
                  <a:pt x="293" y="102"/>
                </a:lnTo>
                <a:lnTo>
                  <a:pt x="293" y="102"/>
                </a:lnTo>
                <a:lnTo>
                  <a:pt x="293" y="102"/>
                </a:lnTo>
                <a:lnTo>
                  <a:pt x="299" y="102"/>
                </a:lnTo>
                <a:lnTo>
                  <a:pt x="301" y="102"/>
                </a:lnTo>
                <a:lnTo>
                  <a:pt x="301" y="100"/>
                </a:lnTo>
                <a:lnTo>
                  <a:pt x="301" y="100"/>
                </a:lnTo>
                <a:lnTo>
                  <a:pt x="301" y="100"/>
                </a:lnTo>
                <a:lnTo>
                  <a:pt x="292" y="93"/>
                </a:lnTo>
                <a:lnTo>
                  <a:pt x="292" y="93"/>
                </a:lnTo>
                <a:lnTo>
                  <a:pt x="297" y="85"/>
                </a:lnTo>
                <a:lnTo>
                  <a:pt x="297" y="85"/>
                </a:lnTo>
                <a:lnTo>
                  <a:pt x="304" y="88"/>
                </a:lnTo>
                <a:lnTo>
                  <a:pt x="304" y="88"/>
                </a:lnTo>
                <a:lnTo>
                  <a:pt x="311" y="88"/>
                </a:lnTo>
                <a:lnTo>
                  <a:pt x="314" y="86"/>
                </a:lnTo>
                <a:lnTo>
                  <a:pt x="315" y="85"/>
                </a:lnTo>
                <a:lnTo>
                  <a:pt x="314" y="84"/>
                </a:lnTo>
                <a:lnTo>
                  <a:pt x="314" y="84"/>
                </a:lnTo>
                <a:close/>
                <a:moveTo>
                  <a:pt x="286" y="84"/>
                </a:moveTo>
                <a:lnTo>
                  <a:pt x="286" y="84"/>
                </a:lnTo>
                <a:lnTo>
                  <a:pt x="284" y="86"/>
                </a:lnTo>
                <a:lnTo>
                  <a:pt x="284" y="86"/>
                </a:lnTo>
                <a:lnTo>
                  <a:pt x="256" y="66"/>
                </a:lnTo>
                <a:lnTo>
                  <a:pt x="256" y="66"/>
                </a:lnTo>
                <a:lnTo>
                  <a:pt x="271" y="74"/>
                </a:lnTo>
                <a:lnTo>
                  <a:pt x="288" y="82"/>
                </a:lnTo>
                <a:lnTo>
                  <a:pt x="288" y="82"/>
                </a:lnTo>
                <a:lnTo>
                  <a:pt x="286" y="84"/>
                </a:lnTo>
                <a:lnTo>
                  <a:pt x="286" y="84"/>
                </a:lnTo>
                <a:close/>
                <a:moveTo>
                  <a:pt x="245" y="36"/>
                </a:moveTo>
                <a:lnTo>
                  <a:pt x="245" y="36"/>
                </a:lnTo>
                <a:lnTo>
                  <a:pt x="230" y="23"/>
                </a:lnTo>
                <a:lnTo>
                  <a:pt x="216" y="9"/>
                </a:lnTo>
                <a:lnTo>
                  <a:pt x="216" y="9"/>
                </a:lnTo>
                <a:lnTo>
                  <a:pt x="224" y="15"/>
                </a:lnTo>
                <a:lnTo>
                  <a:pt x="231" y="22"/>
                </a:lnTo>
                <a:lnTo>
                  <a:pt x="245" y="36"/>
                </a:lnTo>
                <a:lnTo>
                  <a:pt x="245" y="36"/>
                </a:lnTo>
                <a:close/>
                <a:moveTo>
                  <a:pt x="274" y="60"/>
                </a:moveTo>
                <a:lnTo>
                  <a:pt x="274" y="60"/>
                </a:lnTo>
                <a:lnTo>
                  <a:pt x="282" y="67"/>
                </a:lnTo>
                <a:lnTo>
                  <a:pt x="292" y="75"/>
                </a:lnTo>
                <a:lnTo>
                  <a:pt x="292" y="75"/>
                </a:lnTo>
                <a:lnTo>
                  <a:pt x="271" y="64"/>
                </a:lnTo>
                <a:lnTo>
                  <a:pt x="252" y="51"/>
                </a:lnTo>
                <a:lnTo>
                  <a:pt x="252" y="51"/>
                </a:lnTo>
                <a:lnTo>
                  <a:pt x="248" y="48"/>
                </a:lnTo>
                <a:lnTo>
                  <a:pt x="248" y="48"/>
                </a:lnTo>
                <a:lnTo>
                  <a:pt x="260" y="55"/>
                </a:lnTo>
                <a:lnTo>
                  <a:pt x="274" y="60"/>
                </a:lnTo>
                <a:lnTo>
                  <a:pt x="274" y="60"/>
                </a:lnTo>
                <a:close/>
              </a:path>
            </a:pathLst>
          </a:custGeom>
          <a:solidFill>
            <a:srgbClr val="005188"/>
          </a:solidFill>
          <a:ln w="9525">
            <a:noFill/>
            <a:round/>
          </a:ln>
        </p:spPr>
        <p:txBody>
          <a:bodyPr vert="horz" wrap="square" lIns="91440" tIns="45720" rIns="91440" bIns="45720" numCol="1" anchor="t" anchorCtr="0" compatLnSpc="1"/>
          <a:lstStyle/>
          <a:p>
            <a:endParaRPr lang="zh-CN" altLang="en-US"/>
          </a:p>
        </p:txBody>
      </p:sp>
      <p:grpSp>
        <p:nvGrpSpPr>
          <p:cNvPr id="14" name="chenying0907 13"/>
          <p:cNvGrpSpPr/>
          <p:nvPr/>
        </p:nvGrpSpPr>
        <p:grpSpPr>
          <a:xfrm>
            <a:off x="4469022" y="2386125"/>
            <a:ext cx="2909378" cy="938509"/>
            <a:chOff x="4469022" y="2386125"/>
            <a:chExt cx="2909378" cy="938509"/>
          </a:xfrm>
        </p:grpSpPr>
        <p:sp>
          <p:nvSpPr>
            <p:cNvPr id="3" name="文本框 2"/>
            <p:cNvSpPr txBox="1"/>
            <p:nvPr/>
          </p:nvSpPr>
          <p:spPr>
            <a:xfrm>
              <a:off x="4890260" y="2498293"/>
              <a:ext cx="2253150" cy="746356"/>
            </a:xfrm>
            <a:prstGeom prst="rect">
              <a:avLst/>
            </a:prstGeom>
            <a:noFill/>
          </p:spPr>
          <p:txBody>
            <a:bodyPr wrap="square" lIns="68579" tIns="34289" rIns="68579" bIns="34289" rtlCol="0">
              <a:spAutoFit/>
            </a:bodyPr>
            <a:lstStyle/>
            <a:p>
              <a:r>
                <a:rPr lang="en-US" altLang="zh-CN" sz="4400" b="1" dirty="0" smtClean="0">
                  <a:solidFill>
                    <a:srgbClr val="005188"/>
                  </a:solidFill>
                  <a:latin typeface="方正静蕾简体" panose="03000509000000000000" pitchFamily="65" charset="-122"/>
                  <a:ea typeface="方正静蕾简体" panose="03000509000000000000" pitchFamily="65" charset="-122"/>
                </a:rPr>
                <a:t>CONTRAST</a:t>
              </a:r>
              <a:endParaRPr lang="zh-CN" altLang="en-US" sz="4400" b="1" dirty="0">
                <a:solidFill>
                  <a:srgbClr val="005188"/>
                </a:solidFill>
                <a:latin typeface="方正静蕾简体" panose="03000509000000000000" pitchFamily="65" charset="-122"/>
                <a:ea typeface="方正静蕾简体" panose="03000509000000000000" pitchFamily="65" charset="-122"/>
              </a:endParaRPr>
            </a:p>
          </p:txBody>
        </p:sp>
        <p:sp>
          <p:nvSpPr>
            <p:cNvPr id="11" name="chenying0907 16"/>
            <p:cNvSpPr/>
            <p:nvPr/>
          </p:nvSpPr>
          <p:spPr bwMode="auto">
            <a:xfrm>
              <a:off x="4469022" y="2386125"/>
              <a:ext cx="2909378" cy="938509"/>
            </a:xfrm>
            <a:custGeom>
              <a:avLst/>
              <a:gdLst/>
              <a:ahLst/>
              <a:cxnLst>
                <a:cxn ang="0">
                  <a:pos x="408" y="5"/>
                </a:cxn>
                <a:cxn ang="0">
                  <a:pos x="408" y="0"/>
                </a:cxn>
                <a:cxn ang="0">
                  <a:pos x="407" y="5"/>
                </a:cxn>
                <a:cxn ang="0">
                  <a:pos x="357" y="4"/>
                </a:cxn>
                <a:cxn ang="0">
                  <a:pos x="210" y="12"/>
                </a:cxn>
                <a:cxn ang="0">
                  <a:pos x="159" y="15"/>
                </a:cxn>
                <a:cxn ang="0">
                  <a:pos x="107" y="19"/>
                </a:cxn>
                <a:cxn ang="0">
                  <a:pos x="57" y="25"/>
                </a:cxn>
                <a:cxn ang="0">
                  <a:pos x="22" y="30"/>
                </a:cxn>
                <a:cxn ang="0">
                  <a:pos x="0" y="27"/>
                </a:cxn>
                <a:cxn ang="0">
                  <a:pos x="6" y="31"/>
                </a:cxn>
                <a:cxn ang="0">
                  <a:pos x="15" y="33"/>
                </a:cxn>
                <a:cxn ang="0">
                  <a:pos x="39" y="30"/>
                </a:cxn>
                <a:cxn ang="0">
                  <a:pos x="90" y="25"/>
                </a:cxn>
                <a:cxn ang="0">
                  <a:pos x="129" y="20"/>
                </a:cxn>
                <a:cxn ang="0">
                  <a:pos x="170" y="20"/>
                </a:cxn>
                <a:cxn ang="0">
                  <a:pos x="250" y="14"/>
                </a:cxn>
                <a:cxn ang="0">
                  <a:pos x="381" y="9"/>
                </a:cxn>
                <a:cxn ang="0">
                  <a:pos x="406" y="41"/>
                </a:cxn>
                <a:cxn ang="0">
                  <a:pos x="407" y="103"/>
                </a:cxn>
                <a:cxn ang="0">
                  <a:pos x="406" y="175"/>
                </a:cxn>
                <a:cxn ang="0">
                  <a:pos x="361" y="176"/>
                </a:cxn>
                <a:cxn ang="0">
                  <a:pos x="316" y="181"/>
                </a:cxn>
                <a:cxn ang="0">
                  <a:pos x="233" y="183"/>
                </a:cxn>
                <a:cxn ang="0">
                  <a:pos x="180" y="181"/>
                </a:cxn>
                <a:cxn ang="0">
                  <a:pos x="103" y="186"/>
                </a:cxn>
                <a:cxn ang="0">
                  <a:pos x="42" y="186"/>
                </a:cxn>
                <a:cxn ang="0">
                  <a:pos x="15" y="186"/>
                </a:cxn>
                <a:cxn ang="0">
                  <a:pos x="15" y="177"/>
                </a:cxn>
                <a:cxn ang="0">
                  <a:pos x="13" y="150"/>
                </a:cxn>
                <a:cxn ang="0">
                  <a:pos x="12" y="62"/>
                </a:cxn>
                <a:cxn ang="0">
                  <a:pos x="12" y="40"/>
                </a:cxn>
                <a:cxn ang="0">
                  <a:pos x="8" y="33"/>
                </a:cxn>
                <a:cxn ang="0">
                  <a:pos x="8" y="44"/>
                </a:cxn>
                <a:cxn ang="0">
                  <a:pos x="8" y="74"/>
                </a:cxn>
                <a:cxn ang="0">
                  <a:pos x="8" y="150"/>
                </a:cxn>
                <a:cxn ang="0">
                  <a:pos x="11" y="187"/>
                </a:cxn>
                <a:cxn ang="0">
                  <a:pos x="2" y="190"/>
                </a:cxn>
                <a:cxn ang="0">
                  <a:pos x="11" y="188"/>
                </a:cxn>
                <a:cxn ang="0">
                  <a:pos x="11" y="190"/>
                </a:cxn>
                <a:cxn ang="0">
                  <a:pos x="13" y="188"/>
                </a:cxn>
                <a:cxn ang="0">
                  <a:pos x="56" y="190"/>
                </a:cxn>
                <a:cxn ang="0">
                  <a:pos x="106" y="188"/>
                </a:cxn>
                <a:cxn ang="0">
                  <a:pos x="187" y="187"/>
                </a:cxn>
                <a:cxn ang="0">
                  <a:pos x="238" y="188"/>
                </a:cxn>
                <a:cxn ang="0">
                  <a:pos x="313" y="186"/>
                </a:cxn>
                <a:cxn ang="0">
                  <a:pos x="363" y="181"/>
                </a:cxn>
                <a:cxn ang="0">
                  <a:pos x="406" y="180"/>
                </a:cxn>
                <a:cxn ang="0">
                  <a:pos x="406" y="192"/>
                </a:cxn>
                <a:cxn ang="0">
                  <a:pos x="408" y="190"/>
                </a:cxn>
                <a:cxn ang="0">
                  <a:pos x="408" y="180"/>
                </a:cxn>
                <a:cxn ang="0">
                  <a:pos x="412" y="179"/>
                </a:cxn>
                <a:cxn ang="0">
                  <a:pos x="414" y="175"/>
                </a:cxn>
                <a:cxn ang="0">
                  <a:pos x="412" y="173"/>
                </a:cxn>
                <a:cxn ang="0">
                  <a:pos x="408" y="175"/>
                </a:cxn>
                <a:cxn ang="0">
                  <a:pos x="408" y="75"/>
                </a:cxn>
                <a:cxn ang="0">
                  <a:pos x="408" y="11"/>
                </a:cxn>
                <a:cxn ang="0">
                  <a:pos x="417" y="11"/>
                </a:cxn>
                <a:cxn ang="0">
                  <a:pos x="421" y="7"/>
                </a:cxn>
              </a:cxnLst>
              <a:rect l="0" t="0" r="r" b="b"/>
              <a:pathLst>
                <a:path w="421" h="192">
                  <a:moveTo>
                    <a:pt x="419" y="7"/>
                  </a:moveTo>
                  <a:lnTo>
                    <a:pt x="419" y="7"/>
                  </a:lnTo>
                  <a:lnTo>
                    <a:pt x="408" y="5"/>
                  </a:lnTo>
                  <a:lnTo>
                    <a:pt x="408" y="5"/>
                  </a:lnTo>
                  <a:lnTo>
                    <a:pt x="408" y="0"/>
                  </a:lnTo>
                  <a:lnTo>
                    <a:pt x="408" y="0"/>
                  </a:lnTo>
                  <a:lnTo>
                    <a:pt x="407" y="1"/>
                  </a:lnTo>
                  <a:lnTo>
                    <a:pt x="407" y="1"/>
                  </a:lnTo>
                  <a:lnTo>
                    <a:pt x="407" y="5"/>
                  </a:lnTo>
                  <a:lnTo>
                    <a:pt x="407" y="5"/>
                  </a:lnTo>
                  <a:lnTo>
                    <a:pt x="382" y="4"/>
                  </a:lnTo>
                  <a:lnTo>
                    <a:pt x="357" y="4"/>
                  </a:lnTo>
                  <a:lnTo>
                    <a:pt x="309" y="5"/>
                  </a:lnTo>
                  <a:lnTo>
                    <a:pt x="260" y="8"/>
                  </a:lnTo>
                  <a:lnTo>
                    <a:pt x="210" y="12"/>
                  </a:lnTo>
                  <a:lnTo>
                    <a:pt x="210" y="12"/>
                  </a:lnTo>
                  <a:lnTo>
                    <a:pt x="185" y="15"/>
                  </a:lnTo>
                  <a:lnTo>
                    <a:pt x="159" y="15"/>
                  </a:lnTo>
                  <a:lnTo>
                    <a:pt x="133" y="16"/>
                  </a:lnTo>
                  <a:lnTo>
                    <a:pt x="107" y="19"/>
                  </a:lnTo>
                  <a:lnTo>
                    <a:pt x="107" y="19"/>
                  </a:lnTo>
                  <a:lnTo>
                    <a:pt x="82" y="22"/>
                  </a:lnTo>
                  <a:lnTo>
                    <a:pt x="57" y="25"/>
                  </a:lnTo>
                  <a:lnTo>
                    <a:pt x="57" y="25"/>
                  </a:lnTo>
                  <a:lnTo>
                    <a:pt x="30" y="29"/>
                  </a:lnTo>
                  <a:lnTo>
                    <a:pt x="30" y="29"/>
                  </a:lnTo>
                  <a:lnTo>
                    <a:pt x="22" y="30"/>
                  </a:lnTo>
                  <a:lnTo>
                    <a:pt x="15" y="30"/>
                  </a:lnTo>
                  <a:lnTo>
                    <a:pt x="0" y="27"/>
                  </a:lnTo>
                  <a:lnTo>
                    <a:pt x="0" y="27"/>
                  </a:lnTo>
                  <a:lnTo>
                    <a:pt x="0" y="27"/>
                  </a:lnTo>
                  <a:lnTo>
                    <a:pt x="0" y="27"/>
                  </a:lnTo>
                  <a:lnTo>
                    <a:pt x="6" y="31"/>
                  </a:lnTo>
                  <a:lnTo>
                    <a:pt x="11" y="33"/>
                  </a:lnTo>
                  <a:lnTo>
                    <a:pt x="15" y="33"/>
                  </a:lnTo>
                  <a:lnTo>
                    <a:pt x="15" y="33"/>
                  </a:lnTo>
                  <a:lnTo>
                    <a:pt x="27" y="31"/>
                  </a:lnTo>
                  <a:lnTo>
                    <a:pt x="39" y="30"/>
                  </a:lnTo>
                  <a:lnTo>
                    <a:pt x="39" y="30"/>
                  </a:lnTo>
                  <a:lnTo>
                    <a:pt x="66" y="26"/>
                  </a:lnTo>
                  <a:lnTo>
                    <a:pt x="90" y="25"/>
                  </a:lnTo>
                  <a:lnTo>
                    <a:pt x="90" y="25"/>
                  </a:lnTo>
                  <a:lnTo>
                    <a:pt x="104" y="23"/>
                  </a:lnTo>
                  <a:lnTo>
                    <a:pt x="117" y="22"/>
                  </a:lnTo>
                  <a:lnTo>
                    <a:pt x="129" y="20"/>
                  </a:lnTo>
                  <a:lnTo>
                    <a:pt x="143" y="19"/>
                  </a:lnTo>
                  <a:lnTo>
                    <a:pt x="143" y="19"/>
                  </a:lnTo>
                  <a:lnTo>
                    <a:pt x="170" y="20"/>
                  </a:lnTo>
                  <a:lnTo>
                    <a:pt x="198" y="19"/>
                  </a:lnTo>
                  <a:lnTo>
                    <a:pt x="198" y="19"/>
                  </a:lnTo>
                  <a:lnTo>
                    <a:pt x="250" y="14"/>
                  </a:lnTo>
                  <a:lnTo>
                    <a:pt x="302" y="9"/>
                  </a:lnTo>
                  <a:lnTo>
                    <a:pt x="355" y="8"/>
                  </a:lnTo>
                  <a:lnTo>
                    <a:pt x="381" y="9"/>
                  </a:lnTo>
                  <a:lnTo>
                    <a:pt x="407" y="11"/>
                  </a:lnTo>
                  <a:lnTo>
                    <a:pt x="407" y="11"/>
                  </a:lnTo>
                  <a:lnTo>
                    <a:pt x="406" y="41"/>
                  </a:lnTo>
                  <a:lnTo>
                    <a:pt x="406" y="73"/>
                  </a:lnTo>
                  <a:lnTo>
                    <a:pt x="406" y="73"/>
                  </a:lnTo>
                  <a:lnTo>
                    <a:pt x="407" y="103"/>
                  </a:lnTo>
                  <a:lnTo>
                    <a:pt x="407" y="133"/>
                  </a:lnTo>
                  <a:lnTo>
                    <a:pt x="407" y="133"/>
                  </a:lnTo>
                  <a:lnTo>
                    <a:pt x="406" y="175"/>
                  </a:lnTo>
                  <a:lnTo>
                    <a:pt x="406" y="175"/>
                  </a:lnTo>
                  <a:lnTo>
                    <a:pt x="361" y="176"/>
                  </a:lnTo>
                  <a:lnTo>
                    <a:pt x="361" y="176"/>
                  </a:lnTo>
                  <a:lnTo>
                    <a:pt x="338" y="179"/>
                  </a:lnTo>
                  <a:lnTo>
                    <a:pt x="316" y="181"/>
                  </a:lnTo>
                  <a:lnTo>
                    <a:pt x="316" y="181"/>
                  </a:lnTo>
                  <a:lnTo>
                    <a:pt x="289" y="183"/>
                  </a:lnTo>
                  <a:lnTo>
                    <a:pt x="261" y="183"/>
                  </a:lnTo>
                  <a:lnTo>
                    <a:pt x="233" y="183"/>
                  </a:lnTo>
                  <a:lnTo>
                    <a:pt x="206" y="181"/>
                  </a:lnTo>
                  <a:lnTo>
                    <a:pt x="206" y="181"/>
                  </a:lnTo>
                  <a:lnTo>
                    <a:pt x="180" y="181"/>
                  </a:lnTo>
                  <a:lnTo>
                    <a:pt x="155" y="181"/>
                  </a:lnTo>
                  <a:lnTo>
                    <a:pt x="103" y="186"/>
                  </a:lnTo>
                  <a:lnTo>
                    <a:pt x="103" y="186"/>
                  </a:lnTo>
                  <a:lnTo>
                    <a:pt x="72" y="186"/>
                  </a:lnTo>
                  <a:lnTo>
                    <a:pt x="42" y="186"/>
                  </a:lnTo>
                  <a:lnTo>
                    <a:pt x="42" y="186"/>
                  </a:lnTo>
                  <a:lnTo>
                    <a:pt x="28" y="186"/>
                  </a:lnTo>
                  <a:lnTo>
                    <a:pt x="15" y="186"/>
                  </a:lnTo>
                  <a:lnTo>
                    <a:pt x="15" y="186"/>
                  </a:lnTo>
                  <a:lnTo>
                    <a:pt x="15" y="186"/>
                  </a:lnTo>
                  <a:lnTo>
                    <a:pt x="15" y="186"/>
                  </a:lnTo>
                  <a:lnTo>
                    <a:pt x="15" y="177"/>
                  </a:lnTo>
                  <a:lnTo>
                    <a:pt x="15" y="168"/>
                  </a:lnTo>
                  <a:lnTo>
                    <a:pt x="13" y="150"/>
                  </a:lnTo>
                  <a:lnTo>
                    <a:pt x="13" y="150"/>
                  </a:lnTo>
                  <a:lnTo>
                    <a:pt x="13" y="103"/>
                  </a:lnTo>
                  <a:lnTo>
                    <a:pt x="13" y="103"/>
                  </a:lnTo>
                  <a:lnTo>
                    <a:pt x="12" y="62"/>
                  </a:lnTo>
                  <a:lnTo>
                    <a:pt x="12" y="62"/>
                  </a:lnTo>
                  <a:lnTo>
                    <a:pt x="12" y="47"/>
                  </a:lnTo>
                  <a:lnTo>
                    <a:pt x="12" y="40"/>
                  </a:lnTo>
                  <a:lnTo>
                    <a:pt x="9" y="33"/>
                  </a:lnTo>
                  <a:lnTo>
                    <a:pt x="9" y="33"/>
                  </a:lnTo>
                  <a:lnTo>
                    <a:pt x="8" y="33"/>
                  </a:lnTo>
                  <a:lnTo>
                    <a:pt x="8" y="34"/>
                  </a:lnTo>
                  <a:lnTo>
                    <a:pt x="8" y="34"/>
                  </a:lnTo>
                  <a:lnTo>
                    <a:pt x="8" y="44"/>
                  </a:lnTo>
                  <a:lnTo>
                    <a:pt x="8" y="53"/>
                  </a:lnTo>
                  <a:lnTo>
                    <a:pt x="8" y="74"/>
                  </a:lnTo>
                  <a:lnTo>
                    <a:pt x="8" y="74"/>
                  </a:lnTo>
                  <a:lnTo>
                    <a:pt x="8" y="113"/>
                  </a:lnTo>
                  <a:lnTo>
                    <a:pt x="8" y="113"/>
                  </a:lnTo>
                  <a:lnTo>
                    <a:pt x="8" y="150"/>
                  </a:lnTo>
                  <a:lnTo>
                    <a:pt x="8" y="169"/>
                  </a:lnTo>
                  <a:lnTo>
                    <a:pt x="11" y="187"/>
                  </a:lnTo>
                  <a:lnTo>
                    <a:pt x="11" y="187"/>
                  </a:lnTo>
                  <a:lnTo>
                    <a:pt x="2" y="190"/>
                  </a:lnTo>
                  <a:lnTo>
                    <a:pt x="2" y="190"/>
                  </a:lnTo>
                  <a:lnTo>
                    <a:pt x="2" y="190"/>
                  </a:lnTo>
                  <a:lnTo>
                    <a:pt x="2" y="190"/>
                  </a:lnTo>
                  <a:lnTo>
                    <a:pt x="11" y="188"/>
                  </a:lnTo>
                  <a:lnTo>
                    <a:pt x="11" y="188"/>
                  </a:lnTo>
                  <a:lnTo>
                    <a:pt x="11" y="190"/>
                  </a:lnTo>
                  <a:lnTo>
                    <a:pt x="11" y="190"/>
                  </a:lnTo>
                  <a:lnTo>
                    <a:pt x="11" y="190"/>
                  </a:lnTo>
                  <a:lnTo>
                    <a:pt x="12" y="190"/>
                  </a:lnTo>
                  <a:lnTo>
                    <a:pt x="13" y="188"/>
                  </a:lnTo>
                  <a:lnTo>
                    <a:pt x="13" y="188"/>
                  </a:lnTo>
                  <a:lnTo>
                    <a:pt x="30" y="190"/>
                  </a:lnTo>
                  <a:lnTo>
                    <a:pt x="30" y="190"/>
                  </a:lnTo>
                  <a:lnTo>
                    <a:pt x="56" y="190"/>
                  </a:lnTo>
                  <a:lnTo>
                    <a:pt x="56" y="190"/>
                  </a:lnTo>
                  <a:lnTo>
                    <a:pt x="81" y="190"/>
                  </a:lnTo>
                  <a:lnTo>
                    <a:pt x="106" y="188"/>
                  </a:lnTo>
                  <a:lnTo>
                    <a:pt x="106" y="188"/>
                  </a:lnTo>
                  <a:lnTo>
                    <a:pt x="159" y="187"/>
                  </a:lnTo>
                  <a:lnTo>
                    <a:pt x="187" y="187"/>
                  </a:lnTo>
                  <a:lnTo>
                    <a:pt x="213" y="187"/>
                  </a:lnTo>
                  <a:lnTo>
                    <a:pt x="213" y="187"/>
                  </a:lnTo>
                  <a:lnTo>
                    <a:pt x="238" y="188"/>
                  </a:lnTo>
                  <a:lnTo>
                    <a:pt x="264" y="188"/>
                  </a:lnTo>
                  <a:lnTo>
                    <a:pt x="313" y="186"/>
                  </a:lnTo>
                  <a:lnTo>
                    <a:pt x="313" y="186"/>
                  </a:lnTo>
                  <a:lnTo>
                    <a:pt x="338" y="184"/>
                  </a:lnTo>
                  <a:lnTo>
                    <a:pt x="363" y="181"/>
                  </a:lnTo>
                  <a:lnTo>
                    <a:pt x="363" y="181"/>
                  </a:lnTo>
                  <a:lnTo>
                    <a:pt x="374" y="180"/>
                  </a:lnTo>
                  <a:lnTo>
                    <a:pt x="383" y="180"/>
                  </a:lnTo>
                  <a:lnTo>
                    <a:pt x="406" y="180"/>
                  </a:lnTo>
                  <a:lnTo>
                    <a:pt x="406" y="180"/>
                  </a:lnTo>
                  <a:lnTo>
                    <a:pt x="406" y="192"/>
                  </a:lnTo>
                  <a:lnTo>
                    <a:pt x="406" y="192"/>
                  </a:lnTo>
                  <a:lnTo>
                    <a:pt x="406" y="192"/>
                  </a:lnTo>
                  <a:lnTo>
                    <a:pt x="407" y="192"/>
                  </a:lnTo>
                  <a:lnTo>
                    <a:pt x="408" y="190"/>
                  </a:lnTo>
                  <a:lnTo>
                    <a:pt x="408" y="190"/>
                  </a:lnTo>
                  <a:lnTo>
                    <a:pt x="408" y="180"/>
                  </a:lnTo>
                  <a:lnTo>
                    <a:pt x="408" y="180"/>
                  </a:lnTo>
                  <a:lnTo>
                    <a:pt x="410" y="180"/>
                  </a:lnTo>
                  <a:lnTo>
                    <a:pt x="410" y="180"/>
                  </a:lnTo>
                  <a:lnTo>
                    <a:pt x="412" y="179"/>
                  </a:lnTo>
                  <a:lnTo>
                    <a:pt x="414" y="176"/>
                  </a:lnTo>
                  <a:lnTo>
                    <a:pt x="414" y="176"/>
                  </a:lnTo>
                  <a:lnTo>
                    <a:pt x="414" y="175"/>
                  </a:lnTo>
                  <a:lnTo>
                    <a:pt x="414" y="175"/>
                  </a:lnTo>
                  <a:lnTo>
                    <a:pt x="412" y="173"/>
                  </a:lnTo>
                  <a:lnTo>
                    <a:pt x="412" y="173"/>
                  </a:lnTo>
                  <a:lnTo>
                    <a:pt x="410" y="175"/>
                  </a:lnTo>
                  <a:lnTo>
                    <a:pt x="410" y="175"/>
                  </a:lnTo>
                  <a:lnTo>
                    <a:pt x="408" y="175"/>
                  </a:lnTo>
                  <a:lnTo>
                    <a:pt x="408" y="175"/>
                  </a:lnTo>
                  <a:lnTo>
                    <a:pt x="410" y="125"/>
                  </a:lnTo>
                  <a:lnTo>
                    <a:pt x="408" y="75"/>
                  </a:lnTo>
                  <a:lnTo>
                    <a:pt x="408" y="75"/>
                  </a:lnTo>
                  <a:lnTo>
                    <a:pt x="408" y="42"/>
                  </a:lnTo>
                  <a:lnTo>
                    <a:pt x="408" y="11"/>
                  </a:lnTo>
                  <a:lnTo>
                    <a:pt x="408" y="11"/>
                  </a:lnTo>
                  <a:lnTo>
                    <a:pt x="417" y="11"/>
                  </a:lnTo>
                  <a:lnTo>
                    <a:pt x="417" y="11"/>
                  </a:lnTo>
                  <a:lnTo>
                    <a:pt x="418" y="11"/>
                  </a:lnTo>
                  <a:lnTo>
                    <a:pt x="419" y="9"/>
                  </a:lnTo>
                  <a:lnTo>
                    <a:pt x="421" y="7"/>
                  </a:lnTo>
                  <a:lnTo>
                    <a:pt x="419" y="7"/>
                  </a:lnTo>
                  <a:lnTo>
                    <a:pt x="419" y="7"/>
                  </a:lnTo>
                  <a:close/>
                </a:path>
              </a:pathLst>
            </a:custGeom>
            <a:solidFill>
              <a:srgbClr val="005188"/>
            </a:solidFill>
            <a:ln w="9525">
              <a:noFill/>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1149"/>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300"/>
                                        <p:tgtEl>
                                          <p:spTgt spid="10"/>
                                        </p:tgtEl>
                                      </p:cBhvr>
                                    </p:animEffect>
                                  </p:childTnLst>
                                </p:cTn>
                              </p:par>
                            </p:childTnLst>
                          </p:cTn>
                        </p:par>
                        <p:par>
                          <p:cTn id="17" fill="hold">
                            <p:stCondLst>
                              <p:cond delay="1649"/>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2149"/>
                            </p:stCondLst>
                            <p:childTnLst>
                              <p:par>
                                <p:cTn id="22" presetID="53" presetClass="entr" presetSubtype="16"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2649"/>
                            </p:stCondLst>
                            <p:childTnLst>
                              <p:par>
                                <p:cTn id="33" presetID="42"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750"/>
                                        <p:tgtEl>
                                          <p:spTgt spid="4"/>
                                        </p:tgtEl>
                                      </p:cBhvr>
                                    </p:animEffect>
                                    <p:anim calcmode="lin" valueType="num">
                                      <p:cBhvr>
                                        <p:cTn id="36" dur="750" fill="hold"/>
                                        <p:tgtEl>
                                          <p:spTgt spid="4"/>
                                        </p:tgtEl>
                                        <p:attrNameLst>
                                          <p:attrName>ppt_x</p:attrName>
                                        </p:attrNameLst>
                                      </p:cBhvr>
                                      <p:tavLst>
                                        <p:tav tm="0">
                                          <p:val>
                                            <p:strVal val="#ppt_x"/>
                                          </p:val>
                                        </p:tav>
                                        <p:tav tm="100000">
                                          <p:val>
                                            <p:strVal val="#ppt_x"/>
                                          </p:val>
                                        </p:tav>
                                      </p:tavLst>
                                    </p:anim>
                                    <p:anim calcmode="lin" valueType="num">
                                      <p:cBhvr>
                                        <p:cTn id="37"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4" grpId="0"/>
      <p:bldP spid="5"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教学设计</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3" name="chenying0907 2"/>
          <p:cNvGrpSpPr/>
          <p:nvPr/>
        </p:nvGrpSpPr>
        <p:grpSpPr bwMode="auto">
          <a:xfrm>
            <a:off x="4652539" y="2968212"/>
            <a:ext cx="2677271" cy="2557944"/>
            <a:chOff x="3065829" y="2668267"/>
            <a:chExt cx="1872107" cy="1761728"/>
          </a:xfrm>
        </p:grpSpPr>
        <p:sp>
          <p:nvSpPr>
            <p:cNvPr id="4" name="椭圆 3"/>
            <p:cNvSpPr/>
            <p:nvPr/>
          </p:nvSpPr>
          <p:spPr>
            <a:xfrm>
              <a:off x="3114376" y="2668267"/>
              <a:ext cx="1762875" cy="1761728"/>
            </a:xfrm>
            <a:prstGeom prst="ellipse">
              <a:avLst/>
            </a:prstGeom>
            <a:no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rgbClr val="005188"/>
                </a:solidFill>
                <a:latin typeface="方正清刻本悦宋简体" panose="02000000000000000000" pitchFamily="2" charset="-122"/>
                <a:ea typeface="方正清刻本悦宋简体" panose="02000000000000000000" pitchFamily="2" charset="-122"/>
              </a:endParaRPr>
            </a:p>
          </p:txBody>
        </p:sp>
        <p:sp>
          <p:nvSpPr>
            <p:cNvPr id="5" name="椭圆 4"/>
            <p:cNvSpPr/>
            <p:nvPr/>
          </p:nvSpPr>
          <p:spPr>
            <a:xfrm>
              <a:off x="4441842" y="2760911"/>
              <a:ext cx="119852" cy="119540"/>
            </a:xfrm>
            <a:prstGeom prst="ellipse">
              <a:avLst/>
            </a:prstGeom>
            <a:solidFill>
              <a:schemeClr val="bg1"/>
            </a:solid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rgbClr val="005188"/>
                </a:solidFill>
                <a:latin typeface="方正清刻本悦宋简体" panose="02000000000000000000" pitchFamily="2" charset="-122"/>
                <a:ea typeface="方正清刻本悦宋简体" panose="02000000000000000000" pitchFamily="2" charset="-122"/>
              </a:endParaRPr>
            </a:p>
          </p:txBody>
        </p:sp>
        <p:sp>
          <p:nvSpPr>
            <p:cNvPr id="6" name="椭圆 5"/>
            <p:cNvSpPr/>
            <p:nvPr/>
          </p:nvSpPr>
          <p:spPr>
            <a:xfrm>
              <a:off x="3439037" y="2760911"/>
              <a:ext cx="119851" cy="119540"/>
            </a:xfrm>
            <a:prstGeom prst="ellipse">
              <a:avLst/>
            </a:prstGeom>
            <a:solidFill>
              <a:schemeClr val="bg1"/>
            </a:solid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rgbClr val="005188"/>
                </a:solidFill>
                <a:latin typeface="方正清刻本悦宋简体" panose="02000000000000000000" pitchFamily="2" charset="-122"/>
                <a:ea typeface="方正清刻本悦宋简体" panose="02000000000000000000" pitchFamily="2" charset="-122"/>
              </a:endParaRPr>
            </a:p>
          </p:txBody>
        </p:sp>
        <p:sp>
          <p:nvSpPr>
            <p:cNvPr id="7" name="椭圆 6"/>
            <p:cNvSpPr/>
            <p:nvPr/>
          </p:nvSpPr>
          <p:spPr>
            <a:xfrm>
              <a:off x="3065829" y="3493096"/>
              <a:ext cx="119851" cy="119540"/>
            </a:xfrm>
            <a:prstGeom prst="ellipse">
              <a:avLst/>
            </a:prstGeom>
            <a:solidFill>
              <a:schemeClr val="bg1"/>
            </a:solid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rgbClr val="005188"/>
                </a:solidFill>
                <a:latin typeface="方正清刻本悦宋简体" panose="02000000000000000000" pitchFamily="2" charset="-122"/>
                <a:ea typeface="方正清刻本悦宋简体" panose="02000000000000000000" pitchFamily="2" charset="-122"/>
              </a:endParaRPr>
            </a:p>
          </p:txBody>
        </p:sp>
        <p:sp>
          <p:nvSpPr>
            <p:cNvPr id="8" name="椭圆 7"/>
            <p:cNvSpPr/>
            <p:nvPr/>
          </p:nvSpPr>
          <p:spPr>
            <a:xfrm>
              <a:off x="4818084" y="3493096"/>
              <a:ext cx="119852" cy="119540"/>
            </a:xfrm>
            <a:prstGeom prst="ellipse">
              <a:avLst/>
            </a:prstGeom>
            <a:solidFill>
              <a:schemeClr val="bg1"/>
            </a:solid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rgbClr val="005188"/>
                </a:solidFill>
                <a:latin typeface="方正清刻本悦宋简体" panose="02000000000000000000" pitchFamily="2" charset="-122"/>
                <a:ea typeface="方正清刻本悦宋简体" panose="02000000000000000000" pitchFamily="2" charset="-122"/>
              </a:endParaRPr>
            </a:p>
          </p:txBody>
        </p:sp>
        <p:sp>
          <p:nvSpPr>
            <p:cNvPr id="9" name="椭圆 8"/>
            <p:cNvSpPr/>
            <p:nvPr/>
          </p:nvSpPr>
          <p:spPr>
            <a:xfrm>
              <a:off x="4441842" y="4223788"/>
              <a:ext cx="119852" cy="119540"/>
            </a:xfrm>
            <a:prstGeom prst="ellipse">
              <a:avLst/>
            </a:prstGeom>
            <a:solidFill>
              <a:schemeClr val="bg1"/>
            </a:solid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rgbClr val="005188"/>
                </a:solidFill>
                <a:latin typeface="方正清刻本悦宋简体" panose="02000000000000000000" pitchFamily="2" charset="-122"/>
                <a:ea typeface="方正清刻本悦宋简体" panose="02000000000000000000" pitchFamily="2" charset="-122"/>
              </a:endParaRPr>
            </a:p>
          </p:txBody>
        </p:sp>
        <p:sp>
          <p:nvSpPr>
            <p:cNvPr id="10" name="椭圆 9"/>
            <p:cNvSpPr/>
            <p:nvPr/>
          </p:nvSpPr>
          <p:spPr>
            <a:xfrm>
              <a:off x="3439037" y="4201373"/>
              <a:ext cx="119851" cy="119540"/>
            </a:xfrm>
            <a:prstGeom prst="ellipse">
              <a:avLst/>
            </a:prstGeom>
            <a:solidFill>
              <a:schemeClr val="bg1"/>
            </a:solid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11" name="chenying0907 46"/>
            <p:cNvGrpSpPr/>
            <p:nvPr/>
          </p:nvGrpSpPr>
          <p:grpSpPr bwMode="auto">
            <a:xfrm>
              <a:off x="3269294" y="2943617"/>
              <a:ext cx="1465544" cy="1202498"/>
              <a:chOff x="3269294" y="2943617"/>
              <a:chExt cx="1465544" cy="1202498"/>
            </a:xfrm>
          </p:grpSpPr>
          <p:sp>
            <p:nvSpPr>
              <p:cNvPr id="12" name="任意多边形 11"/>
              <p:cNvSpPr/>
              <p:nvPr/>
            </p:nvSpPr>
            <p:spPr>
              <a:xfrm>
                <a:off x="4281029" y="2955164"/>
                <a:ext cx="153228" cy="213679"/>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rgbClr val="005188"/>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rgbClr val="005188"/>
                  </a:solidFill>
                  <a:latin typeface="方正清刻本悦宋简体" panose="02000000000000000000" pitchFamily="2" charset="-122"/>
                  <a:ea typeface="方正清刻本悦宋简体" panose="02000000000000000000" pitchFamily="2" charset="-122"/>
                </a:endParaRPr>
              </a:p>
            </p:txBody>
          </p:sp>
          <p:sp>
            <p:nvSpPr>
              <p:cNvPr id="13" name="任意多边形 12"/>
              <p:cNvSpPr/>
              <p:nvPr/>
            </p:nvSpPr>
            <p:spPr>
              <a:xfrm flipV="1">
                <a:off x="4475219" y="3525970"/>
                <a:ext cx="259425" cy="43334"/>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rgbClr val="005188"/>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rgbClr val="005188"/>
                  </a:solidFill>
                  <a:latin typeface="方正清刻本悦宋简体" panose="02000000000000000000" pitchFamily="2" charset="-122"/>
                  <a:ea typeface="方正清刻本悦宋简体" panose="02000000000000000000" pitchFamily="2" charset="-122"/>
                </a:endParaRPr>
              </a:p>
            </p:txBody>
          </p:sp>
          <p:sp>
            <p:nvSpPr>
              <p:cNvPr id="14" name="任意多边形 13"/>
              <p:cNvSpPr/>
              <p:nvPr/>
            </p:nvSpPr>
            <p:spPr>
              <a:xfrm>
                <a:off x="3595298" y="2943210"/>
                <a:ext cx="142608" cy="213679"/>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rgbClr val="005188"/>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rgbClr val="005188"/>
                  </a:solidFill>
                  <a:latin typeface="方正清刻本悦宋简体" panose="02000000000000000000" pitchFamily="2" charset="-122"/>
                  <a:ea typeface="方正清刻本悦宋简体" panose="02000000000000000000" pitchFamily="2" charset="-122"/>
                </a:endParaRPr>
              </a:p>
            </p:txBody>
          </p:sp>
          <p:sp>
            <p:nvSpPr>
              <p:cNvPr id="15" name="任意多边形 14"/>
              <p:cNvSpPr/>
              <p:nvPr/>
            </p:nvSpPr>
            <p:spPr>
              <a:xfrm>
                <a:off x="3269121" y="3557350"/>
                <a:ext cx="247288" cy="43333"/>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rgbClr val="005188"/>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rgbClr val="005188"/>
                  </a:solidFill>
                  <a:latin typeface="方正清刻本悦宋简体" panose="02000000000000000000" pitchFamily="2" charset="-122"/>
                  <a:ea typeface="方正清刻本悦宋简体" panose="02000000000000000000" pitchFamily="2" charset="-122"/>
                </a:endParaRPr>
              </a:p>
            </p:txBody>
          </p:sp>
          <p:sp>
            <p:nvSpPr>
              <p:cNvPr id="16" name="任意多边形 15"/>
              <p:cNvSpPr/>
              <p:nvPr/>
            </p:nvSpPr>
            <p:spPr>
              <a:xfrm>
                <a:off x="3581645" y="3936891"/>
                <a:ext cx="156261" cy="209196"/>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rgbClr val="005188"/>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rgbClr val="005188"/>
                  </a:solidFill>
                  <a:latin typeface="方正清刻本悦宋简体" panose="02000000000000000000" pitchFamily="2" charset="-122"/>
                  <a:ea typeface="方正清刻本悦宋简体" panose="02000000000000000000" pitchFamily="2" charset="-122"/>
                </a:endParaRPr>
              </a:p>
            </p:txBody>
          </p:sp>
          <p:sp>
            <p:nvSpPr>
              <p:cNvPr id="17" name="任意多边形 16"/>
              <p:cNvSpPr/>
              <p:nvPr/>
            </p:nvSpPr>
            <p:spPr>
              <a:xfrm>
                <a:off x="4267376" y="3936891"/>
                <a:ext cx="141090" cy="209196"/>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rgbClr val="005188"/>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rgbClr val="005188"/>
                  </a:solidFill>
                  <a:latin typeface="方正清刻本悦宋简体" panose="02000000000000000000" pitchFamily="2" charset="-122"/>
                  <a:ea typeface="方正清刻本悦宋简体" panose="02000000000000000000" pitchFamily="2" charset="-122"/>
                </a:endParaRPr>
              </a:p>
            </p:txBody>
          </p:sp>
        </p:grpSp>
      </p:grpSp>
      <p:grpSp>
        <p:nvGrpSpPr>
          <p:cNvPr id="18" name="chenying0907 17"/>
          <p:cNvGrpSpPr/>
          <p:nvPr/>
        </p:nvGrpSpPr>
        <p:grpSpPr bwMode="auto">
          <a:xfrm>
            <a:off x="1192479" y="1276075"/>
            <a:ext cx="10068556" cy="977209"/>
            <a:chOff x="2954339" y="1293823"/>
            <a:chExt cx="9622105" cy="919642"/>
          </a:xfrm>
        </p:grpSpPr>
        <p:sp>
          <p:nvSpPr>
            <p:cNvPr id="19" name="矩形 18"/>
            <p:cNvSpPr>
              <a:spLocks noChangeArrowheads="1"/>
            </p:cNvSpPr>
            <p:nvPr/>
          </p:nvSpPr>
          <p:spPr bwMode="auto">
            <a:xfrm>
              <a:off x="2954339" y="1695058"/>
              <a:ext cx="9622105" cy="51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fontAlgn="auto" hangingPunct="1">
                <a:lnSpc>
                  <a:spcPct val="130000"/>
                </a:lnSpc>
                <a:spcBef>
                  <a:spcPts val="0"/>
                </a:spcBef>
                <a:spcAft>
                  <a:spcPts val="0"/>
                </a:spcAft>
                <a:defRPr/>
              </a:pPr>
              <a:r>
                <a:rPr lang="zh-CN" altLang="en-US" sz="1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r>
                <a:rPr lang="zh-CN" altLang="en-US"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a:t>
              </a:r>
              <a:endParaRPr lang="en-US" altLang="zh-CN" sz="1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20" name="矩形 19"/>
            <p:cNvSpPr/>
            <p:nvPr/>
          </p:nvSpPr>
          <p:spPr>
            <a:xfrm>
              <a:off x="2963442" y="1293823"/>
              <a:ext cx="1352995" cy="434470"/>
            </a:xfrm>
            <a:prstGeom prst="rect">
              <a:avLst/>
            </a:prstGeom>
          </p:spPr>
          <p:txBody>
            <a:bodyPr wrap="none">
              <a:spAutoFit/>
            </a:bodyPr>
            <a:lstStyle/>
            <a:p>
              <a:pPr eaLnBrk="1" fontAlgn="auto" hangingPunct="1">
                <a:spcBef>
                  <a:spcPts val="0"/>
                </a:spcBef>
                <a:spcAft>
                  <a:spcPts val="0"/>
                </a:spcAft>
                <a:defRPr/>
              </a:pPr>
              <a:r>
                <a:rPr lang="zh-CN" altLang="en-US" sz="2400" dirty="0" smtClean="0">
                  <a:solidFill>
                    <a:srgbClr val="005188"/>
                  </a:solidFill>
                  <a:latin typeface="方正清刻本悦宋简体" panose="02000000000000000000" pitchFamily="2" charset="-122"/>
                  <a:ea typeface="方正清刻本悦宋简体" panose="02000000000000000000" pitchFamily="2" charset="-122"/>
                </a:rPr>
                <a:t>添加标题</a:t>
              </a:r>
              <a:endParaRPr lang="zh-CN" altLang="en-US" sz="2400" dirty="0">
                <a:solidFill>
                  <a:srgbClr val="005188"/>
                </a:solidFill>
                <a:latin typeface="方正清刻本悦宋简体" panose="02000000000000000000" pitchFamily="2" charset="-122"/>
                <a:ea typeface="方正清刻本悦宋简体" panose="02000000000000000000" pitchFamily="2" charset="-122"/>
              </a:endParaRPr>
            </a:p>
          </p:txBody>
        </p:sp>
      </p:grpSp>
      <p:grpSp>
        <p:nvGrpSpPr>
          <p:cNvPr id="21" name="chenying0907 20"/>
          <p:cNvGrpSpPr/>
          <p:nvPr/>
        </p:nvGrpSpPr>
        <p:grpSpPr bwMode="auto">
          <a:xfrm>
            <a:off x="5314610" y="3570098"/>
            <a:ext cx="1484682" cy="1358162"/>
            <a:chOff x="3254772" y="2872916"/>
            <a:chExt cx="1038232" cy="936104"/>
          </a:xfrm>
        </p:grpSpPr>
        <p:sp>
          <p:nvSpPr>
            <p:cNvPr id="22" name="椭圆 21"/>
            <p:cNvSpPr/>
            <p:nvPr/>
          </p:nvSpPr>
          <p:spPr>
            <a:xfrm>
              <a:off x="3254772" y="2872916"/>
              <a:ext cx="936104" cy="936104"/>
            </a:xfrm>
            <a:prstGeom prst="ellipse">
              <a:avLst/>
            </a:prstGeom>
            <a:no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rgbClr val="005188"/>
                </a:solidFill>
                <a:latin typeface="方正清刻本悦宋简体" panose="02000000000000000000" pitchFamily="2" charset="-122"/>
                <a:ea typeface="方正清刻本悦宋简体" panose="02000000000000000000" pitchFamily="2" charset="-122"/>
              </a:endParaRPr>
            </a:p>
          </p:txBody>
        </p:sp>
        <p:sp>
          <p:nvSpPr>
            <p:cNvPr id="23" name="矩形 22"/>
            <p:cNvSpPr/>
            <p:nvPr/>
          </p:nvSpPr>
          <p:spPr>
            <a:xfrm>
              <a:off x="3454692" y="3201788"/>
              <a:ext cx="838312" cy="434874"/>
            </a:xfrm>
            <a:prstGeom prst="rect">
              <a:avLst/>
            </a:prstGeom>
            <a:ln>
              <a:noFill/>
            </a:ln>
          </p:spPr>
          <p:txBody>
            <a:bodyPr wrap="none">
              <a:spAutoFit/>
            </a:bodyPr>
            <a:lstStyle/>
            <a:p>
              <a:pPr eaLnBrk="1" fontAlgn="auto" hangingPunct="1">
                <a:spcBef>
                  <a:spcPts val="0"/>
                </a:spcBef>
                <a:spcAft>
                  <a:spcPts val="0"/>
                </a:spcAft>
                <a:defRPr/>
              </a:pPr>
              <a:r>
                <a:rPr lang="zh-CN" altLang="en-US" sz="2400" b="1" dirty="0">
                  <a:solidFill>
                    <a:srgbClr val="005188"/>
                  </a:solidFill>
                  <a:latin typeface="方正清刻本悦宋简体" panose="02000000000000000000" pitchFamily="2" charset="-122"/>
                  <a:ea typeface="方正清刻本悦宋简体" panose="02000000000000000000" pitchFamily="2" charset="-122"/>
                </a:rPr>
                <a:t>标题</a:t>
              </a:r>
              <a:r>
                <a:rPr lang="en-US" altLang="zh-CN" sz="2400" b="1" dirty="0">
                  <a:solidFill>
                    <a:srgbClr val="005188"/>
                  </a:solidFill>
                  <a:latin typeface="方正清刻本悦宋简体" panose="02000000000000000000" pitchFamily="2" charset="-122"/>
                  <a:ea typeface="方正清刻本悦宋简体" panose="02000000000000000000" pitchFamily="2" charset="-122"/>
                </a:rPr>
                <a:t> </a:t>
              </a:r>
              <a:endParaRPr lang="zh-CN" altLang="en-US" sz="2400" b="1" dirty="0">
                <a:solidFill>
                  <a:srgbClr val="005188"/>
                </a:solidFill>
                <a:latin typeface="方正清刻本悦宋简体" panose="02000000000000000000" pitchFamily="2" charset="-122"/>
                <a:ea typeface="方正清刻本悦宋简体" panose="02000000000000000000" pitchFamily="2" charset="-122"/>
              </a:endParaRPr>
            </a:p>
          </p:txBody>
        </p:sp>
      </p:grpSp>
      <p:grpSp>
        <p:nvGrpSpPr>
          <p:cNvPr id="24" name="chenying0907 23"/>
          <p:cNvGrpSpPr/>
          <p:nvPr/>
        </p:nvGrpSpPr>
        <p:grpSpPr bwMode="auto">
          <a:xfrm>
            <a:off x="8069639" y="3614824"/>
            <a:ext cx="3101009" cy="950487"/>
            <a:chOff x="351963" y="3471836"/>
            <a:chExt cx="2963591" cy="895260"/>
          </a:xfrm>
        </p:grpSpPr>
        <p:sp>
          <p:nvSpPr>
            <p:cNvPr id="25" name="TextBox 23"/>
            <p:cNvSpPr txBox="1"/>
            <p:nvPr/>
          </p:nvSpPr>
          <p:spPr>
            <a:xfrm>
              <a:off x="351963" y="3471836"/>
              <a:ext cx="1156942" cy="376861"/>
            </a:xfrm>
            <a:prstGeom prst="rect">
              <a:avLst/>
            </a:prstGeom>
            <a:noFill/>
          </p:spPr>
          <p:txBody>
            <a:bodyPr wrap="none">
              <a:spAutoFit/>
            </a:bodyPr>
            <a:lstStyle/>
            <a:p>
              <a:pPr eaLnBrk="1" fontAlgn="auto" hangingPunct="1">
                <a:spcBef>
                  <a:spcPts val="0"/>
                </a:spcBef>
                <a:spcAft>
                  <a:spcPts val="0"/>
                </a:spcAft>
                <a:defRPr/>
              </a:pPr>
              <a:r>
                <a:rPr lang="zh-CN" altLang="en-US" sz="2000" dirty="0">
                  <a:solidFill>
                    <a:srgbClr val="005188"/>
                  </a:solidFill>
                  <a:latin typeface="方正清刻本悦宋简体" panose="02000000000000000000" pitchFamily="2" charset="-122"/>
                  <a:ea typeface="方正清刻本悦宋简体" panose="02000000000000000000" pitchFamily="2" charset="-122"/>
                </a:rPr>
                <a:t>添加标题</a:t>
              </a:r>
            </a:p>
          </p:txBody>
        </p:sp>
        <p:sp>
          <p:nvSpPr>
            <p:cNvPr id="26" name="矩形 25"/>
            <p:cNvSpPr/>
            <p:nvPr/>
          </p:nvSpPr>
          <p:spPr>
            <a:xfrm>
              <a:off x="351963" y="3800052"/>
              <a:ext cx="2963591" cy="567044"/>
            </a:xfrm>
            <a:prstGeom prst="rect">
              <a:avLst/>
            </a:prstGeom>
          </p:spPr>
          <p:txBody>
            <a:bodyPr wrap="square">
              <a:spAutoFit/>
            </a:bodyPr>
            <a:lstStyle/>
            <a:p>
              <a:pPr eaLnBrk="1" fontAlgn="auto" hangingPunct="1">
                <a:lnSpc>
                  <a:spcPts val="2105"/>
                </a:lnSpc>
                <a:spcBef>
                  <a:spcPts val="0"/>
                </a:spcBef>
                <a:spcAft>
                  <a:spcPts val="0"/>
                </a:spcAft>
                <a:defRPr/>
              </a:pPr>
              <a:r>
                <a:rPr lang="zh-CN" altLang="en-US" sz="1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a:t>
              </a:r>
              <a:r>
                <a:rPr lang="zh-CN" altLang="en-US"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保留</a:t>
              </a:r>
              <a:r>
                <a:rPr lang="en-US" alt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a:t>
              </a:r>
              <a:endParaRPr lang="en-US" altLang="zh-CN" sz="1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grpSp>
      <p:grpSp>
        <p:nvGrpSpPr>
          <p:cNvPr id="27" name="chenying0907 26"/>
          <p:cNvGrpSpPr/>
          <p:nvPr/>
        </p:nvGrpSpPr>
        <p:grpSpPr bwMode="auto">
          <a:xfrm>
            <a:off x="1160246" y="3581678"/>
            <a:ext cx="3025830" cy="954931"/>
            <a:chOff x="812496" y="3468188"/>
            <a:chExt cx="2890886" cy="899020"/>
          </a:xfrm>
        </p:grpSpPr>
        <p:sp>
          <p:nvSpPr>
            <p:cNvPr id="28" name="TextBox 26"/>
            <p:cNvSpPr txBox="1"/>
            <p:nvPr/>
          </p:nvSpPr>
          <p:spPr>
            <a:xfrm>
              <a:off x="854568" y="3468188"/>
              <a:ext cx="1156599" cy="376684"/>
            </a:xfrm>
            <a:prstGeom prst="rect">
              <a:avLst/>
            </a:prstGeom>
            <a:noFill/>
          </p:spPr>
          <p:txBody>
            <a:bodyPr wrap="none">
              <a:spAutoFit/>
            </a:bodyPr>
            <a:lstStyle/>
            <a:p>
              <a:pPr eaLnBrk="1" fontAlgn="auto" hangingPunct="1">
                <a:spcBef>
                  <a:spcPts val="0"/>
                </a:spcBef>
                <a:spcAft>
                  <a:spcPts val="0"/>
                </a:spcAft>
                <a:defRPr/>
              </a:pPr>
              <a:r>
                <a:rPr lang="zh-CN" altLang="en-US" sz="2000" dirty="0">
                  <a:solidFill>
                    <a:srgbClr val="005188"/>
                  </a:solidFill>
                  <a:latin typeface="方正清刻本悦宋简体" panose="02000000000000000000" pitchFamily="2" charset="-122"/>
                  <a:ea typeface="方正清刻本悦宋简体" panose="02000000000000000000" pitchFamily="2" charset="-122"/>
                </a:rPr>
                <a:t>添加标题</a:t>
              </a:r>
            </a:p>
          </p:txBody>
        </p:sp>
        <p:sp>
          <p:nvSpPr>
            <p:cNvPr id="29" name="矩形 28"/>
            <p:cNvSpPr/>
            <p:nvPr/>
          </p:nvSpPr>
          <p:spPr>
            <a:xfrm>
              <a:off x="812496" y="3800432"/>
              <a:ext cx="2890886" cy="566776"/>
            </a:xfrm>
            <a:prstGeom prst="rect">
              <a:avLst/>
            </a:prstGeom>
          </p:spPr>
          <p:txBody>
            <a:bodyPr wrap="square">
              <a:spAutoFit/>
            </a:bodyPr>
            <a:lstStyle/>
            <a:p>
              <a:pPr eaLnBrk="1" fontAlgn="auto" hangingPunct="1">
                <a:lnSpc>
                  <a:spcPts val="2105"/>
                </a:lnSpc>
                <a:spcBef>
                  <a:spcPts val="0"/>
                </a:spcBef>
                <a:spcAft>
                  <a:spcPts val="0"/>
                </a:spcAft>
                <a:defRPr/>
              </a:pPr>
              <a:r>
                <a:rPr lang="zh-CN" altLang="en-US" sz="1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a:t>
              </a:r>
              <a:r>
                <a:rPr lang="zh-CN" altLang="en-US"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保留</a:t>
              </a:r>
              <a:r>
                <a:rPr lang="en-US" alt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a:t>
              </a:r>
              <a:endParaRPr lang="en-US" altLang="zh-CN" sz="1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18" presetClass="entr" presetSubtype="6"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downRight)">
                                      <p:cBhvr>
                                        <p:cTn id="12" dur="1000"/>
                                        <p:tgtEl>
                                          <p:spTgt spid="18"/>
                                        </p:tgtEl>
                                      </p:cBhvr>
                                    </p:animEffect>
                                  </p:childTnLst>
                                </p:cTn>
                              </p:par>
                              <p:par>
                                <p:cTn id="13" presetID="49" presetClass="entr" presetSubtype="0" decel="100000"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360"/>
                                          </p:val>
                                        </p:tav>
                                        <p:tav tm="100000">
                                          <p:val>
                                            <p:fltVal val="0"/>
                                          </p:val>
                                        </p:tav>
                                      </p:tavLst>
                                    </p:anim>
                                    <p:animEffect transition="in" filter="fade">
                                      <p:cBhvr>
                                        <p:cTn id="18" dur="1000"/>
                                        <p:tgtEl>
                                          <p:spTgt spid="3"/>
                                        </p:tgtEl>
                                      </p:cBhvr>
                                    </p:animEffect>
                                  </p:childTnLst>
                                </p:cTn>
                              </p:par>
                              <p:par>
                                <p:cTn id="19" presetID="49" presetClass="entr" presetSubtype="0" decel="100000" fill="hold" nodeType="withEffect">
                                  <p:stCondLst>
                                    <p:cond delay="11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ppt_w</p:attrName>
                                        </p:attrNameLst>
                                      </p:cBhvr>
                                      <p:tavLst>
                                        <p:tav tm="0">
                                          <p:val>
                                            <p:fltVal val="0"/>
                                          </p:val>
                                        </p:tav>
                                        <p:tav tm="100000">
                                          <p:val>
                                            <p:strVal val="#ppt_w"/>
                                          </p:val>
                                        </p:tav>
                                      </p:tavLst>
                                    </p:anim>
                                    <p:anim calcmode="lin" valueType="num">
                                      <p:cBhvr>
                                        <p:cTn id="22" dur="1000" fill="hold"/>
                                        <p:tgtEl>
                                          <p:spTgt spid="21"/>
                                        </p:tgtEl>
                                        <p:attrNameLst>
                                          <p:attrName>ppt_h</p:attrName>
                                        </p:attrNameLst>
                                      </p:cBhvr>
                                      <p:tavLst>
                                        <p:tav tm="0">
                                          <p:val>
                                            <p:fltVal val="0"/>
                                          </p:val>
                                        </p:tav>
                                        <p:tav tm="100000">
                                          <p:val>
                                            <p:strVal val="#ppt_h"/>
                                          </p:val>
                                        </p:tav>
                                      </p:tavLst>
                                    </p:anim>
                                    <p:anim calcmode="lin" valueType="num">
                                      <p:cBhvr>
                                        <p:cTn id="23" dur="1000" fill="hold"/>
                                        <p:tgtEl>
                                          <p:spTgt spid="21"/>
                                        </p:tgtEl>
                                        <p:attrNameLst>
                                          <p:attrName>style.rotation</p:attrName>
                                        </p:attrNameLst>
                                      </p:cBhvr>
                                      <p:tavLst>
                                        <p:tav tm="0">
                                          <p:val>
                                            <p:fltVal val="360"/>
                                          </p:val>
                                        </p:tav>
                                        <p:tav tm="100000">
                                          <p:val>
                                            <p:fltVal val="0"/>
                                          </p:val>
                                        </p:tav>
                                      </p:tavLst>
                                    </p:anim>
                                    <p:animEffect transition="in" filter="fade">
                                      <p:cBhvr>
                                        <p:cTn id="24" dur="1000"/>
                                        <p:tgtEl>
                                          <p:spTgt spid="21"/>
                                        </p:tgtEl>
                                      </p:cBhvr>
                                    </p:animEffect>
                                  </p:childTnLst>
                                </p:cTn>
                              </p:par>
                              <p:par>
                                <p:cTn id="25" presetID="22" presetClass="entr" presetSubtype="2" fill="hold" nodeType="withEffect">
                                  <p:stCondLst>
                                    <p:cond delay="2000"/>
                                  </p:stCondLst>
                                  <p:childTnLst>
                                    <p:set>
                                      <p:cBhvr>
                                        <p:cTn id="26" dur="1" fill="hold">
                                          <p:stCondLst>
                                            <p:cond delay="0"/>
                                          </p:stCondLst>
                                        </p:cTn>
                                        <p:tgtEl>
                                          <p:spTgt spid="27"/>
                                        </p:tgtEl>
                                        <p:attrNameLst>
                                          <p:attrName>style.visibility</p:attrName>
                                        </p:attrNameLst>
                                      </p:cBhvr>
                                      <p:to>
                                        <p:strVal val="visible"/>
                                      </p:to>
                                    </p:set>
                                    <p:animEffect transition="in" filter="wipe(right)">
                                      <p:cBhvr>
                                        <p:cTn id="27" dur="500"/>
                                        <p:tgtEl>
                                          <p:spTgt spid="27"/>
                                        </p:tgtEl>
                                      </p:cBhvr>
                                    </p:animEffect>
                                  </p:childTnLst>
                                </p:cTn>
                              </p:par>
                              <p:par>
                                <p:cTn id="28" presetID="22" presetClass="entr" presetSubtype="8" fill="hold" nodeType="withEffect">
                                  <p:stCondLst>
                                    <p:cond delay="200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chenying0907 1"/>
          <p:cNvGrpSpPr/>
          <p:nvPr/>
        </p:nvGrpSpPr>
        <p:grpSpPr>
          <a:xfrm>
            <a:off x="0" y="1713701"/>
            <a:ext cx="12192000" cy="3519054"/>
            <a:chOff x="0" y="1713701"/>
            <a:chExt cx="12192000" cy="3519054"/>
          </a:xfrm>
        </p:grpSpPr>
        <p:sp>
          <p:nvSpPr>
            <p:cNvPr id="8" name="矩形 7"/>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1713701"/>
              <a:ext cx="12192000" cy="3519054"/>
            </a:xfrm>
            <a:prstGeom prst="rect">
              <a:avLst/>
            </a:prstGeom>
            <a:blipFill dpi="0" rotWithShape="1">
              <a:blip r:embed="rId2" cstate="print">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542" y="516401"/>
            <a:ext cx="3069952" cy="3029558"/>
          </a:xfrm>
          <a:prstGeom prst="rect">
            <a:avLst/>
          </a:prstGeom>
        </p:spPr>
      </p:pic>
      <p:sp>
        <p:nvSpPr>
          <p:cNvPr id="11" name="TextBox 37"/>
          <p:cNvSpPr txBox="1"/>
          <p:nvPr/>
        </p:nvSpPr>
        <p:spPr>
          <a:xfrm>
            <a:off x="4954333" y="3734096"/>
            <a:ext cx="2639162" cy="769441"/>
          </a:xfrm>
          <a:prstGeom prst="rect">
            <a:avLst/>
          </a:prstGeom>
          <a:noFill/>
        </p:spPr>
        <p:txBody>
          <a:bodyPr wrap="square" lIns="0" rIns="0" rtlCol="0">
            <a:spAutoFit/>
          </a:bodyPr>
          <a:lstStyle/>
          <a:p>
            <a:r>
              <a:rPr lang="zh-CN" altLang="en-US" sz="4400" b="1" dirty="0" smtClean="0">
                <a:solidFill>
                  <a:schemeClr val="bg1"/>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教学</a:t>
            </a:r>
            <a:r>
              <a:rPr lang="zh-CN" altLang="en-US" sz="4400" b="1" dirty="0">
                <a:solidFill>
                  <a:schemeClr val="bg1"/>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过程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1" accel="26000" fill="hold" nodeType="afterEffect" p14:presetBounceEnd="67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7000">
                                          <p:cBhvr additive="base">
                                            <p:cTn id="11" dur="1250" fill="hold"/>
                                            <p:tgtEl>
                                              <p:spTgt spid="10"/>
                                            </p:tgtEl>
                                            <p:attrNameLst>
                                              <p:attrName>ppt_x</p:attrName>
                                            </p:attrNameLst>
                                          </p:cBhvr>
                                          <p:tavLst>
                                            <p:tav tm="0">
                                              <p:val>
                                                <p:strVal val="#ppt_x"/>
                                              </p:val>
                                            </p:tav>
                                            <p:tav tm="100000">
                                              <p:val>
                                                <p:strVal val="#ppt_x"/>
                                              </p:val>
                                            </p:tav>
                                          </p:tavLst>
                                        </p:anim>
                                        <p:anim calcmode="lin" valueType="num" p14:bounceEnd="67000">
                                          <p:cBhvr additive="base">
                                            <p:cTn id="12" dur="125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ppt_x"/>
                                              </p:val>
                                            </p:tav>
                                            <p:tav tm="100000">
                                              <p:val>
                                                <p:strVal val="#ppt_x"/>
                                              </p:val>
                                            </p:tav>
                                          </p:tavLst>
                                        </p:anim>
                                        <p:anim calcmode="lin" valueType="num">
                                          <p:cBhvr additive="base">
                                            <p:cTn id="12" dur="125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教学过程</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课前准备</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4" name="chenying0907 5"/>
          <p:cNvSpPr/>
          <p:nvPr/>
        </p:nvSpPr>
        <p:spPr bwMode="auto">
          <a:xfrm>
            <a:off x="4548295" y="2558968"/>
            <a:ext cx="3090756" cy="4299031"/>
          </a:xfrm>
          <a:custGeom>
            <a:avLst/>
            <a:gdLst>
              <a:gd name="T0" fmla="*/ 122 w 258"/>
              <a:gd name="T1" fmla="*/ 127 h 360"/>
              <a:gd name="T2" fmla="*/ 127 w 258"/>
              <a:gd name="T3" fmla="*/ 75 h 360"/>
              <a:gd name="T4" fmla="*/ 146 w 258"/>
              <a:gd name="T5" fmla="*/ 7 h 360"/>
              <a:gd name="T6" fmla="*/ 164 w 258"/>
              <a:gd name="T7" fmla="*/ 71 h 360"/>
              <a:gd name="T8" fmla="*/ 163 w 258"/>
              <a:gd name="T9" fmla="*/ 124 h 360"/>
              <a:gd name="T10" fmla="*/ 176 w 258"/>
              <a:gd name="T11" fmla="*/ 114 h 360"/>
              <a:gd name="T12" fmla="*/ 184 w 258"/>
              <a:gd name="T13" fmla="*/ 75 h 360"/>
              <a:gd name="T14" fmla="*/ 204 w 258"/>
              <a:gd name="T15" fmla="*/ 32 h 360"/>
              <a:gd name="T16" fmla="*/ 215 w 258"/>
              <a:gd name="T17" fmla="*/ 71 h 360"/>
              <a:gd name="T18" fmla="*/ 204 w 258"/>
              <a:gd name="T19" fmla="*/ 153 h 360"/>
              <a:gd name="T20" fmla="*/ 222 w 258"/>
              <a:gd name="T21" fmla="*/ 122 h 360"/>
              <a:gd name="T22" fmla="*/ 257 w 258"/>
              <a:gd name="T23" fmla="*/ 99 h 360"/>
              <a:gd name="T24" fmla="*/ 236 w 258"/>
              <a:gd name="T25" fmla="*/ 175 h 360"/>
              <a:gd name="T26" fmla="*/ 218 w 258"/>
              <a:gd name="T27" fmla="*/ 218 h 360"/>
              <a:gd name="T28" fmla="*/ 195 w 258"/>
              <a:gd name="T29" fmla="*/ 275 h 360"/>
              <a:gd name="T30" fmla="*/ 172 w 258"/>
              <a:gd name="T31" fmla="*/ 355 h 360"/>
              <a:gd name="T32" fmla="*/ 189 w 258"/>
              <a:gd name="T33" fmla="*/ 271 h 360"/>
              <a:gd name="T34" fmla="*/ 219 w 258"/>
              <a:gd name="T35" fmla="*/ 198 h 360"/>
              <a:gd name="T36" fmla="*/ 229 w 258"/>
              <a:gd name="T37" fmla="*/ 175 h 360"/>
              <a:gd name="T38" fmla="*/ 250 w 258"/>
              <a:gd name="T39" fmla="*/ 105 h 360"/>
              <a:gd name="T40" fmla="*/ 222 w 258"/>
              <a:gd name="T41" fmla="*/ 135 h 360"/>
              <a:gd name="T42" fmla="*/ 218 w 258"/>
              <a:gd name="T43" fmla="*/ 142 h 360"/>
              <a:gd name="T44" fmla="*/ 196 w 258"/>
              <a:gd name="T45" fmla="*/ 167 h 360"/>
              <a:gd name="T46" fmla="*/ 210 w 258"/>
              <a:gd name="T47" fmla="*/ 75 h 360"/>
              <a:gd name="T48" fmla="*/ 209 w 258"/>
              <a:gd name="T49" fmla="*/ 60 h 360"/>
              <a:gd name="T50" fmla="*/ 192 w 258"/>
              <a:gd name="T51" fmla="*/ 71 h 360"/>
              <a:gd name="T52" fmla="*/ 172 w 258"/>
              <a:gd name="T53" fmla="*/ 148 h 360"/>
              <a:gd name="T54" fmla="*/ 158 w 258"/>
              <a:gd name="T55" fmla="*/ 75 h 360"/>
              <a:gd name="T56" fmla="*/ 156 w 258"/>
              <a:gd name="T57" fmla="*/ 28 h 360"/>
              <a:gd name="T58" fmla="*/ 134 w 258"/>
              <a:gd name="T59" fmla="*/ 71 h 360"/>
              <a:gd name="T60" fmla="*/ 134 w 258"/>
              <a:gd name="T61" fmla="*/ 89 h 360"/>
              <a:gd name="T62" fmla="*/ 122 w 258"/>
              <a:gd name="T63" fmla="*/ 143 h 360"/>
              <a:gd name="T64" fmla="*/ 118 w 258"/>
              <a:gd name="T65" fmla="*/ 142 h 360"/>
              <a:gd name="T66" fmla="*/ 100 w 258"/>
              <a:gd name="T67" fmla="*/ 75 h 360"/>
              <a:gd name="T68" fmla="*/ 88 w 258"/>
              <a:gd name="T69" fmla="*/ 57 h 360"/>
              <a:gd name="T70" fmla="*/ 82 w 258"/>
              <a:gd name="T71" fmla="*/ 75 h 360"/>
              <a:gd name="T72" fmla="*/ 83 w 258"/>
              <a:gd name="T73" fmla="*/ 171 h 360"/>
              <a:gd name="T74" fmla="*/ 76 w 258"/>
              <a:gd name="T75" fmla="*/ 216 h 360"/>
              <a:gd name="T76" fmla="*/ 39 w 258"/>
              <a:gd name="T77" fmla="*/ 175 h 360"/>
              <a:gd name="T78" fmla="*/ 35 w 258"/>
              <a:gd name="T79" fmla="*/ 171 h 360"/>
              <a:gd name="T80" fmla="*/ 22 w 258"/>
              <a:gd name="T81" fmla="*/ 160 h 360"/>
              <a:gd name="T82" fmla="*/ 7 w 258"/>
              <a:gd name="T83" fmla="*/ 171 h 360"/>
              <a:gd name="T84" fmla="*/ 8 w 258"/>
              <a:gd name="T85" fmla="*/ 177 h 360"/>
              <a:gd name="T86" fmla="*/ 22 w 258"/>
              <a:gd name="T87" fmla="*/ 211 h 360"/>
              <a:gd name="T88" fmla="*/ 49 w 258"/>
              <a:gd name="T89" fmla="*/ 271 h 360"/>
              <a:gd name="T90" fmla="*/ 80 w 258"/>
              <a:gd name="T91" fmla="*/ 352 h 360"/>
              <a:gd name="T92" fmla="*/ 47 w 258"/>
              <a:gd name="T93" fmla="*/ 275 h 360"/>
              <a:gd name="T94" fmla="*/ 37 w 258"/>
              <a:gd name="T95" fmla="*/ 251 h 360"/>
              <a:gd name="T96" fmla="*/ 18 w 258"/>
              <a:gd name="T97" fmla="*/ 216 h 360"/>
              <a:gd name="T98" fmla="*/ 1 w 258"/>
              <a:gd name="T99" fmla="*/ 175 h 360"/>
              <a:gd name="T100" fmla="*/ 4 w 258"/>
              <a:gd name="T101" fmla="*/ 157 h 360"/>
              <a:gd name="T102" fmla="*/ 22 w 258"/>
              <a:gd name="T103" fmla="*/ 152 h 360"/>
              <a:gd name="T104" fmla="*/ 43 w 258"/>
              <a:gd name="T105" fmla="*/ 171 h 360"/>
              <a:gd name="T106" fmla="*/ 67 w 258"/>
              <a:gd name="T107" fmla="*/ 203 h 360"/>
              <a:gd name="T108" fmla="*/ 75 w 258"/>
              <a:gd name="T109" fmla="*/ 188 h 360"/>
              <a:gd name="T110" fmla="*/ 75 w 258"/>
              <a:gd name="T111" fmla="*/ 171 h 360"/>
              <a:gd name="T112" fmla="*/ 74 w 258"/>
              <a:gd name="T113" fmla="*/ 75 h 360"/>
              <a:gd name="T114" fmla="*/ 95 w 258"/>
              <a:gd name="T115" fmla="*/ 41 h 360"/>
              <a:gd name="T116" fmla="*/ 105 w 258"/>
              <a:gd name="T117" fmla="*/ 71 h 360"/>
              <a:gd name="T118" fmla="*/ 110 w 258"/>
              <a:gd name="T119" fmla="*/ 105 h 360"/>
              <a:gd name="T120" fmla="*/ 122 w 258"/>
              <a:gd name="T121" fmla="*/ 1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60">
                <a:moveTo>
                  <a:pt x="122" y="129"/>
                </a:moveTo>
                <a:cubicBezTo>
                  <a:pt x="122" y="128"/>
                  <a:pt x="122" y="128"/>
                  <a:pt x="122" y="127"/>
                </a:cubicBezTo>
                <a:cubicBezTo>
                  <a:pt x="125" y="117"/>
                  <a:pt x="127" y="107"/>
                  <a:pt x="127" y="96"/>
                </a:cubicBezTo>
                <a:cubicBezTo>
                  <a:pt x="127" y="89"/>
                  <a:pt x="127" y="82"/>
                  <a:pt x="127" y="75"/>
                </a:cubicBezTo>
                <a:cubicBezTo>
                  <a:pt x="127" y="74"/>
                  <a:pt x="127" y="72"/>
                  <a:pt x="128" y="71"/>
                </a:cubicBezTo>
                <a:cubicBezTo>
                  <a:pt x="128" y="48"/>
                  <a:pt x="130" y="25"/>
                  <a:pt x="146" y="7"/>
                </a:cubicBezTo>
                <a:cubicBezTo>
                  <a:pt x="147" y="6"/>
                  <a:pt x="149" y="6"/>
                  <a:pt x="151" y="7"/>
                </a:cubicBezTo>
                <a:cubicBezTo>
                  <a:pt x="167" y="25"/>
                  <a:pt x="166" y="48"/>
                  <a:pt x="164" y="71"/>
                </a:cubicBezTo>
                <a:cubicBezTo>
                  <a:pt x="164" y="72"/>
                  <a:pt x="163" y="74"/>
                  <a:pt x="163" y="75"/>
                </a:cubicBezTo>
                <a:cubicBezTo>
                  <a:pt x="161" y="92"/>
                  <a:pt x="159" y="109"/>
                  <a:pt x="163" y="124"/>
                </a:cubicBezTo>
                <a:cubicBezTo>
                  <a:pt x="164" y="130"/>
                  <a:pt x="166" y="149"/>
                  <a:pt x="171" y="134"/>
                </a:cubicBezTo>
                <a:cubicBezTo>
                  <a:pt x="173" y="127"/>
                  <a:pt x="175" y="120"/>
                  <a:pt x="176" y="114"/>
                </a:cubicBezTo>
                <a:cubicBezTo>
                  <a:pt x="179" y="102"/>
                  <a:pt x="181" y="90"/>
                  <a:pt x="184" y="79"/>
                </a:cubicBezTo>
                <a:cubicBezTo>
                  <a:pt x="184" y="77"/>
                  <a:pt x="184" y="76"/>
                  <a:pt x="184" y="75"/>
                </a:cubicBezTo>
                <a:cubicBezTo>
                  <a:pt x="185" y="74"/>
                  <a:pt x="185" y="72"/>
                  <a:pt x="185" y="71"/>
                </a:cubicBezTo>
                <a:cubicBezTo>
                  <a:pt x="189" y="57"/>
                  <a:pt x="194" y="43"/>
                  <a:pt x="204" y="32"/>
                </a:cubicBezTo>
                <a:cubicBezTo>
                  <a:pt x="206" y="30"/>
                  <a:pt x="209" y="31"/>
                  <a:pt x="209" y="33"/>
                </a:cubicBezTo>
                <a:cubicBezTo>
                  <a:pt x="213" y="46"/>
                  <a:pt x="215" y="58"/>
                  <a:pt x="215" y="71"/>
                </a:cubicBezTo>
                <a:cubicBezTo>
                  <a:pt x="215" y="72"/>
                  <a:pt x="215" y="74"/>
                  <a:pt x="215" y="75"/>
                </a:cubicBezTo>
                <a:cubicBezTo>
                  <a:pt x="214" y="101"/>
                  <a:pt x="207" y="127"/>
                  <a:pt x="204" y="153"/>
                </a:cubicBezTo>
                <a:cubicBezTo>
                  <a:pt x="209" y="145"/>
                  <a:pt x="213" y="136"/>
                  <a:pt x="218" y="128"/>
                </a:cubicBezTo>
                <a:cubicBezTo>
                  <a:pt x="219" y="126"/>
                  <a:pt x="221" y="124"/>
                  <a:pt x="222" y="122"/>
                </a:cubicBezTo>
                <a:cubicBezTo>
                  <a:pt x="230" y="110"/>
                  <a:pt x="240" y="101"/>
                  <a:pt x="254" y="96"/>
                </a:cubicBezTo>
                <a:cubicBezTo>
                  <a:pt x="255" y="95"/>
                  <a:pt x="258" y="97"/>
                  <a:pt x="257" y="99"/>
                </a:cubicBezTo>
                <a:cubicBezTo>
                  <a:pt x="254" y="124"/>
                  <a:pt x="247" y="148"/>
                  <a:pt x="238" y="171"/>
                </a:cubicBezTo>
                <a:cubicBezTo>
                  <a:pt x="237" y="172"/>
                  <a:pt x="237" y="174"/>
                  <a:pt x="236" y="175"/>
                </a:cubicBezTo>
                <a:cubicBezTo>
                  <a:pt x="232" y="186"/>
                  <a:pt x="227" y="197"/>
                  <a:pt x="222" y="208"/>
                </a:cubicBezTo>
                <a:cubicBezTo>
                  <a:pt x="221" y="211"/>
                  <a:pt x="219" y="214"/>
                  <a:pt x="218" y="218"/>
                </a:cubicBezTo>
                <a:cubicBezTo>
                  <a:pt x="210" y="235"/>
                  <a:pt x="203" y="253"/>
                  <a:pt x="196" y="271"/>
                </a:cubicBezTo>
                <a:cubicBezTo>
                  <a:pt x="196" y="272"/>
                  <a:pt x="195" y="274"/>
                  <a:pt x="195" y="275"/>
                </a:cubicBezTo>
                <a:cubicBezTo>
                  <a:pt x="186" y="301"/>
                  <a:pt x="180" y="327"/>
                  <a:pt x="179" y="355"/>
                </a:cubicBezTo>
                <a:cubicBezTo>
                  <a:pt x="179" y="360"/>
                  <a:pt x="172" y="360"/>
                  <a:pt x="172" y="355"/>
                </a:cubicBezTo>
                <a:cubicBezTo>
                  <a:pt x="173" y="327"/>
                  <a:pt x="179" y="301"/>
                  <a:pt x="188" y="275"/>
                </a:cubicBezTo>
                <a:cubicBezTo>
                  <a:pt x="188" y="274"/>
                  <a:pt x="189" y="272"/>
                  <a:pt x="189" y="271"/>
                </a:cubicBezTo>
                <a:cubicBezTo>
                  <a:pt x="197" y="247"/>
                  <a:pt x="208" y="225"/>
                  <a:pt x="218" y="201"/>
                </a:cubicBezTo>
                <a:cubicBezTo>
                  <a:pt x="218" y="200"/>
                  <a:pt x="219" y="199"/>
                  <a:pt x="219" y="198"/>
                </a:cubicBezTo>
                <a:cubicBezTo>
                  <a:pt x="220" y="196"/>
                  <a:pt x="221" y="194"/>
                  <a:pt x="222" y="192"/>
                </a:cubicBezTo>
                <a:cubicBezTo>
                  <a:pt x="225" y="187"/>
                  <a:pt x="227" y="181"/>
                  <a:pt x="229" y="175"/>
                </a:cubicBezTo>
                <a:cubicBezTo>
                  <a:pt x="230" y="174"/>
                  <a:pt x="231" y="172"/>
                  <a:pt x="231" y="171"/>
                </a:cubicBezTo>
                <a:cubicBezTo>
                  <a:pt x="240" y="150"/>
                  <a:pt x="247" y="128"/>
                  <a:pt x="250" y="105"/>
                </a:cubicBezTo>
                <a:cubicBezTo>
                  <a:pt x="251" y="102"/>
                  <a:pt x="230" y="121"/>
                  <a:pt x="229" y="122"/>
                </a:cubicBezTo>
                <a:cubicBezTo>
                  <a:pt x="227" y="126"/>
                  <a:pt x="224" y="131"/>
                  <a:pt x="222" y="135"/>
                </a:cubicBezTo>
                <a:cubicBezTo>
                  <a:pt x="221" y="136"/>
                  <a:pt x="220" y="138"/>
                  <a:pt x="219" y="140"/>
                </a:cubicBezTo>
                <a:cubicBezTo>
                  <a:pt x="219" y="141"/>
                  <a:pt x="218" y="141"/>
                  <a:pt x="218" y="142"/>
                </a:cubicBezTo>
                <a:cubicBezTo>
                  <a:pt x="213" y="151"/>
                  <a:pt x="208" y="160"/>
                  <a:pt x="203" y="169"/>
                </a:cubicBezTo>
                <a:cubicBezTo>
                  <a:pt x="201" y="171"/>
                  <a:pt x="196" y="171"/>
                  <a:pt x="196" y="167"/>
                </a:cubicBezTo>
                <a:cubicBezTo>
                  <a:pt x="197" y="146"/>
                  <a:pt x="202" y="125"/>
                  <a:pt x="205" y="104"/>
                </a:cubicBezTo>
                <a:cubicBezTo>
                  <a:pt x="207" y="95"/>
                  <a:pt x="209" y="85"/>
                  <a:pt x="210" y="75"/>
                </a:cubicBezTo>
                <a:cubicBezTo>
                  <a:pt x="210" y="74"/>
                  <a:pt x="210" y="72"/>
                  <a:pt x="210" y="71"/>
                </a:cubicBezTo>
                <a:cubicBezTo>
                  <a:pt x="210" y="67"/>
                  <a:pt x="210" y="64"/>
                  <a:pt x="209" y="60"/>
                </a:cubicBezTo>
                <a:cubicBezTo>
                  <a:pt x="208" y="51"/>
                  <a:pt x="206" y="34"/>
                  <a:pt x="199" y="49"/>
                </a:cubicBezTo>
                <a:cubicBezTo>
                  <a:pt x="196" y="56"/>
                  <a:pt x="194" y="64"/>
                  <a:pt x="192" y="71"/>
                </a:cubicBezTo>
                <a:cubicBezTo>
                  <a:pt x="191" y="72"/>
                  <a:pt x="191" y="74"/>
                  <a:pt x="191" y="75"/>
                </a:cubicBezTo>
                <a:cubicBezTo>
                  <a:pt x="184" y="99"/>
                  <a:pt x="182" y="125"/>
                  <a:pt x="172" y="148"/>
                </a:cubicBezTo>
                <a:cubicBezTo>
                  <a:pt x="171" y="150"/>
                  <a:pt x="167" y="150"/>
                  <a:pt x="166" y="148"/>
                </a:cubicBezTo>
                <a:cubicBezTo>
                  <a:pt x="151" y="125"/>
                  <a:pt x="156" y="100"/>
                  <a:pt x="158" y="75"/>
                </a:cubicBezTo>
                <a:cubicBezTo>
                  <a:pt x="159" y="74"/>
                  <a:pt x="159" y="72"/>
                  <a:pt x="159" y="71"/>
                </a:cubicBezTo>
                <a:cubicBezTo>
                  <a:pt x="160" y="56"/>
                  <a:pt x="161" y="42"/>
                  <a:pt x="156" y="28"/>
                </a:cubicBezTo>
                <a:cubicBezTo>
                  <a:pt x="145" y="0"/>
                  <a:pt x="135" y="47"/>
                  <a:pt x="135" y="55"/>
                </a:cubicBezTo>
                <a:cubicBezTo>
                  <a:pt x="134" y="61"/>
                  <a:pt x="134" y="66"/>
                  <a:pt x="134" y="71"/>
                </a:cubicBezTo>
                <a:cubicBezTo>
                  <a:pt x="134" y="72"/>
                  <a:pt x="134" y="74"/>
                  <a:pt x="134" y="75"/>
                </a:cubicBezTo>
                <a:cubicBezTo>
                  <a:pt x="134" y="80"/>
                  <a:pt x="134" y="85"/>
                  <a:pt x="134" y="89"/>
                </a:cubicBezTo>
                <a:cubicBezTo>
                  <a:pt x="133" y="108"/>
                  <a:pt x="132" y="125"/>
                  <a:pt x="124" y="141"/>
                </a:cubicBezTo>
                <a:cubicBezTo>
                  <a:pt x="124" y="142"/>
                  <a:pt x="123" y="143"/>
                  <a:pt x="122" y="143"/>
                </a:cubicBezTo>
                <a:cubicBezTo>
                  <a:pt x="121" y="143"/>
                  <a:pt x="119" y="143"/>
                  <a:pt x="119" y="142"/>
                </a:cubicBezTo>
                <a:cubicBezTo>
                  <a:pt x="118" y="142"/>
                  <a:pt x="118" y="142"/>
                  <a:pt x="118" y="142"/>
                </a:cubicBezTo>
                <a:cubicBezTo>
                  <a:pt x="105" y="126"/>
                  <a:pt x="103" y="105"/>
                  <a:pt x="101" y="85"/>
                </a:cubicBezTo>
                <a:cubicBezTo>
                  <a:pt x="100" y="83"/>
                  <a:pt x="100" y="79"/>
                  <a:pt x="100" y="75"/>
                </a:cubicBezTo>
                <a:cubicBezTo>
                  <a:pt x="100" y="74"/>
                  <a:pt x="100" y="72"/>
                  <a:pt x="100" y="71"/>
                </a:cubicBezTo>
                <a:cubicBezTo>
                  <a:pt x="98" y="58"/>
                  <a:pt x="96" y="44"/>
                  <a:pt x="88" y="57"/>
                </a:cubicBezTo>
                <a:cubicBezTo>
                  <a:pt x="86" y="62"/>
                  <a:pt x="84" y="66"/>
                  <a:pt x="83" y="71"/>
                </a:cubicBezTo>
                <a:cubicBezTo>
                  <a:pt x="82" y="72"/>
                  <a:pt x="82" y="74"/>
                  <a:pt x="82" y="75"/>
                </a:cubicBezTo>
                <a:cubicBezTo>
                  <a:pt x="80" y="81"/>
                  <a:pt x="79" y="87"/>
                  <a:pt x="79" y="94"/>
                </a:cubicBezTo>
                <a:cubicBezTo>
                  <a:pt x="78" y="118"/>
                  <a:pt x="82" y="145"/>
                  <a:pt x="83" y="171"/>
                </a:cubicBezTo>
                <a:cubicBezTo>
                  <a:pt x="83" y="172"/>
                  <a:pt x="82" y="174"/>
                  <a:pt x="82" y="175"/>
                </a:cubicBezTo>
                <a:cubicBezTo>
                  <a:pt x="82" y="189"/>
                  <a:pt x="81" y="203"/>
                  <a:pt x="76" y="216"/>
                </a:cubicBezTo>
                <a:cubicBezTo>
                  <a:pt x="75" y="218"/>
                  <a:pt x="73" y="219"/>
                  <a:pt x="71" y="217"/>
                </a:cubicBezTo>
                <a:cubicBezTo>
                  <a:pt x="57" y="206"/>
                  <a:pt x="50" y="188"/>
                  <a:pt x="39" y="175"/>
                </a:cubicBezTo>
                <a:cubicBezTo>
                  <a:pt x="38" y="175"/>
                  <a:pt x="38" y="174"/>
                  <a:pt x="38" y="174"/>
                </a:cubicBezTo>
                <a:cubicBezTo>
                  <a:pt x="37" y="173"/>
                  <a:pt x="36" y="172"/>
                  <a:pt x="35" y="171"/>
                </a:cubicBezTo>
                <a:cubicBezTo>
                  <a:pt x="33" y="168"/>
                  <a:pt x="30" y="166"/>
                  <a:pt x="28" y="163"/>
                </a:cubicBezTo>
                <a:cubicBezTo>
                  <a:pt x="26" y="162"/>
                  <a:pt x="24" y="161"/>
                  <a:pt x="22" y="160"/>
                </a:cubicBezTo>
                <a:cubicBezTo>
                  <a:pt x="21" y="160"/>
                  <a:pt x="19" y="160"/>
                  <a:pt x="18" y="160"/>
                </a:cubicBezTo>
                <a:cubicBezTo>
                  <a:pt x="13" y="161"/>
                  <a:pt x="8" y="165"/>
                  <a:pt x="7" y="171"/>
                </a:cubicBezTo>
                <a:cubicBezTo>
                  <a:pt x="7" y="172"/>
                  <a:pt x="7" y="174"/>
                  <a:pt x="8" y="175"/>
                </a:cubicBezTo>
                <a:cubicBezTo>
                  <a:pt x="8" y="176"/>
                  <a:pt x="8" y="176"/>
                  <a:pt x="8" y="177"/>
                </a:cubicBezTo>
                <a:cubicBezTo>
                  <a:pt x="10" y="186"/>
                  <a:pt x="14" y="195"/>
                  <a:pt x="18" y="204"/>
                </a:cubicBezTo>
                <a:cubicBezTo>
                  <a:pt x="19" y="206"/>
                  <a:pt x="20" y="208"/>
                  <a:pt x="22" y="211"/>
                </a:cubicBezTo>
                <a:cubicBezTo>
                  <a:pt x="22" y="211"/>
                  <a:pt x="22" y="211"/>
                  <a:pt x="22" y="212"/>
                </a:cubicBezTo>
                <a:cubicBezTo>
                  <a:pt x="32" y="231"/>
                  <a:pt x="41" y="251"/>
                  <a:pt x="49" y="271"/>
                </a:cubicBezTo>
                <a:cubicBezTo>
                  <a:pt x="49" y="272"/>
                  <a:pt x="50" y="274"/>
                  <a:pt x="50" y="275"/>
                </a:cubicBezTo>
                <a:cubicBezTo>
                  <a:pt x="61" y="300"/>
                  <a:pt x="70" y="326"/>
                  <a:pt x="80" y="352"/>
                </a:cubicBezTo>
                <a:cubicBezTo>
                  <a:pt x="80" y="352"/>
                  <a:pt x="80" y="352"/>
                  <a:pt x="80" y="352"/>
                </a:cubicBezTo>
                <a:cubicBezTo>
                  <a:pt x="68" y="327"/>
                  <a:pt x="58" y="301"/>
                  <a:pt x="47" y="275"/>
                </a:cubicBezTo>
                <a:cubicBezTo>
                  <a:pt x="47" y="274"/>
                  <a:pt x="46" y="272"/>
                  <a:pt x="46" y="271"/>
                </a:cubicBezTo>
                <a:cubicBezTo>
                  <a:pt x="43" y="264"/>
                  <a:pt x="40" y="258"/>
                  <a:pt x="37" y="251"/>
                </a:cubicBezTo>
                <a:cubicBezTo>
                  <a:pt x="32" y="242"/>
                  <a:pt x="27" y="233"/>
                  <a:pt x="22" y="224"/>
                </a:cubicBezTo>
                <a:cubicBezTo>
                  <a:pt x="21" y="221"/>
                  <a:pt x="19" y="219"/>
                  <a:pt x="18" y="216"/>
                </a:cubicBezTo>
                <a:cubicBezTo>
                  <a:pt x="14" y="209"/>
                  <a:pt x="10" y="201"/>
                  <a:pt x="7" y="193"/>
                </a:cubicBezTo>
                <a:cubicBezTo>
                  <a:pt x="5" y="189"/>
                  <a:pt x="2" y="182"/>
                  <a:pt x="1" y="175"/>
                </a:cubicBezTo>
                <a:cubicBezTo>
                  <a:pt x="0" y="174"/>
                  <a:pt x="0" y="172"/>
                  <a:pt x="0" y="171"/>
                </a:cubicBezTo>
                <a:cubicBezTo>
                  <a:pt x="0" y="166"/>
                  <a:pt x="0" y="160"/>
                  <a:pt x="4" y="157"/>
                </a:cubicBezTo>
                <a:cubicBezTo>
                  <a:pt x="8" y="152"/>
                  <a:pt x="13" y="151"/>
                  <a:pt x="18" y="151"/>
                </a:cubicBezTo>
                <a:cubicBezTo>
                  <a:pt x="19" y="151"/>
                  <a:pt x="21" y="152"/>
                  <a:pt x="22" y="152"/>
                </a:cubicBezTo>
                <a:cubicBezTo>
                  <a:pt x="24" y="153"/>
                  <a:pt x="27" y="154"/>
                  <a:pt x="29" y="156"/>
                </a:cubicBezTo>
                <a:cubicBezTo>
                  <a:pt x="34" y="161"/>
                  <a:pt x="39" y="166"/>
                  <a:pt x="43" y="171"/>
                </a:cubicBezTo>
                <a:cubicBezTo>
                  <a:pt x="45" y="172"/>
                  <a:pt x="46" y="174"/>
                  <a:pt x="47" y="175"/>
                </a:cubicBezTo>
                <a:cubicBezTo>
                  <a:pt x="54" y="184"/>
                  <a:pt x="60" y="194"/>
                  <a:pt x="67" y="203"/>
                </a:cubicBezTo>
                <a:cubicBezTo>
                  <a:pt x="73" y="211"/>
                  <a:pt x="71" y="213"/>
                  <a:pt x="73" y="206"/>
                </a:cubicBezTo>
                <a:cubicBezTo>
                  <a:pt x="74" y="200"/>
                  <a:pt x="75" y="194"/>
                  <a:pt x="75" y="188"/>
                </a:cubicBezTo>
                <a:cubicBezTo>
                  <a:pt x="75" y="184"/>
                  <a:pt x="75" y="179"/>
                  <a:pt x="75" y="175"/>
                </a:cubicBezTo>
                <a:cubicBezTo>
                  <a:pt x="75" y="174"/>
                  <a:pt x="75" y="172"/>
                  <a:pt x="75" y="171"/>
                </a:cubicBezTo>
                <a:cubicBezTo>
                  <a:pt x="75" y="165"/>
                  <a:pt x="75" y="159"/>
                  <a:pt x="75" y="154"/>
                </a:cubicBezTo>
                <a:cubicBezTo>
                  <a:pt x="74" y="132"/>
                  <a:pt x="69" y="101"/>
                  <a:pt x="74" y="75"/>
                </a:cubicBezTo>
                <a:cubicBezTo>
                  <a:pt x="75" y="74"/>
                  <a:pt x="75" y="72"/>
                  <a:pt x="75" y="71"/>
                </a:cubicBezTo>
                <a:cubicBezTo>
                  <a:pt x="79" y="59"/>
                  <a:pt x="85" y="48"/>
                  <a:pt x="95" y="41"/>
                </a:cubicBezTo>
                <a:cubicBezTo>
                  <a:pt x="97" y="40"/>
                  <a:pt x="100" y="41"/>
                  <a:pt x="100" y="43"/>
                </a:cubicBezTo>
                <a:cubicBezTo>
                  <a:pt x="103" y="52"/>
                  <a:pt x="104" y="62"/>
                  <a:pt x="105" y="71"/>
                </a:cubicBezTo>
                <a:cubicBezTo>
                  <a:pt x="105" y="72"/>
                  <a:pt x="106" y="74"/>
                  <a:pt x="106" y="75"/>
                </a:cubicBezTo>
                <a:cubicBezTo>
                  <a:pt x="107" y="85"/>
                  <a:pt x="108" y="95"/>
                  <a:pt x="110" y="105"/>
                </a:cubicBezTo>
                <a:cubicBezTo>
                  <a:pt x="110" y="107"/>
                  <a:pt x="114" y="121"/>
                  <a:pt x="118" y="127"/>
                </a:cubicBezTo>
                <a:cubicBezTo>
                  <a:pt x="120" y="130"/>
                  <a:pt x="121" y="131"/>
                  <a:pt x="122" y="129"/>
                </a:cubicBezTo>
                <a:close/>
              </a:path>
            </a:pathLst>
          </a:custGeom>
          <a:solidFill>
            <a:srgbClr val="005188"/>
          </a:solidFill>
          <a:ln>
            <a:noFill/>
          </a:ln>
        </p:spPr>
        <p:txBody>
          <a:bodyPr vert="horz" wrap="square" lIns="91440" tIns="45720" rIns="91440" bIns="45720" numCol="1" anchor="t" anchorCtr="0" compatLnSpc="1"/>
          <a:lstStyle/>
          <a:p>
            <a:endParaRPr lang="zh-CN" altLang="en-US"/>
          </a:p>
        </p:txBody>
      </p:sp>
      <p:grpSp>
        <p:nvGrpSpPr>
          <p:cNvPr id="5" name="chenying0907 4"/>
          <p:cNvGrpSpPr/>
          <p:nvPr/>
        </p:nvGrpSpPr>
        <p:grpSpPr>
          <a:xfrm>
            <a:off x="886483" y="3334983"/>
            <a:ext cx="2794662" cy="1448833"/>
            <a:chOff x="886483" y="3334983"/>
            <a:chExt cx="2794662" cy="1448833"/>
          </a:xfrm>
        </p:grpSpPr>
        <p:sp>
          <p:nvSpPr>
            <p:cNvPr id="6" name="文本框 5"/>
            <p:cNvSpPr txBox="1"/>
            <p:nvPr/>
          </p:nvSpPr>
          <p:spPr>
            <a:xfrm>
              <a:off x="2124203" y="3334983"/>
              <a:ext cx="1556942" cy="400110"/>
            </a:xfrm>
            <a:prstGeom prst="rect">
              <a:avLst/>
            </a:prstGeom>
            <a:noFill/>
          </p:spPr>
          <p:txBody>
            <a:bodyPr wrap="square" rtlCol="0">
              <a:spAutoFit/>
            </a:bodyPr>
            <a:lstStyle/>
            <a:p>
              <a:r>
                <a:rPr lang="zh-CN" altLang="en-US" sz="2000" b="1" dirty="0" smtClean="0">
                  <a:solidFill>
                    <a:srgbClr val="005188"/>
                  </a:solidFill>
                  <a:latin typeface="方正清刻本悦宋简体" panose="02000000000000000000" pitchFamily="2" charset="-122"/>
                  <a:ea typeface="方正清刻本悦宋简体" panose="02000000000000000000" pitchFamily="2" charset="-122"/>
                </a:rPr>
                <a:t>小标题</a:t>
              </a:r>
              <a:endParaRPr lang="zh-CN" altLang="en-US" sz="20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7" name="文本框 6"/>
            <p:cNvSpPr txBox="1"/>
            <p:nvPr/>
          </p:nvSpPr>
          <p:spPr>
            <a:xfrm>
              <a:off x="886483" y="3906140"/>
              <a:ext cx="2409412" cy="877676"/>
            </a:xfrm>
            <a:prstGeom prst="rect">
              <a:avLst/>
            </a:prstGeom>
            <a:noFill/>
          </p:spPr>
          <p:txBody>
            <a:bodyPr wrap="square" rtlCol="0">
              <a:spAutoFit/>
            </a:bodyPr>
            <a:lstStyle/>
            <a:p>
              <a:pPr>
                <a:lnSpc>
                  <a:spcPts val="2105"/>
                </a:lnSpc>
                <a:defRPr/>
              </a:pPr>
              <a:r>
                <a:rPr lang="zh-CN" altLang="en-US"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a:t>
              </a:r>
              <a:r>
                <a:rPr lang="zh-CN" altLang="en-US" sz="1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留</a:t>
              </a:r>
              <a:endParaRPr lang="en-US" altLang="zh-CN"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grpSp>
      <p:grpSp>
        <p:nvGrpSpPr>
          <p:cNvPr id="8" name="chenying0907 7"/>
          <p:cNvGrpSpPr/>
          <p:nvPr/>
        </p:nvGrpSpPr>
        <p:grpSpPr>
          <a:xfrm>
            <a:off x="3003463" y="1760927"/>
            <a:ext cx="2761648" cy="1367124"/>
            <a:chOff x="3003463" y="1760927"/>
            <a:chExt cx="2761648" cy="1367124"/>
          </a:xfrm>
        </p:grpSpPr>
        <p:sp>
          <p:nvSpPr>
            <p:cNvPr id="9" name="文本框 8"/>
            <p:cNvSpPr txBox="1"/>
            <p:nvPr/>
          </p:nvSpPr>
          <p:spPr>
            <a:xfrm>
              <a:off x="4208169" y="1760927"/>
              <a:ext cx="1556942" cy="400110"/>
            </a:xfrm>
            <a:prstGeom prst="rect">
              <a:avLst/>
            </a:prstGeom>
            <a:noFill/>
          </p:spPr>
          <p:txBody>
            <a:bodyPr wrap="square" rtlCol="0">
              <a:spAutoFit/>
            </a:bodyPr>
            <a:lstStyle/>
            <a:p>
              <a:r>
                <a:rPr lang="zh-CN" altLang="en-US" sz="2000" b="1" dirty="0" smtClean="0">
                  <a:solidFill>
                    <a:srgbClr val="005188"/>
                  </a:solidFill>
                  <a:latin typeface="方正清刻本悦宋简体" panose="02000000000000000000" pitchFamily="2" charset="-122"/>
                  <a:ea typeface="方正清刻本悦宋简体" panose="02000000000000000000" pitchFamily="2" charset="-122"/>
                </a:rPr>
                <a:t>小标题</a:t>
              </a:r>
              <a:endParaRPr lang="zh-CN" altLang="en-US" sz="20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3003463" y="2227805"/>
              <a:ext cx="2409412" cy="900246"/>
            </a:xfrm>
            <a:prstGeom prst="rect">
              <a:avLst/>
            </a:prstGeom>
            <a:noFill/>
          </p:spPr>
          <p:txBody>
            <a:bodyPr wrap="square" rtlCol="0">
              <a:spAutoFit/>
            </a:bodyPr>
            <a:lstStyle/>
            <a:p>
              <a:pPr>
                <a:lnSpc>
                  <a:spcPts val="2105"/>
                </a:lnSpc>
                <a:defRPr/>
              </a:pPr>
              <a:r>
                <a:rPr lang="zh-CN" altLang="en-US"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a:t>
              </a:r>
              <a:r>
                <a:rPr lang="en-US" altLang="zh-CN"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a:t>
              </a:r>
            </a:p>
          </p:txBody>
        </p:sp>
      </p:grpSp>
      <p:grpSp>
        <p:nvGrpSpPr>
          <p:cNvPr id="11" name="chenying0907 10"/>
          <p:cNvGrpSpPr/>
          <p:nvPr/>
        </p:nvGrpSpPr>
        <p:grpSpPr>
          <a:xfrm>
            <a:off x="7212630" y="1744328"/>
            <a:ext cx="2456821" cy="1361911"/>
            <a:chOff x="7212630" y="1744328"/>
            <a:chExt cx="2456821" cy="1361911"/>
          </a:xfrm>
        </p:grpSpPr>
        <p:sp>
          <p:nvSpPr>
            <p:cNvPr id="12" name="文本框 11"/>
            <p:cNvSpPr txBox="1"/>
            <p:nvPr/>
          </p:nvSpPr>
          <p:spPr>
            <a:xfrm>
              <a:off x="7212630" y="1744328"/>
              <a:ext cx="1556942" cy="400110"/>
            </a:xfrm>
            <a:prstGeom prst="rect">
              <a:avLst/>
            </a:prstGeom>
            <a:noFill/>
          </p:spPr>
          <p:txBody>
            <a:bodyPr wrap="square" rtlCol="0">
              <a:spAutoFit/>
            </a:bodyPr>
            <a:lstStyle/>
            <a:p>
              <a:r>
                <a:rPr lang="zh-CN" altLang="en-US" sz="2000" b="1" dirty="0" smtClean="0">
                  <a:solidFill>
                    <a:srgbClr val="005188"/>
                  </a:solidFill>
                  <a:latin typeface="方正清刻本悦宋简体" panose="02000000000000000000" pitchFamily="2" charset="-122"/>
                  <a:ea typeface="方正清刻本悦宋简体" panose="02000000000000000000" pitchFamily="2" charset="-122"/>
                </a:rPr>
                <a:t>小标题</a:t>
              </a:r>
              <a:endParaRPr lang="zh-CN" altLang="en-US" sz="20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3" name="文本框 12"/>
            <p:cNvSpPr txBox="1"/>
            <p:nvPr/>
          </p:nvSpPr>
          <p:spPr>
            <a:xfrm>
              <a:off x="7260039" y="2205993"/>
              <a:ext cx="2409412" cy="900246"/>
            </a:xfrm>
            <a:prstGeom prst="rect">
              <a:avLst/>
            </a:prstGeom>
            <a:noFill/>
          </p:spPr>
          <p:txBody>
            <a:bodyPr wrap="square" rtlCol="0">
              <a:spAutoFit/>
            </a:bodyPr>
            <a:lstStyle/>
            <a:p>
              <a:pPr>
                <a:lnSpc>
                  <a:spcPts val="2105"/>
                </a:lnSpc>
                <a:defRPr/>
              </a:pPr>
              <a:r>
                <a:rPr lang="zh-CN" altLang="en-US"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a:t>
              </a:r>
              <a:r>
                <a:rPr lang="en-US" altLang="zh-CN"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a:t>
              </a:r>
            </a:p>
          </p:txBody>
        </p:sp>
      </p:grpSp>
      <p:grpSp>
        <p:nvGrpSpPr>
          <p:cNvPr id="14" name="chenying0907 13"/>
          <p:cNvGrpSpPr/>
          <p:nvPr/>
        </p:nvGrpSpPr>
        <p:grpSpPr>
          <a:xfrm>
            <a:off x="8570207" y="3567585"/>
            <a:ext cx="2428838" cy="1361911"/>
            <a:chOff x="8301853" y="3567585"/>
            <a:chExt cx="2428838" cy="1361911"/>
          </a:xfrm>
        </p:grpSpPr>
        <p:sp>
          <p:nvSpPr>
            <p:cNvPr id="15" name="文本框 14"/>
            <p:cNvSpPr txBox="1"/>
            <p:nvPr/>
          </p:nvSpPr>
          <p:spPr>
            <a:xfrm>
              <a:off x="8301853" y="3567585"/>
              <a:ext cx="1556942" cy="400110"/>
            </a:xfrm>
            <a:prstGeom prst="rect">
              <a:avLst/>
            </a:prstGeom>
            <a:noFill/>
          </p:spPr>
          <p:txBody>
            <a:bodyPr wrap="square" rtlCol="0">
              <a:spAutoFit/>
            </a:bodyPr>
            <a:lstStyle/>
            <a:p>
              <a:r>
                <a:rPr lang="zh-CN" altLang="en-US" sz="2000" b="1" dirty="0" smtClean="0">
                  <a:solidFill>
                    <a:srgbClr val="005188"/>
                  </a:solidFill>
                  <a:latin typeface="方正清刻本悦宋简体" panose="02000000000000000000" pitchFamily="2" charset="-122"/>
                  <a:ea typeface="方正清刻本悦宋简体" panose="02000000000000000000" pitchFamily="2" charset="-122"/>
                </a:rPr>
                <a:t>小标题</a:t>
              </a:r>
              <a:endParaRPr lang="zh-CN" altLang="en-US" sz="20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6" name="文本框 15"/>
            <p:cNvSpPr txBox="1"/>
            <p:nvPr/>
          </p:nvSpPr>
          <p:spPr>
            <a:xfrm>
              <a:off x="8321279" y="4029250"/>
              <a:ext cx="2409412" cy="900246"/>
            </a:xfrm>
            <a:prstGeom prst="rect">
              <a:avLst/>
            </a:prstGeom>
            <a:noFill/>
          </p:spPr>
          <p:txBody>
            <a:bodyPr wrap="square" rtlCol="0">
              <a:spAutoFit/>
            </a:bodyPr>
            <a:lstStyle/>
            <a:p>
              <a:pPr>
                <a:lnSpc>
                  <a:spcPts val="2105"/>
                </a:lnSpc>
                <a:defRPr/>
              </a:pPr>
              <a:r>
                <a:rPr lang="zh-CN" altLang="en-US"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a:t>
              </a:r>
              <a:r>
                <a:rPr lang="en-US" altLang="zh-CN"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649"/>
                            </p:stCondLst>
                            <p:childTnLst>
                              <p:par>
                                <p:cTn id="20" presetID="2" presetClass="entr" presetSubtype="9" decel="10000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0-#ppt_w/2"/>
                                          </p:val>
                                        </p:tav>
                                        <p:tav tm="100000">
                                          <p:val>
                                            <p:strVal val="#ppt_x"/>
                                          </p:val>
                                        </p:tav>
                                      </p:tavLst>
                                    </p:anim>
                                    <p:anim calcmode="lin" valueType="num">
                                      <p:cBhvr additive="base">
                                        <p:cTn id="23" dur="75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2649"/>
                            </p:stCondLst>
                            <p:childTnLst>
                              <p:par>
                                <p:cTn id="25" presetID="2" presetClass="entr" presetSubtype="8" decel="10000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750" fill="hold"/>
                                        <p:tgtEl>
                                          <p:spTgt spid="5"/>
                                        </p:tgtEl>
                                        <p:attrNameLst>
                                          <p:attrName>ppt_x</p:attrName>
                                        </p:attrNameLst>
                                      </p:cBhvr>
                                      <p:tavLst>
                                        <p:tav tm="0">
                                          <p:val>
                                            <p:strVal val="0-#ppt_w/2"/>
                                          </p:val>
                                        </p:tav>
                                        <p:tav tm="100000">
                                          <p:val>
                                            <p:strVal val="#ppt_x"/>
                                          </p:val>
                                        </p:tav>
                                      </p:tavLst>
                                    </p:anim>
                                    <p:anim calcmode="lin" valueType="num">
                                      <p:cBhvr additive="base">
                                        <p:cTn id="28" dur="75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3649"/>
                            </p:stCondLst>
                            <p:childTnLst>
                              <p:par>
                                <p:cTn id="30" presetID="2" presetClass="entr" presetSubtype="3" decel="10000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1+#ppt_w/2"/>
                                          </p:val>
                                        </p:tav>
                                        <p:tav tm="100000">
                                          <p:val>
                                            <p:strVal val="#ppt_x"/>
                                          </p:val>
                                        </p:tav>
                                      </p:tavLst>
                                    </p:anim>
                                    <p:anim calcmode="lin" valueType="num">
                                      <p:cBhvr additive="base">
                                        <p:cTn id="33" dur="750" fill="hold"/>
                                        <p:tgtEl>
                                          <p:spTgt spid="11"/>
                                        </p:tgtEl>
                                        <p:attrNameLst>
                                          <p:attrName>ppt_y</p:attrName>
                                        </p:attrNameLst>
                                      </p:cBhvr>
                                      <p:tavLst>
                                        <p:tav tm="0">
                                          <p:val>
                                            <p:strVal val="0-#ppt_h/2"/>
                                          </p:val>
                                        </p:tav>
                                        <p:tav tm="100000">
                                          <p:val>
                                            <p:strVal val="#ppt_y"/>
                                          </p:val>
                                        </p:tav>
                                      </p:tavLst>
                                    </p:anim>
                                  </p:childTnLst>
                                </p:cTn>
                              </p:par>
                            </p:childTnLst>
                          </p:cTn>
                        </p:par>
                        <p:par>
                          <p:cTn id="34" fill="hold">
                            <p:stCondLst>
                              <p:cond delay="4649"/>
                            </p:stCondLst>
                            <p:childTnLst>
                              <p:par>
                                <p:cTn id="35" presetID="2" presetClass="entr" presetSubtype="2" decel="10000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750" fill="hold"/>
                                        <p:tgtEl>
                                          <p:spTgt spid="14"/>
                                        </p:tgtEl>
                                        <p:attrNameLst>
                                          <p:attrName>ppt_x</p:attrName>
                                        </p:attrNameLst>
                                      </p:cBhvr>
                                      <p:tavLst>
                                        <p:tav tm="0">
                                          <p:val>
                                            <p:strVal val="1+#ppt_w/2"/>
                                          </p:val>
                                        </p:tav>
                                        <p:tav tm="100000">
                                          <p:val>
                                            <p:strVal val="#ppt_x"/>
                                          </p:val>
                                        </p:tav>
                                      </p:tavLst>
                                    </p:anim>
                                    <p:anim calcmode="lin" valueType="num">
                                      <p:cBhvr additive="base">
                                        <p:cTn id="38"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教学过程</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课前准备</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cxnSp>
        <p:nvCxnSpPr>
          <p:cNvPr id="8" name="直接连接符 7"/>
          <p:cNvCxnSpPr/>
          <p:nvPr/>
        </p:nvCxnSpPr>
        <p:spPr>
          <a:xfrm>
            <a:off x="1209697" y="2676622"/>
            <a:ext cx="4150579" cy="0"/>
          </a:xfrm>
          <a:prstGeom prst="line">
            <a:avLst/>
          </a:prstGeom>
          <a:ln>
            <a:solidFill>
              <a:srgbClr val="19181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923622" y="2676622"/>
            <a:ext cx="4248875" cy="0"/>
          </a:xfrm>
          <a:prstGeom prst="line">
            <a:avLst/>
          </a:prstGeom>
          <a:ln>
            <a:solidFill>
              <a:srgbClr val="19181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209697" y="5032060"/>
            <a:ext cx="4150579" cy="0"/>
          </a:xfrm>
          <a:prstGeom prst="line">
            <a:avLst/>
          </a:prstGeom>
          <a:ln>
            <a:solidFill>
              <a:srgbClr val="191814"/>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923622" y="5032060"/>
            <a:ext cx="4196323" cy="0"/>
          </a:xfrm>
          <a:prstGeom prst="line">
            <a:avLst/>
          </a:prstGeom>
          <a:ln>
            <a:solidFill>
              <a:srgbClr val="191814"/>
            </a:solidFill>
          </a:ln>
        </p:spPr>
        <p:style>
          <a:lnRef idx="1">
            <a:schemeClr val="accent1"/>
          </a:lnRef>
          <a:fillRef idx="0">
            <a:schemeClr val="accent1"/>
          </a:fillRef>
          <a:effectRef idx="0">
            <a:schemeClr val="accent1"/>
          </a:effectRef>
          <a:fontRef idx="minor">
            <a:schemeClr val="tx1"/>
          </a:fontRef>
        </p:style>
      </p:cxnSp>
      <p:sp>
        <p:nvSpPr>
          <p:cNvPr id="12" name="TextBox 498"/>
          <p:cNvSpPr txBox="1"/>
          <p:nvPr/>
        </p:nvSpPr>
        <p:spPr>
          <a:xfrm>
            <a:off x="3473450" y="2079636"/>
            <a:ext cx="1877437" cy="430887"/>
          </a:xfrm>
          <a:prstGeom prst="rect">
            <a:avLst/>
          </a:prstGeom>
          <a:solidFill>
            <a:srgbClr val="005188"/>
          </a:solidFill>
        </p:spPr>
        <p:txBody>
          <a:bodyPr wrap="none" rtlCol="0" anchor="ctr">
            <a:spAutoFit/>
          </a:bodyPr>
          <a:lstStyle/>
          <a:p>
            <a:pPr lvl="0" algn="r"/>
            <a:r>
              <a:rPr lang="zh-CN" altLang="en-US" sz="2200" dirty="0" smtClean="0">
                <a:solidFill>
                  <a:schemeClr val="bg1"/>
                </a:solidFill>
                <a:latin typeface="方正清刻本悦宋简体" panose="02000000000000000000" pitchFamily="2" charset="-122"/>
                <a:ea typeface="方正清刻本悦宋简体" panose="02000000000000000000" pitchFamily="2" charset="-122"/>
                <a:cs typeface="UKIJ Qolyazma" pitchFamily="18" charset="0"/>
              </a:rPr>
              <a:t>点击添加内容</a:t>
            </a:r>
            <a:endParaRPr lang="zh-CN" altLang="en-US" sz="2200" dirty="0">
              <a:solidFill>
                <a:schemeClr val="bg1"/>
              </a:solidFill>
              <a:latin typeface="方正清刻本悦宋简体" panose="02000000000000000000" pitchFamily="2" charset="-122"/>
              <a:ea typeface="方正清刻本悦宋简体" panose="02000000000000000000" pitchFamily="2" charset="-122"/>
              <a:cs typeface="UKIJ Qolyazma" pitchFamily="18" charset="0"/>
            </a:endParaRPr>
          </a:p>
        </p:txBody>
      </p:sp>
      <p:sp>
        <p:nvSpPr>
          <p:cNvPr id="13" name="TextBox 499"/>
          <p:cNvSpPr txBox="1"/>
          <p:nvPr/>
        </p:nvSpPr>
        <p:spPr>
          <a:xfrm>
            <a:off x="9252760" y="2079636"/>
            <a:ext cx="1877438" cy="430887"/>
          </a:xfrm>
          <a:prstGeom prst="rect">
            <a:avLst/>
          </a:prstGeom>
          <a:solidFill>
            <a:srgbClr val="005188"/>
          </a:solidFill>
        </p:spPr>
        <p:txBody>
          <a:bodyPr wrap="none" rtlCol="0" anchor="ctr">
            <a:spAutoFit/>
          </a:bodyPr>
          <a:lstStyle/>
          <a:p>
            <a:pPr lvl="0" algn="r"/>
            <a:r>
              <a:rPr lang="zh-CN" altLang="en-US" sz="2200" dirty="0">
                <a:solidFill>
                  <a:schemeClr val="bg1"/>
                </a:solidFill>
                <a:latin typeface="方正清刻本悦宋简体" panose="02000000000000000000" pitchFamily="2" charset="-122"/>
                <a:ea typeface="方正清刻本悦宋简体" panose="02000000000000000000" pitchFamily="2" charset="-122"/>
                <a:cs typeface="UKIJ Qolyazma" pitchFamily="18" charset="0"/>
              </a:rPr>
              <a:t>点击添加内容</a:t>
            </a:r>
          </a:p>
        </p:txBody>
      </p:sp>
      <p:sp>
        <p:nvSpPr>
          <p:cNvPr id="14" name="TextBox 500"/>
          <p:cNvSpPr txBox="1"/>
          <p:nvPr/>
        </p:nvSpPr>
        <p:spPr>
          <a:xfrm>
            <a:off x="3473449" y="4404618"/>
            <a:ext cx="1877438" cy="430887"/>
          </a:xfrm>
          <a:prstGeom prst="rect">
            <a:avLst/>
          </a:prstGeom>
          <a:solidFill>
            <a:srgbClr val="005188"/>
          </a:solidFill>
        </p:spPr>
        <p:txBody>
          <a:bodyPr wrap="none" rtlCol="0" anchor="ctr">
            <a:spAutoFit/>
          </a:bodyPr>
          <a:lstStyle/>
          <a:p>
            <a:pPr lvl="0" algn="r"/>
            <a:r>
              <a:rPr lang="zh-CN" altLang="en-US" sz="2200" dirty="0">
                <a:solidFill>
                  <a:schemeClr val="bg1"/>
                </a:solidFill>
                <a:latin typeface="方正清刻本悦宋简体" panose="02000000000000000000" pitchFamily="2" charset="-122"/>
                <a:ea typeface="方正清刻本悦宋简体" panose="02000000000000000000" pitchFamily="2" charset="-122"/>
                <a:cs typeface="UKIJ Qolyazma" pitchFamily="18" charset="0"/>
              </a:rPr>
              <a:t>点击添加内容</a:t>
            </a:r>
          </a:p>
        </p:txBody>
      </p:sp>
      <p:sp>
        <p:nvSpPr>
          <p:cNvPr id="15" name="TextBox 501"/>
          <p:cNvSpPr txBox="1"/>
          <p:nvPr/>
        </p:nvSpPr>
        <p:spPr>
          <a:xfrm>
            <a:off x="9252760" y="4404618"/>
            <a:ext cx="1877438" cy="430887"/>
          </a:xfrm>
          <a:prstGeom prst="rect">
            <a:avLst/>
          </a:prstGeom>
          <a:solidFill>
            <a:srgbClr val="005188"/>
          </a:solidFill>
        </p:spPr>
        <p:txBody>
          <a:bodyPr wrap="none" rtlCol="0" anchor="ctr">
            <a:spAutoFit/>
          </a:bodyPr>
          <a:lstStyle/>
          <a:p>
            <a:pPr lvl="0" algn="r"/>
            <a:r>
              <a:rPr lang="zh-CN" altLang="en-US" sz="2200" dirty="0">
                <a:solidFill>
                  <a:schemeClr val="bg1"/>
                </a:solidFill>
                <a:latin typeface="方正清刻本悦宋简体" panose="02000000000000000000" pitchFamily="2" charset="-122"/>
                <a:ea typeface="方正清刻本悦宋简体" panose="02000000000000000000" pitchFamily="2" charset="-122"/>
                <a:cs typeface="UKIJ Qolyazma" pitchFamily="18" charset="0"/>
              </a:rPr>
              <a:t>点击添加内容</a:t>
            </a:r>
          </a:p>
        </p:txBody>
      </p:sp>
      <p:sp>
        <p:nvSpPr>
          <p:cNvPr id="16" name="TextBox 503"/>
          <p:cNvSpPr txBox="1"/>
          <p:nvPr/>
        </p:nvSpPr>
        <p:spPr>
          <a:xfrm>
            <a:off x="1084473" y="2766670"/>
            <a:ext cx="4275803" cy="932563"/>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r>
              <a:rPr lang="zh-CN" altLang="en-US" sz="14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a:t>
            </a:r>
            <a:endParaRPr lang="zh-CN" altLang="en-US" sz="14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17" name="TextBox 504"/>
          <p:cNvSpPr txBox="1"/>
          <p:nvPr/>
        </p:nvSpPr>
        <p:spPr>
          <a:xfrm>
            <a:off x="6822023" y="2766670"/>
            <a:ext cx="4350474"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r>
              <a:rPr lang="zh-CN" altLang="en-US" dirty="0">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a:t>
            </a:r>
            <a:endParaRPr lang="zh-CN" altLang="en-US" dirty="0">
              <a:latin typeface="方正清刻本悦宋简体" panose="02000000000000000000" pitchFamily="2" charset="-122"/>
              <a:ea typeface="方正清刻本悦宋简体" panose="02000000000000000000" pitchFamily="2" charset="-122"/>
            </a:endParaRPr>
          </a:p>
        </p:txBody>
      </p:sp>
      <p:sp>
        <p:nvSpPr>
          <p:cNvPr id="18" name="TextBox 505"/>
          <p:cNvSpPr txBox="1"/>
          <p:nvPr/>
        </p:nvSpPr>
        <p:spPr>
          <a:xfrm>
            <a:off x="1084473" y="5132534"/>
            <a:ext cx="4370396"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r>
              <a:rPr lang="zh-CN" altLang="en-US" dirty="0">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a:t>
            </a:r>
            <a:endParaRPr lang="zh-CN" altLang="en-US" dirty="0">
              <a:latin typeface="方正清刻本悦宋简体" panose="02000000000000000000" pitchFamily="2" charset="-122"/>
              <a:ea typeface="方正清刻本悦宋简体" panose="02000000000000000000" pitchFamily="2" charset="-122"/>
            </a:endParaRPr>
          </a:p>
        </p:txBody>
      </p:sp>
      <p:sp>
        <p:nvSpPr>
          <p:cNvPr id="19" name="TextBox 506"/>
          <p:cNvSpPr txBox="1"/>
          <p:nvPr/>
        </p:nvSpPr>
        <p:spPr>
          <a:xfrm>
            <a:off x="6822023" y="5132534"/>
            <a:ext cx="4350474"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r>
              <a:rPr lang="zh-CN" altLang="en-US" dirty="0">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a:t>
            </a:r>
            <a:endParaRPr lang="zh-CN" altLang="en-US" dirty="0">
              <a:latin typeface="方正清刻本悦宋简体" panose="02000000000000000000" pitchFamily="2" charset="-122"/>
              <a:ea typeface="方正清刻本悦宋简体" panose="02000000000000000000" pitchFamily="2" charset="-122"/>
            </a:endParaRPr>
          </a:p>
        </p:txBody>
      </p:sp>
      <p:grpSp>
        <p:nvGrpSpPr>
          <p:cNvPr id="20" name="chenying0907 19"/>
          <p:cNvGrpSpPr/>
          <p:nvPr/>
        </p:nvGrpSpPr>
        <p:grpSpPr>
          <a:xfrm>
            <a:off x="1217891" y="1954615"/>
            <a:ext cx="615030" cy="594783"/>
            <a:chOff x="2033588" y="3044825"/>
            <a:chExt cx="771525" cy="746126"/>
          </a:xfrm>
          <a:solidFill>
            <a:srgbClr val="005188"/>
          </a:solidFill>
        </p:grpSpPr>
        <p:sp>
          <p:nvSpPr>
            <p:cNvPr id="21" name="chenying0907 717"/>
            <p:cNvSpPr/>
            <p:nvPr/>
          </p:nvSpPr>
          <p:spPr bwMode="auto">
            <a:xfrm>
              <a:off x="2122488" y="3668713"/>
              <a:ext cx="20638" cy="30163"/>
            </a:xfrm>
            <a:custGeom>
              <a:avLst/>
              <a:gdLst/>
              <a:ahLst/>
              <a:cxnLst>
                <a:cxn ang="0">
                  <a:pos x="42" y="1"/>
                </a:cxn>
                <a:cxn ang="0">
                  <a:pos x="42" y="1"/>
                </a:cxn>
                <a:cxn ang="0">
                  <a:pos x="29" y="14"/>
                </a:cxn>
                <a:cxn ang="0">
                  <a:pos x="15" y="27"/>
                </a:cxn>
                <a:cxn ang="0">
                  <a:pos x="15" y="27"/>
                </a:cxn>
                <a:cxn ang="0">
                  <a:pos x="13" y="31"/>
                </a:cxn>
                <a:cxn ang="0">
                  <a:pos x="12" y="37"/>
                </a:cxn>
                <a:cxn ang="0">
                  <a:pos x="9" y="46"/>
                </a:cxn>
                <a:cxn ang="0">
                  <a:pos x="6" y="56"/>
                </a:cxn>
                <a:cxn ang="0">
                  <a:pos x="4" y="60"/>
                </a:cxn>
                <a:cxn ang="0">
                  <a:pos x="1" y="64"/>
                </a:cxn>
                <a:cxn ang="0">
                  <a:pos x="1" y="64"/>
                </a:cxn>
                <a:cxn ang="0">
                  <a:pos x="0" y="68"/>
                </a:cxn>
                <a:cxn ang="0">
                  <a:pos x="0" y="71"/>
                </a:cxn>
                <a:cxn ang="0">
                  <a:pos x="2" y="73"/>
                </a:cxn>
                <a:cxn ang="0">
                  <a:pos x="5" y="74"/>
                </a:cxn>
                <a:cxn ang="0">
                  <a:pos x="12" y="74"/>
                </a:cxn>
                <a:cxn ang="0">
                  <a:pos x="12" y="74"/>
                </a:cxn>
                <a:cxn ang="0">
                  <a:pos x="14" y="73"/>
                </a:cxn>
                <a:cxn ang="0">
                  <a:pos x="17" y="71"/>
                </a:cxn>
                <a:cxn ang="0">
                  <a:pos x="17" y="67"/>
                </a:cxn>
                <a:cxn ang="0">
                  <a:pos x="14" y="64"/>
                </a:cxn>
                <a:cxn ang="0">
                  <a:pos x="14" y="64"/>
                </a:cxn>
                <a:cxn ang="0">
                  <a:pos x="18" y="54"/>
                </a:cxn>
                <a:cxn ang="0">
                  <a:pos x="21" y="42"/>
                </a:cxn>
                <a:cxn ang="0">
                  <a:pos x="21" y="42"/>
                </a:cxn>
                <a:cxn ang="0">
                  <a:pos x="23" y="38"/>
                </a:cxn>
                <a:cxn ang="0">
                  <a:pos x="26" y="33"/>
                </a:cxn>
                <a:cxn ang="0">
                  <a:pos x="34" y="25"/>
                </a:cxn>
                <a:cxn ang="0">
                  <a:pos x="49" y="10"/>
                </a:cxn>
                <a:cxn ang="0">
                  <a:pos x="49" y="10"/>
                </a:cxn>
                <a:cxn ang="0">
                  <a:pos x="51" y="8"/>
                </a:cxn>
                <a:cxn ang="0">
                  <a:pos x="51" y="5"/>
                </a:cxn>
                <a:cxn ang="0">
                  <a:pos x="49" y="1"/>
                </a:cxn>
                <a:cxn ang="0">
                  <a:pos x="46" y="0"/>
                </a:cxn>
                <a:cxn ang="0">
                  <a:pos x="43" y="0"/>
                </a:cxn>
                <a:cxn ang="0">
                  <a:pos x="42" y="1"/>
                </a:cxn>
                <a:cxn ang="0">
                  <a:pos x="42" y="1"/>
                </a:cxn>
              </a:cxnLst>
              <a:rect l="0" t="0" r="r" b="b"/>
              <a:pathLst>
                <a:path w="51" h="74">
                  <a:moveTo>
                    <a:pt x="42" y="1"/>
                  </a:moveTo>
                  <a:lnTo>
                    <a:pt x="42" y="1"/>
                  </a:lnTo>
                  <a:lnTo>
                    <a:pt x="29" y="14"/>
                  </a:lnTo>
                  <a:lnTo>
                    <a:pt x="15" y="27"/>
                  </a:lnTo>
                  <a:lnTo>
                    <a:pt x="15" y="27"/>
                  </a:lnTo>
                  <a:lnTo>
                    <a:pt x="13" y="31"/>
                  </a:lnTo>
                  <a:lnTo>
                    <a:pt x="12" y="37"/>
                  </a:lnTo>
                  <a:lnTo>
                    <a:pt x="9" y="46"/>
                  </a:lnTo>
                  <a:lnTo>
                    <a:pt x="6" y="56"/>
                  </a:lnTo>
                  <a:lnTo>
                    <a:pt x="4" y="60"/>
                  </a:lnTo>
                  <a:lnTo>
                    <a:pt x="1" y="64"/>
                  </a:lnTo>
                  <a:lnTo>
                    <a:pt x="1" y="64"/>
                  </a:lnTo>
                  <a:lnTo>
                    <a:pt x="0" y="68"/>
                  </a:lnTo>
                  <a:lnTo>
                    <a:pt x="0" y="71"/>
                  </a:lnTo>
                  <a:lnTo>
                    <a:pt x="2" y="73"/>
                  </a:lnTo>
                  <a:lnTo>
                    <a:pt x="5" y="74"/>
                  </a:lnTo>
                  <a:lnTo>
                    <a:pt x="12" y="74"/>
                  </a:lnTo>
                  <a:lnTo>
                    <a:pt x="12" y="74"/>
                  </a:lnTo>
                  <a:lnTo>
                    <a:pt x="14" y="73"/>
                  </a:lnTo>
                  <a:lnTo>
                    <a:pt x="17" y="71"/>
                  </a:lnTo>
                  <a:lnTo>
                    <a:pt x="17" y="67"/>
                  </a:lnTo>
                  <a:lnTo>
                    <a:pt x="14" y="64"/>
                  </a:lnTo>
                  <a:lnTo>
                    <a:pt x="14" y="64"/>
                  </a:lnTo>
                  <a:lnTo>
                    <a:pt x="18" y="54"/>
                  </a:lnTo>
                  <a:lnTo>
                    <a:pt x="21" y="42"/>
                  </a:lnTo>
                  <a:lnTo>
                    <a:pt x="21" y="42"/>
                  </a:lnTo>
                  <a:lnTo>
                    <a:pt x="23" y="38"/>
                  </a:lnTo>
                  <a:lnTo>
                    <a:pt x="26" y="33"/>
                  </a:lnTo>
                  <a:lnTo>
                    <a:pt x="34" y="25"/>
                  </a:lnTo>
                  <a:lnTo>
                    <a:pt x="49" y="10"/>
                  </a:lnTo>
                  <a:lnTo>
                    <a:pt x="49" y="10"/>
                  </a:lnTo>
                  <a:lnTo>
                    <a:pt x="51" y="8"/>
                  </a:lnTo>
                  <a:lnTo>
                    <a:pt x="51" y="5"/>
                  </a:lnTo>
                  <a:lnTo>
                    <a:pt x="49" y="1"/>
                  </a:lnTo>
                  <a:lnTo>
                    <a:pt x="46" y="0"/>
                  </a:lnTo>
                  <a:lnTo>
                    <a:pt x="43"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chenying0907 718"/>
            <p:cNvSpPr/>
            <p:nvPr/>
          </p:nvSpPr>
          <p:spPr bwMode="auto">
            <a:xfrm>
              <a:off x="2143126" y="3673475"/>
              <a:ext cx="23813" cy="25400"/>
            </a:xfrm>
            <a:custGeom>
              <a:avLst/>
              <a:gdLst/>
              <a:ahLst/>
              <a:cxnLst>
                <a:cxn ang="0">
                  <a:pos x="50" y="0"/>
                </a:cxn>
                <a:cxn ang="0">
                  <a:pos x="50" y="0"/>
                </a:cxn>
                <a:cxn ang="0">
                  <a:pos x="34" y="10"/>
                </a:cxn>
                <a:cxn ang="0">
                  <a:pos x="24" y="17"/>
                </a:cxn>
                <a:cxn ang="0">
                  <a:pos x="15" y="25"/>
                </a:cxn>
                <a:cxn ang="0">
                  <a:pos x="7" y="32"/>
                </a:cxn>
                <a:cxn ang="0">
                  <a:pos x="2" y="42"/>
                </a:cxn>
                <a:cxn ang="0">
                  <a:pos x="0" y="45"/>
                </a:cxn>
                <a:cxn ang="0">
                  <a:pos x="0" y="51"/>
                </a:cxn>
                <a:cxn ang="0">
                  <a:pos x="0" y="55"/>
                </a:cxn>
                <a:cxn ang="0">
                  <a:pos x="3" y="60"/>
                </a:cxn>
                <a:cxn ang="0">
                  <a:pos x="3" y="60"/>
                </a:cxn>
                <a:cxn ang="0">
                  <a:pos x="4" y="61"/>
                </a:cxn>
                <a:cxn ang="0">
                  <a:pos x="6" y="62"/>
                </a:cxn>
                <a:cxn ang="0">
                  <a:pos x="11" y="61"/>
                </a:cxn>
                <a:cxn ang="0">
                  <a:pos x="14" y="59"/>
                </a:cxn>
                <a:cxn ang="0">
                  <a:pos x="14" y="56"/>
                </a:cxn>
                <a:cxn ang="0">
                  <a:pos x="12" y="53"/>
                </a:cxn>
                <a:cxn ang="0">
                  <a:pos x="12" y="53"/>
                </a:cxn>
                <a:cxn ang="0">
                  <a:pos x="11" y="51"/>
                </a:cxn>
                <a:cxn ang="0">
                  <a:pos x="12" y="47"/>
                </a:cxn>
                <a:cxn ang="0">
                  <a:pos x="14" y="43"/>
                </a:cxn>
                <a:cxn ang="0">
                  <a:pos x="17" y="39"/>
                </a:cxn>
                <a:cxn ang="0">
                  <a:pos x="24" y="32"/>
                </a:cxn>
                <a:cxn ang="0">
                  <a:pos x="29" y="27"/>
                </a:cxn>
                <a:cxn ang="0">
                  <a:pos x="29" y="27"/>
                </a:cxn>
                <a:cxn ang="0">
                  <a:pos x="42" y="18"/>
                </a:cxn>
                <a:cxn ang="0">
                  <a:pos x="57" y="10"/>
                </a:cxn>
                <a:cxn ang="0">
                  <a:pos x="57" y="10"/>
                </a:cxn>
                <a:cxn ang="0">
                  <a:pos x="58" y="9"/>
                </a:cxn>
                <a:cxn ang="0">
                  <a:pos x="59" y="6"/>
                </a:cxn>
                <a:cxn ang="0">
                  <a:pos x="58" y="2"/>
                </a:cxn>
                <a:cxn ang="0">
                  <a:pos x="55" y="0"/>
                </a:cxn>
                <a:cxn ang="0">
                  <a:pos x="53" y="0"/>
                </a:cxn>
                <a:cxn ang="0">
                  <a:pos x="50" y="0"/>
                </a:cxn>
                <a:cxn ang="0">
                  <a:pos x="50" y="0"/>
                </a:cxn>
              </a:cxnLst>
              <a:rect l="0" t="0" r="r" b="b"/>
              <a:pathLst>
                <a:path w="59" h="62">
                  <a:moveTo>
                    <a:pt x="50" y="0"/>
                  </a:moveTo>
                  <a:lnTo>
                    <a:pt x="50" y="0"/>
                  </a:lnTo>
                  <a:lnTo>
                    <a:pt x="34" y="10"/>
                  </a:lnTo>
                  <a:lnTo>
                    <a:pt x="24" y="17"/>
                  </a:lnTo>
                  <a:lnTo>
                    <a:pt x="15" y="25"/>
                  </a:lnTo>
                  <a:lnTo>
                    <a:pt x="7" y="32"/>
                  </a:lnTo>
                  <a:lnTo>
                    <a:pt x="2" y="42"/>
                  </a:lnTo>
                  <a:lnTo>
                    <a:pt x="0" y="45"/>
                  </a:lnTo>
                  <a:lnTo>
                    <a:pt x="0" y="51"/>
                  </a:lnTo>
                  <a:lnTo>
                    <a:pt x="0" y="55"/>
                  </a:lnTo>
                  <a:lnTo>
                    <a:pt x="3" y="60"/>
                  </a:lnTo>
                  <a:lnTo>
                    <a:pt x="3" y="60"/>
                  </a:lnTo>
                  <a:lnTo>
                    <a:pt x="4" y="61"/>
                  </a:lnTo>
                  <a:lnTo>
                    <a:pt x="6" y="62"/>
                  </a:lnTo>
                  <a:lnTo>
                    <a:pt x="11" y="61"/>
                  </a:lnTo>
                  <a:lnTo>
                    <a:pt x="14" y="59"/>
                  </a:lnTo>
                  <a:lnTo>
                    <a:pt x="14" y="56"/>
                  </a:lnTo>
                  <a:lnTo>
                    <a:pt x="12" y="53"/>
                  </a:lnTo>
                  <a:lnTo>
                    <a:pt x="12" y="53"/>
                  </a:lnTo>
                  <a:lnTo>
                    <a:pt x="11" y="51"/>
                  </a:lnTo>
                  <a:lnTo>
                    <a:pt x="12" y="47"/>
                  </a:lnTo>
                  <a:lnTo>
                    <a:pt x="14" y="43"/>
                  </a:lnTo>
                  <a:lnTo>
                    <a:pt x="17" y="39"/>
                  </a:lnTo>
                  <a:lnTo>
                    <a:pt x="24" y="32"/>
                  </a:lnTo>
                  <a:lnTo>
                    <a:pt x="29" y="27"/>
                  </a:lnTo>
                  <a:lnTo>
                    <a:pt x="29" y="27"/>
                  </a:lnTo>
                  <a:lnTo>
                    <a:pt x="42" y="18"/>
                  </a:lnTo>
                  <a:lnTo>
                    <a:pt x="57" y="10"/>
                  </a:lnTo>
                  <a:lnTo>
                    <a:pt x="57" y="10"/>
                  </a:lnTo>
                  <a:lnTo>
                    <a:pt x="58" y="9"/>
                  </a:lnTo>
                  <a:lnTo>
                    <a:pt x="59" y="6"/>
                  </a:lnTo>
                  <a:lnTo>
                    <a:pt x="58" y="2"/>
                  </a:lnTo>
                  <a:lnTo>
                    <a:pt x="55" y="0"/>
                  </a:lnTo>
                  <a:lnTo>
                    <a:pt x="53" y="0"/>
                  </a:lnTo>
                  <a:lnTo>
                    <a:pt x="50" y="0"/>
                  </a:lnTo>
                  <a:lnTo>
                    <a:pt x="5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chenying0907 719"/>
            <p:cNvSpPr/>
            <p:nvPr/>
          </p:nvSpPr>
          <p:spPr bwMode="auto">
            <a:xfrm>
              <a:off x="2165351" y="3676650"/>
              <a:ext cx="20638" cy="23813"/>
            </a:xfrm>
            <a:custGeom>
              <a:avLst/>
              <a:gdLst/>
              <a:ahLst/>
              <a:cxnLst>
                <a:cxn ang="0">
                  <a:pos x="44" y="1"/>
                </a:cxn>
                <a:cxn ang="0">
                  <a:pos x="44" y="1"/>
                </a:cxn>
                <a:cxn ang="0">
                  <a:pos x="30" y="13"/>
                </a:cxn>
                <a:cxn ang="0">
                  <a:pos x="22" y="21"/>
                </a:cxn>
                <a:cxn ang="0">
                  <a:pos x="13" y="29"/>
                </a:cxn>
                <a:cxn ang="0">
                  <a:pos x="6" y="37"/>
                </a:cxn>
                <a:cxn ang="0">
                  <a:pos x="1" y="46"/>
                </a:cxn>
                <a:cxn ang="0">
                  <a:pos x="0" y="50"/>
                </a:cxn>
                <a:cxn ang="0">
                  <a:pos x="0" y="54"/>
                </a:cxn>
                <a:cxn ang="0">
                  <a:pos x="1" y="57"/>
                </a:cxn>
                <a:cxn ang="0">
                  <a:pos x="4" y="61"/>
                </a:cxn>
                <a:cxn ang="0">
                  <a:pos x="4" y="61"/>
                </a:cxn>
                <a:cxn ang="0">
                  <a:pos x="5" y="63"/>
                </a:cxn>
                <a:cxn ang="0">
                  <a:pos x="8" y="63"/>
                </a:cxn>
                <a:cxn ang="0">
                  <a:pos x="10" y="63"/>
                </a:cxn>
                <a:cxn ang="0">
                  <a:pos x="11" y="61"/>
                </a:cxn>
                <a:cxn ang="0">
                  <a:pos x="13" y="57"/>
                </a:cxn>
                <a:cxn ang="0">
                  <a:pos x="13" y="55"/>
                </a:cxn>
                <a:cxn ang="0">
                  <a:pos x="11" y="54"/>
                </a:cxn>
                <a:cxn ang="0">
                  <a:pos x="11" y="54"/>
                </a:cxn>
                <a:cxn ang="0">
                  <a:pos x="11" y="52"/>
                </a:cxn>
                <a:cxn ang="0">
                  <a:pos x="11" y="50"/>
                </a:cxn>
                <a:cxn ang="0">
                  <a:pos x="14" y="44"/>
                </a:cxn>
                <a:cxn ang="0">
                  <a:pos x="21" y="38"/>
                </a:cxn>
                <a:cxn ang="0">
                  <a:pos x="27" y="31"/>
                </a:cxn>
                <a:cxn ang="0">
                  <a:pos x="52" y="10"/>
                </a:cxn>
                <a:cxn ang="0">
                  <a:pos x="52" y="10"/>
                </a:cxn>
                <a:cxn ang="0">
                  <a:pos x="53" y="8"/>
                </a:cxn>
                <a:cxn ang="0">
                  <a:pos x="53" y="5"/>
                </a:cxn>
                <a:cxn ang="0">
                  <a:pos x="52" y="3"/>
                </a:cxn>
                <a:cxn ang="0">
                  <a:pos x="48" y="0"/>
                </a:cxn>
                <a:cxn ang="0">
                  <a:pos x="45" y="0"/>
                </a:cxn>
                <a:cxn ang="0">
                  <a:pos x="44" y="1"/>
                </a:cxn>
                <a:cxn ang="0">
                  <a:pos x="44" y="1"/>
                </a:cxn>
              </a:cxnLst>
              <a:rect l="0" t="0" r="r" b="b"/>
              <a:pathLst>
                <a:path w="53" h="63">
                  <a:moveTo>
                    <a:pt x="44" y="1"/>
                  </a:moveTo>
                  <a:lnTo>
                    <a:pt x="44" y="1"/>
                  </a:lnTo>
                  <a:lnTo>
                    <a:pt x="30" y="13"/>
                  </a:lnTo>
                  <a:lnTo>
                    <a:pt x="22" y="21"/>
                  </a:lnTo>
                  <a:lnTo>
                    <a:pt x="13" y="29"/>
                  </a:lnTo>
                  <a:lnTo>
                    <a:pt x="6" y="37"/>
                  </a:lnTo>
                  <a:lnTo>
                    <a:pt x="1" y="46"/>
                  </a:lnTo>
                  <a:lnTo>
                    <a:pt x="0" y="50"/>
                  </a:lnTo>
                  <a:lnTo>
                    <a:pt x="0" y="54"/>
                  </a:lnTo>
                  <a:lnTo>
                    <a:pt x="1" y="57"/>
                  </a:lnTo>
                  <a:lnTo>
                    <a:pt x="4" y="61"/>
                  </a:lnTo>
                  <a:lnTo>
                    <a:pt x="4" y="61"/>
                  </a:lnTo>
                  <a:lnTo>
                    <a:pt x="5" y="63"/>
                  </a:lnTo>
                  <a:lnTo>
                    <a:pt x="8" y="63"/>
                  </a:lnTo>
                  <a:lnTo>
                    <a:pt x="10" y="63"/>
                  </a:lnTo>
                  <a:lnTo>
                    <a:pt x="11" y="61"/>
                  </a:lnTo>
                  <a:lnTo>
                    <a:pt x="13" y="57"/>
                  </a:lnTo>
                  <a:lnTo>
                    <a:pt x="13" y="55"/>
                  </a:lnTo>
                  <a:lnTo>
                    <a:pt x="11" y="54"/>
                  </a:lnTo>
                  <a:lnTo>
                    <a:pt x="11" y="54"/>
                  </a:lnTo>
                  <a:lnTo>
                    <a:pt x="11" y="52"/>
                  </a:lnTo>
                  <a:lnTo>
                    <a:pt x="11" y="50"/>
                  </a:lnTo>
                  <a:lnTo>
                    <a:pt x="14" y="44"/>
                  </a:lnTo>
                  <a:lnTo>
                    <a:pt x="21" y="38"/>
                  </a:lnTo>
                  <a:lnTo>
                    <a:pt x="27" y="31"/>
                  </a:lnTo>
                  <a:lnTo>
                    <a:pt x="52" y="10"/>
                  </a:lnTo>
                  <a:lnTo>
                    <a:pt x="52" y="10"/>
                  </a:lnTo>
                  <a:lnTo>
                    <a:pt x="53" y="8"/>
                  </a:lnTo>
                  <a:lnTo>
                    <a:pt x="53" y="5"/>
                  </a:lnTo>
                  <a:lnTo>
                    <a:pt x="52" y="3"/>
                  </a:lnTo>
                  <a:lnTo>
                    <a:pt x="48" y="0"/>
                  </a:lnTo>
                  <a:lnTo>
                    <a:pt x="45" y="0"/>
                  </a:lnTo>
                  <a:lnTo>
                    <a:pt x="44" y="1"/>
                  </a:lnTo>
                  <a:lnTo>
                    <a:pt x="4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chenying0907 720"/>
            <p:cNvSpPr/>
            <p:nvPr/>
          </p:nvSpPr>
          <p:spPr bwMode="auto">
            <a:xfrm>
              <a:off x="2176463" y="3671888"/>
              <a:ext cx="34925" cy="33338"/>
            </a:xfrm>
            <a:custGeom>
              <a:avLst/>
              <a:gdLst/>
              <a:ahLst/>
              <a:cxnLst>
                <a:cxn ang="0">
                  <a:pos x="77" y="3"/>
                </a:cxn>
                <a:cxn ang="0">
                  <a:pos x="77" y="3"/>
                </a:cxn>
                <a:cxn ang="0">
                  <a:pos x="65" y="13"/>
                </a:cxn>
                <a:cxn ang="0">
                  <a:pos x="53" y="22"/>
                </a:cxn>
                <a:cxn ang="0">
                  <a:pos x="31" y="42"/>
                </a:cxn>
                <a:cxn ang="0">
                  <a:pos x="31" y="42"/>
                </a:cxn>
                <a:cxn ang="0">
                  <a:pos x="22" y="50"/>
                </a:cxn>
                <a:cxn ang="0">
                  <a:pos x="14" y="59"/>
                </a:cxn>
                <a:cxn ang="0">
                  <a:pos x="6" y="68"/>
                </a:cxn>
                <a:cxn ang="0">
                  <a:pos x="1" y="79"/>
                </a:cxn>
                <a:cxn ang="0">
                  <a:pos x="1" y="79"/>
                </a:cxn>
                <a:cxn ang="0">
                  <a:pos x="0" y="81"/>
                </a:cxn>
                <a:cxn ang="0">
                  <a:pos x="1" y="84"/>
                </a:cxn>
                <a:cxn ang="0">
                  <a:pos x="2" y="85"/>
                </a:cxn>
                <a:cxn ang="0">
                  <a:pos x="4" y="85"/>
                </a:cxn>
                <a:cxn ang="0">
                  <a:pos x="9" y="85"/>
                </a:cxn>
                <a:cxn ang="0">
                  <a:pos x="10" y="84"/>
                </a:cxn>
                <a:cxn ang="0">
                  <a:pos x="12" y="83"/>
                </a:cxn>
                <a:cxn ang="0">
                  <a:pos x="12" y="83"/>
                </a:cxn>
                <a:cxn ang="0">
                  <a:pos x="14" y="76"/>
                </a:cxn>
                <a:cxn ang="0">
                  <a:pos x="18" y="71"/>
                </a:cxn>
                <a:cxn ang="0">
                  <a:pos x="27" y="60"/>
                </a:cxn>
                <a:cxn ang="0">
                  <a:pos x="38" y="50"/>
                </a:cxn>
                <a:cxn ang="0">
                  <a:pos x="48" y="42"/>
                </a:cxn>
                <a:cxn ang="0">
                  <a:pos x="48" y="42"/>
                </a:cxn>
                <a:cxn ang="0">
                  <a:pos x="57" y="35"/>
                </a:cxn>
                <a:cxn ang="0">
                  <a:pos x="67" y="28"/>
                </a:cxn>
                <a:cxn ang="0">
                  <a:pos x="85" y="11"/>
                </a:cxn>
                <a:cxn ang="0">
                  <a:pos x="85" y="11"/>
                </a:cxn>
                <a:cxn ang="0">
                  <a:pos x="86" y="8"/>
                </a:cxn>
                <a:cxn ang="0">
                  <a:pos x="86" y="7"/>
                </a:cxn>
                <a:cxn ang="0">
                  <a:pos x="85" y="3"/>
                </a:cxn>
                <a:cxn ang="0">
                  <a:pos x="81" y="0"/>
                </a:cxn>
                <a:cxn ang="0">
                  <a:pos x="78" y="1"/>
                </a:cxn>
                <a:cxn ang="0">
                  <a:pos x="77" y="3"/>
                </a:cxn>
                <a:cxn ang="0">
                  <a:pos x="77" y="3"/>
                </a:cxn>
              </a:cxnLst>
              <a:rect l="0" t="0" r="r" b="b"/>
              <a:pathLst>
                <a:path w="86" h="85">
                  <a:moveTo>
                    <a:pt x="77" y="3"/>
                  </a:moveTo>
                  <a:lnTo>
                    <a:pt x="77" y="3"/>
                  </a:lnTo>
                  <a:lnTo>
                    <a:pt x="65" y="13"/>
                  </a:lnTo>
                  <a:lnTo>
                    <a:pt x="53" y="22"/>
                  </a:lnTo>
                  <a:lnTo>
                    <a:pt x="31" y="42"/>
                  </a:lnTo>
                  <a:lnTo>
                    <a:pt x="31" y="42"/>
                  </a:lnTo>
                  <a:lnTo>
                    <a:pt x="22" y="50"/>
                  </a:lnTo>
                  <a:lnTo>
                    <a:pt x="14" y="59"/>
                  </a:lnTo>
                  <a:lnTo>
                    <a:pt x="6" y="68"/>
                  </a:lnTo>
                  <a:lnTo>
                    <a:pt x="1" y="79"/>
                  </a:lnTo>
                  <a:lnTo>
                    <a:pt x="1" y="79"/>
                  </a:lnTo>
                  <a:lnTo>
                    <a:pt x="0" y="81"/>
                  </a:lnTo>
                  <a:lnTo>
                    <a:pt x="1" y="84"/>
                  </a:lnTo>
                  <a:lnTo>
                    <a:pt x="2" y="85"/>
                  </a:lnTo>
                  <a:lnTo>
                    <a:pt x="4" y="85"/>
                  </a:lnTo>
                  <a:lnTo>
                    <a:pt x="9" y="85"/>
                  </a:lnTo>
                  <a:lnTo>
                    <a:pt x="10" y="84"/>
                  </a:lnTo>
                  <a:lnTo>
                    <a:pt x="12" y="83"/>
                  </a:lnTo>
                  <a:lnTo>
                    <a:pt x="12" y="83"/>
                  </a:lnTo>
                  <a:lnTo>
                    <a:pt x="14" y="76"/>
                  </a:lnTo>
                  <a:lnTo>
                    <a:pt x="18" y="71"/>
                  </a:lnTo>
                  <a:lnTo>
                    <a:pt x="27" y="60"/>
                  </a:lnTo>
                  <a:lnTo>
                    <a:pt x="38" y="50"/>
                  </a:lnTo>
                  <a:lnTo>
                    <a:pt x="48" y="42"/>
                  </a:lnTo>
                  <a:lnTo>
                    <a:pt x="48" y="42"/>
                  </a:lnTo>
                  <a:lnTo>
                    <a:pt x="57" y="35"/>
                  </a:lnTo>
                  <a:lnTo>
                    <a:pt x="67" y="28"/>
                  </a:lnTo>
                  <a:lnTo>
                    <a:pt x="85" y="11"/>
                  </a:lnTo>
                  <a:lnTo>
                    <a:pt x="85" y="11"/>
                  </a:lnTo>
                  <a:lnTo>
                    <a:pt x="86" y="8"/>
                  </a:lnTo>
                  <a:lnTo>
                    <a:pt x="86" y="7"/>
                  </a:lnTo>
                  <a:lnTo>
                    <a:pt x="85" y="3"/>
                  </a:lnTo>
                  <a:lnTo>
                    <a:pt x="81" y="0"/>
                  </a:lnTo>
                  <a:lnTo>
                    <a:pt x="78" y="1"/>
                  </a:lnTo>
                  <a:lnTo>
                    <a:pt x="77" y="3"/>
                  </a:lnTo>
                  <a:lnTo>
                    <a:pt x="7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chenying0907 721"/>
            <p:cNvSpPr/>
            <p:nvPr/>
          </p:nvSpPr>
          <p:spPr bwMode="auto">
            <a:xfrm>
              <a:off x="2200276" y="3676650"/>
              <a:ext cx="26988" cy="26988"/>
            </a:xfrm>
            <a:custGeom>
              <a:avLst/>
              <a:gdLst/>
              <a:ahLst/>
              <a:cxnLst>
                <a:cxn ang="0">
                  <a:pos x="59" y="1"/>
                </a:cxn>
                <a:cxn ang="0">
                  <a:pos x="59" y="1"/>
                </a:cxn>
                <a:cxn ang="0">
                  <a:pos x="51" y="9"/>
                </a:cxn>
                <a:cxn ang="0">
                  <a:pos x="42" y="16"/>
                </a:cxn>
                <a:cxn ang="0">
                  <a:pos x="25" y="27"/>
                </a:cxn>
                <a:cxn ang="0">
                  <a:pos x="17" y="34"/>
                </a:cxn>
                <a:cxn ang="0">
                  <a:pos x="11" y="42"/>
                </a:cxn>
                <a:cxn ang="0">
                  <a:pos x="4" y="51"/>
                </a:cxn>
                <a:cxn ang="0">
                  <a:pos x="0" y="61"/>
                </a:cxn>
                <a:cxn ang="0">
                  <a:pos x="0" y="61"/>
                </a:cxn>
                <a:cxn ang="0">
                  <a:pos x="0" y="64"/>
                </a:cxn>
                <a:cxn ang="0">
                  <a:pos x="2" y="67"/>
                </a:cxn>
                <a:cxn ang="0">
                  <a:pos x="4" y="68"/>
                </a:cxn>
                <a:cxn ang="0">
                  <a:pos x="7" y="69"/>
                </a:cxn>
                <a:cxn ang="0">
                  <a:pos x="12" y="69"/>
                </a:cxn>
                <a:cxn ang="0">
                  <a:pos x="12" y="69"/>
                </a:cxn>
                <a:cxn ang="0">
                  <a:pos x="15" y="68"/>
                </a:cxn>
                <a:cxn ang="0">
                  <a:pos x="16" y="67"/>
                </a:cxn>
                <a:cxn ang="0">
                  <a:pos x="17" y="64"/>
                </a:cxn>
                <a:cxn ang="0">
                  <a:pos x="17" y="60"/>
                </a:cxn>
                <a:cxn ang="0">
                  <a:pos x="15" y="57"/>
                </a:cxn>
                <a:cxn ang="0">
                  <a:pos x="15" y="57"/>
                </a:cxn>
                <a:cxn ang="0">
                  <a:pos x="19" y="50"/>
                </a:cxn>
                <a:cxn ang="0">
                  <a:pos x="24" y="43"/>
                </a:cxn>
                <a:cxn ang="0">
                  <a:pos x="30" y="37"/>
                </a:cxn>
                <a:cxn ang="0">
                  <a:pos x="38" y="31"/>
                </a:cxn>
                <a:cxn ang="0">
                  <a:pos x="54" y="21"/>
                </a:cxn>
                <a:cxn ang="0">
                  <a:pos x="61" y="16"/>
                </a:cxn>
                <a:cxn ang="0">
                  <a:pos x="67" y="10"/>
                </a:cxn>
                <a:cxn ang="0">
                  <a:pos x="67" y="10"/>
                </a:cxn>
                <a:cxn ang="0">
                  <a:pos x="68" y="8"/>
                </a:cxn>
                <a:cxn ang="0">
                  <a:pos x="70" y="5"/>
                </a:cxn>
                <a:cxn ang="0">
                  <a:pos x="67" y="3"/>
                </a:cxn>
                <a:cxn ang="0">
                  <a:pos x="63" y="0"/>
                </a:cxn>
                <a:cxn ang="0">
                  <a:pos x="62" y="0"/>
                </a:cxn>
                <a:cxn ang="0">
                  <a:pos x="59" y="1"/>
                </a:cxn>
                <a:cxn ang="0">
                  <a:pos x="59" y="1"/>
                </a:cxn>
              </a:cxnLst>
              <a:rect l="0" t="0" r="r" b="b"/>
              <a:pathLst>
                <a:path w="70" h="69">
                  <a:moveTo>
                    <a:pt x="59" y="1"/>
                  </a:moveTo>
                  <a:lnTo>
                    <a:pt x="59" y="1"/>
                  </a:lnTo>
                  <a:lnTo>
                    <a:pt x="51" y="9"/>
                  </a:lnTo>
                  <a:lnTo>
                    <a:pt x="42" y="16"/>
                  </a:lnTo>
                  <a:lnTo>
                    <a:pt x="25" y="27"/>
                  </a:lnTo>
                  <a:lnTo>
                    <a:pt x="17" y="34"/>
                  </a:lnTo>
                  <a:lnTo>
                    <a:pt x="11" y="42"/>
                  </a:lnTo>
                  <a:lnTo>
                    <a:pt x="4" y="51"/>
                  </a:lnTo>
                  <a:lnTo>
                    <a:pt x="0" y="61"/>
                  </a:lnTo>
                  <a:lnTo>
                    <a:pt x="0" y="61"/>
                  </a:lnTo>
                  <a:lnTo>
                    <a:pt x="0" y="64"/>
                  </a:lnTo>
                  <a:lnTo>
                    <a:pt x="2" y="67"/>
                  </a:lnTo>
                  <a:lnTo>
                    <a:pt x="4" y="68"/>
                  </a:lnTo>
                  <a:lnTo>
                    <a:pt x="7" y="69"/>
                  </a:lnTo>
                  <a:lnTo>
                    <a:pt x="12" y="69"/>
                  </a:lnTo>
                  <a:lnTo>
                    <a:pt x="12" y="69"/>
                  </a:lnTo>
                  <a:lnTo>
                    <a:pt x="15" y="68"/>
                  </a:lnTo>
                  <a:lnTo>
                    <a:pt x="16" y="67"/>
                  </a:lnTo>
                  <a:lnTo>
                    <a:pt x="17" y="64"/>
                  </a:lnTo>
                  <a:lnTo>
                    <a:pt x="17" y="60"/>
                  </a:lnTo>
                  <a:lnTo>
                    <a:pt x="15" y="57"/>
                  </a:lnTo>
                  <a:lnTo>
                    <a:pt x="15" y="57"/>
                  </a:lnTo>
                  <a:lnTo>
                    <a:pt x="19" y="50"/>
                  </a:lnTo>
                  <a:lnTo>
                    <a:pt x="24" y="43"/>
                  </a:lnTo>
                  <a:lnTo>
                    <a:pt x="30" y="37"/>
                  </a:lnTo>
                  <a:lnTo>
                    <a:pt x="38" y="31"/>
                  </a:lnTo>
                  <a:lnTo>
                    <a:pt x="54" y="21"/>
                  </a:lnTo>
                  <a:lnTo>
                    <a:pt x="61" y="16"/>
                  </a:lnTo>
                  <a:lnTo>
                    <a:pt x="67" y="10"/>
                  </a:lnTo>
                  <a:lnTo>
                    <a:pt x="67" y="10"/>
                  </a:lnTo>
                  <a:lnTo>
                    <a:pt x="68" y="8"/>
                  </a:lnTo>
                  <a:lnTo>
                    <a:pt x="70" y="5"/>
                  </a:lnTo>
                  <a:lnTo>
                    <a:pt x="67" y="3"/>
                  </a:lnTo>
                  <a:lnTo>
                    <a:pt x="63" y="0"/>
                  </a:lnTo>
                  <a:lnTo>
                    <a:pt x="62"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chenying0907 722"/>
            <p:cNvSpPr/>
            <p:nvPr/>
          </p:nvSpPr>
          <p:spPr bwMode="auto">
            <a:xfrm>
              <a:off x="2222501" y="3676650"/>
              <a:ext cx="25400" cy="31750"/>
            </a:xfrm>
            <a:custGeom>
              <a:avLst/>
              <a:gdLst/>
              <a:ahLst/>
              <a:cxnLst>
                <a:cxn ang="0">
                  <a:pos x="52" y="1"/>
                </a:cxn>
                <a:cxn ang="0">
                  <a:pos x="52" y="1"/>
                </a:cxn>
                <a:cxn ang="0">
                  <a:pos x="43" y="13"/>
                </a:cxn>
                <a:cxn ang="0">
                  <a:pos x="35" y="23"/>
                </a:cxn>
                <a:cxn ang="0">
                  <a:pos x="26" y="34"/>
                </a:cxn>
                <a:cxn ang="0">
                  <a:pos x="16" y="44"/>
                </a:cxn>
                <a:cxn ang="0">
                  <a:pos x="16" y="44"/>
                </a:cxn>
                <a:cxn ang="0">
                  <a:pos x="9" y="51"/>
                </a:cxn>
                <a:cxn ang="0">
                  <a:pos x="4" y="57"/>
                </a:cxn>
                <a:cxn ang="0">
                  <a:pos x="1" y="65"/>
                </a:cxn>
                <a:cxn ang="0">
                  <a:pos x="0" y="74"/>
                </a:cxn>
                <a:cxn ang="0">
                  <a:pos x="0" y="74"/>
                </a:cxn>
                <a:cxn ang="0">
                  <a:pos x="0" y="77"/>
                </a:cxn>
                <a:cxn ang="0">
                  <a:pos x="1" y="78"/>
                </a:cxn>
                <a:cxn ang="0">
                  <a:pos x="5" y="80"/>
                </a:cxn>
                <a:cxn ang="0">
                  <a:pos x="9" y="78"/>
                </a:cxn>
                <a:cxn ang="0">
                  <a:pos x="10" y="77"/>
                </a:cxn>
                <a:cxn ang="0">
                  <a:pos x="12" y="74"/>
                </a:cxn>
                <a:cxn ang="0">
                  <a:pos x="12" y="74"/>
                </a:cxn>
                <a:cxn ang="0">
                  <a:pos x="12" y="69"/>
                </a:cxn>
                <a:cxn ang="0">
                  <a:pos x="13" y="65"/>
                </a:cxn>
                <a:cxn ang="0">
                  <a:pos x="18" y="57"/>
                </a:cxn>
                <a:cxn ang="0">
                  <a:pos x="25" y="51"/>
                </a:cxn>
                <a:cxn ang="0">
                  <a:pos x="33" y="44"/>
                </a:cxn>
                <a:cxn ang="0">
                  <a:pos x="33" y="44"/>
                </a:cxn>
                <a:cxn ang="0">
                  <a:pos x="40" y="37"/>
                </a:cxn>
                <a:cxn ang="0">
                  <a:pos x="47" y="27"/>
                </a:cxn>
                <a:cxn ang="0">
                  <a:pos x="54" y="18"/>
                </a:cxn>
                <a:cxn ang="0">
                  <a:pos x="61" y="10"/>
                </a:cxn>
                <a:cxn ang="0">
                  <a:pos x="61" y="10"/>
                </a:cxn>
                <a:cxn ang="0">
                  <a:pos x="63" y="8"/>
                </a:cxn>
                <a:cxn ang="0">
                  <a:pos x="63" y="5"/>
                </a:cxn>
                <a:cxn ang="0">
                  <a:pos x="60" y="1"/>
                </a:cxn>
                <a:cxn ang="0">
                  <a:pos x="57" y="0"/>
                </a:cxn>
                <a:cxn ang="0">
                  <a:pos x="55" y="0"/>
                </a:cxn>
                <a:cxn ang="0">
                  <a:pos x="52" y="1"/>
                </a:cxn>
                <a:cxn ang="0">
                  <a:pos x="52" y="1"/>
                </a:cxn>
              </a:cxnLst>
              <a:rect l="0" t="0" r="r" b="b"/>
              <a:pathLst>
                <a:path w="63" h="80">
                  <a:moveTo>
                    <a:pt x="52" y="1"/>
                  </a:moveTo>
                  <a:lnTo>
                    <a:pt x="52" y="1"/>
                  </a:lnTo>
                  <a:lnTo>
                    <a:pt x="43" y="13"/>
                  </a:lnTo>
                  <a:lnTo>
                    <a:pt x="35" y="23"/>
                  </a:lnTo>
                  <a:lnTo>
                    <a:pt x="26" y="34"/>
                  </a:lnTo>
                  <a:lnTo>
                    <a:pt x="16" y="44"/>
                  </a:lnTo>
                  <a:lnTo>
                    <a:pt x="16" y="44"/>
                  </a:lnTo>
                  <a:lnTo>
                    <a:pt x="9" y="51"/>
                  </a:lnTo>
                  <a:lnTo>
                    <a:pt x="4" y="57"/>
                  </a:lnTo>
                  <a:lnTo>
                    <a:pt x="1" y="65"/>
                  </a:lnTo>
                  <a:lnTo>
                    <a:pt x="0" y="74"/>
                  </a:lnTo>
                  <a:lnTo>
                    <a:pt x="0" y="74"/>
                  </a:lnTo>
                  <a:lnTo>
                    <a:pt x="0" y="77"/>
                  </a:lnTo>
                  <a:lnTo>
                    <a:pt x="1" y="78"/>
                  </a:lnTo>
                  <a:lnTo>
                    <a:pt x="5" y="80"/>
                  </a:lnTo>
                  <a:lnTo>
                    <a:pt x="9" y="78"/>
                  </a:lnTo>
                  <a:lnTo>
                    <a:pt x="10" y="77"/>
                  </a:lnTo>
                  <a:lnTo>
                    <a:pt x="12" y="74"/>
                  </a:lnTo>
                  <a:lnTo>
                    <a:pt x="12" y="74"/>
                  </a:lnTo>
                  <a:lnTo>
                    <a:pt x="12" y="69"/>
                  </a:lnTo>
                  <a:lnTo>
                    <a:pt x="13" y="65"/>
                  </a:lnTo>
                  <a:lnTo>
                    <a:pt x="18" y="57"/>
                  </a:lnTo>
                  <a:lnTo>
                    <a:pt x="25" y="51"/>
                  </a:lnTo>
                  <a:lnTo>
                    <a:pt x="33" y="44"/>
                  </a:lnTo>
                  <a:lnTo>
                    <a:pt x="33" y="44"/>
                  </a:lnTo>
                  <a:lnTo>
                    <a:pt x="40" y="37"/>
                  </a:lnTo>
                  <a:lnTo>
                    <a:pt x="47" y="27"/>
                  </a:lnTo>
                  <a:lnTo>
                    <a:pt x="54" y="18"/>
                  </a:lnTo>
                  <a:lnTo>
                    <a:pt x="61" y="10"/>
                  </a:lnTo>
                  <a:lnTo>
                    <a:pt x="61" y="10"/>
                  </a:lnTo>
                  <a:lnTo>
                    <a:pt x="63" y="8"/>
                  </a:lnTo>
                  <a:lnTo>
                    <a:pt x="63" y="5"/>
                  </a:lnTo>
                  <a:lnTo>
                    <a:pt x="60" y="1"/>
                  </a:lnTo>
                  <a:lnTo>
                    <a:pt x="57" y="0"/>
                  </a:lnTo>
                  <a:lnTo>
                    <a:pt x="55"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chenying0907 723"/>
            <p:cNvSpPr/>
            <p:nvPr/>
          </p:nvSpPr>
          <p:spPr bwMode="auto">
            <a:xfrm>
              <a:off x="2238376" y="3681413"/>
              <a:ext cx="26988" cy="33338"/>
            </a:xfrm>
            <a:custGeom>
              <a:avLst/>
              <a:gdLst/>
              <a:ahLst/>
              <a:cxnLst>
                <a:cxn ang="0">
                  <a:pos x="59" y="1"/>
                </a:cxn>
                <a:cxn ang="0">
                  <a:pos x="59" y="1"/>
                </a:cxn>
                <a:cxn ang="0">
                  <a:pos x="42" y="18"/>
                </a:cxn>
                <a:cxn ang="0">
                  <a:pos x="26" y="36"/>
                </a:cxn>
                <a:cxn ang="0">
                  <a:pos x="18" y="45"/>
                </a:cxn>
                <a:cxn ang="0">
                  <a:pos x="12" y="56"/>
                </a:cxn>
                <a:cxn ang="0">
                  <a:pos x="5" y="66"/>
                </a:cxn>
                <a:cxn ang="0">
                  <a:pos x="1" y="78"/>
                </a:cxn>
                <a:cxn ang="0">
                  <a:pos x="1" y="78"/>
                </a:cxn>
                <a:cxn ang="0">
                  <a:pos x="0" y="81"/>
                </a:cxn>
                <a:cxn ang="0">
                  <a:pos x="1" y="82"/>
                </a:cxn>
                <a:cxn ang="0">
                  <a:pos x="3" y="83"/>
                </a:cxn>
                <a:cxn ang="0">
                  <a:pos x="4" y="85"/>
                </a:cxn>
                <a:cxn ang="0">
                  <a:pos x="9" y="85"/>
                </a:cxn>
                <a:cxn ang="0">
                  <a:pos x="11" y="83"/>
                </a:cxn>
                <a:cxn ang="0">
                  <a:pos x="12" y="81"/>
                </a:cxn>
                <a:cxn ang="0">
                  <a:pos x="12" y="81"/>
                </a:cxn>
                <a:cxn ang="0">
                  <a:pos x="17" y="70"/>
                </a:cxn>
                <a:cxn ang="0">
                  <a:pos x="22" y="61"/>
                </a:cxn>
                <a:cxn ang="0">
                  <a:pos x="29" y="51"/>
                </a:cxn>
                <a:cxn ang="0">
                  <a:pos x="35" y="43"/>
                </a:cxn>
                <a:cxn ang="0">
                  <a:pos x="51" y="26"/>
                </a:cxn>
                <a:cxn ang="0">
                  <a:pos x="68" y="9"/>
                </a:cxn>
                <a:cxn ang="0">
                  <a:pos x="68" y="9"/>
                </a:cxn>
                <a:cxn ang="0">
                  <a:pos x="69" y="8"/>
                </a:cxn>
                <a:cxn ang="0">
                  <a:pos x="69" y="5"/>
                </a:cxn>
                <a:cxn ang="0">
                  <a:pos x="67" y="1"/>
                </a:cxn>
                <a:cxn ang="0">
                  <a:pos x="64" y="0"/>
                </a:cxn>
                <a:cxn ang="0">
                  <a:pos x="62" y="0"/>
                </a:cxn>
                <a:cxn ang="0">
                  <a:pos x="59" y="1"/>
                </a:cxn>
                <a:cxn ang="0">
                  <a:pos x="59" y="1"/>
                </a:cxn>
              </a:cxnLst>
              <a:rect l="0" t="0" r="r" b="b"/>
              <a:pathLst>
                <a:path w="69" h="85">
                  <a:moveTo>
                    <a:pt x="59" y="1"/>
                  </a:moveTo>
                  <a:lnTo>
                    <a:pt x="59" y="1"/>
                  </a:lnTo>
                  <a:lnTo>
                    <a:pt x="42" y="18"/>
                  </a:lnTo>
                  <a:lnTo>
                    <a:pt x="26" y="36"/>
                  </a:lnTo>
                  <a:lnTo>
                    <a:pt x="18" y="45"/>
                  </a:lnTo>
                  <a:lnTo>
                    <a:pt x="12" y="56"/>
                  </a:lnTo>
                  <a:lnTo>
                    <a:pt x="5" y="66"/>
                  </a:lnTo>
                  <a:lnTo>
                    <a:pt x="1" y="78"/>
                  </a:lnTo>
                  <a:lnTo>
                    <a:pt x="1" y="78"/>
                  </a:lnTo>
                  <a:lnTo>
                    <a:pt x="0" y="81"/>
                  </a:lnTo>
                  <a:lnTo>
                    <a:pt x="1" y="82"/>
                  </a:lnTo>
                  <a:lnTo>
                    <a:pt x="3" y="83"/>
                  </a:lnTo>
                  <a:lnTo>
                    <a:pt x="4" y="85"/>
                  </a:lnTo>
                  <a:lnTo>
                    <a:pt x="9" y="85"/>
                  </a:lnTo>
                  <a:lnTo>
                    <a:pt x="11" y="83"/>
                  </a:lnTo>
                  <a:lnTo>
                    <a:pt x="12" y="81"/>
                  </a:lnTo>
                  <a:lnTo>
                    <a:pt x="12" y="81"/>
                  </a:lnTo>
                  <a:lnTo>
                    <a:pt x="17" y="70"/>
                  </a:lnTo>
                  <a:lnTo>
                    <a:pt x="22" y="61"/>
                  </a:lnTo>
                  <a:lnTo>
                    <a:pt x="29" y="51"/>
                  </a:lnTo>
                  <a:lnTo>
                    <a:pt x="35" y="43"/>
                  </a:lnTo>
                  <a:lnTo>
                    <a:pt x="51" y="26"/>
                  </a:lnTo>
                  <a:lnTo>
                    <a:pt x="68" y="9"/>
                  </a:lnTo>
                  <a:lnTo>
                    <a:pt x="68" y="9"/>
                  </a:lnTo>
                  <a:lnTo>
                    <a:pt x="69" y="8"/>
                  </a:lnTo>
                  <a:lnTo>
                    <a:pt x="69" y="5"/>
                  </a:lnTo>
                  <a:lnTo>
                    <a:pt x="67" y="1"/>
                  </a:lnTo>
                  <a:lnTo>
                    <a:pt x="64" y="0"/>
                  </a:lnTo>
                  <a:lnTo>
                    <a:pt x="62"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chenying0907 724"/>
            <p:cNvSpPr/>
            <p:nvPr/>
          </p:nvSpPr>
          <p:spPr bwMode="auto">
            <a:xfrm>
              <a:off x="2268538" y="3681413"/>
              <a:ext cx="28575" cy="33338"/>
            </a:xfrm>
            <a:custGeom>
              <a:avLst/>
              <a:gdLst/>
              <a:ahLst/>
              <a:cxnLst>
                <a:cxn ang="0">
                  <a:pos x="64" y="1"/>
                </a:cxn>
                <a:cxn ang="0">
                  <a:pos x="64" y="1"/>
                </a:cxn>
                <a:cxn ang="0">
                  <a:pos x="45" y="18"/>
                </a:cxn>
                <a:cxn ang="0">
                  <a:pos x="27" y="35"/>
                </a:cxn>
                <a:cxn ang="0">
                  <a:pos x="18" y="45"/>
                </a:cxn>
                <a:cxn ang="0">
                  <a:pos x="10" y="55"/>
                </a:cxn>
                <a:cxn ang="0">
                  <a:pos x="4" y="66"/>
                </a:cxn>
                <a:cxn ang="0">
                  <a:pos x="0" y="78"/>
                </a:cxn>
                <a:cxn ang="0">
                  <a:pos x="0" y="78"/>
                </a:cxn>
                <a:cxn ang="0">
                  <a:pos x="0" y="81"/>
                </a:cxn>
                <a:cxn ang="0">
                  <a:pos x="1" y="82"/>
                </a:cxn>
                <a:cxn ang="0">
                  <a:pos x="5" y="85"/>
                </a:cxn>
                <a:cxn ang="0">
                  <a:pos x="9" y="85"/>
                </a:cxn>
                <a:cxn ang="0">
                  <a:pos x="10" y="83"/>
                </a:cxn>
                <a:cxn ang="0">
                  <a:pos x="11" y="81"/>
                </a:cxn>
                <a:cxn ang="0">
                  <a:pos x="11" y="81"/>
                </a:cxn>
                <a:cxn ang="0">
                  <a:pos x="15" y="70"/>
                </a:cxn>
                <a:cxn ang="0">
                  <a:pos x="21" y="60"/>
                </a:cxn>
                <a:cxn ang="0">
                  <a:pos x="28" y="51"/>
                </a:cxn>
                <a:cxn ang="0">
                  <a:pos x="36" y="42"/>
                </a:cxn>
                <a:cxn ang="0">
                  <a:pos x="55" y="25"/>
                </a:cxn>
                <a:cxn ang="0">
                  <a:pos x="73" y="9"/>
                </a:cxn>
                <a:cxn ang="0">
                  <a:pos x="73" y="9"/>
                </a:cxn>
                <a:cxn ang="0">
                  <a:pos x="74" y="8"/>
                </a:cxn>
                <a:cxn ang="0">
                  <a:pos x="74" y="5"/>
                </a:cxn>
                <a:cxn ang="0">
                  <a:pos x="73" y="1"/>
                </a:cxn>
                <a:cxn ang="0">
                  <a:pos x="69" y="0"/>
                </a:cxn>
                <a:cxn ang="0">
                  <a:pos x="66" y="0"/>
                </a:cxn>
                <a:cxn ang="0">
                  <a:pos x="64" y="1"/>
                </a:cxn>
                <a:cxn ang="0">
                  <a:pos x="64" y="1"/>
                </a:cxn>
              </a:cxnLst>
              <a:rect l="0" t="0" r="r" b="b"/>
              <a:pathLst>
                <a:path w="74" h="85">
                  <a:moveTo>
                    <a:pt x="64" y="1"/>
                  </a:moveTo>
                  <a:lnTo>
                    <a:pt x="64" y="1"/>
                  </a:lnTo>
                  <a:lnTo>
                    <a:pt x="45" y="18"/>
                  </a:lnTo>
                  <a:lnTo>
                    <a:pt x="27" y="35"/>
                  </a:lnTo>
                  <a:lnTo>
                    <a:pt x="18" y="45"/>
                  </a:lnTo>
                  <a:lnTo>
                    <a:pt x="10" y="55"/>
                  </a:lnTo>
                  <a:lnTo>
                    <a:pt x="4" y="66"/>
                  </a:lnTo>
                  <a:lnTo>
                    <a:pt x="0" y="78"/>
                  </a:lnTo>
                  <a:lnTo>
                    <a:pt x="0" y="78"/>
                  </a:lnTo>
                  <a:lnTo>
                    <a:pt x="0" y="81"/>
                  </a:lnTo>
                  <a:lnTo>
                    <a:pt x="1" y="82"/>
                  </a:lnTo>
                  <a:lnTo>
                    <a:pt x="5" y="85"/>
                  </a:lnTo>
                  <a:lnTo>
                    <a:pt x="9" y="85"/>
                  </a:lnTo>
                  <a:lnTo>
                    <a:pt x="10" y="83"/>
                  </a:lnTo>
                  <a:lnTo>
                    <a:pt x="11" y="81"/>
                  </a:lnTo>
                  <a:lnTo>
                    <a:pt x="11" y="81"/>
                  </a:lnTo>
                  <a:lnTo>
                    <a:pt x="15" y="70"/>
                  </a:lnTo>
                  <a:lnTo>
                    <a:pt x="21" y="60"/>
                  </a:lnTo>
                  <a:lnTo>
                    <a:pt x="28" y="51"/>
                  </a:lnTo>
                  <a:lnTo>
                    <a:pt x="36" y="42"/>
                  </a:lnTo>
                  <a:lnTo>
                    <a:pt x="55" y="25"/>
                  </a:lnTo>
                  <a:lnTo>
                    <a:pt x="73" y="9"/>
                  </a:lnTo>
                  <a:lnTo>
                    <a:pt x="73" y="9"/>
                  </a:lnTo>
                  <a:lnTo>
                    <a:pt x="74" y="8"/>
                  </a:lnTo>
                  <a:lnTo>
                    <a:pt x="74" y="5"/>
                  </a:lnTo>
                  <a:lnTo>
                    <a:pt x="73" y="1"/>
                  </a:lnTo>
                  <a:lnTo>
                    <a:pt x="69" y="0"/>
                  </a:lnTo>
                  <a:lnTo>
                    <a:pt x="66" y="0"/>
                  </a:lnTo>
                  <a:lnTo>
                    <a:pt x="64" y="1"/>
                  </a:lnTo>
                  <a:lnTo>
                    <a:pt x="6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chenying0907 725"/>
            <p:cNvSpPr/>
            <p:nvPr/>
          </p:nvSpPr>
          <p:spPr bwMode="auto">
            <a:xfrm>
              <a:off x="2306638" y="3678238"/>
              <a:ext cx="33338" cy="31750"/>
            </a:xfrm>
            <a:custGeom>
              <a:avLst/>
              <a:gdLst/>
              <a:ahLst/>
              <a:cxnLst>
                <a:cxn ang="0">
                  <a:pos x="76" y="0"/>
                </a:cxn>
                <a:cxn ang="0">
                  <a:pos x="76" y="0"/>
                </a:cxn>
                <a:cxn ang="0">
                  <a:pos x="64" y="6"/>
                </a:cxn>
                <a:cxn ang="0">
                  <a:pos x="52" y="12"/>
                </a:cxn>
                <a:cxn ang="0">
                  <a:pos x="42" y="20"/>
                </a:cxn>
                <a:cxn ang="0">
                  <a:pos x="31" y="29"/>
                </a:cxn>
                <a:cxn ang="0">
                  <a:pos x="22" y="38"/>
                </a:cxn>
                <a:cxn ang="0">
                  <a:pos x="13" y="49"/>
                </a:cxn>
                <a:cxn ang="0">
                  <a:pos x="6" y="59"/>
                </a:cxn>
                <a:cxn ang="0">
                  <a:pos x="0" y="71"/>
                </a:cxn>
                <a:cxn ang="0">
                  <a:pos x="0" y="71"/>
                </a:cxn>
                <a:cxn ang="0">
                  <a:pos x="0" y="74"/>
                </a:cxn>
                <a:cxn ang="0">
                  <a:pos x="0" y="76"/>
                </a:cxn>
                <a:cxn ang="0">
                  <a:pos x="2" y="79"/>
                </a:cxn>
                <a:cxn ang="0">
                  <a:pos x="5" y="80"/>
                </a:cxn>
                <a:cxn ang="0">
                  <a:pos x="6" y="80"/>
                </a:cxn>
                <a:cxn ang="0">
                  <a:pos x="8" y="79"/>
                </a:cxn>
                <a:cxn ang="0">
                  <a:pos x="9" y="78"/>
                </a:cxn>
                <a:cxn ang="0">
                  <a:pos x="9" y="78"/>
                </a:cxn>
                <a:cxn ang="0">
                  <a:pos x="16" y="66"/>
                </a:cxn>
                <a:cxn ang="0">
                  <a:pos x="22" y="55"/>
                </a:cxn>
                <a:cxn ang="0">
                  <a:pos x="30" y="46"/>
                </a:cxn>
                <a:cxn ang="0">
                  <a:pos x="39" y="37"/>
                </a:cxn>
                <a:cxn ang="0">
                  <a:pos x="50" y="29"/>
                </a:cxn>
                <a:cxn ang="0">
                  <a:pos x="60" y="21"/>
                </a:cxn>
                <a:cxn ang="0">
                  <a:pos x="70" y="16"/>
                </a:cxn>
                <a:cxn ang="0">
                  <a:pos x="82" y="11"/>
                </a:cxn>
                <a:cxn ang="0">
                  <a:pos x="82" y="11"/>
                </a:cxn>
                <a:cxn ang="0">
                  <a:pos x="84" y="10"/>
                </a:cxn>
                <a:cxn ang="0">
                  <a:pos x="85" y="7"/>
                </a:cxn>
                <a:cxn ang="0">
                  <a:pos x="85" y="6"/>
                </a:cxn>
                <a:cxn ang="0">
                  <a:pos x="84" y="3"/>
                </a:cxn>
                <a:cxn ang="0">
                  <a:pos x="81" y="0"/>
                </a:cxn>
                <a:cxn ang="0">
                  <a:pos x="78" y="0"/>
                </a:cxn>
                <a:cxn ang="0">
                  <a:pos x="76" y="0"/>
                </a:cxn>
                <a:cxn ang="0">
                  <a:pos x="76" y="0"/>
                </a:cxn>
              </a:cxnLst>
              <a:rect l="0" t="0" r="r" b="b"/>
              <a:pathLst>
                <a:path w="85" h="80">
                  <a:moveTo>
                    <a:pt x="76" y="0"/>
                  </a:moveTo>
                  <a:lnTo>
                    <a:pt x="76" y="0"/>
                  </a:lnTo>
                  <a:lnTo>
                    <a:pt x="64" y="6"/>
                  </a:lnTo>
                  <a:lnTo>
                    <a:pt x="52" y="12"/>
                  </a:lnTo>
                  <a:lnTo>
                    <a:pt x="42" y="20"/>
                  </a:lnTo>
                  <a:lnTo>
                    <a:pt x="31" y="29"/>
                  </a:lnTo>
                  <a:lnTo>
                    <a:pt x="22" y="38"/>
                  </a:lnTo>
                  <a:lnTo>
                    <a:pt x="13" y="49"/>
                  </a:lnTo>
                  <a:lnTo>
                    <a:pt x="6" y="59"/>
                  </a:lnTo>
                  <a:lnTo>
                    <a:pt x="0" y="71"/>
                  </a:lnTo>
                  <a:lnTo>
                    <a:pt x="0" y="71"/>
                  </a:lnTo>
                  <a:lnTo>
                    <a:pt x="0" y="74"/>
                  </a:lnTo>
                  <a:lnTo>
                    <a:pt x="0" y="76"/>
                  </a:lnTo>
                  <a:lnTo>
                    <a:pt x="2" y="79"/>
                  </a:lnTo>
                  <a:lnTo>
                    <a:pt x="5" y="80"/>
                  </a:lnTo>
                  <a:lnTo>
                    <a:pt x="6" y="80"/>
                  </a:lnTo>
                  <a:lnTo>
                    <a:pt x="8" y="79"/>
                  </a:lnTo>
                  <a:lnTo>
                    <a:pt x="9" y="78"/>
                  </a:lnTo>
                  <a:lnTo>
                    <a:pt x="9" y="78"/>
                  </a:lnTo>
                  <a:lnTo>
                    <a:pt x="16" y="66"/>
                  </a:lnTo>
                  <a:lnTo>
                    <a:pt x="22" y="55"/>
                  </a:lnTo>
                  <a:lnTo>
                    <a:pt x="30" y="46"/>
                  </a:lnTo>
                  <a:lnTo>
                    <a:pt x="39" y="37"/>
                  </a:lnTo>
                  <a:lnTo>
                    <a:pt x="50" y="29"/>
                  </a:lnTo>
                  <a:lnTo>
                    <a:pt x="60" y="21"/>
                  </a:lnTo>
                  <a:lnTo>
                    <a:pt x="70" y="16"/>
                  </a:lnTo>
                  <a:lnTo>
                    <a:pt x="82" y="11"/>
                  </a:lnTo>
                  <a:lnTo>
                    <a:pt x="82" y="11"/>
                  </a:lnTo>
                  <a:lnTo>
                    <a:pt x="84" y="10"/>
                  </a:lnTo>
                  <a:lnTo>
                    <a:pt x="85" y="7"/>
                  </a:lnTo>
                  <a:lnTo>
                    <a:pt x="85" y="6"/>
                  </a:lnTo>
                  <a:lnTo>
                    <a:pt x="84" y="3"/>
                  </a:lnTo>
                  <a:lnTo>
                    <a:pt x="81" y="0"/>
                  </a:lnTo>
                  <a:lnTo>
                    <a:pt x="78" y="0"/>
                  </a:lnTo>
                  <a:lnTo>
                    <a:pt x="76" y="0"/>
                  </a:lnTo>
                  <a:lnTo>
                    <a:pt x="7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chenying0907 726"/>
            <p:cNvSpPr/>
            <p:nvPr/>
          </p:nvSpPr>
          <p:spPr bwMode="auto">
            <a:xfrm>
              <a:off x="2336801" y="3681413"/>
              <a:ext cx="23813" cy="28575"/>
            </a:xfrm>
            <a:custGeom>
              <a:avLst/>
              <a:gdLst/>
              <a:ahLst/>
              <a:cxnLst>
                <a:cxn ang="0">
                  <a:pos x="54" y="1"/>
                </a:cxn>
                <a:cxn ang="0">
                  <a:pos x="54" y="1"/>
                </a:cxn>
                <a:cxn ang="0">
                  <a:pos x="35" y="22"/>
                </a:cxn>
                <a:cxn ang="0">
                  <a:pos x="25" y="31"/>
                </a:cxn>
                <a:cxn ang="0">
                  <a:pos x="14" y="40"/>
                </a:cxn>
                <a:cxn ang="0">
                  <a:pos x="14" y="40"/>
                </a:cxn>
                <a:cxn ang="0">
                  <a:pos x="12" y="43"/>
                </a:cxn>
                <a:cxn ang="0">
                  <a:pos x="11" y="45"/>
                </a:cxn>
                <a:cxn ang="0">
                  <a:pos x="9" y="52"/>
                </a:cxn>
                <a:cxn ang="0">
                  <a:pos x="9" y="52"/>
                </a:cxn>
                <a:cxn ang="0">
                  <a:pos x="1" y="65"/>
                </a:cxn>
                <a:cxn ang="0">
                  <a:pos x="1" y="65"/>
                </a:cxn>
                <a:cxn ang="0">
                  <a:pos x="0" y="68"/>
                </a:cxn>
                <a:cxn ang="0">
                  <a:pos x="0" y="69"/>
                </a:cxn>
                <a:cxn ang="0">
                  <a:pos x="3" y="73"/>
                </a:cxn>
                <a:cxn ang="0">
                  <a:pos x="7" y="73"/>
                </a:cxn>
                <a:cxn ang="0">
                  <a:pos x="9" y="73"/>
                </a:cxn>
                <a:cxn ang="0">
                  <a:pos x="11" y="72"/>
                </a:cxn>
                <a:cxn ang="0">
                  <a:pos x="11" y="72"/>
                </a:cxn>
                <a:cxn ang="0">
                  <a:pos x="17" y="60"/>
                </a:cxn>
                <a:cxn ang="0">
                  <a:pos x="20" y="55"/>
                </a:cxn>
                <a:cxn ang="0">
                  <a:pos x="22" y="48"/>
                </a:cxn>
                <a:cxn ang="0">
                  <a:pos x="22" y="48"/>
                </a:cxn>
                <a:cxn ang="0">
                  <a:pos x="33" y="39"/>
                </a:cxn>
                <a:cxn ang="0">
                  <a:pos x="42" y="30"/>
                </a:cxn>
                <a:cxn ang="0">
                  <a:pos x="62" y="9"/>
                </a:cxn>
                <a:cxn ang="0">
                  <a:pos x="62" y="9"/>
                </a:cxn>
                <a:cxn ang="0">
                  <a:pos x="63" y="8"/>
                </a:cxn>
                <a:cxn ang="0">
                  <a:pos x="63" y="5"/>
                </a:cxn>
                <a:cxn ang="0">
                  <a:pos x="62" y="1"/>
                </a:cxn>
                <a:cxn ang="0">
                  <a:pos x="58" y="0"/>
                </a:cxn>
                <a:cxn ang="0">
                  <a:pos x="55" y="0"/>
                </a:cxn>
                <a:cxn ang="0">
                  <a:pos x="54" y="1"/>
                </a:cxn>
                <a:cxn ang="0">
                  <a:pos x="54" y="1"/>
                </a:cxn>
              </a:cxnLst>
              <a:rect l="0" t="0" r="r" b="b"/>
              <a:pathLst>
                <a:path w="63" h="73">
                  <a:moveTo>
                    <a:pt x="54" y="1"/>
                  </a:moveTo>
                  <a:lnTo>
                    <a:pt x="54" y="1"/>
                  </a:lnTo>
                  <a:lnTo>
                    <a:pt x="35" y="22"/>
                  </a:lnTo>
                  <a:lnTo>
                    <a:pt x="25" y="31"/>
                  </a:lnTo>
                  <a:lnTo>
                    <a:pt x="14" y="40"/>
                  </a:lnTo>
                  <a:lnTo>
                    <a:pt x="14" y="40"/>
                  </a:lnTo>
                  <a:lnTo>
                    <a:pt x="12" y="43"/>
                  </a:lnTo>
                  <a:lnTo>
                    <a:pt x="11" y="45"/>
                  </a:lnTo>
                  <a:lnTo>
                    <a:pt x="9" y="52"/>
                  </a:lnTo>
                  <a:lnTo>
                    <a:pt x="9" y="52"/>
                  </a:lnTo>
                  <a:lnTo>
                    <a:pt x="1" y="65"/>
                  </a:lnTo>
                  <a:lnTo>
                    <a:pt x="1" y="65"/>
                  </a:lnTo>
                  <a:lnTo>
                    <a:pt x="0" y="68"/>
                  </a:lnTo>
                  <a:lnTo>
                    <a:pt x="0" y="69"/>
                  </a:lnTo>
                  <a:lnTo>
                    <a:pt x="3" y="73"/>
                  </a:lnTo>
                  <a:lnTo>
                    <a:pt x="7" y="73"/>
                  </a:lnTo>
                  <a:lnTo>
                    <a:pt x="9" y="73"/>
                  </a:lnTo>
                  <a:lnTo>
                    <a:pt x="11" y="72"/>
                  </a:lnTo>
                  <a:lnTo>
                    <a:pt x="11" y="72"/>
                  </a:lnTo>
                  <a:lnTo>
                    <a:pt x="17" y="60"/>
                  </a:lnTo>
                  <a:lnTo>
                    <a:pt x="20" y="55"/>
                  </a:lnTo>
                  <a:lnTo>
                    <a:pt x="22" y="48"/>
                  </a:lnTo>
                  <a:lnTo>
                    <a:pt x="22" y="48"/>
                  </a:lnTo>
                  <a:lnTo>
                    <a:pt x="33" y="39"/>
                  </a:lnTo>
                  <a:lnTo>
                    <a:pt x="42" y="30"/>
                  </a:lnTo>
                  <a:lnTo>
                    <a:pt x="62" y="9"/>
                  </a:lnTo>
                  <a:lnTo>
                    <a:pt x="62" y="9"/>
                  </a:lnTo>
                  <a:lnTo>
                    <a:pt x="63" y="8"/>
                  </a:lnTo>
                  <a:lnTo>
                    <a:pt x="63" y="5"/>
                  </a:lnTo>
                  <a:lnTo>
                    <a:pt x="62" y="1"/>
                  </a:lnTo>
                  <a:lnTo>
                    <a:pt x="58" y="0"/>
                  </a:lnTo>
                  <a:lnTo>
                    <a:pt x="55" y="0"/>
                  </a:lnTo>
                  <a:lnTo>
                    <a:pt x="54" y="1"/>
                  </a:lnTo>
                  <a:lnTo>
                    <a:pt x="5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chenying0907 727"/>
            <p:cNvSpPr/>
            <p:nvPr/>
          </p:nvSpPr>
          <p:spPr bwMode="auto">
            <a:xfrm>
              <a:off x="2366963" y="3676650"/>
              <a:ext cx="41275" cy="33338"/>
            </a:xfrm>
            <a:custGeom>
              <a:avLst/>
              <a:gdLst/>
              <a:ahLst/>
              <a:cxnLst>
                <a:cxn ang="0">
                  <a:pos x="94" y="1"/>
                </a:cxn>
                <a:cxn ang="0">
                  <a:pos x="94" y="1"/>
                </a:cxn>
                <a:cxn ang="0">
                  <a:pos x="82" y="8"/>
                </a:cxn>
                <a:cxn ang="0">
                  <a:pos x="69" y="13"/>
                </a:cxn>
                <a:cxn ang="0">
                  <a:pos x="56" y="20"/>
                </a:cxn>
                <a:cxn ang="0">
                  <a:pos x="46" y="27"/>
                </a:cxn>
                <a:cxn ang="0">
                  <a:pos x="46" y="27"/>
                </a:cxn>
                <a:cxn ang="0">
                  <a:pos x="34" y="39"/>
                </a:cxn>
                <a:cxn ang="0">
                  <a:pos x="23" y="51"/>
                </a:cxn>
                <a:cxn ang="0">
                  <a:pos x="13" y="64"/>
                </a:cxn>
                <a:cxn ang="0">
                  <a:pos x="1" y="76"/>
                </a:cxn>
                <a:cxn ang="0">
                  <a:pos x="1" y="76"/>
                </a:cxn>
                <a:cxn ang="0">
                  <a:pos x="0" y="78"/>
                </a:cxn>
                <a:cxn ang="0">
                  <a:pos x="0" y="80"/>
                </a:cxn>
                <a:cxn ang="0">
                  <a:pos x="2" y="84"/>
                </a:cxn>
                <a:cxn ang="0">
                  <a:pos x="5" y="86"/>
                </a:cxn>
                <a:cxn ang="0">
                  <a:pos x="8" y="85"/>
                </a:cxn>
                <a:cxn ang="0">
                  <a:pos x="10" y="84"/>
                </a:cxn>
                <a:cxn ang="0">
                  <a:pos x="10" y="84"/>
                </a:cxn>
                <a:cxn ang="0">
                  <a:pos x="29" y="64"/>
                </a:cxn>
                <a:cxn ang="0">
                  <a:pos x="46" y="43"/>
                </a:cxn>
                <a:cxn ang="0">
                  <a:pos x="46" y="43"/>
                </a:cxn>
                <a:cxn ang="0">
                  <a:pos x="51" y="38"/>
                </a:cxn>
                <a:cxn ang="0">
                  <a:pos x="57" y="33"/>
                </a:cxn>
                <a:cxn ang="0">
                  <a:pos x="72" y="25"/>
                </a:cxn>
                <a:cxn ang="0">
                  <a:pos x="86" y="18"/>
                </a:cxn>
                <a:cxn ang="0">
                  <a:pos x="101" y="10"/>
                </a:cxn>
                <a:cxn ang="0">
                  <a:pos x="101" y="10"/>
                </a:cxn>
                <a:cxn ang="0">
                  <a:pos x="102" y="9"/>
                </a:cxn>
                <a:cxn ang="0">
                  <a:pos x="103" y="6"/>
                </a:cxn>
                <a:cxn ang="0">
                  <a:pos x="102" y="3"/>
                </a:cxn>
                <a:cxn ang="0">
                  <a:pos x="99" y="0"/>
                </a:cxn>
                <a:cxn ang="0">
                  <a:pos x="97" y="0"/>
                </a:cxn>
                <a:cxn ang="0">
                  <a:pos x="94" y="1"/>
                </a:cxn>
                <a:cxn ang="0">
                  <a:pos x="94" y="1"/>
                </a:cxn>
              </a:cxnLst>
              <a:rect l="0" t="0" r="r" b="b"/>
              <a:pathLst>
                <a:path w="103" h="86">
                  <a:moveTo>
                    <a:pt x="94" y="1"/>
                  </a:moveTo>
                  <a:lnTo>
                    <a:pt x="94" y="1"/>
                  </a:lnTo>
                  <a:lnTo>
                    <a:pt x="82" y="8"/>
                  </a:lnTo>
                  <a:lnTo>
                    <a:pt x="69" y="13"/>
                  </a:lnTo>
                  <a:lnTo>
                    <a:pt x="56" y="20"/>
                  </a:lnTo>
                  <a:lnTo>
                    <a:pt x="46" y="27"/>
                  </a:lnTo>
                  <a:lnTo>
                    <a:pt x="46" y="27"/>
                  </a:lnTo>
                  <a:lnTo>
                    <a:pt x="34" y="39"/>
                  </a:lnTo>
                  <a:lnTo>
                    <a:pt x="23" y="51"/>
                  </a:lnTo>
                  <a:lnTo>
                    <a:pt x="13" y="64"/>
                  </a:lnTo>
                  <a:lnTo>
                    <a:pt x="1" y="76"/>
                  </a:lnTo>
                  <a:lnTo>
                    <a:pt x="1" y="76"/>
                  </a:lnTo>
                  <a:lnTo>
                    <a:pt x="0" y="78"/>
                  </a:lnTo>
                  <a:lnTo>
                    <a:pt x="0" y="80"/>
                  </a:lnTo>
                  <a:lnTo>
                    <a:pt x="2" y="84"/>
                  </a:lnTo>
                  <a:lnTo>
                    <a:pt x="5" y="86"/>
                  </a:lnTo>
                  <a:lnTo>
                    <a:pt x="8" y="85"/>
                  </a:lnTo>
                  <a:lnTo>
                    <a:pt x="10" y="84"/>
                  </a:lnTo>
                  <a:lnTo>
                    <a:pt x="10" y="84"/>
                  </a:lnTo>
                  <a:lnTo>
                    <a:pt x="29" y="64"/>
                  </a:lnTo>
                  <a:lnTo>
                    <a:pt x="46" y="43"/>
                  </a:lnTo>
                  <a:lnTo>
                    <a:pt x="46" y="43"/>
                  </a:lnTo>
                  <a:lnTo>
                    <a:pt x="51" y="38"/>
                  </a:lnTo>
                  <a:lnTo>
                    <a:pt x="57" y="33"/>
                  </a:lnTo>
                  <a:lnTo>
                    <a:pt x="72" y="25"/>
                  </a:lnTo>
                  <a:lnTo>
                    <a:pt x="86" y="18"/>
                  </a:lnTo>
                  <a:lnTo>
                    <a:pt x="101" y="10"/>
                  </a:lnTo>
                  <a:lnTo>
                    <a:pt x="101" y="10"/>
                  </a:lnTo>
                  <a:lnTo>
                    <a:pt x="102" y="9"/>
                  </a:lnTo>
                  <a:lnTo>
                    <a:pt x="103" y="6"/>
                  </a:lnTo>
                  <a:lnTo>
                    <a:pt x="102" y="3"/>
                  </a:lnTo>
                  <a:lnTo>
                    <a:pt x="99" y="0"/>
                  </a:lnTo>
                  <a:lnTo>
                    <a:pt x="97" y="0"/>
                  </a:lnTo>
                  <a:lnTo>
                    <a:pt x="94" y="1"/>
                  </a:lnTo>
                  <a:lnTo>
                    <a:pt x="9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chenying0907 728"/>
            <p:cNvSpPr/>
            <p:nvPr/>
          </p:nvSpPr>
          <p:spPr bwMode="auto">
            <a:xfrm>
              <a:off x="2403476" y="3678238"/>
              <a:ext cx="36513" cy="30163"/>
            </a:xfrm>
            <a:custGeom>
              <a:avLst/>
              <a:gdLst/>
              <a:ahLst/>
              <a:cxnLst>
                <a:cxn ang="0">
                  <a:pos x="83" y="0"/>
                </a:cxn>
                <a:cxn ang="0">
                  <a:pos x="83" y="0"/>
                </a:cxn>
                <a:cxn ang="0">
                  <a:pos x="68" y="10"/>
                </a:cxn>
                <a:cxn ang="0">
                  <a:pos x="53" y="19"/>
                </a:cxn>
                <a:cxn ang="0">
                  <a:pos x="24" y="38"/>
                </a:cxn>
                <a:cxn ang="0">
                  <a:pos x="24" y="38"/>
                </a:cxn>
                <a:cxn ang="0">
                  <a:pos x="16" y="44"/>
                </a:cxn>
                <a:cxn ang="0">
                  <a:pos x="8" y="50"/>
                </a:cxn>
                <a:cxn ang="0">
                  <a:pos x="3" y="58"/>
                </a:cxn>
                <a:cxn ang="0">
                  <a:pos x="2" y="63"/>
                </a:cxn>
                <a:cxn ang="0">
                  <a:pos x="0" y="68"/>
                </a:cxn>
                <a:cxn ang="0">
                  <a:pos x="0" y="68"/>
                </a:cxn>
                <a:cxn ang="0">
                  <a:pos x="0" y="71"/>
                </a:cxn>
                <a:cxn ang="0">
                  <a:pos x="2" y="72"/>
                </a:cxn>
                <a:cxn ang="0">
                  <a:pos x="3" y="74"/>
                </a:cxn>
                <a:cxn ang="0">
                  <a:pos x="6" y="74"/>
                </a:cxn>
                <a:cxn ang="0">
                  <a:pos x="10" y="72"/>
                </a:cxn>
                <a:cxn ang="0">
                  <a:pos x="11" y="71"/>
                </a:cxn>
                <a:cxn ang="0">
                  <a:pos x="12" y="68"/>
                </a:cxn>
                <a:cxn ang="0">
                  <a:pos x="12" y="68"/>
                </a:cxn>
                <a:cxn ang="0">
                  <a:pos x="14" y="63"/>
                </a:cxn>
                <a:cxn ang="0">
                  <a:pos x="16" y="58"/>
                </a:cxn>
                <a:cxn ang="0">
                  <a:pos x="20" y="54"/>
                </a:cxn>
                <a:cxn ang="0">
                  <a:pos x="25" y="50"/>
                </a:cxn>
                <a:cxn ang="0">
                  <a:pos x="37" y="42"/>
                </a:cxn>
                <a:cxn ang="0">
                  <a:pos x="46" y="37"/>
                </a:cxn>
                <a:cxn ang="0">
                  <a:pos x="46" y="37"/>
                </a:cxn>
                <a:cxn ang="0">
                  <a:pos x="67" y="23"/>
                </a:cxn>
                <a:cxn ang="0">
                  <a:pos x="89" y="11"/>
                </a:cxn>
                <a:cxn ang="0">
                  <a:pos x="89" y="11"/>
                </a:cxn>
                <a:cxn ang="0">
                  <a:pos x="91" y="10"/>
                </a:cxn>
                <a:cxn ang="0">
                  <a:pos x="92" y="7"/>
                </a:cxn>
                <a:cxn ang="0">
                  <a:pos x="91" y="3"/>
                </a:cxn>
                <a:cxn ang="0">
                  <a:pos x="88" y="0"/>
                </a:cxn>
                <a:cxn ang="0">
                  <a:pos x="85" y="0"/>
                </a:cxn>
                <a:cxn ang="0">
                  <a:pos x="83" y="0"/>
                </a:cxn>
                <a:cxn ang="0">
                  <a:pos x="83" y="0"/>
                </a:cxn>
              </a:cxnLst>
              <a:rect l="0" t="0" r="r" b="b"/>
              <a:pathLst>
                <a:path w="92" h="74">
                  <a:moveTo>
                    <a:pt x="83" y="0"/>
                  </a:moveTo>
                  <a:lnTo>
                    <a:pt x="83" y="0"/>
                  </a:lnTo>
                  <a:lnTo>
                    <a:pt x="68" y="10"/>
                  </a:lnTo>
                  <a:lnTo>
                    <a:pt x="53" y="19"/>
                  </a:lnTo>
                  <a:lnTo>
                    <a:pt x="24" y="38"/>
                  </a:lnTo>
                  <a:lnTo>
                    <a:pt x="24" y="38"/>
                  </a:lnTo>
                  <a:lnTo>
                    <a:pt x="16" y="44"/>
                  </a:lnTo>
                  <a:lnTo>
                    <a:pt x="8" y="50"/>
                  </a:lnTo>
                  <a:lnTo>
                    <a:pt x="3" y="58"/>
                  </a:lnTo>
                  <a:lnTo>
                    <a:pt x="2" y="63"/>
                  </a:lnTo>
                  <a:lnTo>
                    <a:pt x="0" y="68"/>
                  </a:lnTo>
                  <a:lnTo>
                    <a:pt x="0" y="68"/>
                  </a:lnTo>
                  <a:lnTo>
                    <a:pt x="0" y="71"/>
                  </a:lnTo>
                  <a:lnTo>
                    <a:pt x="2" y="72"/>
                  </a:lnTo>
                  <a:lnTo>
                    <a:pt x="3" y="74"/>
                  </a:lnTo>
                  <a:lnTo>
                    <a:pt x="6" y="74"/>
                  </a:lnTo>
                  <a:lnTo>
                    <a:pt x="10" y="72"/>
                  </a:lnTo>
                  <a:lnTo>
                    <a:pt x="11" y="71"/>
                  </a:lnTo>
                  <a:lnTo>
                    <a:pt x="12" y="68"/>
                  </a:lnTo>
                  <a:lnTo>
                    <a:pt x="12" y="68"/>
                  </a:lnTo>
                  <a:lnTo>
                    <a:pt x="14" y="63"/>
                  </a:lnTo>
                  <a:lnTo>
                    <a:pt x="16" y="58"/>
                  </a:lnTo>
                  <a:lnTo>
                    <a:pt x="20" y="54"/>
                  </a:lnTo>
                  <a:lnTo>
                    <a:pt x="25" y="50"/>
                  </a:lnTo>
                  <a:lnTo>
                    <a:pt x="37" y="42"/>
                  </a:lnTo>
                  <a:lnTo>
                    <a:pt x="46" y="37"/>
                  </a:lnTo>
                  <a:lnTo>
                    <a:pt x="46" y="37"/>
                  </a:lnTo>
                  <a:lnTo>
                    <a:pt x="67" y="23"/>
                  </a:lnTo>
                  <a:lnTo>
                    <a:pt x="89" y="11"/>
                  </a:lnTo>
                  <a:lnTo>
                    <a:pt x="89" y="11"/>
                  </a:lnTo>
                  <a:lnTo>
                    <a:pt x="91" y="10"/>
                  </a:lnTo>
                  <a:lnTo>
                    <a:pt x="92" y="7"/>
                  </a:lnTo>
                  <a:lnTo>
                    <a:pt x="91" y="3"/>
                  </a:lnTo>
                  <a:lnTo>
                    <a:pt x="88" y="0"/>
                  </a:lnTo>
                  <a:lnTo>
                    <a:pt x="85" y="0"/>
                  </a:lnTo>
                  <a:lnTo>
                    <a:pt x="83" y="0"/>
                  </a:lnTo>
                  <a:lnTo>
                    <a:pt x="8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chenying0907 729"/>
            <p:cNvSpPr/>
            <p:nvPr/>
          </p:nvSpPr>
          <p:spPr bwMode="auto">
            <a:xfrm>
              <a:off x="2427288" y="3678238"/>
              <a:ext cx="33338" cy="34925"/>
            </a:xfrm>
            <a:custGeom>
              <a:avLst/>
              <a:gdLst/>
              <a:ahLst/>
              <a:cxnLst>
                <a:cxn ang="0">
                  <a:pos x="75" y="4"/>
                </a:cxn>
                <a:cxn ang="0">
                  <a:pos x="75" y="4"/>
                </a:cxn>
                <a:cxn ang="0">
                  <a:pos x="71" y="10"/>
                </a:cxn>
                <a:cxn ang="0">
                  <a:pos x="67" y="15"/>
                </a:cxn>
                <a:cxn ang="0">
                  <a:pos x="58" y="24"/>
                </a:cxn>
                <a:cxn ang="0">
                  <a:pos x="47" y="32"/>
                </a:cxn>
                <a:cxn ang="0">
                  <a:pos x="38" y="40"/>
                </a:cxn>
                <a:cxn ang="0">
                  <a:pos x="38" y="40"/>
                </a:cxn>
                <a:cxn ang="0">
                  <a:pos x="1" y="76"/>
                </a:cxn>
                <a:cxn ang="0">
                  <a:pos x="1" y="76"/>
                </a:cxn>
                <a:cxn ang="0">
                  <a:pos x="0" y="78"/>
                </a:cxn>
                <a:cxn ang="0">
                  <a:pos x="0" y="80"/>
                </a:cxn>
                <a:cxn ang="0">
                  <a:pos x="1" y="84"/>
                </a:cxn>
                <a:cxn ang="0">
                  <a:pos x="5" y="85"/>
                </a:cxn>
                <a:cxn ang="0">
                  <a:pos x="8" y="85"/>
                </a:cxn>
                <a:cxn ang="0">
                  <a:pos x="9" y="84"/>
                </a:cxn>
                <a:cxn ang="0">
                  <a:pos x="9" y="84"/>
                </a:cxn>
                <a:cxn ang="0">
                  <a:pos x="30" y="62"/>
                </a:cxn>
                <a:cxn ang="0">
                  <a:pos x="52" y="41"/>
                </a:cxn>
                <a:cxn ang="0">
                  <a:pos x="52" y="41"/>
                </a:cxn>
                <a:cxn ang="0">
                  <a:pos x="61" y="33"/>
                </a:cxn>
                <a:cxn ang="0">
                  <a:pos x="71" y="27"/>
                </a:cxn>
                <a:cxn ang="0">
                  <a:pos x="78" y="17"/>
                </a:cxn>
                <a:cxn ang="0">
                  <a:pos x="82" y="14"/>
                </a:cxn>
                <a:cxn ang="0">
                  <a:pos x="85" y="7"/>
                </a:cxn>
                <a:cxn ang="0">
                  <a:pos x="85" y="7"/>
                </a:cxn>
                <a:cxn ang="0">
                  <a:pos x="85" y="4"/>
                </a:cxn>
                <a:cxn ang="0">
                  <a:pos x="85" y="3"/>
                </a:cxn>
                <a:cxn ang="0">
                  <a:pos x="84" y="2"/>
                </a:cxn>
                <a:cxn ang="0">
                  <a:pos x="81" y="0"/>
                </a:cxn>
                <a:cxn ang="0">
                  <a:pos x="77" y="0"/>
                </a:cxn>
                <a:cxn ang="0">
                  <a:pos x="76" y="2"/>
                </a:cxn>
                <a:cxn ang="0">
                  <a:pos x="75" y="4"/>
                </a:cxn>
                <a:cxn ang="0">
                  <a:pos x="75" y="4"/>
                </a:cxn>
              </a:cxnLst>
              <a:rect l="0" t="0" r="r" b="b"/>
              <a:pathLst>
                <a:path w="85" h="85">
                  <a:moveTo>
                    <a:pt x="75" y="4"/>
                  </a:moveTo>
                  <a:lnTo>
                    <a:pt x="75" y="4"/>
                  </a:lnTo>
                  <a:lnTo>
                    <a:pt x="71" y="10"/>
                  </a:lnTo>
                  <a:lnTo>
                    <a:pt x="67" y="15"/>
                  </a:lnTo>
                  <a:lnTo>
                    <a:pt x="58" y="24"/>
                  </a:lnTo>
                  <a:lnTo>
                    <a:pt x="47" y="32"/>
                  </a:lnTo>
                  <a:lnTo>
                    <a:pt x="38" y="40"/>
                  </a:lnTo>
                  <a:lnTo>
                    <a:pt x="38" y="40"/>
                  </a:lnTo>
                  <a:lnTo>
                    <a:pt x="1" y="76"/>
                  </a:lnTo>
                  <a:lnTo>
                    <a:pt x="1" y="76"/>
                  </a:lnTo>
                  <a:lnTo>
                    <a:pt x="0" y="78"/>
                  </a:lnTo>
                  <a:lnTo>
                    <a:pt x="0" y="80"/>
                  </a:lnTo>
                  <a:lnTo>
                    <a:pt x="1" y="84"/>
                  </a:lnTo>
                  <a:lnTo>
                    <a:pt x="5" y="85"/>
                  </a:lnTo>
                  <a:lnTo>
                    <a:pt x="8" y="85"/>
                  </a:lnTo>
                  <a:lnTo>
                    <a:pt x="9" y="84"/>
                  </a:lnTo>
                  <a:lnTo>
                    <a:pt x="9" y="84"/>
                  </a:lnTo>
                  <a:lnTo>
                    <a:pt x="30" y="62"/>
                  </a:lnTo>
                  <a:lnTo>
                    <a:pt x="52" y="41"/>
                  </a:lnTo>
                  <a:lnTo>
                    <a:pt x="52" y="41"/>
                  </a:lnTo>
                  <a:lnTo>
                    <a:pt x="61" y="33"/>
                  </a:lnTo>
                  <a:lnTo>
                    <a:pt x="71" y="27"/>
                  </a:lnTo>
                  <a:lnTo>
                    <a:pt x="78" y="17"/>
                  </a:lnTo>
                  <a:lnTo>
                    <a:pt x="82" y="14"/>
                  </a:lnTo>
                  <a:lnTo>
                    <a:pt x="85" y="7"/>
                  </a:lnTo>
                  <a:lnTo>
                    <a:pt x="85" y="7"/>
                  </a:lnTo>
                  <a:lnTo>
                    <a:pt x="85" y="4"/>
                  </a:lnTo>
                  <a:lnTo>
                    <a:pt x="85" y="3"/>
                  </a:lnTo>
                  <a:lnTo>
                    <a:pt x="84" y="2"/>
                  </a:lnTo>
                  <a:lnTo>
                    <a:pt x="81" y="0"/>
                  </a:lnTo>
                  <a:lnTo>
                    <a:pt x="77" y="0"/>
                  </a:lnTo>
                  <a:lnTo>
                    <a:pt x="76" y="2"/>
                  </a:lnTo>
                  <a:lnTo>
                    <a:pt x="75" y="4"/>
                  </a:lnTo>
                  <a:lnTo>
                    <a:pt x="7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chenying0907 730"/>
            <p:cNvSpPr/>
            <p:nvPr/>
          </p:nvSpPr>
          <p:spPr bwMode="auto">
            <a:xfrm>
              <a:off x="2451101" y="3686175"/>
              <a:ext cx="23813" cy="26988"/>
            </a:xfrm>
            <a:custGeom>
              <a:avLst/>
              <a:gdLst/>
              <a:ahLst/>
              <a:cxnLst>
                <a:cxn ang="0">
                  <a:pos x="47" y="2"/>
                </a:cxn>
                <a:cxn ang="0">
                  <a:pos x="47" y="2"/>
                </a:cxn>
                <a:cxn ang="0">
                  <a:pos x="34" y="15"/>
                </a:cxn>
                <a:cxn ang="0">
                  <a:pos x="21" y="29"/>
                </a:cxn>
                <a:cxn ang="0">
                  <a:pos x="10" y="44"/>
                </a:cxn>
                <a:cxn ang="0">
                  <a:pos x="0" y="59"/>
                </a:cxn>
                <a:cxn ang="0">
                  <a:pos x="0" y="59"/>
                </a:cxn>
                <a:cxn ang="0">
                  <a:pos x="0" y="62"/>
                </a:cxn>
                <a:cxn ang="0">
                  <a:pos x="0" y="65"/>
                </a:cxn>
                <a:cxn ang="0">
                  <a:pos x="2" y="67"/>
                </a:cxn>
                <a:cxn ang="0">
                  <a:pos x="6" y="68"/>
                </a:cxn>
                <a:cxn ang="0">
                  <a:pos x="9" y="67"/>
                </a:cxn>
                <a:cxn ang="0">
                  <a:pos x="10" y="66"/>
                </a:cxn>
                <a:cxn ang="0">
                  <a:pos x="10" y="66"/>
                </a:cxn>
                <a:cxn ang="0">
                  <a:pos x="19" y="50"/>
                </a:cxn>
                <a:cxn ang="0">
                  <a:pos x="30" y="36"/>
                </a:cxn>
                <a:cxn ang="0">
                  <a:pos x="42" y="23"/>
                </a:cxn>
                <a:cxn ang="0">
                  <a:pos x="55" y="10"/>
                </a:cxn>
                <a:cxn ang="0">
                  <a:pos x="55" y="10"/>
                </a:cxn>
                <a:cxn ang="0">
                  <a:pos x="56" y="8"/>
                </a:cxn>
                <a:cxn ang="0">
                  <a:pos x="56" y="6"/>
                </a:cxn>
                <a:cxn ang="0">
                  <a:pos x="55" y="2"/>
                </a:cxn>
                <a:cxn ang="0">
                  <a:pos x="51" y="0"/>
                </a:cxn>
                <a:cxn ang="0">
                  <a:pos x="48" y="0"/>
                </a:cxn>
                <a:cxn ang="0">
                  <a:pos x="47" y="2"/>
                </a:cxn>
                <a:cxn ang="0">
                  <a:pos x="47" y="2"/>
                </a:cxn>
              </a:cxnLst>
              <a:rect l="0" t="0" r="r" b="b"/>
              <a:pathLst>
                <a:path w="56" h="68">
                  <a:moveTo>
                    <a:pt x="47" y="2"/>
                  </a:moveTo>
                  <a:lnTo>
                    <a:pt x="47" y="2"/>
                  </a:lnTo>
                  <a:lnTo>
                    <a:pt x="34" y="15"/>
                  </a:lnTo>
                  <a:lnTo>
                    <a:pt x="21" y="29"/>
                  </a:lnTo>
                  <a:lnTo>
                    <a:pt x="10" y="44"/>
                  </a:lnTo>
                  <a:lnTo>
                    <a:pt x="0" y="59"/>
                  </a:lnTo>
                  <a:lnTo>
                    <a:pt x="0" y="59"/>
                  </a:lnTo>
                  <a:lnTo>
                    <a:pt x="0" y="62"/>
                  </a:lnTo>
                  <a:lnTo>
                    <a:pt x="0" y="65"/>
                  </a:lnTo>
                  <a:lnTo>
                    <a:pt x="2" y="67"/>
                  </a:lnTo>
                  <a:lnTo>
                    <a:pt x="6" y="68"/>
                  </a:lnTo>
                  <a:lnTo>
                    <a:pt x="9" y="67"/>
                  </a:lnTo>
                  <a:lnTo>
                    <a:pt x="10" y="66"/>
                  </a:lnTo>
                  <a:lnTo>
                    <a:pt x="10" y="66"/>
                  </a:lnTo>
                  <a:lnTo>
                    <a:pt x="19" y="50"/>
                  </a:lnTo>
                  <a:lnTo>
                    <a:pt x="30" y="36"/>
                  </a:lnTo>
                  <a:lnTo>
                    <a:pt x="42" y="23"/>
                  </a:lnTo>
                  <a:lnTo>
                    <a:pt x="55" y="10"/>
                  </a:lnTo>
                  <a:lnTo>
                    <a:pt x="55" y="10"/>
                  </a:lnTo>
                  <a:lnTo>
                    <a:pt x="56" y="8"/>
                  </a:lnTo>
                  <a:lnTo>
                    <a:pt x="56" y="6"/>
                  </a:lnTo>
                  <a:lnTo>
                    <a:pt x="55" y="2"/>
                  </a:lnTo>
                  <a:lnTo>
                    <a:pt x="51" y="0"/>
                  </a:lnTo>
                  <a:lnTo>
                    <a:pt x="48" y="0"/>
                  </a:lnTo>
                  <a:lnTo>
                    <a:pt x="47" y="2"/>
                  </a:lnTo>
                  <a:lnTo>
                    <a:pt x="4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chenying0907 731"/>
            <p:cNvSpPr/>
            <p:nvPr/>
          </p:nvSpPr>
          <p:spPr bwMode="auto">
            <a:xfrm>
              <a:off x="2605088" y="3395663"/>
              <a:ext cx="23813" cy="26988"/>
            </a:xfrm>
            <a:custGeom>
              <a:avLst/>
              <a:gdLst/>
              <a:ahLst/>
              <a:cxnLst>
                <a:cxn ang="0">
                  <a:pos x="50" y="2"/>
                </a:cxn>
                <a:cxn ang="0">
                  <a:pos x="50" y="2"/>
                </a:cxn>
                <a:cxn ang="0">
                  <a:pos x="44" y="4"/>
                </a:cxn>
                <a:cxn ang="0">
                  <a:pos x="41" y="8"/>
                </a:cxn>
                <a:cxn ang="0">
                  <a:pos x="38" y="14"/>
                </a:cxn>
                <a:cxn ang="0">
                  <a:pos x="35" y="19"/>
                </a:cxn>
                <a:cxn ang="0">
                  <a:pos x="35" y="19"/>
                </a:cxn>
                <a:cxn ang="0">
                  <a:pos x="33" y="25"/>
                </a:cxn>
                <a:cxn ang="0">
                  <a:pos x="31" y="29"/>
                </a:cxn>
                <a:cxn ang="0">
                  <a:pos x="30" y="32"/>
                </a:cxn>
                <a:cxn ang="0">
                  <a:pos x="30" y="32"/>
                </a:cxn>
                <a:cxn ang="0">
                  <a:pos x="21" y="37"/>
                </a:cxn>
                <a:cxn ang="0">
                  <a:pos x="21" y="37"/>
                </a:cxn>
                <a:cxn ang="0">
                  <a:pos x="13" y="42"/>
                </a:cxn>
                <a:cxn ang="0">
                  <a:pos x="5" y="48"/>
                </a:cxn>
                <a:cxn ang="0">
                  <a:pos x="3" y="51"/>
                </a:cxn>
                <a:cxn ang="0">
                  <a:pos x="1" y="55"/>
                </a:cxn>
                <a:cxn ang="0">
                  <a:pos x="0" y="61"/>
                </a:cxn>
                <a:cxn ang="0">
                  <a:pos x="1" y="65"/>
                </a:cxn>
                <a:cxn ang="0">
                  <a:pos x="1" y="65"/>
                </a:cxn>
                <a:cxn ang="0">
                  <a:pos x="3" y="67"/>
                </a:cxn>
                <a:cxn ang="0">
                  <a:pos x="4" y="68"/>
                </a:cxn>
                <a:cxn ang="0">
                  <a:pos x="8" y="68"/>
                </a:cxn>
                <a:cxn ang="0">
                  <a:pos x="10" y="67"/>
                </a:cxn>
                <a:cxn ang="0">
                  <a:pos x="12" y="66"/>
                </a:cxn>
                <a:cxn ang="0">
                  <a:pos x="12" y="65"/>
                </a:cxn>
                <a:cxn ang="0">
                  <a:pos x="12" y="62"/>
                </a:cxn>
                <a:cxn ang="0">
                  <a:pos x="12" y="62"/>
                </a:cxn>
                <a:cxn ang="0">
                  <a:pos x="12" y="59"/>
                </a:cxn>
                <a:cxn ang="0">
                  <a:pos x="13" y="57"/>
                </a:cxn>
                <a:cxn ang="0">
                  <a:pos x="20" y="50"/>
                </a:cxn>
                <a:cxn ang="0">
                  <a:pos x="34" y="42"/>
                </a:cxn>
                <a:cxn ang="0">
                  <a:pos x="34" y="42"/>
                </a:cxn>
                <a:cxn ang="0">
                  <a:pos x="38" y="40"/>
                </a:cxn>
                <a:cxn ang="0">
                  <a:pos x="41" y="36"/>
                </a:cxn>
                <a:cxn ang="0">
                  <a:pos x="44" y="27"/>
                </a:cxn>
                <a:cxn ang="0">
                  <a:pos x="48" y="17"/>
                </a:cxn>
                <a:cxn ang="0">
                  <a:pos x="51" y="14"/>
                </a:cxn>
                <a:cxn ang="0">
                  <a:pos x="55" y="11"/>
                </a:cxn>
                <a:cxn ang="0">
                  <a:pos x="55" y="11"/>
                </a:cxn>
                <a:cxn ang="0">
                  <a:pos x="56" y="10"/>
                </a:cxn>
                <a:cxn ang="0">
                  <a:pos x="58" y="7"/>
                </a:cxn>
                <a:cxn ang="0">
                  <a:pos x="56" y="3"/>
                </a:cxn>
                <a:cxn ang="0">
                  <a:pos x="54" y="0"/>
                </a:cxn>
                <a:cxn ang="0">
                  <a:pos x="51" y="0"/>
                </a:cxn>
                <a:cxn ang="0">
                  <a:pos x="50" y="2"/>
                </a:cxn>
                <a:cxn ang="0">
                  <a:pos x="50" y="2"/>
                </a:cxn>
              </a:cxnLst>
              <a:rect l="0" t="0" r="r" b="b"/>
              <a:pathLst>
                <a:path w="58" h="68">
                  <a:moveTo>
                    <a:pt x="50" y="2"/>
                  </a:moveTo>
                  <a:lnTo>
                    <a:pt x="50" y="2"/>
                  </a:lnTo>
                  <a:lnTo>
                    <a:pt x="44" y="4"/>
                  </a:lnTo>
                  <a:lnTo>
                    <a:pt x="41" y="8"/>
                  </a:lnTo>
                  <a:lnTo>
                    <a:pt x="38" y="14"/>
                  </a:lnTo>
                  <a:lnTo>
                    <a:pt x="35" y="19"/>
                  </a:lnTo>
                  <a:lnTo>
                    <a:pt x="35" y="19"/>
                  </a:lnTo>
                  <a:lnTo>
                    <a:pt x="33" y="25"/>
                  </a:lnTo>
                  <a:lnTo>
                    <a:pt x="31" y="29"/>
                  </a:lnTo>
                  <a:lnTo>
                    <a:pt x="30" y="32"/>
                  </a:lnTo>
                  <a:lnTo>
                    <a:pt x="30" y="32"/>
                  </a:lnTo>
                  <a:lnTo>
                    <a:pt x="21" y="37"/>
                  </a:lnTo>
                  <a:lnTo>
                    <a:pt x="21" y="37"/>
                  </a:lnTo>
                  <a:lnTo>
                    <a:pt x="13" y="42"/>
                  </a:lnTo>
                  <a:lnTo>
                    <a:pt x="5" y="48"/>
                  </a:lnTo>
                  <a:lnTo>
                    <a:pt x="3" y="51"/>
                  </a:lnTo>
                  <a:lnTo>
                    <a:pt x="1" y="55"/>
                  </a:lnTo>
                  <a:lnTo>
                    <a:pt x="0" y="61"/>
                  </a:lnTo>
                  <a:lnTo>
                    <a:pt x="1" y="65"/>
                  </a:lnTo>
                  <a:lnTo>
                    <a:pt x="1" y="65"/>
                  </a:lnTo>
                  <a:lnTo>
                    <a:pt x="3" y="67"/>
                  </a:lnTo>
                  <a:lnTo>
                    <a:pt x="4" y="68"/>
                  </a:lnTo>
                  <a:lnTo>
                    <a:pt x="8" y="68"/>
                  </a:lnTo>
                  <a:lnTo>
                    <a:pt x="10" y="67"/>
                  </a:lnTo>
                  <a:lnTo>
                    <a:pt x="12" y="66"/>
                  </a:lnTo>
                  <a:lnTo>
                    <a:pt x="12" y="65"/>
                  </a:lnTo>
                  <a:lnTo>
                    <a:pt x="12" y="62"/>
                  </a:lnTo>
                  <a:lnTo>
                    <a:pt x="12" y="62"/>
                  </a:lnTo>
                  <a:lnTo>
                    <a:pt x="12" y="59"/>
                  </a:lnTo>
                  <a:lnTo>
                    <a:pt x="13" y="57"/>
                  </a:lnTo>
                  <a:lnTo>
                    <a:pt x="20" y="50"/>
                  </a:lnTo>
                  <a:lnTo>
                    <a:pt x="34" y="42"/>
                  </a:lnTo>
                  <a:lnTo>
                    <a:pt x="34" y="42"/>
                  </a:lnTo>
                  <a:lnTo>
                    <a:pt x="38" y="40"/>
                  </a:lnTo>
                  <a:lnTo>
                    <a:pt x="41" y="36"/>
                  </a:lnTo>
                  <a:lnTo>
                    <a:pt x="44" y="27"/>
                  </a:lnTo>
                  <a:lnTo>
                    <a:pt x="48" y="17"/>
                  </a:lnTo>
                  <a:lnTo>
                    <a:pt x="51" y="14"/>
                  </a:lnTo>
                  <a:lnTo>
                    <a:pt x="55" y="11"/>
                  </a:lnTo>
                  <a:lnTo>
                    <a:pt x="55" y="11"/>
                  </a:lnTo>
                  <a:lnTo>
                    <a:pt x="56" y="10"/>
                  </a:lnTo>
                  <a:lnTo>
                    <a:pt x="58" y="7"/>
                  </a:lnTo>
                  <a:lnTo>
                    <a:pt x="56" y="3"/>
                  </a:lnTo>
                  <a:lnTo>
                    <a:pt x="54" y="0"/>
                  </a:lnTo>
                  <a:lnTo>
                    <a:pt x="51" y="0"/>
                  </a:lnTo>
                  <a:lnTo>
                    <a:pt x="50" y="2"/>
                  </a:lnTo>
                  <a:lnTo>
                    <a:pt x="5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chenying0907 732"/>
            <p:cNvSpPr/>
            <p:nvPr/>
          </p:nvSpPr>
          <p:spPr bwMode="auto">
            <a:xfrm>
              <a:off x="2625726" y="3395663"/>
              <a:ext cx="25400" cy="28575"/>
            </a:xfrm>
            <a:custGeom>
              <a:avLst/>
              <a:gdLst/>
              <a:ahLst/>
              <a:cxnLst>
                <a:cxn ang="0">
                  <a:pos x="54" y="2"/>
                </a:cxn>
                <a:cxn ang="0">
                  <a:pos x="54" y="2"/>
                </a:cxn>
                <a:cxn ang="0">
                  <a:pos x="50" y="4"/>
                </a:cxn>
                <a:cxn ang="0">
                  <a:pos x="46" y="8"/>
                </a:cxn>
                <a:cxn ang="0">
                  <a:pos x="41" y="16"/>
                </a:cxn>
                <a:cxn ang="0">
                  <a:pos x="36" y="24"/>
                </a:cxn>
                <a:cxn ang="0">
                  <a:pos x="29" y="32"/>
                </a:cxn>
                <a:cxn ang="0">
                  <a:pos x="29" y="32"/>
                </a:cxn>
                <a:cxn ang="0">
                  <a:pos x="20" y="40"/>
                </a:cxn>
                <a:cxn ang="0">
                  <a:pos x="12" y="48"/>
                </a:cxn>
                <a:cxn ang="0">
                  <a:pos x="6" y="57"/>
                </a:cxn>
                <a:cxn ang="0">
                  <a:pos x="0" y="67"/>
                </a:cxn>
                <a:cxn ang="0">
                  <a:pos x="0" y="67"/>
                </a:cxn>
                <a:cxn ang="0">
                  <a:pos x="0" y="70"/>
                </a:cxn>
                <a:cxn ang="0">
                  <a:pos x="0" y="72"/>
                </a:cxn>
                <a:cxn ang="0">
                  <a:pos x="2" y="74"/>
                </a:cxn>
                <a:cxn ang="0">
                  <a:pos x="4" y="74"/>
                </a:cxn>
                <a:cxn ang="0">
                  <a:pos x="8" y="74"/>
                </a:cxn>
                <a:cxn ang="0">
                  <a:pos x="9" y="72"/>
                </a:cxn>
                <a:cxn ang="0">
                  <a:pos x="11" y="71"/>
                </a:cxn>
                <a:cxn ang="0">
                  <a:pos x="11" y="71"/>
                </a:cxn>
                <a:cxn ang="0">
                  <a:pos x="16" y="61"/>
                </a:cxn>
                <a:cxn ang="0">
                  <a:pos x="23" y="53"/>
                </a:cxn>
                <a:cxn ang="0">
                  <a:pos x="40" y="37"/>
                </a:cxn>
                <a:cxn ang="0">
                  <a:pos x="40" y="37"/>
                </a:cxn>
                <a:cxn ang="0">
                  <a:pos x="45" y="31"/>
                </a:cxn>
                <a:cxn ang="0">
                  <a:pos x="49" y="24"/>
                </a:cxn>
                <a:cxn ang="0">
                  <a:pos x="54" y="16"/>
                </a:cxn>
                <a:cxn ang="0">
                  <a:pos x="57" y="14"/>
                </a:cxn>
                <a:cxn ang="0">
                  <a:pos x="60" y="11"/>
                </a:cxn>
                <a:cxn ang="0">
                  <a:pos x="60" y="11"/>
                </a:cxn>
                <a:cxn ang="0">
                  <a:pos x="62" y="10"/>
                </a:cxn>
                <a:cxn ang="0">
                  <a:pos x="63" y="7"/>
                </a:cxn>
                <a:cxn ang="0">
                  <a:pos x="62" y="3"/>
                </a:cxn>
                <a:cxn ang="0">
                  <a:pos x="59" y="0"/>
                </a:cxn>
                <a:cxn ang="0">
                  <a:pos x="57" y="0"/>
                </a:cxn>
                <a:cxn ang="0">
                  <a:pos x="54" y="2"/>
                </a:cxn>
                <a:cxn ang="0">
                  <a:pos x="54" y="2"/>
                </a:cxn>
              </a:cxnLst>
              <a:rect l="0" t="0" r="r" b="b"/>
              <a:pathLst>
                <a:path w="63" h="74">
                  <a:moveTo>
                    <a:pt x="54" y="2"/>
                  </a:moveTo>
                  <a:lnTo>
                    <a:pt x="54" y="2"/>
                  </a:lnTo>
                  <a:lnTo>
                    <a:pt x="50" y="4"/>
                  </a:lnTo>
                  <a:lnTo>
                    <a:pt x="46" y="8"/>
                  </a:lnTo>
                  <a:lnTo>
                    <a:pt x="41" y="16"/>
                  </a:lnTo>
                  <a:lnTo>
                    <a:pt x="36" y="24"/>
                  </a:lnTo>
                  <a:lnTo>
                    <a:pt x="29" y="32"/>
                  </a:lnTo>
                  <a:lnTo>
                    <a:pt x="29" y="32"/>
                  </a:lnTo>
                  <a:lnTo>
                    <a:pt x="20" y="40"/>
                  </a:lnTo>
                  <a:lnTo>
                    <a:pt x="12" y="48"/>
                  </a:lnTo>
                  <a:lnTo>
                    <a:pt x="6" y="57"/>
                  </a:lnTo>
                  <a:lnTo>
                    <a:pt x="0" y="67"/>
                  </a:lnTo>
                  <a:lnTo>
                    <a:pt x="0" y="67"/>
                  </a:lnTo>
                  <a:lnTo>
                    <a:pt x="0" y="70"/>
                  </a:lnTo>
                  <a:lnTo>
                    <a:pt x="0" y="72"/>
                  </a:lnTo>
                  <a:lnTo>
                    <a:pt x="2" y="74"/>
                  </a:lnTo>
                  <a:lnTo>
                    <a:pt x="4" y="74"/>
                  </a:lnTo>
                  <a:lnTo>
                    <a:pt x="8" y="74"/>
                  </a:lnTo>
                  <a:lnTo>
                    <a:pt x="9" y="72"/>
                  </a:lnTo>
                  <a:lnTo>
                    <a:pt x="11" y="71"/>
                  </a:lnTo>
                  <a:lnTo>
                    <a:pt x="11" y="71"/>
                  </a:lnTo>
                  <a:lnTo>
                    <a:pt x="16" y="61"/>
                  </a:lnTo>
                  <a:lnTo>
                    <a:pt x="23" y="53"/>
                  </a:lnTo>
                  <a:lnTo>
                    <a:pt x="40" y="37"/>
                  </a:lnTo>
                  <a:lnTo>
                    <a:pt x="40" y="37"/>
                  </a:lnTo>
                  <a:lnTo>
                    <a:pt x="45" y="31"/>
                  </a:lnTo>
                  <a:lnTo>
                    <a:pt x="49" y="24"/>
                  </a:lnTo>
                  <a:lnTo>
                    <a:pt x="54" y="16"/>
                  </a:lnTo>
                  <a:lnTo>
                    <a:pt x="57" y="14"/>
                  </a:lnTo>
                  <a:lnTo>
                    <a:pt x="60" y="11"/>
                  </a:lnTo>
                  <a:lnTo>
                    <a:pt x="60" y="11"/>
                  </a:lnTo>
                  <a:lnTo>
                    <a:pt x="62" y="10"/>
                  </a:lnTo>
                  <a:lnTo>
                    <a:pt x="63" y="7"/>
                  </a:lnTo>
                  <a:lnTo>
                    <a:pt x="62" y="3"/>
                  </a:lnTo>
                  <a:lnTo>
                    <a:pt x="59" y="0"/>
                  </a:lnTo>
                  <a:lnTo>
                    <a:pt x="57" y="0"/>
                  </a:lnTo>
                  <a:lnTo>
                    <a:pt x="54" y="2"/>
                  </a:lnTo>
                  <a:lnTo>
                    <a:pt x="5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chenying0907 733"/>
            <p:cNvSpPr/>
            <p:nvPr/>
          </p:nvSpPr>
          <p:spPr bwMode="auto">
            <a:xfrm>
              <a:off x="2641601" y="3400425"/>
              <a:ext cx="30163" cy="23813"/>
            </a:xfrm>
            <a:custGeom>
              <a:avLst/>
              <a:gdLst/>
              <a:ahLst/>
              <a:cxnLst>
                <a:cxn ang="0">
                  <a:pos x="64" y="2"/>
                </a:cxn>
                <a:cxn ang="0">
                  <a:pos x="64" y="2"/>
                </a:cxn>
                <a:cxn ang="0">
                  <a:pos x="48" y="15"/>
                </a:cxn>
                <a:cxn ang="0">
                  <a:pos x="34" y="28"/>
                </a:cxn>
                <a:cxn ang="0">
                  <a:pos x="1" y="53"/>
                </a:cxn>
                <a:cxn ang="0">
                  <a:pos x="1" y="53"/>
                </a:cxn>
                <a:cxn ang="0">
                  <a:pos x="0" y="55"/>
                </a:cxn>
                <a:cxn ang="0">
                  <a:pos x="0" y="59"/>
                </a:cxn>
                <a:cxn ang="0">
                  <a:pos x="1" y="62"/>
                </a:cxn>
                <a:cxn ang="0">
                  <a:pos x="5" y="63"/>
                </a:cxn>
                <a:cxn ang="0">
                  <a:pos x="10" y="63"/>
                </a:cxn>
                <a:cxn ang="0">
                  <a:pos x="10" y="63"/>
                </a:cxn>
                <a:cxn ang="0">
                  <a:pos x="13" y="62"/>
                </a:cxn>
                <a:cxn ang="0">
                  <a:pos x="14" y="60"/>
                </a:cxn>
                <a:cxn ang="0">
                  <a:pos x="16" y="58"/>
                </a:cxn>
                <a:cxn ang="0">
                  <a:pos x="16" y="55"/>
                </a:cxn>
                <a:cxn ang="0">
                  <a:pos x="16" y="55"/>
                </a:cxn>
                <a:cxn ang="0">
                  <a:pos x="44" y="34"/>
                </a:cxn>
                <a:cxn ang="0">
                  <a:pos x="59" y="22"/>
                </a:cxn>
                <a:cxn ang="0">
                  <a:pos x="72" y="9"/>
                </a:cxn>
                <a:cxn ang="0">
                  <a:pos x="72" y="9"/>
                </a:cxn>
                <a:cxn ang="0">
                  <a:pos x="73" y="8"/>
                </a:cxn>
                <a:cxn ang="0">
                  <a:pos x="73" y="5"/>
                </a:cxn>
                <a:cxn ang="0">
                  <a:pos x="72" y="2"/>
                </a:cxn>
                <a:cxn ang="0">
                  <a:pos x="68" y="0"/>
                </a:cxn>
                <a:cxn ang="0">
                  <a:pos x="65" y="0"/>
                </a:cxn>
                <a:cxn ang="0">
                  <a:pos x="64" y="2"/>
                </a:cxn>
                <a:cxn ang="0">
                  <a:pos x="64" y="2"/>
                </a:cxn>
              </a:cxnLst>
              <a:rect l="0" t="0" r="r" b="b"/>
              <a:pathLst>
                <a:path w="73" h="63">
                  <a:moveTo>
                    <a:pt x="64" y="2"/>
                  </a:moveTo>
                  <a:lnTo>
                    <a:pt x="64" y="2"/>
                  </a:lnTo>
                  <a:lnTo>
                    <a:pt x="48" y="15"/>
                  </a:lnTo>
                  <a:lnTo>
                    <a:pt x="34" y="28"/>
                  </a:lnTo>
                  <a:lnTo>
                    <a:pt x="1" y="53"/>
                  </a:lnTo>
                  <a:lnTo>
                    <a:pt x="1" y="53"/>
                  </a:lnTo>
                  <a:lnTo>
                    <a:pt x="0" y="55"/>
                  </a:lnTo>
                  <a:lnTo>
                    <a:pt x="0" y="59"/>
                  </a:lnTo>
                  <a:lnTo>
                    <a:pt x="1" y="62"/>
                  </a:lnTo>
                  <a:lnTo>
                    <a:pt x="5" y="63"/>
                  </a:lnTo>
                  <a:lnTo>
                    <a:pt x="10" y="63"/>
                  </a:lnTo>
                  <a:lnTo>
                    <a:pt x="10" y="63"/>
                  </a:lnTo>
                  <a:lnTo>
                    <a:pt x="13" y="62"/>
                  </a:lnTo>
                  <a:lnTo>
                    <a:pt x="14" y="60"/>
                  </a:lnTo>
                  <a:lnTo>
                    <a:pt x="16" y="58"/>
                  </a:lnTo>
                  <a:lnTo>
                    <a:pt x="16" y="55"/>
                  </a:lnTo>
                  <a:lnTo>
                    <a:pt x="16" y="55"/>
                  </a:lnTo>
                  <a:lnTo>
                    <a:pt x="44" y="34"/>
                  </a:lnTo>
                  <a:lnTo>
                    <a:pt x="59" y="22"/>
                  </a:lnTo>
                  <a:lnTo>
                    <a:pt x="72" y="9"/>
                  </a:lnTo>
                  <a:lnTo>
                    <a:pt x="72" y="9"/>
                  </a:lnTo>
                  <a:lnTo>
                    <a:pt x="73" y="8"/>
                  </a:lnTo>
                  <a:lnTo>
                    <a:pt x="73" y="5"/>
                  </a:lnTo>
                  <a:lnTo>
                    <a:pt x="72" y="2"/>
                  </a:lnTo>
                  <a:lnTo>
                    <a:pt x="68" y="0"/>
                  </a:lnTo>
                  <a:lnTo>
                    <a:pt x="65" y="0"/>
                  </a:lnTo>
                  <a:lnTo>
                    <a:pt x="64" y="2"/>
                  </a:lnTo>
                  <a:lnTo>
                    <a:pt x="6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chenying0907 734"/>
            <p:cNvSpPr/>
            <p:nvPr/>
          </p:nvSpPr>
          <p:spPr bwMode="auto">
            <a:xfrm>
              <a:off x="2660651" y="3402013"/>
              <a:ext cx="28575" cy="22225"/>
            </a:xfrm>
            <a:custGeom>
              <a:avLst/>
              <a:gdLst/>
              <a:ahLst/>
              <a:cxnLst>
                <a:cxn ang="0">
                  <a:pos x="66" y="2"/>
                </a:cxn>
                <a:cxn ang="0">
                  <a:pos x="66" y="2"/>
                </a:cxn>
                <a:cxn ang="0">
                  <a:pos x="58" y="8"/>
                </a:cxn>
                <a:cxn ang="0">
                  <a:pos x="50" y="15"/>
                </a:cxn>
                <a:cxn ang="0">
                  <a:pos x="34" y="25"/>
                </a:cxn>
                <a:cxn ang="0">
                  <a:pos x="17" y="36"/>
                </a:cxn>
                <a:cxn ang="0">
                  <a:pos x="9" y="41"/>
                </a:cxn>
                <a:cxn ang="0">
                  <a:pos x="3" y="48"/>
                </a:cxn>
                <a:cxn ang="0">
                  <a:pos x="3" y="48"/>
                </a:cxn>
                <a:cxn ang="0">
                  <a:pos x="0" y="50"/>
                </a:cxn>
                <a:cxn ang="0">
                  <a:pos x="0" y="51"/>
                </a:cxn>
                <a:cxn ang="0">
                  <a:pos x="3" y="55"/>
                </a:cxn>
                <a:cxn ang="0">
                  <a:pos x="6" y="58"/>
                </a:cxn>
                <a:cxn ang="0">
                  <a:pos x="8" y="57"/>
                </a:cxn>
                <a:cxn ang="0">
                  <a:pos x="11" y="55"/>
                </a:cxn>
                <a:cxn ang="0">
                  <a:pos x="11" y="55"/>
                </a:cxn>
                <a:cxn ang="0">
                  <a:pos x="17" y="50"/>
                </a:cxn>
                <a:cxn ang="0">
                  <a:pos x="25" y="44"/>
                </a:cxn>
                <a:cxn ang="0">
                  <a:pos x="42" y="33"/>
                </a:cxn>
                <a:cxn ang="0">
                  <a:pos x="58" y="23"/>
                </a:cxn>
                <a:cxn ang="0">
                  <a:pos x="66" y="16"/>
                </a:cxn>
                <a:cxn ang="0">
                  <a:pos x="74" y="11"/>
                </a:cxn>
                <a:cxn ang="0">
                  <a:pos x="74" y="11"/>
                </a:cxn>
                <a:cxn ang="0">
                  <a:pos x="75" y="8"/>
                </a:cxn>
                <a:cxn ang="0">
                  <a:pos x="75" y="6"/>
                </a:cxn>
                <a:cxn ang="0">
                  <a:pos x="74" y="3"/>
                </a:cxn>
                <a:cxn ang="0">
                  <a:pos x="70" y="0"/>
                </a:cxn>
                <a:cxn ang="0">
                  <a:pos x="67" y="0"/>
                </a:cxn>
                <a:cxn ang="0">
                  <a:pos x="66" y="2"/>
                </a:cxn>
                <a:cxn ang="0">
                  <a:pos x="66" y="2"/>
                </a:cxn>
              </a:cxnLst>
              <a:rect l="0" t="0" r="r" b="b"/>
              <a:pathLst>
                <a:path w="75" h="58">
                  <a:moveTo>
                    <a:pt x="66" y="2"/>
                  </a:moveTo>
                  <a:lnTo>
                    <a:pt x="66" y="2"/>
                  </a:lnTo>
                  <a:lnTo>
                    <a:pt x="58" y="8"/>
                  </a:lnTo>
                  <a:lnTo>
                    <a:pt x="50" y="15"/>
                  </a:lnTo>
                  <a:lnTo>
                    <a:pt x="34" y="25"/>
                  </a:lnTo>
                  <a:lnTo>
                    <a:pt x="17" y="36"/>
                  </a:lnTo>
                  <a:lnTo>
                    <a:pt x="9" y="41"/>
                  </a:lnTo>
                  <a:lnTo>
                    <a:pt x="3" y="48"/>
                  </a:lnTo>
                  <a:lnTo>
                    <a:pt x="3" y="48"/>
                  </a:lnTo>
                  <a:lnTo>
                    <a:pt x="0" y="50"/>
                  </a:lnTo>
                  <a:lnTo>
                    <a:pt x="0" y="51"/>
                  </a:lnTo>
                  <a:lnTo>
                    <a:pt x="3" y="55"/>
                  </a:lnTo>
                  <a:lnTo>
                    <a:pt x="6" y="58"/>
                  </a:lnTo>
                  <a:lnTo>
                    <a:pt x="8" y="57"/>
                  </a:lnTo>
                  <a:lnTo>
                    <a:pt x="11" y="55"/>
                  </a:lnTo>
                  <a:lnTo>
                    <a:pt x="11" y="55"/>
                  </a:lnTo>
                  <a:lnTo>
                    <a:pt x="17" y="50"/>
                  </a:lnTo>
                  <a:lnTo>
                    <a:pt x="25" y="44"/>
                  </a:lnTo>
                  <a:lnTo>
                    <a:pt x="42" y="33"/>
                  </a:lnTo>
                  <a:lnTo>
                    <a:pt x="58" y="23"/>
                  </a:lnTo>
                  <a:lnTo>
                    <a:pt x="66" y="16"/>
                  </a:lnTo>
                  <a:lnTo>
                    <a:pt x="74" y="11"/>
                  </a:lnTo>
                  <a:lnTo>
                    <a:pt x="74" y="11"/>
                  </a:lnTo>
                  <a:lnTo>
                    <a:pt x="75" y="8"/>
                  </a:lnTo>
                  <a:lnTo>
                    <a:pt x="75" y="6"/>
                  </a:lnTo>
                  <a:lnTo>
                    <a:pt x="74" y="3"/>
                  </a:lnTo>
                  <a:lnTo>
                    <a:pt x="70" y="0"/>
                  </a:lnTo>
                  <a:lnTo>
                    <a:pt x="67" y="0"/>
                  </a:lnTo>
                  <a:lnTo>
                    <a:pt x="66" y="2"/>
                  </a:lnTo>
                  <a:lnTo>
                    <a:pt x="6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chenying0907 735"/>
            <p:cNvSpPr/>
            <p:nvPr/>
          </p:nvSpPr>
          <p:spPr bwMode="auto">
            <a:xfrm>
              <a:off x="2682876" y="3405188"/>
              <a:ext cx="20638" cy="22225"/>
            </a:xfrm>
            <a:custGeom>
              <a:avLst/>
              <a:gdLst/>
              <a:ahLst/>
              <a:cxnLst>
                <a:cxn ang="0">
                  <a:pos x="40" y="4"/>
                </a:cxn>
                <a:cxn ang="0">
                  <a:pos x="40" y="4"/>
                </a:cxn>
                <a:cxn ang="0">
                  <a:pos x="36" y="10"/>
                </a:cxn>
                <a:cxn ang="0">
                  <a:pos x="33" y="17"/>
                </a:cxn>
                <a:cxn ang="0">
                  <a:pos x="26" y="22"/>
                </a:cxn>
                <a:cxn ang="0">
                  <a:pos x="21" y="26"/>
                </a:cxn>
                <a:cxn ang="0">
                  <a:pos x="9" y="37"/>
                </a:cxn>
                <a:cxn ang="0">
                  <a:pos x="4" y="42"/>
                </a:cxn>
                <a:cxn ang="0">
                  <a:pos x="0" y="50"/>
                </a:cxn>
                <a:cxn ang="0">
                  <a:pos x="0" y="50"/>
                </a:cxn>
                <a:cxn ang="0">
                  <a:pos x="0" y="51"/>
                </a:cxn>
                <a:cxn ang="0">
                  <a:pos x="0" y="54"/>
                </a:cxn>
                <a:cxn ang="0">
                  <a:pos x="1" y="55"/>
                </a:cxn>
                <a:cxn ang="0">
                  <a:pos x="4" y="56"/>
                </a:cxn>
                <a:cxn ang="0">
                  <a:pos x="8" y="55"/>
                </a:cxn>
                <a:cxn ang="0">
                  <a:pos x="9" y="54"/>
                </a:cxn>
                <a:cxn ang="0">
                  <a:pos x="10" y="52"/>
                </a:cxn>
                <a:cxn ang="0">
                  <a:pos x="10" y="52"/>
                </a:cxn>
                <a:cxn ang="0">
                  <a:pos x="14" y="46"/>
                </a:cxn>
                <a:cxn ang="0">
                  <a:pos x="19" y="41"/>
                </a:cxn>
                <a:cxn ang="0">
                  <a:pos x="33" y="33"/>
                </a:cxn>
                <a:cxn ang="0">
                  <a:pos x="33" y="33"/>
                </a:cxn>
                <a:cxn ang="0">
                  <a:pos x="38" y="26"/>
                </a:cxn>
                <a:cxn ang="0">
                  <a:pos x="43" y="21"/>
                </a:cxn>
                <a:cxn ang="0">
                  <a:pos x="48" y="14"/>
                </a:cxn>
                <a:cxn ang="0">
                  <a:pos x="51" y="7"/>
                </a:cxn>
                <a:cxn ang="0">
                  <a:pos x="51" y="7"/>
                </a:cxn>
                <a:cxn ang="0">
                  <a:pos x="51" y="4"/>
                </a:cxn>
                <a:cxn ang="0">
                  <a:pos x="51" y="3"/>
                </a:cxn>
                <a:cxn ang="0">
                  <a:pos x="47" y="0"/>
                </a:cxn>
                <a:cxn ang="0">
                  <a:pos x="43" y="0"/>
                </a:cxn>
                <a:cxn ang="0">
                  <a:pos x="40" y="1"/>
                </a:cxn>
                <a:cxn ang="0">
                  <a:pos x="40" y="4"/>
                </a:cxn>
                <a:cxn ang="0">
                  <a:pos x="40" y="4"/>
                </a:cxn>
              </a:cxnLst>
              <a:rect l="0" t="0" r="r" b="b"/>
              <a:pathLst>
                <a:path w="51" h="56">
                  <a:moveTo>
                    <a:pt x="40" y="4"/>
                  </a:moveTo>
                  <a:lnTo>
                    <a:pt x="40" y="4"/>
                  </a:lnTo>
                  <a:lnTo>
                    <a:pt x="36" y="10"/>
                  </a:lnTo>
                  <a:lnTo>
                    <a:pt x="33" y="17"/>
                  </a:lnTo>
                  <a:lnTo>
                    <a:pt x="26" y="22"/>
                  </a:lnTo>
                  <a:lnTo>
                    <a:pt x="21" y="26"/>
                  </a:lnTo>
                  <a:lnTo>
                    <a:pt x="9" y="37"/>
                  </a:lnTo>
                  <a:lnTo>
                    <a:pt x="4" y="42"/>
                  </a:lnTo>
                  <a:lnTo>
                    <a:pt x="0" y="50"/>
                  </a:lnTo>
                  <a:lnTo>
                    <a:pt x="0" y="50"/>
                  </a:lnTo>
                  <a:lnTo>
                    <a:pt x="0" y="51"/>
                  </a:lnTo>
                  <a:lnTo>
                    <a:pt x="0" y="54"/>
                  </a:lnTo>
                  <a:lnTo>
                    <a:pt x="1" y="55"/>
                  </a:lnTo>
                  <a:lnTo>
                    <a:pt x="4" y="56"/>
                  </a:lnTo>
                  <a:lnTo>
                    <a:pt x="8" y="55"/>
                  </a:lnTo>
                  <a:lnTo>
                    <a:pt x="9" y="54"/>
                  </a:lnTo>
                  <a:lnTo>
                    <a:pt x="10" y="52"/>
                  </a:lnTo>
                  <a:lnTo>
                    <a:pt x="10" y="52"/>
                  </a:lnTo>
                  <a:lnTo>
                    <a:pt x="14" y="46"/>
                  </a:lnTo>
                  <a:lnTo>
                    <a:pt x="19" y="41"/>
                  </a:lnTo>
                  <a:lnTo>
                    <a:pt x="33" y="33"/>
                  </a:lnTo>
                  <a:lnTo>
                    <a:pt x="33" y="33"/>
                  </a:lnTo>
                  <a:lnTo>
                    <a:pt x="38" y="26"/>
                  </a:lnTo>
                  <a:lnTo>
                    <a:pt x="43" y="21"/>
                  </a:lnTo>
                  <a:lnTo>
                    <a:pt x="48" y="14"/>
                  </a:lnTo>
                  <a:lnTo>
                    <a:pt x="51" y="7"/>
                  </a:lnTo>
                  <a:lnTo>
                    <a:pt x="51" y="7"/>
                  </a:lnTo>
                  <a:lnTo>
                    <a:pt x="51" y="4"/>
                  </a:lnTo>
                  <a:lnTo>
                    <a:pt x="51" y="3"/>
                  </a:lnTo>
                  <a:lnTo>
                    <a:pt x="47" y="0"/>
                  </a:lnTo>
                  <a:lnTo>
                    <a:pt x="43" y="0"/>
                  </a:lnTo>
                  <a:lnTo>
                    <a:pt x="40" y="1"/>
                  </a:lnTo>
                  <a:lnTo>
                    <a:pt x="40" y="4"/>
                  </a:lnTo>
                  <a:lnTo>
                    <a:pt x="4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chenying0907 736"/>
            <p:cNvSpPr/>
            <p:nvPr/>
          </p:nvSpPr>
          <p:spPr bwMode="auto">
            <a:xfrm>
              <a:off x="2700338" y="3406775"/>
              <a:ext cx="25400" cy="25400"/>
            </a:xfrm>
            <a:custGeom>
              <a:avLst/>
              <a:gdLst/>
              <a:ahLst/>
              <a:cxnLst>
                <a:cxn ang="0">
                  <a:pos x="53" y="0"/>
                </a:cxn>
                <a:cxn ang="0">
                  <a:pos x="53" y="0"/>
                </a:cxn>
                <a:cxn ang="0">
                  <a:pos x="45" y="5"/>
                </a:cxn>
                <a:cxn ang="0">
                  <a:pos x="39" y="12"/>
                </a:cxn>
                <a:cxn ang="0">
                  <a:pos x="28" y="26"/>
                </a:cxn>
                <a:cxn ang="0">
                  <a:pos x="17" y="41"/>
                </a:cxn>
                <a:cxn ang="0">
                  <a:pos x="10" y="47"/>
                </a:cxn>
                <a:cxn ang="0">
                  <a:pos x="2" y="53"/>
                </a:cxn>
                <a:cxn ang="0">
                  <a:pos x="2" y="53"/>
                </a:cxn>
                <a:cxn ang="0">
                  <a:pos x="1" y="54"/>
                </a:cxn>
                <a:cxn ang="0">
                  <a:pos x="0" y="55"/>
                </a:cxn>
                <a:cxn ang="0">
                  <a:pos x="0" y="59"/>
                </a:cxn>
                <a:cxn ang="0">
                  <a:pos x="4" y="63"/>
                </a:cxn>
                <a:cxn ang="0">
                  <a:pos x="6" y="63"/>
                </a:cxn>
                <a:cxn ang="0">
                  <a:pos x="7" y="62"/>
                </a:cxn>
                <a:cxn ang="0">
                  <a:pos x="7" y="62"/>
                </a:cxn>
                <a:cxn ang="0">
                  <a:pos x="15" y="56"/>
                </a:cxn>
                <a:cxn ang="0">
                  <a:pos x="22" y="50"/>
                </a:cxn>
                <a:cxn ang="0">
                  <a:pos x="34" y="37"/>
                </a:cxn>
                <a:cxn ang="0">
                  <a:pos x="45" y="22"/>
                </a:cxn>
                <a:cxn ang="0">
                  <a:pos x="52" y="16"/>
                </a:cxn>
                <a:cxn ang="0">
                  <a:pos x="60" y="11"/>
                </a:cxn>
                <a:cxn ang="0">
                  <a:pos x="60" y="11"/>
                </a:cxn>
                <a:cxn ang="0">
                  <a:pos x="61" y="9"/>
                </a:cxn>
                <a:cxn ang="0">
                  <a:pos x="62" y="7"/>
                </a:cxn>
                <a:cxn ang="0">
                  <a:pos x="61" y="3"/>
                </a:cxn>
                <a:cxn ang="0">
                  <a:pos x="59" y="0"/>
                </a:cxn>
                <a:cxn ang="0">
                  <a:pos x="56" y="0"/>
                </a:cxn>
                <a:cxn ang="0">
                  <a:pos x="53" y="0"/>
                </a:cxn>
                <a:cxn ang="0">
                  <a:pos x="53" y="0"/>
                </a:cxn>
              </a:cxnLst>
              <a:rect l="0" t="0" r="r" b="b"/>
              <a:pathLst>
                <a:path w="62" h="63">
                  <a:moveTo>
                    <a:pt x="53" y="0"/>
                  </a:moveTo>
                  <a:lnTo>
                    <a:pt x="53" y="0"/>
                  </a:lnTo>
                  <a:lnTo>
                    <a:pt x="45" y="5"/>
                  </a:lnTo>
                  <a:lnTo>
                    <a:pt x="39" y="12"/>
                  </a:lnTo>
                  <a:lnTo>
                    <a:pt x="28" y="26"/>
                  </a:lnTo>
                  <a:lnTo>
                    <a:pt x="17" y="41"/>
                  </a:lnTo>
                  <a:lnTo>
                    <a:pt x="10" y="47"/>
                  </a:lnTo>
                  <a:lnTo>
                    <a:pt x="2" y="53"/>
                  </a:lnTo>
                  <a:lnTo>
                    <a:pt x="2" y="53"/>
                  </a:lnTo>
                  <a:lnTo>
                    <a:pt x="1" y="54"/>
                  </a:lnTo>
                  <a:lnTo>
                    <a:pt x="0" y="55"/>
                  </a:lnTo>
                  <a:lnTo>
                    <a:pt x="0" y="59"/>
                  </a:lnTo>
                  <a:lnTo>
                    <a:pt x="4" y="63"/>
                  </a:lnTo>
                  <a:lnTo>
                    <a:pt x="6" y="63"/>
                  </a:lnTo>
                  <a:lnTo>
                    <a:pt x="7" y="62"/>
                  </a:lnTo>
                  <a:lnTo>
                    <a:pt x="7" y="62"/>
                  </a:lnTo>
                  <a:lnTo>
                    <a:pt x="15" y="56"/>
                  </a:lnTo>
                  <a:lnTo>
                    <a:pt x="22" y="50"/>
                  </a:lnTo>
                  <a:lnTo>
                    <a:pt x="34" y="37"/>
                  </a:lnTo>
                  <a:lnTo>
                    <a:pt x="45" y="22"/>
                  </a:lnTo>
                  <a:lnTo>
                    <a:pt x="52" y="16"/>
                  </a:lnTo>
                  <a:lnTo>
                    <a:pt x="60" y="11"/>
                  </a:lnTo>
                  <a:lnTo>
                    <a:pt x="60" y="11"/>
                  </a:lnTo>
                  <a:lnTo>
                    <a:pt x="61" y="9"/>
                  </a:lnTo>
                  <a:lnTo>
                    <a:pt x="62" y="7"/>
                  </a:lnTo>
                  <a:lnTo>
                    <a:pt x="61" y="3"/>
                  </a:lnTo>
                  <a:lnTo>
                    <a:pt x="59" y="0"/>
                  </a:lnTo>
                  <a:lnTo>
                    <a:pt x="56" y="0"/>
                  </a:lnTo>
                  <a:lnTo>
                    <a:pt x="53" y="0"/>
                  </a:lnTo>
                  <a:lnTo>
                    <a:pt x="5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chenying0907 737"/>
            <p:cNvSpPr/>
            <p:nvPr/>
          </p:nvSpPr>
          <p:spPr bwMode="auto">
            <a:xfrm>
              <a:off x="2089151" y="3714750"/>
              <a:ext cx="15875" cy="26988"/>
            </a:xfrm>
            <a:custGeom>
              <a:avLst/>
              <a:gdLst/>
              <a:ahLst/>
              <a:cxnLst>
                <a:cxn ang="0">
                  <a:pos x="29" y="4"/>
                </a:cxn>
                <a:cxn ang="0">
                  <a:pos x="29" y="4"/>
                </a:cxn>
                <a:cxn ang="0">
                  <a:pos x="24" y="18"/>
                </a:cxn>
                <a:cxn ang="0">
                  <a:pos x="17" y="33"/>
                </a:cxn>
                <a:cxn ang="0">
                  <a:pos x="10" y="46"/>
                </a:cxn>
                <a:cxn ang="0">
                  <a:pos x="2" y="59"/>
                </a:cxn>
                <a:cxn ang="0">
                  <a:pos x="2" y="59"/>
                </a:cxn>
                <a:cxn ang="0">
                  <a:pos x="0" y="61"/>
                </a:cxn>
                <a:cxn ang="0">
                  <a:pos x="0" y="64"/>
                </a:cxn>
                <a:cxn ang="0">
                  <a:pos x="3" y="67"/>
                </a:cxn>
                <a:cxn ang="0">
                  <a:pos x="8" y="68"/>
                </a:cxn>
                <a:cxn ang="0">
                  <a:pos x="10" y="67"/>
                </a:cxn>
                <a:cxn ang="0">
                  <a:pos x="11" y="65"/>
                </a:cxn>
                <a:cxn ang="0">
                  <a:pos x="11" y="65"/>
                </a:cxn>
                <a:cxn ang="0">
                  <a:pos x="20" y="51"/>
                </a:cxn>
                <a:cxn ang="0">
                  <a:pos x="28" y="37"/>
                </a:cxn>
                <a:cxn ang="0">
                  <a:pos x="34" y="22"/>
                </a:cxn>
                <a:cxn ang="0">
                  <a:pos x="41" y="7"/>
                </a:cxn>
                <a:cxn ang="0">
                  <a:pos x="41" y="7"/>
                </a:cxn>
                <a:cxn ang="0">
                  <a:pos x="41" y="4"/>
                </a:cxn>
                <a:cxn ang="0">
                  <a:pos x="40" y="3"/>
                </a:cxn>
                <a:cxn ang="0">
                  <a:pos x="37" y="0"/>
                </a:cxn>
                <a:cxn ang="0">
                  <a:pos x="33" y="0"/>
                </a:cxn>
                <a:cxn ang="0">
                  <a:pos x="31" y="1"/>
                </a:cxn>
                <a:cxn ang="0">
                  <a:pos x="29" y="4"/>
                </a:cxn>
                <a:cxn ang="0">
                  <a:pos x="29" y="4"/>
                </a:cxn>
              </a:cxnLst>
              <a:rect l="0" t="0" r="r" b="b"/>
              <a:pathLst>
                <a:path w="41" h="68">
                  <a:moveTo>
                    <a:pt x="29" y="4"/>
                  </a:moveTo>
                  <a:lnTo>
                    <a:pt x="29" y="4"/>
                  </a:lnTo>
                  <a:lnTo>
                    <a:pt x="24" y="18"/>
                  </a:lnTo>
                  <a:lnTo>
                    <a:pt x="17" y="33"/>
                  </a:lnTo>
                  <a:lnTo>
                    <a:pt x="10" y="46"/>
                  </a:lnTo>
                  <a:lnTo>
                    <a:pt x="2" y="59"/>
                  </a:lnTo>
                  <a:lnTo>
                    <a:pt x="2" y="59"/>
                  </a:lnTo>
                  <a:lnTo>
                    <a:pt x="0" y="61"/>
                  </a:lnTo>
                  <a:lnTo>
                    <a:pt x="0" y="64"/>
                  </a:lnTo>
                  <a:lnTo>
                    <a:pt x="3" y="67"/>
                  </a:lnTo>
                  <a:lnTo>
                    <a:pt x="8" y="68"/>
                  </a:lnTo>
                  <a:lnTo>
                    <a:pt x="10" y="67"/>
                  </a:lnTo>
                  <a:lnTo>
                    <a:pt x="11" y="65"/>
                  </a:lnTo>
                  <a:lnTo>
                    <a:pt x="11" y="65"/>
                  </a:lnTo>
                  <a:lnTo>
                    <a:pt x="20" y="51"/>
                  </a:lnTo>
                  <a:lnTo>
                    <a:pt x="28" y="37"/>
                  </a:lnTo>
                  <a:lnTo>
                    <a:pt x="34" y="22"/>
                  </a:lnTo>
                  <a:lnTo>
                    <a:pt x="41" y="7"/>
                  </a:lnTo>
                  <a:lnTo>
                    <a:pt x="41" y="7"/>
                  </a:lnTo>
                  <a:lnTo>
                    <a:pt x="41" y="4"/>
                  </a:lnTo>
                  <a:lnTo>
                    <a:pt x="40" y="3"/>
                  </a:lnTo>
                  <a:lnTo>
                    <a:pt x="37" y="0"/>
                  </a:lnTo>
                  <a:lnTo>
                    <a:pt x="33" y="0"/>
                  </a:lnTo>
                  <a:lnTo>
                    <a:pt x="31" y="1"/>
                  </a:lnTo>
                  <a:lnTo>
                    <a:pt x="29" y="4"/>
                  </a:lnTo>
                  <a:lnTo>
                    <a:pt x="2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chenying0907 738"/>
            <p:cNvSpPr/>
            <p:nvPr/>
          </p:nvSpPr>
          <p:spPr bwMode="auto">
            <a:xfrm>
              <a:off x="2122488" y="3719513"/>
              <a:ext cx="23813" cy="36513"/>
            </a:xfrm>
            <a:custGeom>
              <a:avLst/>
              <a:gdLst/>
              <a:ahLst/>
              <a:cxnLst>
                <a:cxn ang="0">
                  <a:pos x="46" y="2"/>
                </a:cxn>
                <a:cxn ang="0">
                  <a:pos x="46" y="2"/>
                </a:cxn>
                <a:cxn ang="0">
                  <a:pos x="40" y="14"/>
                </a:cxn>
                <a:cxn ang="0">
                  <a:pos x="32" y="25"/>
                </a:cxn>
                <a:cxn ang="0">
                  <a:pos x="25" y="34"/>
                </a:cxn>
                <a:cxn ang="0">
                  <a:pos x="15" y="43"/>
                </a:cxn>
                <a:cxn ang="0">
                  <a:pos x="15" y="43"/>
                </a:cxn>
                <a:cxn ang="0">
                  <a:pos x="9" y="52"/>
                </a:cxn>
                <a:cxn ang="0">
                  <a:pos x="4" y="63"/>
                </a:cxn>
                <a:cxn ang="0">
                  <a:pos x="1" y="73"/>
                </a:cxn>
                <a:cxn ang="0">
                  <a:pos x="0" y="85"/>
                </a:cxn>
                <a:cxn ang="0">
                  <a:pos x="0" y="85"/>
                </a:cxn>
                <a:cxn ang="0">
                  <a:pos x="0" y="86"/>
                </a:cxn>
                <a:cxn ang="0">
                  <a:pos x="1" y="89"/>
                </a:cxn>
                <a:cxn ang="0">
                  <a:pos x="2" y="90"/>
                </a:cxn>
                <a:cxn ang="0">
                  <a:pos x="5" y="90"/>
                </a:cxn>
                <a:cxn ang="0">
                  <a:pos x="9" y="89"/>
                </a:cxn>
                <a:cxn ang="0">
                  <a:pos x="10" y="86"/>
                </a:cxn>
                <a:cxn ang="0">
                  <a:pos x="12" y="85"/>
                </a:cxn>
                <a:cxn ang="0">
                  <a:pos x="12" y="85"/>
                </a:cxn>
                <a:cxn ang="0">
                  <a:pos x="13" y="73"/>
                </a:cxn>
                <a:cxn ang="0">
                  <a:pos x="18" y="63"/>
                </a:cxn>
                <a:cxn ang="0">
                  <a:pos x="23" y="53"/>
                </a:cxn>
                <a:cxn ang="0">
                  <a:pos x="30" y="44"/>
                </a:cxn>
                <a:cxn ang="0">
                  <a:pos x="46" y="26"/>
                </a:cxn>
                <a:cxn ang="0">
                  <a:pos x="51" y="17"/>
                </a:cxn>
                <a:cxn ang="0">
                  <a:pos x="56" y="6"/>
                </a:cxn>
                <a:cxn ang="0">
                  <a:pos x="56" y="6"/>
                </a:cxn>
                <a:cxn ang="0">
                  <a:pos x="57" y="4"/>
                </a:cxn>
                <a:cxn ang="0">
                  <a:pos x="56" y="1"/>
                </a:cxn>
                <a:cxn ang="0">
                  <a:pos x="55" y="0"/>
                </a:cxn>
                <a:cxn ang="0">
                  <a:pos x="53" y="0"/>
                </a:cxn>
                <a:cxn ang="0">
                  <a:pos x="48" y="0"/>
                </a:cxn>
                <a:cxn ang="0">
                  <a:pos x="47" y="1"/>
                </a:cxn>
                <a:cxn ang="0">
                  <a:pos x="46" y="2"/>
                </a:cxn>
                <a:cxn ang="0">
                  <a:pos x="46" y="2"/>
                </a:cxn>
              </a:cxnLst>
              <a:rect l="0" t="0" r="r" b="b"/>
              <a:pathLst>
                <a:path w="57" h="90">
                  <a:moveTo>
                    <a:pt x="46" y="2"/>
                  </a:moveTo>
                  <a:lnTo>
                    <a:pt x="46" y="2"/>
                  </a:lnTo>
                  <a:lnTo>
                    <a:pt x="40" y="14"/>
                  </a:lnTo>
                  <a:lnTo>
                    <a:pt x="32" y="25"/>
                  </a:lnTo>
                  <a:lnTo>
                    <a:pt x="25" y="34"/>
                  </a:lnTo>
                  <a:lnTo>
                    <a:pt x="15" y="43"/>
                  </a:lnTo>
                  <a:lnTo>
                    <a:pt x="15" y="43"/>
                  </a:lnTo>
                  <a:lnTo>
                    <a:pt x="9" y="52"/>
                  </a:lnTo>
                  <a:lnTo>
                    <a:pt x="4" y="63"/>
                  </a:lnTo>
                  <a:lnTo>
                    <a:pt x="1" y="73"/>
                  </a:lnTo>
                  <a:lnTo>
                    <a:pt x="0" y="85"/>
                  </a:lnTo>
                  <a:lnTo>
                    <a:pt x="0" y="85"/>
                  </a:lnTo>
                  <a:lnTo>
                    <a:pt x="0" y="86"/>
                  </a:lnTo>
                  <a:lnTo>
                    <a:pt x="1" y="89"/>
                  </a:lnTo>
                  <a:lnTo>
                    <a:pt x="2" y="90"/>
                  </a:lnTo>
                  <a:lnTo>
                    <a:pt x="5" y="90"/>
                  </a:lnTo>
                  <a:lnTo>
                    <a:pt x="9" y="89"/>
                  </a:lnTo>
                  <a:lnTo>
                    <a:pt x="10" y="86"/>
                  </a:lnTo>
                  <a:lnTo>
                    <a:pt x="12" y="85"/>
                  </a:lnTo>
                  <a:lnTo>
                    <a:pt x="12" y="85"/>
                  </a:lnTo>
                  <a:lnTo>
                    <a:pt x="13" y="73"/>
                  </a:lnTo>
                  <a:lnTo>
                    <a:pt x="18" y="63"/>
                  </a:lnTo>
                  <a:lnTo>
                    <a:pt x="23" y="53"/>
                  </a:lnTo>
                  <a:lnTo>
                    <a:pt x="30" y="44"/>
                  </a:lnTo>
                  <a:lnTo>
                    <a:pt x="46" y="26"/>
                  </a:lnTo>
                  <a:lnTo>
                    <a:pt x="51" y="17"/>
                  </a:lnTo>
                  <a:lnTo>
                    <a:pt x="56" y="6"/>
                  </a:lnTo>
                  <a:lnTo>
                    <a:pt x="56" y="6"/>
                  </a:lnTo>
                  <a:lnTo>
                    <a:pt x="57" y="4"/>
                  </a:lnTo>
                  <a:lnTo>
                    <a:pt x="56" y="1"/>
                  </a:lnTo>
                  <a:lnTo>
                    <a:pt x="55" y="0"/>
                  </a:lnTo>
                  <a:lnTo>
                    <a:pt x="53" y="0"/>
                  </a:lnTo>
                  <a:lnTo>
                    <a:pt x="48" y="0"/>
                  </a:lnTo>
                  <a:lnTo>
                    <a:pt x="47" y="1"/>
                  </a:lnTo>
                  <a:lnTo>
                    <a:pt x="46" y="2"/>
                  </a:lnTo>
                  <a:lnTo>
                    <a:pt x="4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chenying0907 739"/>
            <p:cNvSpPr/>
            <p:nvPr/>
          </p:nvSpPr>
          <p:spPr bwMode="auto">
            <a:xfrm>
              <a:off x="2163763" y="3733800"/>
              <a:ext cx="17463" cy="34925"/>
            </a:xfrm>
            <a:custGeom>
              <a:avLst/>
              <a:gdLst/>
              <a:ahLst/>
              <a:cxnLst>
                <a:cxn ang="0">
                  <a:pos x="35" y="5"/>
                </a:cxn>
                <a:cxn ang="0">
                  <a:pos x="35" y="5"/>
                </a:cxn>
                <a:cxn ang="0">
                  <a:pos x="32" y="9"/>
                </a:cxn>
                <a:cxn ang="0">
                  <a:pos x="29" y="13"/>
                </a:cxn>
                <a:cxn ang="0">
                  <a:pos x="22" y="19"/>
                </a:cxn>
                <a:cxn ang="0">
                  <a:pos x="22" y="19"/>
                </a:cxn>
                <a:cxn ang="0">
                  <a:pos x="17" y="26"/>
                </a:cxn>
                <a:cxn ang="0">
                  <a:pos x="13" y="34"/>
                </a:cxn>
                <a:cxn ang="0">
                  <a:pos x="13" y="34"/>
                </a:cxn>
                <a:cxn ang="0">
                  <a:pos x="5" y="59"/>
                </a:cxn>
                <a:cxn ang="0">
                  <a:pos x="2" y="72"/>
                </a:cxn>
                <a:cxn ang="0">
                  <a:pos x="0" y="85"/>
                </a:cxn>
                <a:cxn ang="0">
                  <a:pos x="0" y="85"/>
                </a:cxn>
                <a:cxn ang="0">
                  <a:pos x="1" y="87"/>
                </a:cxn>
                <a:cxn ang="0">
                  <a:pos x="1" y="89"/>
                </a:cxn>
                <a:cxn ang="0">
                  <a:pos x="4" y="90"/>
                </a:cxn>
                <a:cxn ang="0">
                  <a:pos x="5" y="90"/>
                </a:cxn>
                <a:cxn ang="0">
                  <a:pos x="9" y="89"/>
                </a:cxn>
                <a:cxn ang="0">
                  <a:pos x="12" y="87"/>
                </a:cxn>
                <a:cxn ang="0">
                  <a:pos x="12" y="85"/>
                </a:cxn>
                <a:cxn ang="0">
                  <a:pos x="12" y="85"/>
                </a:cxn>
                <a:cxn ang="0">
                  <a:pos x="13" y="72"/>
                </a:cxn>
                <a:cxn ang="0">
                  <a:pos x="17" y="59"/>
                </a:cxn>
                <a:cxn ang="0">
                  <a:pos x="21" y="46"/>
                </a:cxn>
                <a:cxn ang="0">
                  <a:pos x="26" y="34"/>
                </a:cxn>
                <a:cxn ang="0">
                  <a:pos x="26" y="34"/>
                </a:cxn>
                <a:cxn ang="0">
                  <a:pos x="29" y="30"/>
                </a:cxn>
                <a:cxn ang="0">
                  <a:pos x="31" y="26"/>
                </a:cxn>
                <a:cxn ang="0">
                  <a:pos x="38" y="19"/>
                </a:cxn>
                <a:cxn ang="0">
                  <a:pos x="43" y="13"/>
                </a:cxn>
                <a:cxn ang="0">
                  <a:pos x="44" y="9"/>
                </a:cxn>
                <a:cxn ang="0">
                  <a:pos x="46" y="5"/>
                </a:cxn>
                <a:cxn ang="0">
                  <a:pos x="46" y="5"/>
                </a:cxn>
                <a:cxn ang="0">
                  <a:pos x="46" y="2"/>
                </a:cxn>
                <a:cxn ang="0">
                  <a:pos x="44" y="1"/>
                </a:cxn>
                <a:cxn ang="0">
                  <a:pos x="43" y="0"/>
                </a:cxn>
                <a:cxn ang="0">
                  <a:pos x="40" y="0"/>
                </a:cxn>
                <a:cxn ang="0">
                  <a:pos x="36" y="1"/>
                </a:cxn>
                <a:cxn ang="0">
                  <a:pos x="35" y="2"/>
                </a:cxn>
                <a:cxn ang="0">
                  <a:pos x="35" y="5"/>
                </a:cxn>
                <a:cxn ang="0">
                  <a:pos x="35" y="5"/>
                </a:cxn>
              </a:cxnLst>
              <a:rect l="0" t="0" r="r" b="b"/>
              <a:pathLst>
                <a:path w="46" h="90">
                  <a:moveTo>
                    <a:pt x="35" y="5"/>
                  </a:moveTo>
                  <a:lnTo>
                    <a:pt x="35" y="5"/>
                  </a:lnTo>
                  <a:lnTo>
                    <a:pt x="32" y="9"/>
                  </a:lnTo>
                  <a:lnTo>
                    <a:pt x="29" y="13"/>
                  </a:lnTo>
                  <a:lnTo>
                    <a:pt x="22" y="19"/>
                  </a:lnTo>
                  <a:lnTo>
                    <a:pt x="22" y="19"/>
                  </a:lnTo>
                  <a:lnTo>
                    <a:pt x="17" y="26"/>
                  </a:lnTo>
                  <a:lnTo>
                    <a:pt x="13" y="34"/>
                  </a:lnTo>
                  <a:lnTo>
                    <a:pt x="13" y="34"/>
                  </a:lnTo>
                  <a:lnTo>
                    <a:pt x="5" y="59"/>
                  </a:lnTo>
                  <a:lnTo>
                    <a:pt x="2" y="72"/>
                  </a:lnTo>
                  <a:lnTo>
                    <a:pt x="0" y="85"/>
                  </a:lnTo>
                  <a:lnTo>
                    <a:pt x="0" y="85"/>
                  </a:lnTo>
                  <a:lnTo>
                    <a:pt x="1" y="87"/>
                  </a:lnTo>
                  <a:lnTo>
                    <a:pt x="1" y="89"/>
                  </a:lnTo>
                  <a:lnTo>
                    <a:pt x="4" y="90"/>
                  </a:lnTo>
                  <a:lnTo>
                    <a:pt x="5" y="90"/>
                  </a:lnTo>
                  <a:lnTo>
                    <a:pt x="9" y="89"/>
                  </a:lnTo>
                  <a:lnTo>
                    <a:pt x="12" y="87"/>
                  </a:lnTo>
                  <a:lnTo>
                    <a:pt x="12" y="85"/>
                  </a:lnTo>
                  <a:lnTo>
                    <a:pt x="12" y="85"/>
                  </a:lnTo>
                  <a:lnTo>
                    <a:pt x="13" y="72"/>
                  </a:lnTo>
                  <a:lnTo>
                    <a:pt x="17" y="59"/>
                  </a:lnTo>
                  <a:lnTo>
                    <a:pt x="21" y="46"/>
                  </a:lnTo>
                  <a:lnTo>
                    <a:pt x="26" y="34"/>
                  </a:lnTo>
                  <a:lnTo>
                    <a:pt x="26" y="34"/>
                  </a:lnTo>
                  <a:lnTo>
                    <a:pt x="29" y="30"/>
                  </a:lnTo>
                  <a:lnTo>
                    <a:pt x="31" y="26"/>
                  </a:lnTo>
                  <a:lnTo>
                    <a:pt x="38" y="19"/>
                  </a:lnTo>
                  <a:lnTo>
                    <a:pt x="43" y="13"/>
                  </a:lnTo>
                  <a:lnTo>
                    <a:pt x="44" y="9"/>
                  </a:lnTo>
                  <a:lnTo>
                    <a:pt x="46" y="5"/>
                  </a:lnTo>
                  <a:lnTo>
                    <a:pt x="46" y="5"/>
                  </a:lnTo>
                  <a:lnTo>
                    <a:pt x="46" y="2"/>
                  </a:lnTo>
                  <a:lnTo>
                    <a:pt x="44" y="1"/>
                  </a:lnTo>
                  <a:lnTo>
                    <a:pt x="43" y="0"/>
                  </a:lnTo>
                  <a:lnTo>
                    <a:pt x="40" y="0"/>
                  </a:lnTo>
                  <a:lnTo>
                    <a:pt x="36" y="1"/>
                  </a:lnTo>
                  <a:lnTo>
                    <a:pt x="35" y="2"/>
                  </a:lnTo>
                  <a:lnTo>
                    <a:pt x="35" y="5"/>
                  </a:lnTo>
                  <a:lnTo>
                    <a:pt x="3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chenying0907 740"/>
            <p:cNvSpPr/>
            <p:nvPr/>
          </p:nvSpPr>
          <p:spPr bwMode="auto">
            <a:xfrm>
              <a:off x="2205038" y="3741738"/>
              <a:ext cx="22225" cy="31750"/>
            </a:xfrm>
            <a:custGeom>
              <a:avLst/>
              <a:gdLst/>
              <a:ahLst/>
              <a:cxnLst>
                <a:cxn ang="0">
                  <a:pos x="46" y="3"/>
                </a:cxn>
                <a:cxn ang="0">
                  <a:pos x="46" y="3"/>
                </a:cxn>
                <a:cxn ang="0">
                  <a:pos x="41" y="9"/>
                </a:cxn>
                <a:cxn ang="0">
                  <a:pos x="34" y="14"/>
                </a:cxn>
                <a:cxn ang="0">
                  <a:pos x="28" y="20"/>
                </a:cxn>
                <a:cxn ang="0">
                  <a:pos x="25" y="24"/>
                </a:cxn>
                <a:cxn ang="0">
                  <a:pos x="24" y="26"/>
                </a:cxn>
                <a:cxn ang="0">
                  <a:pos x="24" y="26"/>
                </a:cxn>
                <a:cxn ang="0">
                  <a:pos x="20" y="38"/>
                </a:cxn>
                <a:cxn ang="0">
                  <a:pos x="15" y="50"/>
                </a:cxn>
                <a:cxn ang="0">
                  <a:pos x="9" y="60"/>
                </a:cxn>
                <a:cxn ang="0">
                  <a:pos x="1" y="69"/>
                </a:cxn>
                <a:cxn ang="0">
                  <a:pos x="1" y="69"/>
                </a:cxn>
                <a:cxn ang="0">
                  <a:pos x="0" y="72"/>
                </a:cxn>
                <a:cxn ang="0">
                  <a:pos x="0" y="75"/>
                </a:cxn>
                <a:cxn ang="0">
                  <a:pos x="1" y="78"/>
                </a:cxn>
                <a:cxn ang="0">
                  <a:pos x="5" y="80"/>
                </a:cxn>
                <a:cxn ang="0">
                  <a:pos x="8" y="80"/>
                </a:cxn>
                <a:cxn ang="0">
                  <a:pos x="9" y="78"/>
                </a:cxn>
                <a:cxn ang="0">
                  <a:pos x="9" y="78"/>
                </a:cxn>
                <a:cxn ang="0">
                  <a:pos x="16" y="69"/>
                </a:cxn>
                <a:cxn ang="0">
                  <a:pos x="21" y="61"/>
                </a:cxn>
                <a:cxn ang="0">
                  <a:pos x="26" y="52"/>
                </a:cxn>
                <a:cxn ang="0">
                  <a:pos x="30" y="43"/>
                </a:cxn>
                <a:cxn ang="0">
                  <a:pos x="30" y="43"/>
                </a:cxn>
                <a:cxn ang="0">
                  <a:pos x="33" y="37"/>
                </a:cxn>
                <a:cxn ang="0">
                  <a:pos x="35" y="31"/>
                </a:cxn>
                <a:cxn ang="0">
                  <a:pos x="39" y="26"/>
                </a:cxn>
                <a:cxn ang="0">
                  <a:pos x="45" y="22"/>
                </a:cxn>
                <a:cxn ang="0">
                  <a:pos x="45" y="22"/>
                </a:cxn>
                <a:cxn ang="0">
                  <a:pos x="51" y="16"/>
                </a:cxn>
                <a:cxn ang="0">
                  <a:pos x="56" y="8"/>
                </a:cxn>
                <a:cxn ang="0">
                  <a:pos x="56" y="8"/>
                </a:cxn>
                <a:cxn ang="0">
                  <a:pos x="58" y="7"/>
                </a:cxn>
                <a:cxn ang="0">
                  <a:pos x="56" y="4"/>
                </a:cxn>
                <a:cxn ang="0">
                  <a:pos x="54" y="0"/>
                </a:cxn>
                <a:cxn ang="0">
                  <a:pos x="50" y="0"/>
                </a:cxn>
                <a:cxn ang="0">
                  <a:pos x="49" y="1"/>
                </a:cxn>
                <a:cxn ang="0">
                  <a:pos x="46" y="3"/>
                </a:cxn>
                <a:cxn ang="0">
                  <a:pos x="46" y="3"/>
                </a:cxn>
              </a:cxnLst>
              <a:rect l="0" t="0" r="r" b="b"/>
              <a:pathLst>
                <a:path w="58" h="80">
                  <a:moveTo>
                    <a:pt x="46" y="3"/>
                  </a:moveTo>
                  <a:lnTo>
                    <a:pt x="46" y="3"/>
                  </a:lnTo>
                  <a:lnTo>
                    <a:pt x="41" y="9"/>
                  </a:lnTo>
                  <a:lnTo>
                    <a:pt x="34" y="14"/>
                  </a:lnTo>
                  <a:lnTo>
                    <a:pt x="28" y="20"/>
                  </a:lnTo>
                  <a:lnTo>
                    <a:pt x="25" y="24"/>
                  </a:lnTo>
                  <a:lnTo>
                    <a:pt x="24" y="26"/>
                  </a:lnTo>
                  <a:lnTo>
                    <a:pt x="24" y="26"/>
                  </a:lnTo>
                  <a:lnTo>
                    <a:pt x="20" y="38"/>
                  </a:lnTo>
                  <a:lnTo>
                    <a:pt x="15" y="50"/>
                  </a:lnTo>
                  <a:lnTo>
                    <a:pt x="9" y="60"/>
                  </a:lnTo>
                  <a:lnTo>
                    <a:pt x="1" y="69"/>
                  </a:lnTo>
                  <a:lnTo>
                    <a:pt x="1" y="69"/>
                  </a:lnTo>
                  <a:lnTo>
                    <a:pt x="0" y="72"/>
                  </a:lnTo>
                  <a:lnTo>
                    <a:pt x="0" y="75"/>
                  </a:lnTo>
                  <a:lnTo>
                    <a:pt x="1" y="78"/>
                  </a:lnTo>
                  <a:lnTo>
                    <a:pt x="5" y="80"/>
                  </a:lnTo>
                  <a:lnTo>
                    <a:pt x="8" y="80"/>
                  </a:lnTo>
                  <a:lnTo>
                    <a:pt x="9" y="78"/>
                  </a:lnTo>
                  <a:lnTo>
                    <a:pt x="9" y="78"/>
                  </a:lnTo>
                  <a:lnTo>
                    <a:pt x="16" y="69"/>
                  </a:lnTo>
                  <a:lnTo>
                    <a:pt x="21" y="61"/>
                  </a:lnTo>
                  <a:lnTo>
                    <a:pt x="26" y="52"/>
                  </a:lnTo>
                  <a:lnTo>
                    <a:pt x="30" y="43"/>
                  </a:lnTo>
                  <a:lnTo>
                    <a:pt x="30" y="43"/>
                  </a:lnTo>
                  <a:lnTo>
                    <a:pt x="33" y="37"/>
                  </a:lnTo>
                  <a:lnTo>
                    <a:pt x="35" y="31"/>
                  </a:lnTo>
                  <a:lnTo>
                    <a:pt x="39" y="26"/>
                  </a:lnTo>
                  <a:lnTo>
                    <a:pt x="45" y="22"/>
                  </a:lnTo>
                  <a:lnTo>
                    <a:pt x="45" y="22"/>
                  </a:lnTo>
                  <a:lnTo>
                    <a:pt x="51" y="16"/>
                  </a:lnTo>
                  <a:lnTo>
                    <a:pt x="56" y="8"/>
                  </a:lnTo>
                  <a:lnTo>
                    <a:pt x="56" y="8"/>
                  </a:lnTo>
                  <a:lnTo>
                    <a:pt x="58" y="7"/>
                  </a:lnTo>
                  <a:lnTo>
                    <a:pt x="56" y="4"/>
                  </a:lnTo>
                  <a:lnTo>
                    <a:pt x="54" y="0"/>
                  </a:lnTo>
                  <a:lnTo>
                    <a:pt x="50" y="0"/>
                  </a:lnTo>
                  <a:lnTo>
                    <a:pt x="49" y="1"/>
                  </a:lnTo>
                  <a:lnTo>
                    <a:pt x="46" y="3"/>
                  </a:lnTo>
                  <a:lnTo>
                    <a:pt x="4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chenying0907 741"/>
            <p:cNvSpPr/>
            <p:nvPr/>
          </p:nvSpPr>
          <p:spPr bwMode="auto">
            <a:xfrm>
              <a:off x="2247901" y="3740150"/>
              <a:ext cx="17463" cy="31750"/>
            </a:xfrm>
            <a:custGeom>
              <a:avLst/>
              <a:gdLst/>
              <a:ahLst/>
              <a:cxnLst>
                <a:cxn ang="0">
                  <a:pos x="35" y="3"/>
                </a:cxn>
                <a:cxn ang="0">
                  <a:pos x="35" y="3"/>
                </a:cxn>
                <a:cxn ang="0">
                  <a:pos x="28" y="10"/>
                </a:cxn>
                <a:cxn ang="0">
                  <a:pos x="23" y="19"/>
                </a:cxn>
                <a:cxn ang="0">
                  <a:pos x="13" y="36"/>
                </a:cxn>
                <a:cxn ang="0">
                  <a:pos x="5" y="54"/>
                </a:cxn>
                <a:cxn ang="0">
                  <a:pos x="0" y="74"/>
                </a:cxn>
                <a:cxn ang="0">
                  <a:pos x="0" y="74"/>
                </a:cxn>
                <a:cxn ang="0">
                  <a:pos x="0" y="76"/>
                </a:cxn>
                <a:cxn ang="0">
                  <a:pos x="1" y="78"/>
                </a:cxn>
                <a:cxn ang="0">
                  <a:pos x="4" y="80"/>
                </a:cxn>
                <a:cxn ang="0">
                  <a:pos x="8" y="80"/>
                </a:cxn>
                <a:cxn ang="0">
                  <a:pos x="10" y="79"/>
                </a:cxn>
                <a:cxn ang="0">
                  <a:pos x="10" y="76"/>
                </a:cxn>
                <a:cxn ang="0">
                  <a:pos x="10" y="76"/>
                </a:cxn>
                <a:cxn ang="0">
                  <a:pos x="17" y="59"/>
                </a:cxn>
                <a:cxn ang="0">
                  <a:pos x="23" y="41"/>
                </a:cxn>
                <a:cxn ang="0">
                  <a:pos x="32" y="25"/>
                </a:cxn>
                <a:cxn ang="0">
                  <a:pos x="38" y="17"/>
                </a:cxn>
                <a:cxn ang="0">
                  <a:pos x="44" y="11"/>
                </a:cxn>
                <a:cxn ang="0">
                  <a:pos x="44" y="11"/>
                </a:cxn>
                <a:cxn ang="0">
                  <a:pos x="45" y="8"/>
                </a:cxn>
                <a:cxn ang="0">
                  <a:pos x="45" y="7"/>
                </a:cxn>
                <a:cxn ang="0">
                  <a:pos x="43" y="3"/>
                </a:cxn>
                <a:cxn ang="0">
                  <a:pos x="39" y="0"/>
                </a:cxn>
                <a:cxn ang="0">
                  <a:pos x="38" y="2"/>
                </a:cxn>
                <a:cxn ang="0">
                  <a:pos x="35" y="3"/>
                </a:cxn>
                <a:cxn ang="0">
                  <a:pos x="35" y="3"/>
                </a:cxn>
              </a:cxnLst>
              <a:rect l="0" t="0" r="r" b="b"/>
              <a:pathLst>
                <a:path w="45" h="80">
                  <a:moveTo>
                    <a:pt x="35" y="3"/>
                  </a:moveTo>
                  <a:lnTo>
                    <a:pt x="35" y="3"/>
                  </a:lnTo>
                  <a:lnTo>
                    <a:pt x="28" y="10"/>
                  </a:lnTo>
                  <a:lnTo>
                    <a:pt x="23" y="19"/>
                  </a:lnTo>
                  <a:lnTo>
                    <a:pt x="13" y="36"/>
                  </a:lnTo>
                  <a:lnTo>
                    <a:pt x="5" y="54"/>
                  </a:lnTo>
                  <a:lnTo>
                    <a:pt x="0" y="74"/>
                  </a:lnTo>
                  <a:lnTo>
                    <a:pt x="0" y="74"/>
                  </a:lnTo>
                  <a:lnTo>
                    <a:pt x="0" y="76"/>
                  </a:lnTo>
                  <a:lnTo>
                    <a:pt x="1" y="78"/>
                  </a:lnTo>
                  <a:lnTo>
                    <a:pt x="4" y="80"/>
                  </a:lnTo>
                  <a:lnTo>
                    <a:pt x="8" y="80"/>
                  </a:lnTo>
                  <a:lnTo>
                    <a:pt x="10" y="79"/>
                  </a:lnTo>
                  <a:lnTo>
                    <a:pt x="10" y="76"/>
                  </a:lnTo>
                  <a:lnTo>
                    <a:pt x="10" y="76"/>
                  </a:lnTo>
                  <a:lnTo>
                    <a:pt x="17" y="59"/>
                  </a:lnTo>
                  <a:lnTo>
                    <a:pt x="23" y="41"/>
                  </a:lnTo>
                  <a:lnTo>
                    <a:pt x="32" y="25"/>
                  </a:lnTo>
                  <a:lnTo>
                    <a:pt x="38" y="17"/>
                  </a:lnTo>
                  <a:lnTo>
                    <a:pt x="44" y="11"/>
                  </a:lnTo>
                  <a:lnTo>
                    <a:pt x="44" y="11"/>
                  </a:lnTo>
                  <a:lnTo>
                    <a:pt x="45" y="8"/>
                  </a:lnTo>
                  <a:lnTo>
                    <a:pt x="45" y="7"/>
                  </a:lnTo>
                  <a:lnTo>
                    <a:pt x="43" y="3"/>
                  </a:lnTo>
                  <a:lnTo>
                    <a:pt x="39" y="0"/>
                  </a:lnTo>
                  <a:lnTo>
                    <a:pt x="38" y="2"/>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chenying0907 742"/>
            <p:cNvSpPr/>
            <p:nvPr/>
          </p:nvSpPr>
          <p:spPr bwMode="auto">
            <a:xfrm>
              <a:off x="2289176" y="3736975"/>
              <a:ext cx="15875" cy="31750"/>
            </a:xfrm>
            <a:custGeom>
              <a:avLst/>
              <a:gdLst/>
              <a:ahLst/>
              <a:cxnLst>
                <a:cxn ang="0">
                  <a:pos x="27" y="4"/>
                </a:cxn>
                <a:cxn ang="0">
                  <a:pos x="27" y="4"/>
                </a:cxn>
                <a:cxn ang="0">
                  <a:pos x="22" y="22"/>
                </a:cxn>
                <a:cxn ang="0">
                  <a:pos x="16" y="38"/>
                </a:cxn>
                <a:cxn ang="0">
                  <a:pos x="0" y="72"/>
                </a:cxn>
                <a:cxn ang="0">
                  <a:pos x="0" y="72"/>
                </a:cxn>
                <a:cxn ang="0">
                  <a:pos x="0" y="73"/>
                </a:cxn>
                <a:cxn ang="0">
                  <a:pos x="0" y="76"/>
                </a:cxn>
                <a:cxn ang="0">
                  <a:pos x="3" y="80"/>
                </a:cxn>
                <a:cxn ang="0">
                  <a:pos x="7" y="80"/>
                </a:cxn>
                <a:cxn ang="0">
                  <a:pos x="8" y="79"/>
                </a:cxn>
                <a:cxn ang="0">
                  <a:pos x="10" y="77"/>
                </a:cxn>
                <a:cxn ang="0">
                  <a:pos x="10" y="77"/>
                </a:cxn>
                <a:cxn ang="0">
                  <a:pos x="26" y="43"/>
                </a:cxn>
                <a:cxn ang="0">
                  <a:pos x="33" y="25"/>
                </a:cxn>
                <a:cxn ang="0">
                  <a:pos x="39" y="8"/>
                </a:cxn>
                <a:cxn ang="0">
                  <a:pos x="39" y="8"/>
                </a:cxn>
                <a:cxn ang="0">
                  <a:pos x="39" y="5"/>
                </a:cxn>
                <a:cxn ang="0">
                  <a:pos x="38" y="3"/>
                </a:cxn>
                <a:cxn ang="0">
                  <a:pos x="35" y="0"/>
                </a:cxn>
                <a:cxn ang="0">
                  <a:pos x="31" y="2"/>
                </a:cxn>
                <a:cxn ang="0">
                  <a:pos x="29" y="3"/>
                </a:cxn>
                <a:cxn ang="0">
                  <a:pos x="27" y="4"/>
                </a:cxn>
                <a:cxn ang="0">
                  <a:pos x="27" y="4"/>
                </a:cxn>
              </a:cxnLst>
              <a:rect l="0" t="0" r="r" b="b"/>
              <a:pathLst>
                <a:path w="39" h="80">
                  <a:moveTo>
                    <a:pt x="27" y="4"/>
                  </a:moveTo>
                  <a:lnTo>
                    <a:pt x="27" y="4"/>
                  </a:lnTo>
                  <a:lnTo>
                    <a:pt x="22" y="22"/>
                  </a:lnTo>
                  <a:lnTo>
                    <a:pt x="16" y="38"/>
                  </a:lnTo>
                  <a:lnTo>
                    <a:pt x="0" y="72"/>
                  </a:lnTo>
                  <a:lnTo>
                    <a:pt x="0" y="72"/>
                  </a:lnTo>
                  <a:lnTo>
                    <a:pt x="0" y="73"/>
                  </a:lnTo>
                  <a:lnTo>
                    <a:pt x="0" y="76"/>
                  </a:lnTo>
                  <a:lnTo>
                    <a:pt x="3" y="80"/>
                  </a:lnTo>
                  <a:lnTo>
                    <a:pt x="7" y="80"/>
                  </a:lnTo>
                  <a:lnTo>
                    <a:pt x="8" y="79"/>
                  </a:lnTo>
                  <a:lnTo>
                    <a:pt x="10" y="77"/>
                  </a:lnTo>
                  <a:lnTo>
                    <a:pt x="10" y="77"/>
                  </a:lnTo>
                  <a:lnTo>
                    <a:pt x="26" y="43"/>
                  </a:lnTo>
                  <a:lnTo>
                    <a:pt x="33" y="25"/>
                  </a:lnTo>
                  <a:lnTo>
                    <a:pt x="39" y="8"/>
                  </a:lnTo>
                  <a:lnTo>
                    <a:pt x="39" y="8"/>
                  </a:lnTo>
                  <a:lnTo>
                    <a:pt x="39" y="5"/>
                  </a:lnTo>
                  <a:lnTo>
                    <a:pt x="38" y="3"/>
                  </a:lnTo>
                  <a:lnTo>
                    <a:pt x="35" y="0"/>
                  </a:lnTo>
                  <a:lnTo>
                    <a:pt x="31" y="2"/>
                  </a:lnTo>
                  <a:lnTo>
                    <a:pt x="29" y="3"/>
                  </a:lnTo>
                  <a:lnTo>
                    <a:pt x="27" y="4"/>
                  </a:lnTo>
                  <a:lnTo>
                    <a:pt x="2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chenying0907 743"/>
            <p:cNvSpPr/>
            <p:nvPr/>
          </p:nvSpPr>
          <p:spPr bwMode="auto">
            <a:xfrm>
              <a:off x="2327276" y="3744913"/>
              <a:ext cx="20638" cy="31750"/>
            </a:xfrm>
            <a:custGeom>
              <a:avLst/>
              <a:gdLst/>
              <a:ahLst/>
              <a:cxnLst>
                <a:cxn ang="0">
                  <a:pos x="42" y="2"/>
                </a:cxn>
                <a:cxn ang="0">
                  <a:pos x="42" y="2"/>
                </a:cxn>
                <a:cxn ang="0">
                  <a:pos x="36" y="7"/>
                </a:cxn>
                <a:cxn ang="0">
                  <a:pos x="33" y="12"/>
                </a:cxn>
                <a:cxn ang="0">
                  <a:pos x="26" y="26"/>
                </a:cxn>
                <a:cxn ang="0">
                  <a:pos x="26" y="26"/>
                </a:cxn>
                <a:cxn ang="0">
                  <a:pos x="23" y="30"/>
                </a:cxn>
                <a:cxn ang="0">
                  <a:pos x="21" y="34"/>
                </a:cxn>
                <a:cxn ang="0">
                  <a:pos x="18" y="38"/>
                </a:cxn>
                <a:cxn ang="0">
                  <a:pos x="14" y="42"/>
                </a:cxn>
                <a:cxn ang="0">
                  <a:pos x="14" y="42"/>
                </a:cxn>
                <a:cxn ang="0">
                  <a:pos x="0" y="72"/>
                </a:cxn>
                <a:cxn ang="0">
                  <a:pos x="0" y="72"/>
                </a:cxn>
                <a:cxn ang="0">
                  <a:pos x="0" y="75"/>
                </a:cxn>
                <a:cxn ang="0">
                  <a:pos x="0" y="76"/>
                </a:cxn>
                <a:cxn ang="0">
                  <a:pos x="2" y="80"/>
                </a:cxn>
                <a:cxn ang="0">
                  <a:pos x="6" y="80"/>
                </a:cxn>
                <a:cxn ang="0">
                  <a:pos x="9" y="80"/>
                </a:cxn>
                <a:cxn ang="0">
                  <a:pos x="10" y="77"/>
                </a:cxn>
                <a:cxn ang="0">
                  <a:pos x="10" y="77"/>
                </a:cxn>
                <a:cxn ang="0">
                  <a:pos x="19" y="58"/>
                </a:cxn>
                <a:cxn ang="0">
                  <a:pos x="25" y="49"/>
                </a:cxn>
                <a:cxn ang="0">
                  <a:pos x="31" y="39"/>
                </a:cxn>
                <a:cxn ang="0">
                  <a:pos x="31" y="39"/>
                </a:cxn>
                <a:cxn ang="0">
                  <a:pos x="35" y="33"/>
                </a:cxn>
                <a:cxn ang="0">
                  <a:pos x="39" y="25"/>
                </a:cxn>
                <a:cxn ang="0">
                  <a:pos x="43" y="17"/>
                </a:cxn>
                <a:cxn ang="0">
                  <a:pos x="44" y="13"/>
                </a:cxn>
                <a:cxn ang="0">
                  <a:pos x="48" y="11"/>
                </a:cxn>
                <a:cxn ang="0">
                  <a:pos x="48" y="11"/>
                </a:cxn>
                <a:cxn ang="0">
                  <a:pos x="50" y="9"/>
                </a:cxn>
                <a:cxn ang="0">
                  <a:pos x="51" y="7"/>
                </a:cxn>
                <a:cxn ang="0">
                  <a:pos x="50" y="3"/>
                </a:cxn>
                <a:cxn ang="0">
                  <a:pos x="47" y="0"/>
                </a:cxn>
                <a:cxn ang="0">
                  <a:pos x="44" y="0"/>
                </a:cxn>
                <a:cxn ang="0">
                  <a:pos x="42" y="2"/>
                </a:cxn>
                <a:cxn ang="0">
                  <a:pos x="42" y="2"/>
                </a:cxn>
              </a:cxnLst>
              <a:rect l="0" t="0" r="r" b="b"/>
              <a:pathLst>
                <a:path w="51" h="80">
                  <a:moveTo>
                    <a:pt x="42" y="2"/>
                  </a:moveTo>
                  <a:lnTo>
                    <a:pt x="42" y="2"/>
                  </a:lnTo>
                  <a:lnTo>
                    <a:pt x="36" y="7"/>
                  </a:lnTo>
                  <a:lnTo>
                    <a:pt x="33" y="12"/>
                  </a:lnTo>
                  <a:lnTo>
                    <a:pt x="26" y="26"/>
                  </a:lnTo>
                  <a:lnTo>
                    <a:pt x="26" y="26"/>
                  </a:lnTo>
                  <a:lnTo>
                    <a:pt x="23" y="30"/>
                  </a:lnTo>
                  <a:lnTo>
                    <a:pt x="21" y="34"/>
                  </a:lnTo>
                  <a:lnTo>
                    <a:pt x="18" y="38"/>
                  </a:lnTo>
                  <a:lnTo>
                    <a:pt x="14" y="42"/>
                  </a:lnTo>
                  <a:lnTo>
                    <a:pt x="14" y="42"/>
                  </a:lnTo>
                  <a:lnTo>
                    <a:pt x="0" y="72"/>
                  </a:lnTo>
                  <a:lnTo>
                    <a:pt x="0" y="72"/>
                  </a:lnTo>
                  <a:lnTo>
                    <a:pt x="0" y="75"/>
                  </a:lnTo>
                  <a:lnTo>
                    <a:pt x="0" y="76"/>
                  </a:lnTo>
                  <a:lnTo>
                    <a:pt x="2" y="80"/>
                  </a:lnTo>
                  <a:lnTo>
                    <a:pt x="6" y="80"/>
                  </a:lnTo>
                  <a:lnTo>
                    <a:pt x="9" y="80"/>
                  </a:lnTo>
                  <a:lnTo>
                    <a:pt x="10" y="77"/>
                  </a:lnTo>
                  <a:lnTo>
                    <a:pt x="10" y="77"/>
                  </a:lnTo>
                  <a:lnTo>
                    <a:pt x="19" y="58"/>
                  </a:lnTo>
                  <a:lnTo>
                    <a:pt x="25" y="49"/>
                  </a:lnTo>
                  <a:lnTo>
                    <a:pt x="31" y="39"/>
                  </a:lnTo>
                  <a:lnTo>
                    <a:pt x="31" y="39"/>
                  </a:lnTo>
                  <a:lnTo>
                    <a:pt x="35" y="33"/>
                  </a:lnTo>
                  <a:lnTo>
                    <a:pt x="39" y="25"/>
                  </a:lnTo>
                  <a:lnTo>
                    <a:pt x="43" y="17"/>
                  </a:lnTo>
                  <a:lnTo>
                    <a:pt x="44" y="13"/>
                  </a:lnTo>
                  <a:lnTo>
                    <a:pt x="48" y="11"/>
                  </a:lnTo>
                  <a:lnTo>
                    <a:pt x="48" y="11"/>
                  </a:lnTo>
                  <a:lnTo>
                    <a:pt x="50" y="9"/>
                  </a:lnTo>
                  <a:lnTo>
                    <a:pt x="51" y="7"/>
                  </a:lnTo>
                  <a:lnTo>
                    <a:pt x="50" y="3"/>
                  </a:lnTo>
                  <a:lnTo>
                    <a:pt x="47" y="0"/>
                  </a:lnTo>
                  <a:lnTo>
                    <a:pt x="44" y="0"/>
                  </a:lnTo>
                  <a:lnTo>
                    <a:pt x="42" y="2"/>
                  </a:lnTo>
                  <a:lnTo>
                    <a:pt x="4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chenying0907 744"/>
            <p:cNvSpPr/>
            <p:nvPr/>
          </p:nvSpPr>
          <p:spPr bwMode="auto">
            <a:xfrm>
              <a:off x="2365376" y="3740150"/>
              <a:ext cx="25400" cy="33338"/>
            </a:xfrm>
            <a:custGeom>
              <a:avLst/>
              <a:gdLst/>
              <a:ahLst/>
              <a:cxnLst>
                <a:cxn ang="0">
                  <a:pos x="52" y="3"/>
                </a:cxn>
                <a:cxn ang="0">
                  <a:pos x="52" y="3"/>
                </a:cxn>
                <a:cxn ang="0">
                  <a:pos x="38" y="21"/>
                </a:cxn>
                <a:cxn ang="0">
                  <a:pos x="23" y="40"/>
                </a:cxn>
                <a:cxn ang="0">
                  <a:pos x="23" y="40"/>
                </a:cxn>
                <a:cxn ang="0">
                  <a:pos x="19" y="50"/>
                </a:cxn>
                <a:cxn ang="0">
                  <a:pos x="15" y="59"/>
                </a:cxn>
                <a:cxn ang="0">
                  <a:pos x="10" y="68"/>
                </a:cxn>
                <a:cxn ang="0">
                  <a:pos x="6" y="72"/>
                </a:cxn>
                <a:cxn ang="0">
                  <a:pos x="2" y="76"/>
                </a:cxn>
                <a:cxn ang="0">
                  <a:pos x="2" y="76"/>
                </a:cxn>
                <a:cxn ang="0">
                  <a:pos x="1" y="78"/>
                </a:cxn>
                <a:cxn ang="0">
                  <a:pos x="0" y="80"/>
                </a:cxn>
                <a:cxn ang="0">
                  <a:pos x="1" y="84"/>
                </a:cxn>
                <a:cxn ang="0">
                  <a:pos x="4" y="87"/>
                </a:cxn>
                <a:cxn ang="0">
                  <a:pos x="6" y="87"/>
                </a:cxn>
                <a:cxn ang="0">
                  <a:pos x="7" y="85"/>
                </a:cxn>
                <a:cxn ang="0">
                  <a:pos x="7" y="85"/>
                </a:cxn>
                <a:cxn ang="0">
                  <a:pos x="15" y="80"/>
                </a:cxn>
                <a:cxn ang="0">
                  <a:pos x="21" y="74"/>
                </a:cxn>
                <a:cxn ang="0">
                  <a:pos x="24" y="66"/>
                </a:cxn>
                <a:cxn ang="0">
                  <a:pos x="27" y="58"/>
                </a:cxn>
                <a:cxn ang="0">
                  <a:pos x="27" y="58"/>
                </a:cxn>
                <a:cxn ang="0">
                  <a:pos x="30" y="51"/>
                </a:cxn>
                <a:cxn ang="0">
                  <a:pos x="32" y="45"/>
                </a:cxn>
                <a:cxn ang="0">
                  <a:pos x="41" y="33"/>
                </a:cxn>
                <a:cxn ang="0">
                  <a:pos x="51" y="21"/>
                </a:cxn>
                <a:cxn ang="0">
                  <a:pos x="61" y="11"/>
                </a:cxn>
                <a:cxn ang="0">
                  <a:pos x="61" y="11"/>
                </a:cxn>
                <a:cxn ang="0">
                  <a:pos x="62" y="8"/>
                </a:cxn>
                <a:cxn ang="0">
                  <a:pos x="62" y="7"/>
                </a:cxn>
                <a:cxn ang="0">
                  <a:pos x="60" y="3"/>
                </a:cxn>
                <a:cxn ang="0">
                  <a:pos x="57" y="0"/>
                </a:cxn>
                <a:cxn ang="0">
                  <a:pos x="55" y="2"/>
                </a:cxn>
                <a:cxn ang="0">
                  <a:pos x="52" y="3"/>
                </a:cxn>
                <a:cxn ang="0">
                  <a:pos x="52" y="3"/>
                </a:cxn>
              </a:cxnLst>
              <a:rect l="0" t="0" r="r" b="b"/>
              <a:pathLst>
                <a:path w="62" h="87">
                  <a:moveTo>
                    <a:pt x="52" y="3"/>
                  </a:moveTo>
                  <a:lnTo>
                    <a:pt x="52" y="3"/>
                  </a:lnTo>
                  <a:lnTo>
                    <a:pt x="38" y="21"/>
                  </a:lnTo>
                  <a:lnTo>
                    <a:pt x="23" y="40"/>
                  </a:lnTo>
                  <a:lnTo>
                    <a:pt x="23" y="40"/>
                  </a:lnTo>
                  <a:lnTo>
                    <a:pt x="19" y="50"/>
                  </a:lnTo>
                  <a:lnTo>
                    <a:pt x="15" y="59"/>
                  </a:lnTo>
                  <a:lnTo>
                    <a:pt x="10" y="68"/>
                  </a:lnTo>
                  <a:lnTo>
                    <a:pt x="6" y="72"/>
                  </a:lnTo>
                  <a:lnTo>
                    <a:pt x="2" y="76"/>
                  </a:lnTo>
                  <a:lnTo>
                    <a:pt x="2" y="76"/>
                  </a:lnTo>
                  <a:lnTo>
                    <a:pt x="1" y="78"/>
                  </a:lnTo>
                  <a:lnTo>
                    <a:pt x="0" y="80"/>
                  </a:lnTo>
                  <a:lnTo>
                    <a:pt x="1" y="84"/>
                  </a:lnTo>
                  <a:lnTo>
                    <a:pt x="4" y="87"/>
                  </a:lnTo>
                  <a:lnTo>
                    <a:pt x="6" y="87"/>
                  </a:lnTo>
                  <a:lnTo>
                    <a:pt x="7" y="85"/>
                  </a:lnTo>
                  <a:lnTo>
                    <a:pt x="7" y="85"/>
                  </a:lnTo>
                  <a:lnTo>
                    <a:pt x="15" y="80"/>
                  </a:lnTo>
                  <a:lnTo>
                    <a:pt x="21" y="74"/>
                  </a:lnTo>
                  <a:lnTo>
                    <a:pt x="24" y="66"/>
                  </a:lnTo>
                  <a:lnTo>
                    <a:pt x="27" y="58"/>
                  </a:lnTo>
                  <a:lnTo>
                    <a:pt x="27" y="58"/>
                  </a:lnTo>
                  <a:lnTo>
                    <a:pt x="30" y="51"/>
                  </a:lnTo>
                  <a:lnTo>
                    <a:pt x="32" y="45"/>
                  </a:lnTo>
                  <a:lnTo>
                    <a:pt x="41" y="33"/>
                  </a:lnTo>
                  <a:lnTo>
                    <a:pt x="51" y="21"/>
                  </a:lnTo>
                  <a:lnTo>
                    <a:pt x="61" y="11"/>
                  </a:lnTo>
                  <a:lnTo>
                    <a:pt x="61" y="11"/>
                  </a:lnTo>
                  <a:lnTo>
                    <a:pt x="62" y="8"/>
                  </a:lnTo>
                  <a:lnTo>
                    <a:pt x="62" y="7"/>
                  </a:lnTo>
                  <a:lnTo>
                    <a:pt x="60" y="3"/>
                  </a:lnTo>
                  <a:lnTo>
                    <a:pt x="57" y="0"/>
                  </a:lnTo>
                  <a:lnTo>
                    <a:pt x="55" y="2"/>
                  </a:lnTo>
                  <a:lnTo>
                    <a:pt x="52" y="3"/>
                  </a:lnTo>
                  <a:lnTo>
                    <a:pt x="5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chenying0907 745"/>
            <p:cNvSpPr/>
            <p:nvPr/>
          </p:nvSpPr>
          <p:spPr bwMode="auto">
            <a:xfrm>
              <a:off x="2408238" y="3744913"/>
              <a:ext cx="26988" cy="33338"/>
            </a:xfrm>
            <a:custGeom>
              <a:avLst/>
              <a:gdLst/>
              <a:ahLst/>
              <a:cxnLst>
                <a:cxn ang="0">
                  <a:pos x="58" y="3"/>
                </a:cxn>
                <a:cxn ang="0">
                  <a:pos x="58" y="3"/>
                </a:cxn>
                <a:cxn ang="0">
                  <a:pos x="50" y="12"/>
                </a:cxn>
                <a:cxn ang="0">
                  <a:pos x="42" y="21"/>
                </a:cxn>
                <a:cxn ang="0">
                  <a:pos x="42" y="21"/>
                </a:cxn>
                <a:cxn ang="0">
                  <a:pos x="32" y="29"/>
                </a:cxn>
                <a:cxn ang="0">
                  <a:pos x="28" y="33"/>
                </a:cxn>
                <a:cxn ang="0">
                  <a:pos x="24" y="37"/>
                </a:cxn>
                <a:cxn ang="0">
                  <a:pos x="24" y="37"/>
                </a:cxn>
                <a:cxn ang="0">
                  <a:pos x="11" y="58"/>
                </a:cxn>
                <a:cxn ang="0">
                  <a:pos x="5" y="68"/>
                </a:cxn>
                <a:cxn ang="0">
                  <a:pos x="0" y="79"/>
                </a:cxn>
                <a:cxn ang="0">
                  <a:pos x="0" y="79"/>
                </a:cxn>
                <a:cxn ang="0">
                  <a:pos x="0" y="81"/>
                </a:cxn>
                <a:cxn ang="0">
                  <a:pos x="0" y="83"/>
                </a:cxn>
                <a:cxn ang="0">
                  <a:pos x="2" y="85"/>
                </a:cxn>
                <a:cxn ang="0">
                  <a:pos x="4" y="85"/>
                </a:cxn>
                <a:cxn ang="0">
                  <a:pos x="8" y="85"/>
                </a:cxn>
                <a:cxn ang="0">
                  <a:pos x="9" y="84"/>
                </a:cxn>
                <a:cxn ang="0">
                  <a:pos x="11" y="81"/>
                </a:cxn>
                <a:cxn ang="0">
                  <a:pos x="11" y="81"/>
                </a:cxn>
                <a:cxn ang="0">
                  <a:pos x="16" y="71"/>
                </a:cxn>
                <a:cxn ang="0">
                  <a:pos x="21" y="60"/>
                </a:cxn>
                <a:cxn ang="0">
                  <a:pos x="28" y="50"/>
                </a:cxn>
                <a:cxn ang="0">
                  <a:pos x="36" y="41"/>
                </a:cxn>
                <a:cxn ang="0">
                  <a:pos x="36" y="41"/>
                </a:cxn>
                <a:cxn ang="0">
                  <a:pos x="53" y="26"/>
                </a:cxn>
                <a:cxn ang="0">
                  <a:pos x="60" y="19"/>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85">
                  <a:moveTo>
                    <a:pt x="58" y="3"/>
                  </a:moveTo>
                  <a:lnTo>
                    <a:pt x="58" y="3"/>
                  </a:lnTo>
                  <a:lnTo>
                    <a:pt x="50" y="12"/>
                  </a:lnTo>
                  <a:lnTo>
                    <a:pt x="42" y="21"/>
                  </a:lnTo>
                  <a:lnTo>
                    <a:pt x="42" y="21"/>
                  </a:lnTo>
                  <a:lnTo>
                    <a:pt x="32" y="29"/>
                  </a:lnTo>
                  <a:lnTo>
                    <a:pt x="28" y="33"/>
                  </a:lnTo>
                  <a:lnTo>
                    <a:pt x="24" y="37"/>
                  </a:lnTo>
                  <a:lnTo>
                    <a:pt x="24" y="37"/>
                  </a:lnTo>
                  <a:lnTo>
                    <a:pt x="11" y="58"/>
                  </a:lnTo>
                  <a:lnTo>
                    <a:pt x="5" y="68"/>
                  </a:lnTo>
                  <a:lnTo>
                    <a:pt x="0" y="79"/>
                  </a:lnTo>
                  <a:lnTo>
                    <a:pt x="0" y="79"/>
                  </a:lnTo>
                  <a:lnTo>
                    <a:pt x="0" y="81"/>
                  </a:lnTo>
                  <a:lnTo>
                    <a:pt x="0" y="83"/>
                  </a:lnTo>
                  <a:lnTo>
                    <a:pt x="2" y="85"/>
                  </a:lnTo>
                  <a:lnTo>
                    <a:pt x="4" y="85"/>
                  </a:lnTo>
                  <a:lnTo>
                    <a:pt x="8" y="85"/>
                  </a:lnTo>
                  <a:lnTo>
                    <a:pt x="9" y="84"/>
                  </a:lnTo>
                  <a:lnTo>
                    <a:pt x="11" y="81"/>
                  </a:lnTo>
                  <a:lnTo>
                    <a:pt x="11" y="81"/>
                  </a:lnTo>
                  <a:lnTo>
                    <a:pt x="16" y="71"/>
                  </a:lnTo>
                  <a:lnTo>
                    <a:pt x="21" y="60"/>
                  </a:lnTo>
                  <a:lnTo>
                    <a:pt x="28" y="50"/>
                  </a:lnTo>
                  <a:lnTo>
                    <a:pt x="36" y="41"/>
                  </a:lnTo>
                  <a:lnTo>
                    <a:pt x="36" y="41"/>
                  </a:lnTo>
                  <a:lnTo>
                    <a:pt x="53" y="26"/>
                  </a:lnTo>
                  <a:lnTo>
                    <a:pt x="60" y="19"/>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chenying0907 746"/>
            <p:cNvSpPr/>
            <p:nvPr/>
          </p:nvSpPr>
          <p:spPr bwMode="auto">
            <a:xfrm>
              <a:off x="2449513" y="3744913"/>
              <a:ext cx="15875" cy="28575"/>
            </a:xfrm>
            <a:custGeom>
              <a:avLst/>
              <a:gdLst/>
              <a:ahLst/>
              <a:cxnLst>
                <a:cxn ang="0">
                  <a:pos x="29" y="4"/>
                </a:cxn>
                <a:cxn ang="0">
                  <a:pos x="29" y="4"/>
                </a:cxn>
                <a:cxn ang="0">
                  <a:pos x="26" y="13"/>
                </a:cxn>
                <a:cxn ang="0">
                  <a:pos x="24" y="21"/>
                </a:cxn>
                <a:cxn ang="0">
                  <a:pos x="15" y="36"/>
                </a:cxn>
                <a:cxn ang="0">
                  <a:pos x="7" y="51"/>
                </a:cxn>
                <a:cxn ang="0">
                  <a:pos x="4" y="59"/>
                </a:cxn>
                <a:cxn ang="0">
                  <a:pos x="0" y="67"/>
                </a:cxn>
                <a:cxn ang="0">
                  <a:pos x="0" y="67"/>
                </a:cxn>
                <a:cxn ang="0">
                  <a:pos x="0" y="70"/>
                </a:cxn>
                <a:cxn ang="0">
                  <a:pos x="2" y="72"/>
                </a:cxn>
                <a:cxn ang="0">
                  <a:pos x="5" y="75"/>
                </a:cxn>
                <a:cxn ang="0">
                  <a:pos x="9" y="73"/>
                </a:cxn>
                <a:cxn ang="0">
                  <a:pos x="11" y="72"/>
                </a:cxn>
                <a:cxn ang="0">
                  <a:pos x="12" y="71"/>
                </a:cxn>
                <a:cxn ang="0">
                  <a:pos x="12" y="71"/>
                </a:cxn>
                <a:cxn ang="0">
                  <a:pos x="15" y="62"/>
                </a:cxn>
                <a:cxn ang="0">
                  <a:pos x="19" y="54"/>
                </a:cxn>
                <a:cxn ang="0">
                  <a:pos x="26" y="39"/>
                </a:cxn>
                <a:cxn ang="0">
                  <a:pos x="34" y="24"/>
                </a:cxn>
                <a:cxn ang="0">
                  <a:pos x="38" y="16"/>
                </a:cxn>
                <a:cxn ang="0">
                  <a:pos x="41" y="8"/>
                </a:cxn>
                <a:cxn ang="0">
                  <a:pos x="41" y="8"/>
                </a:cxn>
                <a:cxn ang="0">
                  <a:pos x="41" y="5"/>
                </a:cxn>
                <a:cxn ang="0">
                  <a:pos x="39" y="3"/>
                </a:cxn>
                <a:cxn ang="0">
                  <a:pos x="37" y="0"/>
                </a:cxn>
                <a:cxn ang="0">
                  <a:pos x="32" y="2"/>
                </a:cxn>
                <a:cxn ang="0">
                  <a:pos x="30" y="3"/>
                </a:cxn>
                <a:cxn ang="0">
                  <a:pos x="29" y="4"/>
                </a:cxn>
                <a:cxn ang="0">
                  <a:pos x="29" y="4"/>
                </a:cxn>
              </a:cxnLst>
              <a:rect l="0" t="0" r="r" b="b"/>
              <a:pathLst>
                <a:path w="41" h="75">
                  <a:moveTo>
                    <a:pt x="29" y="4"/>
                  </a:moveTo>
                  <a:lnTo>
                    <a:pt x="29" y="4"/>
                  </a:lnTo>
                  <a:lnTo>
                    <a:pt x="26" y="13"/>
                  </a:lnTo>
                  <a:lnTo>
                    <a:pt x="24" y="21"/>
                  </a:lnTo>
                  <a:lnTo>
                    <a:pt x="15" y="36"/>
                  </a:lnTo>
                  <a:lnTo>
                    <a:pt x="7" y="51"/>
                  </a:lnTo>
                  <a:lnTo>
                    <a:pt x="4" y="59"/>
                  </a:lnTo>
                  <a:lnTo>
                    <a:pt x="0" y="67"/>
                  </a:lnTo>
                  <a:lnTo>
                    <a:pt x="0" y="67"/>
                  </a:lnTo>
                  <a:lnTo>
                    <a:pt x="0" y="70"/>
                  </a:lnTo>
                  <a:lnTo>
                    <a:pt x="2" y="72"/>
                  </a:lnTo>
                  <a:lnTo>
                    <a:pt x="5" y="75"/>
                  </a:lnTo>
                  <a:lnTo>
                    <a:pt x="9" y="73"/>
                  </a:lnTo>
                  <a:lnTo>
                    <a:pt x="11" y="72"/>
                  </a:lnTo>
                  <a:lnTo>
                    <a:pt x="12" y="71"/>
                  </a:lnTo>
                  <a:lnTo>
                    <a:pt x="12" y="71"/>
                  </a:lnTo>
                  <a:lnTo>
                    <a:pt x="15" y="62"/>
                  </a:lnTo>
                  <a:lnTo>
                    <a:pt x="19" y="54"/>
                  </a:lnTo>
                  <a:lnTo>
                    <a:pt x="26" y="39"/>
                  </a:lnTo>
                  <a:lnTo>
                    <a:pt x="34" y="24"/>
                  </a:lnTo>
                  <a:lnTo>
                    <a:pt x="38" y="16"/>
                  </a:lnTo>
                  <a:lnTo>
                    <a:pt x="41" y="8"/>
                  </a:lnTo>
                  <a:lnTo>
                    <a:pt x="41" y="8"/>
                  </a:lnTo>
                  <a:lnTo>
                    <a:pt x="41" y="5"/>
                  </a:lnTo>
                  <a:lnTo>
                    <a:pt x="39" y="3"/>
                  </a:lnTo>
                  <a:lnTo>
                    <a:pt x="37" y="0"/>
                  </a:lnTo>
                  <a:lnTo>
                    <a:pt x="32" y="2"/>
                  </a:lnTo>
                  <a:lnTo>
                    <a:pt x="30" y="3"/>
                  </a:lnTo>
                  <a:lnTo>
                    <a:pt x="29" y="4"/>
                  </a:lnTo>
                  <a:lnTo>
                    <a:pt x="2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chenying0907 747"/>
            <p:cNvSpPr/>
            <p:nvPr/>
          </p:nvSpPr>
          <p:spPr bwMode="auto">
            <a:xfrm>
              <a:off x="2503488" y="3744913"/>
              <a:ext cx="23813" cy="33338"/>
            </a:xfrm>
            <a:custGeom>
              <a:avLst/>
              <a:gdLst/>
              <a:ahLst/>
              <a:cxnLst>
                <a:cxn ang="0">
                  <a:pos x="47" y="3"/>
                </a:cxn>
                <a:cxn ang="0">
                  <a:pos x="47" y="3"/>
                </a:cxn>
                <a:cxn ang="0">
                  <a:pos x="35" y="21"/>
                </a:cxn>
                <a:cxn ang="0">
                  <a:pos x="23" y="38"/>
                </a:cxn>
                <a:cxn ang="0">
                  <a:pos x="23" y="38"/>
                </a:cxn>
                <a:cxn ang="0">
                  <a:pos x="11" y="58"/>
                </a:cxn>
                <a:cxn ang="0">
                  <a:pos x="1" y="77"/>
                </a:cxn>
                <a:cxn ang="0">
                  <a:pos x="1" y="77"/>
                </a:cxn>
                <a:cxn ang="0">
                  <a:pos x="0" y="80"/>
                </a:cxn>
                <a:cxn ang="0">
                  <a:pos x="0" y="81"/>
                </a:cxn>
                <a:cxn ang="0">
                  <a:pos x="2" y="85"/>
                </a:cxn>
                <a:cxn ang="0">
                  <a:pos x="6" y="85"/>
                </a:cxn>
                <a:cxn ang="0">
                  <a:pos x="9" y="85"/>
                </a:cxn>
                <a:cxn ang="0">
                  <a:pos x="10" y="83"/>
                </a:cxn>
                <a:cxn ang="0">
                  <a:pos x="10" y="83"/>
                </a:cxn>
                <a:cxn ang="0">
                  <a:pos x="22" y="62"/>
                </a:cxn>
                <a:cxn ang="0">
                  <a:pos x="28" y="51"/>
                </a:cxn>
                <a:cxn ang="0">
                  <a:pos x="35" y="42"/>
                </a:cxn>
                <a:cxn ang="0">
                  <a:pos x="35" y="42"/>
                </a:cxn>
                <a:cxn ang="0">
                  <a:pos x="47" y="26"/>
                </a:cxn>
                <a:cxn ang="0">
                  <a:pos x="56" y="9"/>
                </a:cxn>
                <a:cxn ang="0">
                  <a:pos x="56" y="9"/>
                </a:cxn>
                <a:cxn ang="0">
                  <a:pos x="57" y="7"/>
                </a:cxn>
                <a:cxn ang="0">
                  <a:pos x="56" y="4"/>
                </a:cxn>
                <a:cxn ang="0">
                  <a:pos x="53" y="2"/>
                </a:cxn>
                <a:cxn ang="0">
                  <a:pos x="49" y="0"/>
                </a:cxn>
                <a:cxn ang="0">
                  <a:pos x="48" y="2"/>
                </a:cxn>
                <a:cxn ang="0">
                  <a:pos x="47" y="3"/>
                </a:cxn>
                <a:cxn ang="0">
                  <a:pos x="47" y="3"/>
                </a:cxn>
              </a:cxnLst>
              <a:rect l="0" t="0" r="r" b="b"/>
              <a:pathLst>
                <a:path w="57" h="85">
                  <a:moveTo>
                    <a:pt x="47" y="3"/>
                  </a:moveTo>
                  <a:lnTo>
                    <a:pt x="47" y="3"/>
                  </a:lnTo>
                  <a:lnTo>
                    <a:pt x="35" y="21"/>
                  </a:lnTo>
                  <a:lnTo>
                    <a:pt x="23" y="38"/>
                  </a:lnTo>
                  <a:lnTo>
                    <a:pt x="23" y="38"/>
                  </a:lnTo>
                  <a:lnTo>
                    <a:pt x="11" y="58"/>
                  </a:lnTo>
                  <a:lnTo>
                    <a:pt x="1" y="77"/>
                  </a:lnTo>
                  <a:lnTo>
                    <a:pt x="1" y="77"/>
                  </a:lnTo>
                  <a:lnTo>
                    <a:pt x="0" y="80"/>
                  </a:lnTo>
                  <a:lnTo>
                    <a:pt x="0" y="81"/>
                  </a:lnTo>
                  <a:lnTo>
                    <a:pt x="2" y="85"/>
                  </a:lnTo>
                  <a:lnTo>
                    <a:pt x="6" y="85"/>
                  </a:lnTo>
                  <a:lnTo>
                    <a:pt x="9" y="85"/>
                  </a:lnTo>
                  <a:lnTo>
                    <a:pt x="10" y="83"/>
                  </a:lnTo>
                  <a:lnTo>
                    <a:pt x="10" y="83"/>
                  </a:lnTo>
                  <a:lnTo>
                    <a:pt x="22" y="62"/>
                  </a:lnTo>
                  <a:lnTo>
                    <a:pt x="28" y="51"/>
                  </a:lnTo>
                  <a:lnTo>
                    <a:pt x="35" y="42"/>
                  </a:lnTo>
                  <a:lnTo>
                    <a:pt x="35" y="42"/>
                  </a:lnTo>
                  <a:lnTo>
                    <a:pt x="47" y="26"/>
                  </a:lnTo>
                  <a:lnTo>
                    <a:pt x="56" y="9"/>
                  </a:lnTo>
                  <a:lnTo>
                    <a:pt x="56" y="9"/>
                  </a:lnTo>
                  <a:lnTo>
                    <a:pt x="57" y="7"/>
                  </a:lnTo>
                  <a:lnTo>
                    <a:pt x="56" y="4"/>
                  </a:lnTo>
                  <a:lnTo>
                    <a:pt x="53" y="2"/>
                  </a:lnTo>
                  <a:lnTo>
                    <a:pt x="49" y="0"/>
                  </a:lnTo>
                  <a:lnTo>
                    <a:pt x="48" y="2"/>
                  </a:lnTo>
                  <a:lnTo>
                    <a:pt x="47" y="3"/>
                  </a:lnTo>
                  <a:lnTo>
                    <a:pt x="4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chenying0907 748"/>
            <p:cNvSpPr/>
            <p:nvPr/>
          </p:nvSpPr>
          <p:spPr bwMode="auto">
            <a:xfrm>
              <a:off x="2540001" y="3740150"/>
              <a:ext cx="17463" cy="31750"/>
            </a:xfrm>
            <a:custGeom>
              <a:avLst/>
              <a:gdLst/>
              <a:ahLst/>
              <a:cxnLst>
                <a:cxn ang="0">
                  <a:pos x="34" y="5"/>
                </a:cxn>
                <a:cxn ang="0">
                  <a:pos x="34" y="5"/>
                </a:cxn>
                <a:cxn ang="0">
                  <a:pos x="33" y="14"/>
                </a:cxn>
                <a:cxn ang="0">
                  <a:pos x="32" y="23"/>
                </a:cxn>
                <a:cxn ang="0">
                  <a:pos x="28" y="31"/>
                </a:cxn>
                <a:cxn ang="0">
                  <a:pos x="24" y="40"/>
                </a:cxn>
                <a:cxn ang="0">
                  <a:pos x="13" y="55"/>
                </a:cxn>
                <a:cxn ang="0">
                  <a:pos x="1" y="69"/>
                </a:cxn>
                <a:cxn ang="0">
                  <a:pos x="1" y="69"/>
                </a:cxn>
                <a:cxn ang="0">
                  <a:pos x="0" y="72"/>
                </a:cxn>
                <a:cxn ang="0">
                  <a:pos x="0" y="73"/>
                </a:cxn>
                <a:cxn ang="0">
                  <a:pos x="1" y="77"/>
                </a:cxn>
                <a:cxn ang="0">
                  <a:pos x="5" y="80"/>
                </a:cxn>
                <a:cxn ang="0">
                  <a:pos x="8" y="78"/>
                </a:cxn>
                <a:cxn ang="0">
                  <a:pos x="9" y="77"/>
                </a:cxn>
                <a:cxn ang="0">
                  <a:pos x="9" y="77"/>
                </a:cxn>
                <a:cxn ang="0">
                  <a:pos x="24" y="61"/>
                </a:cxn>
                <a:cxn ang="0">
                  <a:pos x="29" y="53"/>
                </a:cxn>
                <a:cxn ang="0">
                  <a:pos x="34" y="44"/>
                </a:cxn>
                <a:cxn ang="0">
                  <a:pos x="39" y="35"/>
                </a:cxn>
                <a:cxn ang="0">
                  <a:pos x="42" y="25"/>
                </a:cxn>
                <a:cxn ang="0">
                  <a:pos x="45" y="15"/>
                </a:cxn>
                <a:cxn ang="0">
                  <a:pos x="46" y="5"/>
                </a:cxn>
                <a:cxn ang="0">
                  <a:pos x="46" y="5"/>
                </a:cxn>
                <a:cxn ang="0">
                  <a:pos x="46" y="2"/>
                </a:cxn>
                <a:cxn ang="0">
                  <a:pos x="45" y="1"/>
                </a:cxn>
                <a:cxn ang="0">
                  <a:pos x="41" y="0"/>
                </a:cxn>
                <a:cxn ang="0">
                  <a:pos x="37" y="1"/>
                </a:cxn>
                <a:cxn ang="0">
                  <a:pos x="35" y="2"/>
                </a:cxn>
                <a:cxn ang="0">
                  <a:pos x="34" y="5"/>
                </a:cxn>
                <a:cxn ang="0">
                  <a:pos x="34" y="5"/>
                </a:cxn>
              </a:cxnLst>
              <a:rect l="0" t="0" r="r" b="b"/>
              <a:pathLst>
                <a:path w="46" h="80">
                  <a:moveTo>
                    <a:pt x="34" y="5"/>
                  </a:moveTo>
                  <a:lnTo>
                    <a:pt x="34" y="5"/>
                  </a:lnTo>
                  <a:lnTo>
                    <a:pt x="33" y="14"/>
                  </a:lnTo>
                  <a:lnTo>
                    <a:pt x="32" y="23"/>
                  </a:lnTo>
                  <a:lnTo>
                    <a:pt x="28" y="31"/>
                  </a:lnTo>
                  <a:lnTo>
                    <a:pt x="24" y="40"/>
                  </a:lnTo>
                  <a:lnTo>
                    <a:pt x="13" y="55"/>
                  </a:lnTo>
                  <a:lnTo>
                    <a:pt x="1" y="69"/>
                  </a:lnTo>
                  <a:lnTo>
                    <a:pt x="1" y="69"/>
                  </a:lnTo>
                  <a:lnTo>
                    <a:pt x="0" y="72"/>
                  </a:lnTo>
                  <a:lnTo>
                    <a:pt x="0" y="73"/>
                  </a:lnTo>
                  <a:lnTo>
                    <a:pt x="1" y="77"/>
                  </a:lnTo>
                  <a:lnTo>
                    <a:pt x="5" y="80"/>
                  </a:lnTo>
                  <a:lnTo>
                    <a:pt x="8" y="78"/>
                  </a:lnTo>
                  <a:lnTo>
                    <a:pt x="9" y="77"/>
                  </a:lnTo>
                  <a:lnTo>
                    <a:pt x="9" y="77"/>
                  </a:lnTo>
                  <a:lnTo>
                    <a:pt x="24" y="61"/>
                  </a:lnTo>
                  <a:lnTo>
                    <a:pt x="29" y="53"/>
                  </a:lnTo>
                  <a:lnTo>
                    <a:pt x="34" y="44"/>
                  </a:lnTo>
                  <a:lnTo>
                    <a:pt x="39" y="35"/>
                  </a:lnTo>
                  <a:lnTo>
                    <a:pt x="42" y="25"/>
                  </a:lnTo>
                  <a:lnTo>
                    <a:pt x="45" y="15"/>
                  </a:lnTo>
                  <a:lnTo>
                    <a:pt x="46" y="5"/>
                  </a:lnTo>
                  <a:lnTo>
                    <a:pt x="46" y="5"/>
                  </a:lnTo>
                  <a:lnTo>
                    <a:pt x="46" y="2"/>
                  </a:lnTo>
                  <a:lnTo>
                    <a:pt x="45" y="1"/>
                  </a:lnTo>
                  <a:lnTo>
                    <a:pt x="41" y="0"/>
                  </a:lnTo>
                  <a:lnTo>
                    <a:pt x="37" y="1"/>
                  </a:lnTo>
                  <a:lnTo>
                    <a:pt x="35" y="2"/>
                  </a:lnTo>
                  <a:lnTo>
                    <a:pt x="34" y="5"/>
                  </a:lnTo>
                  <a:lnTo>
                    <a:pt x="3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chenying0907 749"/>
            <p:cNvSpPr/>
            <p:nvPr/>
          </p:nvSpPr>
          <p:spPr bwMode="auto">
            <a:xfrm>
              <a:off x="2581276" y="3740150"/>
              <a:ext cx="15875" cy="31750"/>
            </a:xfrm>
            <a:custGeom>
              <a:avLst/>
              <a:gdLst/>
              <a:ahLst/>
              <a:cxnLst>
                <a:cxn ang="0">
                  <a:pos x="29" y="6"/>
                </a:cxn>
                <a:cxn ang="0">
                  <a:pos x="29" y="6"/>
                </a:cxn>
                <a:cxn ang="0">
                  <a:pos x="28" y="10"/>
                </a:cxn>
                <a:cxn ang="0">
                  <a:pos x="26" y="12"/>
                </a:cxn>
                <a:cxn ang="0">
                  <a:pos x="21" y="20"/>
                </a:cxn>
                <a:cxn ang="0">
                  <a:pos x="21" y="20"/>
                </a:cxn>
                <a:cxn ang="0">
                  <a:pos x="17" y="28"/>
                </a:cxn>
                <a:cxn ang="0">
                  <a:pos x="13" y="36"/>
                </a:cxn>
                <a:cxn ang="0">
                  <a:pos x="13" y="36"/>
                </a:cxn>
                <a:cxn ang="0">
                  <a:pos x="9" y="45"/>
                </a:cxn>
                <a:cxn ang="0">
                  <a:pos x="5" y="55"/>
                </a:cxn>
                <a:cxn ang="0">
                  <a:pos x="3" y="65"/>
                </a:cxn>
                <a:cxn ang="0">
                  <a:pos x="0" y="75"/>
                </a:cxn>
                <a:cxn ang="0">
                  <a:pos x="0" y="75"/>
                </a:cxn>
                <a:cxn ang="0">
                  <a:pos x="1" y="78"/>
                </a:cxn>
                <a:cxn ang="0">
                  <a:pos x="3" y="79"/>
                </a:cxn>
                <a:cxn ang="0">
                  <a:pos x="7" y="80"/>
                </a:cxn>
                <a:cxn ang="0">
                  <a:pos x="11" y="79"/>
                </a:cxn>
                <a:cxn ang="0">
                  <a:pos x="12" y="78"/>
                </a:cxn>
                <a:cxn ang="0">
                  <a:pos x="12" y="75"/>
                </a:cxn>
                <a:cxn ang="0">
                  <a:pos x="12" y="75"/>
                </a:cxn>
                <a:cxn ang="0">
                  <a:pos x="15" y="63"/>
                </a:cxn>
                <a:cxn ang="0">
                  <a:pos x="18" y="53"/>
                </a:cxn>
                <a:cxn ang="0">
                  <a:pos x="29" y="32"/>
                </a:cxn>
                <a:cxn ang="0">
                  <a:pos x="29" y="32"/>
                </a:cxn>
                <a:cxn ang="0">
                  <a:pos x="35" y="20"/>
                </a:cxn>
                <a:cxn ang="0">
                  <a:pos x="38" y="15"/>
                </a:cxn>
                <a:cxn ang="0">
                  <a:pos x="41" y="8"/>
                </a:cxn>
                <a:cxn ang="0">
                  <a:pos x="41" y="8"/>
                </a:cxn>
                <a:cxn ang="0">
                  <a:pos x="41" y="6"/>
                </a:cxn>
                <a:cxn ang="0">
                  <a:pos x="39" y="3"/>
                </a:cxn>
                <a:cxn ang="0">
                  <a:pos x="35" y="2"/>
                </a:cxn>
                <a:cxn ang="0">
                  <a:pos x="34" y="0"/>
                </a:cxn>
                <a:cxn ang="0">
                  <a:pos x="32" y="2"/>
                </a:cxn>
                <a:cxn ang="0">
                  <a:pos x="30" y="3"/>
                </a:cxn>
                <a:cxn ang="0">
                  <a:pos x="29" y="6"/>
                </a:cxn>
                <a:cxn ang="0">
                  <a:pos x="29" y="6"/>
                </a:cxn>
              </a:cxnLst>
              <a:rect l="0" t="0" r="r" b="b"/>
              <a:pathLst>
                <a:path w="41" h="80">
                  <a:moveTo>
                    <a:pt x="29" y="6"/>
                  </a:moveTo>
                  <a:lnTo>
                    <a:pt x="29" y="6"/>
                  </a:lnTo>
                  <a:lnTo>
                    <a:pt x="28" y="10"/>
                  </a:lnTo>
                  <a:lnTo>
                    <a:pt x="26" y="12"/>
                  </a:lnTo>
                  <a:lnTo>
                    <a:pt x="21" y="20"/>
                  </a:lnTo>
                  <a:lnTo>
                    <a:pt x="21" y="20"/>
                  </a:lnTo>
                  <a:lnTo>
                    <a:pt x="17" y="28"/>
                  </a:lnTo>
                  <a:lnTo>
                    <a:pt x="13" y="36"/>
                  </a:lnTo>
                  <a:lnTo>
                    <a:pt x="13" y="36"/>
                  </a:lnTo>
                  <a:lnTo>
                    <a:pt x="9" y="45"/>
                  </a:lnTo>
                  <a:lnTo>
                    <a:pt x="5" y="55"/>
                  </a:lnTo>
                  <a:lnTo>
                    <a:pt x="3" y="65"/>
                  </a:lnTo>
                  <a:lnTo>
                    <a:pt x="0" y="75"/>
                  </a:lnTo>
                  <a:lnTo>
                    <a:pt x="0" y="75"/>
                  </a:lnTo>
                  <a:lnTo>
                    <a:pt x="1" y="78"/>
                  </a:lnTo>
                  <a:lnTo>
                    <a:pt x="3" y="79"/>
                  </a:lnTo>
                  <a:lnTo>
                    <a:pt x="7" y="80"/>
                  </a:lnTo>
                  <a:lnTo>
                    <a:pt x="11" y="79"/>
                  </a:lnTo>
                  <a:lnTo>
                    <a:pt x="12" y="78"/>
                  </a:lnTo>
                  <a:lnTo>
                    <a:pt x="12" y="75"/>
                  </a:lnTo>
                  <a:lnTo>
                    <a:pt x="12" y="75"/>
                  </a:lnTo>
                  <a:lnTo>
                    <a:pt x="15" y="63"/>
                  </a:lnTo>
                  <a:lnTo>
                    <a:pt x="18" y="53"/>
                  </a:lnTo>
                  <a:lnTo>
                    <a:pt x="29" y="32"/>
                  </a:lnTo>
                  <a:lnTo>
                    <a:pt x="29" y="32"/>
                  </a:lnTo>
                  <a:lnTo>
                    <a:pt x="35" y="20"/>
                  </a:lnTo>
                  <a:lnTo>
                    <a:pt x="38" y="15"/>
                  </a:lnTo>
                  <a:lnTo>
                    <a:pt x="41" y="8"/>
                  </a:lnTo>
                  <a:lnTo>
                    <a:pt x="41" y="8"/>
                  </a:lnTo>
                  <a:lnTo>
                    <a:pt x="41" y="6"/>
                  </a:lnTo>
                  <a:lnTo>
                    <a:pt x="39" y="3"/>
                  </a:lnTo>
                  <a:lnTo>
                    <a:pt x="35" y="2"/>
                  </a:lnTo>
                  <a:lnTo>
                    <a:pt x="34" y="0"/>
                  </a:lnTo>
                  <a:lnTo>
                    <a:pt x="32" y="2"/>
                  </a:lnTo>
                  <a:lnTo>
                    <a:pt x="30" y="3"/>
                  </a:lnTo>
                  <a:lnTo>
                    <a:pt x="29" y="6"/>
                  </a:lnTo>
                  <a:lnTo>
                    <a:pt x="2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chenying0907 750"/>
            <p:cNvSpPr/>
            <p:nvPr/>
          </p:nvSpPr>
          <p:spPr bwMode="auto">
            <a:xfrm>
              <a:off x="2609851" y="3741738"/>
              <a:ext cx="23813" cy="34925"/>
            </a:xfrm>
            <a:custGeom>
              <a:avLst/>
              <a:gdLst/>
              <a:ahLst/>
              <a:cxnLst>
                <a:cxn ang="0">
                  <a:pos x="47" y="1"/>
                </a:cxn>
                <a:cxn ang="0">
                  <a:pos x="47" y="1"/>
                </a:cxn>
                <a:cxn ang="0">
                  <a:pos x="40" y="12"/>
                </a:cxn>
                <a:cxn ang="0">
                  <a:pos x="34" y="24"/>
                </a:cxn>
                <a:cxn ang="0">
                  <a:pos x="29" y="34"/>
                </a:cxn>
                <a:cxn ang="0">
                  <a:pos x="21" y="46"/>
                </a:cxn>
                <a:cxn ang="0">
                  <a:pos x="21" y="46"/>
                </a:cxn>
                <a:cxn ang="0">
                  <a:pos x="10" y="60"/>
                </a:cxn>
                <a:cxn ang="0">
                  <a:pos x="1" y="77"/>
                </a:cxn>
                <a:cxn ang="0">
                  <a:pos x="1" y="77"/>
                </a:cxn>
                <a:cxn ang="0">
                  <a:pos x="0" y="78"/>
                </a:cxn>
                <a:cxn ang="0">
                  <a:pos x="0" y="81"/>
                </a:cxn>
                <a:cxn ang="0">
                  <a:pos x="2" y="84"/>
                </a:cxn>
                <a:cxn ang="0">
                  <a:pos x="8" y="85"/>
                </a:cxn>
                <a:cxn ang="0">
                  <a:pos x="9" y="84"/>
                </a:cxn>
                <a:cxn ang="0">
                  <a:pos x="10" y="82"/>
                </a:cxn>
                <a:cxn ang="0">
                  <a:pos x="10" y="82"/>
                </a:cxn>
                <a:cxn ang="0">
                  <a:pos x="29" y="55"/>
                </a:cxn>
                <a:cxn ang="0">
                  <a:pos x="29" y="55"/>
                </a:cxn>
                <a:cxn ang="0">
                  <a:pos x="35" y="44"/>
                </a:cxn>
                <a:cxn ang="0">
                  <a:pos x="40" y="31"/>
                </a:cxn>
                <a:cxn ang="0">
                  <a:pos x="47" y="20"/>
                </a:cxn>
                <a:cxn ang="0">
                  <a:pos x="56" y="9"/>
                </a:cxn>
                <a:cxn ang="0">
                  <a:pos x="56" y="9"/>
                </a:cxn>
                <a:cxn ang="0">
                  <a:pos x="57" y="8"/>
                </a:cxn>
                <a:cxn ang="0">
                  <a:pos x="57" y="5"/>
                </a:cxn>
                <a:cxn ang="0">
                  <a:pos x="55" y="1"/>
                </a:cxn>
                <a:cxn ang="0">
                  <a:pos x="52" y="0"/>
                </a:cxn>
                <a:cxn ang="0">
                  <a:pos x="49" y="0"/>
                </a:cxn>
                <a:cxn ang="0">
                  <a:pos x="47" y="1"/>
                </a:cxn>
                <a:cxn ang="0">
                  <a:pos x="47" y="1"/>
                </a:cxn>
              </a:cxnLst>
              <a:rect l="0" t="0" r="r" b="b"/>
              <a:pathLst>
                <a:path w="57" h="85">
                  <a:moveTo>
                    <a:pt x="47" y="1"/>
                  </a:moveTo>
                  <a:lnTo>
                    <a:pt x="47" y="1"/>
                  </a:lnTo>
                  <a:lnTo>
                    <a:pt x="40" y="12"/>
                  </a:lnTo>
                  <a:lnTo>
                    <a:pt x="34" y="24"/>
                  </a:lnTo>
                  <a:lnTo>
                    <a:pt x="29" y="34"/>
                  </a:lnTo>
                  <a:lnTo>
                    <a:pt x="21" y="46"/>
                  </a:lnTo>
                  <a:lnTo>
                    <a:pt x="21" y="46"/>
                  </a:lnTo>
                  <a:lnTo>
                    <a:pt x="10" y="60"/>
                  </a:lnTo>
                  <a:lnTo>
                    <a:pt x="1" y="77"/>
                  </a:lnTo>
                  <a:lnTo>
                    <a:pt x="1" y="77"/>
                  </a:lnTo>
                  <a:lnTo>
                    <a:pt x="0" y="78"/>
                  </a:lnTo>
                  <a:lnTo>
                    <a:pt x="0" y="81"/>
                  </a:lnTo>
                  <a:lnTo>
                    <a:pt x="2" y="84"/>
                  </a:lnTo>
                  <a:lnTo>
                    <a:pt x="8" y="85"/>
                  </a:lnTo>
                  <a:lnTo>
                    <a:pt x="9" y="84"/>
                  </a:lnTo>
                  <a:lnTo>
                    <a:pt x="10" y="82"/>
                  </a:lnTo>
                  <a:lnTo>
                    <a:pt x="10" y="82"/>
                  </a:lnTo>
                  <a:lnTo>
                    <a:pt x="29" y="55"/>
                  </a:lnTo>
                  <a:lnTo>
                    <a:pt x="29" y="55"/>
                  </a:lnTo>
                  <a:lnTo>
                    <a:pt x="35" y="44"/>
                  </a:lnTo>
                  <a:lnTo>
                    <a:pt x="40" y="31"/>
                  </a:lnTo>
                  <a:lnTo>
                    <a:pt x="47" y="20"/>
                  </a:lnTo>
                  <a:lnTo>
                    <a:pt x="56" y="9"/>
                  </a:lnTo>
                  <a:lnTo>
                    <a:pt x="56" y="9"/>
                  </a:lnTo>
                  <a:lnTo>
                    <a:pt x="57" y="8"/>
                  </a:lnTo>
                  <a:lnTo>
                    <a:pt x="57" y="5"/>
                  </a:lnTo>
                  <a:lnTo>
                    <a:pt x="55" y="1"/>
                  </a:lnTo>
                  <a:lnTo>
                    <a:pt x="52" y="0"/>
                  </a:lnTo>
                  <a:lnTo>
                    <a:pt x="49" y="0"/>
                  </a:lnTo>
                  <a:lnTo>
                    <a:pt x="47" y="1"/>
                  </a:lnTo>
                  <a:lnTo>
                    <a:pt x="4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chenying0907 751"/>
            <p:cNvSpPr/>
            <p:nvPr/>
          </p:nvSpPr>
          <p:spPr bwMode="auto">
            <a:xfrm>
              <a:off x="2652713" y="3736975"/>
              <a:ext cx="15875" cy="34925"/>
            </a:xfrm>
            <a:custGeom>
              <a:avLst/>
              <a:gdLst/>
              <a:ahLst/>
              <a:cxnLst>
                <a:cxn ang="0">
                  <a:pos x="29" y="5"/>
                </a:cxn>
                <a:cxn ang="0">
                  <a:pos x="29" y="5"/>
                </a:cxn>
                <a:cxn ang="0">
                  <a:pos x="28" y="19"/>
                </a:cxn>
                <a:cxn ang="0">
                  <a:pos x="24" y="29"/>
                </a:cxn>
                <a:cxn ang="0">
                  <a:pos x="20" y="41"/>
                </a:cxn>
                <a:cxn ang="0">
                  <a:pos x="15" y="51"/>
                </a:cxn>
                <a:cxn ang="0">
                  <a:pos x="15" y="51"/>
                </a:cxn>
                <a:cxn ang="0">
                  <a:pos x="9" y="59"/>
                </a:cxn>
                <a:cxn ang="0">
                  <a:pos x="4" y="66"/>
                </a:cxn>
                <a:cxn ang="0">
                  <a:pos x="4" y="66"/>
                </a:cxn>
                <a:cxn ang="0">
                  <a:pos x="2" y="72"/>
                </a:cxn>
                <a:cxn ang="0">
                  <a:pos x="0" y="80"/>
                </a:cxn>
                <a:cxn ang="0">
                  <a:pos x="0" y="80"/>
                </a:cxn>
                <a:cxn ang="0">
                  <a:pos x="0" y="83"/>
                </a:cxn>
                <a:cxn ang="0">
                  <a:pos x="2" y="84"/>
                </a:cxn>
                <a:cxn ang="0">
                  <a:pos x="4" y="85"/>
                </a:cxn>
                <a:cxn ang="0">
                  <a:pos x="6" y="85"/>
                </a:cxn>
                <a:cxn ang="0">
                  <a:pos x="9" y="84"/>
                </a:cxn>
                <a:cxn ang="0">
                  <a:pos x="11" y="83"/>
                </a:cxn>
                <a:cxn ang="0">
                  <a:pos x="12" y="80"/>
                </a:cxn>
                <a:cxn ang="0">
                  <a:pos x="12" y="80"/>
                </a:cxn>
                <a:cxn ang="0">
                  <a:pos x="13" y="73"/>
                </a:cxn>
                <a:cxn ang="0">
                  <a:pos x="16" y="70"/>
                </a:cxn>
                <a:cxn ang="0">
                  <a:pos x="20" y="66"/>
                </a:cxn>
                <a:cxn ang="0">
                  <a:pos x="23" y="60"/>
                </a:cxn>
                <a:cxn ang="0">
                  <a:pos x="23" y="60"/>
                </a:cxn>
                <a:cxn ang="0">
                  <a:pos x="30" y="43"/>
                </a:cxn>
                <a:cxn ang="0">
                  <a:pos x="30" y="43"/>
                </a:cxn>
                <a:cxn ang="0">
                  <a:pos x="37" y="25"/>
                </a:cxn>
                <a:cxn ang="0">
                  <a:pos x="40" y="16"/>
                </a:cxn>
                <a:cxn ang="0">
                  <a:pos x="41" y="5"/>
                </a:cxn>
                <a:cxn ang="0">
                  <a:pos x="41" y="5"/>
                </a:cxn>
                <a:cxn ang="0">
                  <a:pos x="40" y="4"/>
                </a:cxn>
                <a:cxn ang="0">
                  <a:pos x="38" y="2"/>
                </a:cxn>
                <a:cxn ang="0">
                  <a:pos x="36" y="0"/>
                </a:cxn>
                <a:cxn ang="0">
                  <a:pos x="30" y="2"/>
                </a:cxn>
                <a:cxn ang="0">
                  <a:pos x="29" y="4"/>
                </a:cxn>
                <a:cxn ang="0">
                  <a:pos x="29" y="5"/>
                </a:cxn>
                <a:cxn ang="0">
                  <a:pos x="29" y="5"/>
                </a:cxn>
              </a:cxnLst>
              <a:rect l="0" t="0" r="r" b="b"/>
              <a:pathLst>
                <a:path w="41" h="85">
                  <a:moveTo>
                    <a:pt x="29" y="5"/>
                  </a:moveTo>
                  <a:lnTo>
                    <a:pt x="29" y="5"/>
                  </a:lnTo>
                  <a:lnTo>
                    <a:pt x="28" y="19"/>
                  </a:lnTo>
                  <a:lnTo>
                    <a:pt x="24" y="29"/>
                  </a:lnTo>
                  <a:lnTo>
                    <a:pt x="20" y="41"/>
                  </a:lnTo>
                  <a:lnTo>
                    <a:pt x="15" y="51"/>
                  </a:lnTo>
                  <a:lnTo>
                    <a:pt x="15" y="51"/>
                  </a:lnTo>
                  <a:lnTo>
                    <a:pt x="9" y="59"/>
                  </a:lnTo>
                  <a:lnTo>
                    <a:pt x="4" y="66"/>
                  </a:lnTo>
                  <a:lnTo>
                    <a:pt x="4" y="66"/>
                  </a:lnTo>
                  <a:lnTo>
                    <a:pt x="2" y="72"/>
                  </a:lnTo>
                  <a:lnTo>
                    <a:pt x="0" y="80"/>
                  </a:lnTo>
                  <a:lnTo>
                    <a:pt x="0" y="80"/>
                  </a:lnTo>
                  <a:lnTo>
                    <a:pt x="0" y="83"/>
                  </a:lnTo>
                  <a:lnTo>
                    <a:pt x="2" y="84"/>
                  </a:lnTo>
                  <a:lnTo>
                    <a:pt x="4" y="85"/>
                  </a:lnTo>
                  <a:lnTo>
                    <a:pt x="6" y="85"/>
                  </a:lnTo>
                  <a:lnTo>
                    <a:pt x="9" y="84"/>
                  </a:lnTo>
                  <a:lnTo>
                    <a:pt x="11" y="83"/>
                  </a:lnTo>
                  <a:lnTo>
                    <a:pt x="12" y="80"/>
                  </a:lnTo>
                  <a:lnTo>
                    <a:pt x="12" y="80"/>
                  </a:lnTo>
                  <a:lnTo>
                    <a:pt x="13" y="73"/>
                  </a:lnTo>
                  <a:lnTo>
                    <a:pt x="16" y="70"/>
                  </a:lnTo>
                  <a:lnTo>
                    <a:pt x="20" y="66"/>
                  </a:lnTo>
                  <a:lnTo>
                    <a:pt x="23" y="60"/>
                  </a:lnTo>
                  <a:lnTo>
                    <a:pt x="23" y="60"/>
                  </a:lnTo>
                  <a:lnTo>
                    <a:pt x="30" y="43"/>
                  </a:lnTo>
                  <a:lnTo>
                    <a:pt x="30" y="43"/>
                  </a:lnTo>
                  <a:lnTo>
                    <a:pt x="37" y="25"/>
                  </a:lnTo>
                  <a:lnTo>
                    <a:pt x="40" y="16"/>
                  </a:lnTo>
                  <a:lnTo>
                    <a:pt x="41" y="5"/>
                  </a:lnTo>
                  <a:lnTo>
                    <a:pt x="41" y="5"/>
                  </a:lnTo>
                  <a:lnTo>
                    <a:pt x="40" y="4"/>
                  </a:lnTo>
                  <a:lnTo>
                    <a:pt x="38" y="2"/>
                  </a:lnTo>
                  <a:lnTo>
                    <a:pt x="36" y="0"/>
                  </a:lnTo>
                  <a:lnTo>
                    <a:pt x="30" y="2"/>
                  </a:lnTo>
                  <a:lnTo>
                    <a:pt x="29" y="4"/>
                  </a:lnTo>
                  <a:lnTo>
                    <a:pt x="29" y="5"/>
                  </a:lnTo>
                  <a:lnTo>
                    <a:pt x="29"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chenying0907 752"/>
            <p:cNvSpPr/>
            <p:nvPr/>
          </p:nvSpPr>
          <p:spPr bwMode="auto">
            <a:xfrm>
              <a:off x="2692401" y="3741738"/>
              <a:ext cx="11113" cy="31750"/>
            </a:xfrm>
            <a:custGeom>
              <a:avLst/>
              <a:gdLst/>
              <a:ahLst/>
              <a:cxnLst>
                <a:cxn ang="0">
                  <a:pos x="17" y="5"/>
                </a:cxn>
                <a:cxn ang="0">
                  <a:pos x="17" y="5"/>
                </a:cxn>
                <a:cxn ang="0">
                  <a:pos x="16" y="22"/>
                </a:cxn>
                <a:cxn ang="0">
                  <a:pos x="12" y="39"/>
                </a:cxn>
                <a:cxn ang="0">
                  <a:pos x="0" y="72"/>
                </a:cxn>
                <a:cxn ang="0">
                  <a:pos x="0" y="72"/>
                </a:cxn>
                <a:cxn ang="0">
                  <a:pos x="0" y="75"/>
                </a:cxn>
                <a:cxn ang="0">
                  <a:pos x="1" y="77"/>
                </a:cxn>
                <a:cxn ang="0">
                  <a:pos x="4" y="80"/>
                </a:cxn>
                <a:cxn ang="0">
                  <a:pos x="9" y="78"/>
                </a:cxn>
                <a:cxn ang="0">
                  <a:pos x="11" y="77"/>
                </a:cxn>
                <a:cxn ang="0">
                  <a:pos x="12" y="76"/>
                </a:cxn>
                <a:cxn ang="0">
                  <a:pos x="12" y="76"/>
                </a:cxn>
                <a:cxn ang="0">
                  <a:pos x="24" y="41"/>
                </a:cxn>
                <a:cxn ang="0">
                  <a:pos x="28" y="24"/>
                </a:cxn>
                <a:cxn ang="0">
                  <a:pos x="29" y="5"/>
                </a:cxn>
                <a:cxn ang="0">
                  <a:pos x="29" y="5"/>
                </a:cxn>
                <a:cxn ang="0">
                  <a:pos x="29" y="3"/>
                </a:cxn>
                <a:cxn ang="0">
                  <a:pos x="28" y="1"/>
                </a:cxn>
                <a:cxn ang="0">
                  <a:pos x="24" y="0"/>
                </a:cxn>
                <a:cxn ang="0">
                  <a:pos x="20" y="1"/>
                </a:cxn>
                <a:cxn ang="0">
                  <a:pos x="18" y="3"/>
                </a:cxn>
                <a:cxn ang="0">
                  <a:pos x="17" y="5"/>
                </a:cxn>
                <a:cxn ang="0">
                  <a:pos x="17" y="5"/>
                </a:cxn>
              </a:cxnLst>
              <a:rect l="0" t="0" r="r" b="b"/>
              <a:pathLst>
                <a:path w="29" h="80">
                  <a:moveTo>
                    <a:pt x="17" y="5"/>
                  </a:moveTo>
                  <a:lnTo>
                    <a:pt x="17" y="5"/>
                  </a:lnTo>
                  <a:lnTo>
                    <a:pt x="16" y="22"/>
                  </a:lnTo>
                  <a:lnTo>
                    <a:pt x="12" y="39"/>
                  </a:lnTo>
                  <a:lnTo>
                    <a:pt x="0" y="72"/>
                  </a:lnTo>
                  <a:lnTo>
                    <a:pt x="0" y="72"/>
                  </a:lnTo>
                  <a:lnTo>
                    <a:pt x="0" y="75"/>
                  </a:lnTo>
                  <a:lnTo>
                    <a:pt x="1" y="77"/>
                  </a:lnTo>
                  <a:lnTo>
                    <a:pt x="4" y="80"/>
                  </a:lnTo>
                  <a:lnTo>
                    <a:pt x="9" y="78"/>
                  </a:lnTo>
                  <a:lnTo>
                    <a:pt x="11" y="77"/>
                  </a:lnTo>
                  <a:lnTo>
                    <a:pt x="12" y="76"/>
                  </a:lnTo>
                  <a:lnTo>
                    <a:pt x="12" y="76"/>
                  </a:lnTo>
                  <a:lnTo>
                    <a:pt x="24" y="41"/>
                  </a:lnTo>
                  <a:lnTo>
                    <a:pt x="28" y="24"/>
                  </a:lnTo>
                  <a:lnTo>
                    <a:pt x="29" y="5"/>
                  </a:lnTo>
                  <a:lnTo>
                    <a:pt x="29" y="5"/>
                  </a:lnTo>
                  <a:lnTo>
                    <a:pt x="29" y="3"/>
                  </a:lnTo>
                  <a:lnTo>
                    <a:pt x="28" y="1"/>
                  </a:lnTo>
                  <a:lnTo>
                    <a:pt x="24" y="0"/>
                  </a:lnTo>
                  <a:lnTo>
                    <a:pt x="20" y="1"/>
                  </a:lnTo>
                  <a:lnTo>
                    <a:pt x="18" y="3"/>
                  </a:lnTo>
                  <a:lnTo>
                    <a:pt x="17" y="5"/>
                  </a:lnTo>
                  <a:lnTo>
                    <a:pt x="17"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chenying0907 753"/>
            <p:cNvSpPr/>
            <p:nvPr/>
          </p:nvSpPr>
          <p:spPr bwMode="auto">
            <a:xfrm>
              <a:off x="2730501" y="3740150"/>
              <a:ext cx="15875" cy="33338"/>
            </a:xfrm>
            <a:custGeom>
              <a:avLst/>
              <a:gdLst/>
              <a:ahLst/>
              <a:cxnLst>
                <a:cxn ang="0">
                  <a:pos x="28" y="5"/>
                </a:cxn>
                <a:cxn ang="0">
                  <a:pos x="28" y="5"/>
                </a:cxn>
                <a:cxn ang="0">
                  <a:pos x="28" y="14"/>
                </a:cxn>
                <a:cxn ang="0">
                  <a:pos x="25" y="23"/>
                </a:cxn>
                <a:cxn ang="0">
                  <a:pos x="22" y="32"/>
                </a:cxn>
                <a:cxn ang="0">
                  <a:pos x="19" y="42"/>
                </a:cxn>
                <a:cxn ang="0">
                  <a:pos x="9" y="59"/>
                </a:cxn>
                <a:cxn ang="0">
                  <a:pos x="0" y="76"/>
                </a:cxn>
                <a:cxn ang="0">
                  <a:pos x="0" y="76"/>
                </a:cxn>
                <a:cxn ang="0">
                  <a:pos x="0" y="78"/>
                </a:cxn>
                <a:cxn ang="0">
                  <a:pos x="0" y="81"/>
                </a:cxn>
                <a:cxn ang="0">
                  <a:pos x="3" y="83"/>
                </a:cxn>
                <a:cxn ang="0">
                  <a:pos x="7" y="85"/>
                </a:cxn>
                <a:cxn ang="0">
                  <a:pos x="9" y="83"/>
                </a:cxn>
                <a:cxn ang="0">
                  <a:pos x="11" y="82"/>
                </a:cxn>
                <a:cxn ang="0">
                  <a:pos x="11" y="82"/>
                </a:cxn>
                <a:cxn ang="0">
                  <a:pos x="20" y="64"/>
                </a:cxn>
                <a:cxn ang="0">
                  <a:pos x="29" y="44"/>
                </a:cxn>
                <a:cxn ang="0">
                  <a:pos x="33" y="35"/>
                </a:cxn>
                <a:cxn ang="0">
                  <a:pos x="37" y="26"/>
                </a:cxn>
                <a:cxn ang="0">
                  <a:pos x="38" y="15"/>
                </a:cxn>
                <a:cxn ang="0">
                  <a:pos x="39" y="5"/>
                </a:cxn>
                <a:cxn ang="0">
                  <a:pos x="39" y="5"/>
                </a:cxn>
                <a:cxn ang="0">
                  <a:pos x="39" y="2"/>
                </a:cxn>
                <a:cxn ang="0">
                  <a:pos x="38" y="1"/>
                </a:cxn>
                <a:cxn ang="0">
                  <a:pos x="34" y="0"/>
                </a:cxn>
                <a:cxn ang="0">
                  <a:pos x="30" y="1"/>
                </a:cxn>
                <a:cxn ang="0">
                  <a:pos x="29" y="2"/>
                </a:cxn>
                <a:cxn ang="0">
                  <a:pos x="28" y="5"/>
                </a:cxn>
                <a:cxn ang="0">
                  <a:pos x="28" y="5"/>
                </a:cxn>
              </a:cxnLst>
              <a:rect l="0" t="0" r="r" b="b"/>
              <a:pathLst>
                <a:path w="39" h="85">
                  <a:moveTo>
                    <a:pt x="28" y="5"/>
                  </a:moveTo>
                  <a:lnTo>
                    <a:pt x="28" y="5"/>
                  </a:lnTo>
                  <a:lnTo>
                    <a:pt x="28" y="14"/>
                  </a:lnTo>
                  <a:lnTo>
                    <a:pt x="25" y="23"/>
                  </a:lnTo>
                  <a:lnTo>
                    <a:pt x="22" y="32"/>
                  </a:lnTo>
                  <a:lnTo>
                    <a:pt x="19" y="42"/>
                  </a:lnTo>
                  <a:lnTo>
                    <a:pt x="9" y="59"/>
                  </a:lnTo>
                  <a:lnTo>
                    <a:pt x="0" y="76"/>
                  </a:lnTo>
                  <a:lnTo>
                    <a:pt x="0" y="76"/>
                  </a:lnTo>
                  <a:lnTo>
                    <a:pt x="0" y="78"/>
                  </a:lnTo>
                  <a:lnTo>
                    <a:pt x="0" y="81"/>
                  </a:lnTo>
                  <a:lnTo>
                    <a:pt x="3" y="83"/>
                  </a:lnTo>
                  <a:lnTo>
                    <a:pt x="7" y="85"/>
                  </a:lnTo>
                  <a:lnTo>
                    <a:pt x="9" y="83"/>
                  </a:lnTo>
                  <a:lnTo>
                    <a:pt x="11" y="82"/>
                  </a:lnTo>
                  <a:lnTo>
                    <a:pt x="11" y="82"/>
                  </a:lnTo>
                  <a:lnTo>
                    <a:pt x="20" y="64"/>
                  </a:lnTo>
                  <a:lnTo>
                    <a:pt x="29" y="44"/>
                  </a:lnTo>
                  <a:lnTo>
                    <a:pt x="33" y="35"/>
                  </a:lnTo>
                  <a:lnTo>
                    <a:pt x="37" y="26"/>
                  </a:lnTo>
                  <a:lnTo>
                    <a:pt x="38" y="15"/>
                  </a:lnTo>
                  <a:lnTo>
                    <a:pt x="39" y="5"/>
                  </a:lnTo>
                  <a:lnTo>
                    <a:pt x="39" y="5"/>
                  </a:lnTo>
                  <a:lnTo>
                    <a:pt x="39" y="2"/>
                  </a:lnTo>
                  <a:lnTo>
                    <a:pt x="38" y="1"/>
                  </a:lnTo>
                  <a:lnTo>
                    <a:pt x="34" y="0"/>
                  </a:lnTo>
                  <a:lnTo>
                    <a:pt x="30" y="1"/>
                  </a:lnTo>
                  <a:lnTo>
                    <a:pt x="29" y="2"/>
                  </a:lnTo>
                  <a:lnTo>
                    <a:pt x="28" y="5"/>
                  </a:lnTo>
                  <a:lnTo>
                    <a:pt x="28"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chenying0907 754"/>
            <p:cNvSpPr/>
            <p:nvPr/>
          </p:nvSpPr>
          <p:spPr bwMode="auto">
            <a:xfrm>
              <a:off x="2205038" y="3208338"/>
              <a:ext cx="87313" cy="84138"/>
            </a:xfrm>
            <a:custGeom>
              <a:avLst/>
              <a:gdLst/>
              <a:ahLst/>
              <a:cxnLst>
                <a:cxn ang="0">
                  <a:pos x="213" y="1"/>
                </a:cxn>
                <a:cxn ang="0">
                  <a:pos x="213" y="1"/>
                </a:cxn>
                <a:cxn ang="0">
                  <a:pos x="185" y="29"/>
                </a:cxn>
                <a:cxn ang="0">
                  <a:pos x="154" y="55"/>
                </a:cxn>
                <a:cxn ang="0">
                  <a:pos x="126" y="81"/>
                </a:cxn>
                <a:cxn ang="0">
                  <a:pos x="113" y="95"/>
                </a:cxn>
                <a:cxn ang="0">
                  <a:pos x="98" y="110"/>
                </a:cxn>
                <a:cxn ang="0">
                  <a:pos x="98" y="110"/>
                </a:cxn>
                <a:cxn ang="0">
                  <a:pos x="86" y="122"/>
                </a:cxn>
                <a:cxn ang="0">
                  <a:pos x="73" y="133"/>
                </a:cxn>
                <a:cxn ang="0">
                  <a:pos x="47" y="157"/>
                </a:cxn>
                <a:cxn ang="0">
                  <a:pos x="34" y="167"/>
                </a:cxn>
                <a:cxn ang="0">
                  <a:pos x="21" y="180"/>
                </a:cxn>
                <a:cxn ang="0">
                  <a:pos x="11" y="194"/>
                </a:cxn>
                <a:cxn ang="0">
                  <a:pos x="1" y="208"/>
                </a:cxn>
                <a:cxn ang="0">
                  <a:pos x="1" y="208"/>
                </a:cxn>
                <a:cxn ang="0">
                  <a:pos x="0" y="211"/>
                </a:cxn>
                <a:cxn ang="0">
                  <a:pos x="0" y="212"/>
                </a:cxn>
                <a:cxn ang="0">
                  <a:pos x="3" y="216"/>
                </a:cxn>
                <a:cxn ang="0">
                  <a:pos x="7" y="216"/>
                </a:cxn>
                <a:cxn ang="0">
                  <a:pos x="9" y="216"/>
                </a:cxn>
                <a:cxn ang="0">
                  <a:pos x="11" y="213"/>
                </a:cxn>
                <a:cxn ang="0">
                  <a:pos x="11" y="213"/>
                </a:cxn>
                <a:cxn ang="0">
                  <a:pos x="20" y="200"/>
                </a:cxn>
                <a:cxn ang="0">
                  <a:pos x="30" y="187"/>
                </a:cxn>
                <a:cxn ang="0">
                  <a:pos x="42" y="174"/>
                </a:cxn>
                <a:cxn ang="0">
                  <a:pos x="54" y="162"/>
                </a:cxn>
                <a:cxn ang="0">
                  <a:pos x="81" y="139"/>
                </a:cxn>
                <a:cxn ang="0">
                  <a:pos x="107" y="118"/>
                </a:cxn>
                <a:cxn ang="0">
                  <a:pos x="107" y="118"/>
                </a:cxn>
                <a:cxn ang="0">
                  <a:pos x="120" y="106"/>
                </a:cxn>
                <a:cxn ang="0">
                  <a:pos x="132" y="93"/>
                </a:cxn>
                <a:cxn ang="0">
                  <a:pos x="145" y="80"/>
                </a:cxn>
                <a:cxn ang="0">
                  <a:pos x="158" y="67"/>
                </a:cxn>
                <a:cxn ang="0">
                  <a:pos x="158" y="67"/>
                </a:cxn>
                <a:cxn ang="0">
                  <a:pos x="190" y="38"/>
                </a:cxn>
                <a:cxn ang="0">
                  <a:pos x="221" y="9"/>
                </a:cxn>
                <a:cxn ang="0">
                  <a:pos x="221" y="9"/>
                </a:cxn>
                <a:cxn ang="0">
                  <a:pos x="222" y="8"/>
                </a:cxn>
                <a:cxn ang="0">
                  <a:pos x="222" y="5"/>
                </a:cxn>
                <a:cxn ang="0">
                  <a:pos x="221" y="1"/>
                </a:cxn>
                <a:cxn ang="0">
                  <a:pos x="217" y="0"/>
                </a:cxn>
                <a:cxn ang="0">
                  <a:pos x="215" y="0"/>
                </a:cxn>
                <a:cxn ang="0">
                  <a:pos x="213" y="1"/>
                </a:cxn>
                <a:cxn ang="0">
                  <a:pos x="213" y="1"/>
                </a:cxn>
              </a:cxnLst>
              <a:rect l="0" t="0" r="r" b="b"/>
              <a:pathLst>
                <a:path w="222" h="216">
                  <a:moveTo>
                    <a:pt x="213" y="1"/>
                  </a:moveTo>
                  <a:lnTo>
                    <a:pt x="213" y="1"/>
                  </a:lnTo>
                  <a:lnTo>
                    <a:pt x="185" y="29"/>
                  </a:lnTo>
                  <a:lnTo>
                    <a:pt x="154" y="55"/>
                  </a:lnTo>
                  <a:lnTo>
                    <a:pt x="126" y="81"/>
                  </a:lnTo>
                  <a:lnTo>
                    <a:pt x="113" y="95"/>
                  </a:lnTo>
                  <a:lnTo>
                    <a:pt x="98" y="110"/>
                  </a:lnTo>
                  <a:lnTo>
                    <a:pt x="98" y="110"/>
                  </a:lnTo>
                  <a:lnTo>
                    <a:pt x="86" y="122"/>
                  </a:lnTo>
                  <a:lnTo>
                    <a:pt x="73" y="133"/>
                  </a:lnTo>
                  <a:lnTo>
                    <a:pt x="47" y="157"/>
                  </a:lnTo>
                  <a:lnTo>
                    <a:pt x="34" y="167"/>
                  </a:lnTo>
                  <a:lnTo>
                    <a:pt x="21" y="180"/>
                  </a:lnTo>
                  <a:lnTo>
                    <a:pt x="11" y="194"/>
                  </a:lnTo>
                  <a:lnTo>
                    <a:pt x="1" y="208"/>
                  </a:lnTo>
                  <a:lnTo>
                    <a:pt x="1" y="208"/>
                  </a:lnTo>
                  <a:lnTo>
                    <a:pt x="0" y="211"/>
                  </a:lnTo>
                  <a:lnTo>
                    <a:pt x="0" y="212"/>
                  </a:lnTo>
                  <a:lnTo>
                    <a:pt x="3" y="216"/>
                  </a:lnTo>
                  <a:lnTo>
                    <a:pt x="7" y="216"/>
                  </a:lnTo>
                  <a:lnTo>
                    <a:pt x="9" y="216"/>
                  </a:lnTo>
                  <a:lnTo>
                    <a:pt x="11" y="213"/>
                  </a:lnTo>
                  <a:lnTo>
                    <a:pt x="11" y="213"/>
                  </a:lnTo>
                  <a:lnTo>
                    <a:pt x="20" y="200"/>
                  </a:lnTo>
                  <a:lnTo>
                    <a:pt x="30" y="187"/>
                  </a:lnTo>
                  <a:lnTo>
                    <a:pt x="42" y="174"/>
                  </a:lnTo>
                  <a:lnTo>
                    <a:pt x="54" y="162"/>
                  </a:lnTo>
                  <a:lnTo>
                    <a:pt x="81" y="139"/>
                  </a:lnTo>
                  <a:lnTo>
                    <a:pt x="107" y="118"/>
                  </a:lnTo>
                  <a:lnTo>
                    <a:pt x="107" y="118"/>
                  </a:lnTo>
                  <a:lnTo>
                    <a:pt x="120" y="106"/>
                  </a:lnTo>
                  <a:lnTo>
                    <a:pt x="132" y="93"/>
                  </a:lnTo>
                  <a:lnTo>
                    <a:pt x="145" y="80"/>
                  </a:lnTo>
                  <a:lnTo>
                    <a:pt x="158" y="67"/>
                  </a:lnTo>
                  <a:lnTo>
                    <a:pt x="158" y="67"/>
                  </a:lnTo>
                  <a:lnTo>
                    <a:pt x="190" y="38"/>
                  </a:lnTo>
                  <a:lnTo>
                    <a:pt x="221" y="9"/>
                  </a:lnTo>
                  <a:lnTo>
                    <a:pt x="221" y="9"/>
                  </a:lnTo>
                  <a:lnTo>
                    <a:pt x="222" y="8"/>
                  </a:lnTo>
                  <a:lnTo>
                    <a:pt x="222"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9" name="chenying0907 755"/>
            <p:cNvSpPr/>
            <p:nvPr/>
          </p:nvSpPr>
          <p:spPr bwMode="auto">
            <a:xfrm>
              <a:off x="2201863" y="3219450"/>
              <a:ext cx="152400" cy="155575"/>
            </a:xfrm>
            <a:custGeom>
              <a:avLst/>
              <a:gdLst/>
              <a:ahLst/>
              <a:cxnLst>
                <a:cxn ang="0">
                  <a:pos x="373" y="0"/>
                </a:cxn>
                <a:cxn ang="0">
                  <a:pos x="348" y="17"/>
                </a:cxn>
                <a:cxn ang="0">
                  <a:pos x="324" y="39"/>
                </a:cxn>
                <a:cxn ang="0">
                  <a:pos x="282" y="86"/>
                </a:cxn>
                <a:cxn ang="0">
                  <a:pos x="230" y="142"/>
                </a:cxn>
                <a:cxn ang="0">
                  <a:pos x="175" y="195"/>
                </a:cxn>
                <a:cxn ang="0">
                  <a:pos x="119" y="244"/>
                </a:cxn>
                <a:cxn ang="0">
                  <a:pos x="80" y="282"/>
                </a:cxn>
                <a:cxn ang="0">
                  <a:pos x="67" y="297"/>
                </a:cxn>
                <a:cxn ang="0">
                  <a:pos x="18" y="356"/>
                </a:cxn>
                <a:cxn ang="0">
                  <a:pos x="1" y="378"/>
                </a:cxn>
                <a:cxn ang="0">
                  <a:pos x="0" y="387"/>
                </a:cxn>
                <a:cxn ang="0">
                  <a:pos x="0" y="390"/>
                </a:cxn>
                <a:cxn ang="0">
                  <a:pos x="5" y="393"/>
                </a:cxn>
                <a:cxn ang="0">
                  <a:pos x="10" y="390"/>
                </a:cxn>
                <a:cxn ang="0">
                  <a:pos x="10" y="387"/>
                </a:cxn>
                <a:cxn ang="0">
                  <a:pos x="14" y="375"/>
                </a:cxn>
                <a:cxn ang="0">
                  <a:pos x="37" y="350"/>
                </a:cxn>
                <a:cxn ang="0">
                  <a:pos x="44" y="341"/>
                </a:cxn>
                <a:cxn ang="0">
                  <a:pos x="69" y="311"/>
                </a:cxn>
                <a:cxn ang="0">
                  <a:pos x="95" y="282"/>
                </a:cxn>
                <a:cxn ang="0">
                  <a:pos x="144" y="235"/>
                </a:cxn>
                <a:cxn ang="0">
                  <a:pos x="196" y="192"/>
                </a:cxn>
                <a:cxn ang="0">
                  <a:pos x="208" y="183"/>
                </a:cxn>
                <a:cxn ang="0">
                  <a:pos x="242" y="149"/>
                </a:cxn>
                <a:cxn ang="0">
                  <a:pos x="284" y="102"/>
                </a:cxn>
                <a:cxn ang="0">
                  <a:pos x="327" y="51"/>
                </a:cxn>
                <a:cxn ang="0">
                  <a:pos x="352" y="27"/>
                </a:cxn>
                <a:cxn ang="0">
                  <a:pos x="379" y="10"/>
                </a:cxn>
                <a:cxn ang="0">
                  <a:pos x="381" y="9"/>
                </a:cxn>
                <a:cxn ang="0">
                  <a:pos x="382" y="5"/>
                </a:cxn>
                <a:cxn ang="0">
                  <a:pos x="378" y="0"/>
                </a:cxn>
                <a:cxn ang="0">
                  <a:pos x="373" y="0"/>
                </a:cxn>
              </a:cxnLst>
              <a:rect l="0" t="0" r="r" b="b"/>
              <a:pathLst>
                <a:path w="382" h="393">
                  <a:moveTo>
                    <a:pt x="373" y="0"/>
                  </a:moveTo>
                  <a:lnTo>
                    <a:pt x="373" y="0"/>
                  </a:lnTo>
                  <a:lnTo>
                    <a:pt x="360" y="8"/>
                  </a:lnTo>
                  <a:lnTo>
                    <a:pt x="348" y="17"/>
                  </a:lnTo>
                  <a:lnTo>
                    <a:pt x="335" y="27"/>
                  </a:lnTo>
                  <a:lnTo>
                    <a:pt x="324" y="39"/>
                  </a:lnTo>
                  <a:lnTo>
                    <a:pt x="303" y="63"/>
                  </a:lnTo>
                  <a:lnTo>
                    <a:pt x="282" y="86"/>
                  </a:lnTo>
                  <a:lnTo>
                    <a:pt x="282" y="86"/>
                  </a:lnTo>
                  <a:lnTo>
                    <a:pt x="230" y="142"/>
                  </a:lnTo>
                  <a:lnTo>
                    <a:pt x="203" y="168"/>
                  </a:lnTo>
                  <a:lnTo>
                    <a:pt x="175" y="195"/>
                  </a:lnTo>
                  <a:lnTo>
                    <a:pt x="175" y="195"/>
                  </a:lnTo>
                  <a:lnTo>
                    <a:pt x="119" y="244"/>
                  </a:lnTo>
                  <a:lnTo>
                    <a:pt x="93" y="269"/>
                  </a:lnTo>
                  <a:lnTo>
                    <a:pt x="80" y="282"/>
                  </a:lnTo>
                  <a:lnTo>
                    <a:pt x="67" y="297"/>
                  </a:lnTo>
                  <a:lnTo>
                    <a:pt x="67" y="297"/>
                  </a:lnTo>
                  <a:lnTo>
                    <a:pt x="18" y="356"/>
                  </a:lnTo>
                  <a:lnTo>
                    <a:pt x="18" y="356"/>
                  </a:lnTo>
                  <a:lnTo>
                    <a:pt x="5" y="370"/>
                  </a:lnTo>
                  <a:lnTo>
                    <a:pt x="1" y="378"/>
                  </a:lnTo>
                  <a:lnTo>
                    <a:pt x="0" y="383"/>
                  </a:lnTo>
                  <a:lnTo>
                    <a:pt x="0" y="387"/>
                  </a:lnTo>
                  <a:lnTo>
                    <a:pt x="0" y="387"/>
                  </a:lnTo>
                  <a:lnTo>
                    <a:pt x="0" y="390"/>
                  </a:lnTo>
                  <a:lnTo>
                    <a:pt x="1" y="392"/>
                  </a:lnTo>
                  <a:lnTo>
                    <a:pt x="5" y="393"/>
                  </a:lnTo>
                  <a:lnTo>
                    <a:pt x="9" y="392"/>
                  </a:lnTo>
                  <a:lnTo>
                    <a:pt x="10" y="390"/>
                  </a:lnTo>
                  <a:lnTo>
                    <a:pt x="10" y="387"/>
                  </a:lnTo>
                  <a:lnTo>
                    <a:pt x="10" y="387"/>
                  </a:lnTo>
                  <a:lnTo>
                    <a:pt x="12" y="382"/>
                  </a:lnTo>
                  <a:lnTo>
                    <a:pt x="14" y="375"/>
                  </a:lnTo>
                  <a:lnTo>
                    <a:pt x="25" y="363"/>
                  </a:lnTo>
                  <a:lnTo>
                    <a:pt x="37" y="350"/>
                  </a:lnTo>
                  <a:lnTo>
                    <a:pt x="44" y="341"/>
                  </a:lnTo>
                  <a:lnTo>
                    <a:pt x="44" y="341"/>
                  </a:lnTo>
                  <a:lnTo>
                    <a:pt x="56" y="325"/>
                  </a:lnTo>
                  <a:lnTo>
                    <a:pt x="69" y="311"/>
                  </a:lnTo>
                  <a:lnTo>
                    <a:pt x="95" y="282"/>
                  </a:lnTo>
                  <a:lnTo>
                    <a:pt x="95" y="282"/>
                  </a:lnTo>
                  <a:lnTo>
                    <a:pt x="119" y="259"/>
                  </a:lnTo>
                  <a:lnTo>
                    <a:pt x="144" y="235"/>
                  </a:lnTo>
                  <a:lnTo>
                    <a:pt x="170" y="213"/>
                  </a:lnTo>
                  <a:lnTo>
                    <a:pt x="196" y="192"/>
                  </a:lnTo>
                  <a:lnTo>
                    <a:pt x="196" y="192"/>
                  </a:lnTo>
                  <a:lnTo>
                    <a:pt x="208" y="183"/>
                  </a:lnTo>
                  <a:lnTo>
                    <a:pt x="220" y="172"/>
                  </a:lnTo>
                  <a:lnTo>
                    <a:pt x="242" y="149"/>
                  </a:lnTo>
                  <a:lnTo>
                    <a:pt x="284" y="102"/>
                  </a:lnTo>
                  <a:lnTo>
                    <a:pt x="284" y="102"/>
                  </a:lnTo>
                  <a:lnTo>
                    <a:pt x="305" y="77"/>
                  </a:lnTo>
                  <a:lnTo>
                    <a:pt x="327" y="51"/>
                  </a:lnTo>
                  <a:lnTo>
                    <a:pt x="340" y="39"/>
                  </a:lnTo>
                  <a:lnTo>
                    <a:pt x="352" y="27"/>
                  </a:lnTo>
                  <a:lnTo>
                    <a:pt x="365" y="18"/>
                  </a:lnTo>
                  <a:lnTo>
                    <a:pt x="379" y="10"/>
                  </a:lnTo>
                  <a:lnTo>
                    <a:pt x="379" y="10"/>
                  </a:lnTo>
                  <a:lnTo>
                    <a:pt x="381" y="9"/>
                  </a:lnTo>
                  <a:lnTo>
                    <a:pt x="382" y="6"/>
                  </a:lnTo>
                  <a:lnTo>
                    <a:pt x="382" y="5"/>
                  </a:lnTo>
                  <a:lnTo>
                    <a:pt x="381" y="2"/>
                  </a:lnTo>
                  <a:lnTo>
                    <a:pt x="378" y="0"/>
                  </a:lnTo>
                  <a:lnTo>
                    <a:pt x="375" y="0"/>
                  </a:lnTo>
                  <a:lnTo>
                    <a:pt x="373" y="0"/>
                  </a:lnTo>
                  <a:lnTo>
                    <a:pt x="37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chenying0907 756"/>
            <p:cNvSpPr/>
            <p:nvPr/>
          </p:nvSpPr>
          <p:spPr bwMode="auto">
            <a:xfrm>
              <a:off x="2279651" y="3287713"/>
              <a:ext cx="139700" cy="149225"/>
            </a:xfrm>
            <a:custGeom>
              <a:avLst/>
              <a:gdLst/>
              <a:ahLst/>
              <a:cxnLst>
                <a:cxn ang="0">
                  <a:pos x="343" y="4"/>
                </a:cxn>
                <a:cxn ang="0">
                  <a:pos x="338" y="13"/>
                </a:cxn>
                <a:cxn ang="0">
                  <a:pos x="312" y="45"/>
                </a:cxn>
                <a:cxn ang="0">
                  <a:pos x="288" y="71"/>
                </a:cxn>
                <a:cxn ang="0">
                  <a:pos x="263" y="97"/>
                </a:cxn>
                <a:cxn ang="0">
                  <a:pos x="161" y="195"/>
                </a:cxn>
                <a:cxn ang="0">
                  <a:pos x="117" y="241"/>
                </a:cxn>
                <a:cxn ang="0">
                  <a:pos x="74" y="288"/>
                </a:cxn>
                <a:cxn ang="0">
                  <a:pos x="65" y="297"/>
                </a:cxn>
                <a:cxn ang="0">
                  <a:pos x="46" y="315"/>
                </a:cxn>
                <a:cxn ang="0">
                  <a:pos x="38" y="326"/>
                </a:cxn>
                <a:cxn ang="0">
                  <a:pos x="24" y="349"/>
                </a:cxn>
                <a:cxn ang="0">
                  <a:pos x="16" y="360"/>
                </a:cxn>
                <a:cxn ang="0">
                  <a:pos x="4" y="365"/>
                </a:cxn>
                <a:cxn ang="0">
                  <a:pos x="3" y="366"/>
                </a:cxn>
                <a:cxn ang="0">
                  <a:pos x="0" y="372"/>
                </a:cxn>
                <a:cxn ang="0">
                  <a:pos x="4" y="375"/>
                </a:cxn>
                <a:cxn ang="0">
                  <a:pos x="12" y="377"/>
                </a:cxn>
                <a:cxn ang="0">
                  <a:pos x="15" y="375"/>
                </a:cxn>
                <a:cxn ang="0">
                  <a:pos x="17" y="373"/>
                </a:cxn>
                <a:cxn ang="0">
                  <a:pos x="28" y="362"/>
                </a:cxn>
                <a:cxn ang="0">
                  <a:pos x="45" y="339"/>
                </a:cxn>
                <a:cxn ang="0">
                  <a:pos x="63" y="315"/>
                </a:cxn>
                <a:cxn ang="0">
                  <a:pos x="89" y="288"/>
                </a:cxn>
                <a:cxn ang="0">
                  <a:pos x="142" y="230"/>
                </a:cxn>
                <a:cxn ang="0">
                  <a:pos x="171" y="203"/>
                </a:cxn>
                <a:cxn ang="0">
                  <a:pos x="198" y="178"/>
                </a:cxn>
                <a:cxn ang="0">
                  <a:pos x="278" y="97"/>
                </a:cxn>
                <a:cxn ang="0">
                  <a:pos x="304" y="72"/>
                </a:cxn>
                <a:cxn ang="0">
                  <a:pos x="328" y="45"/>
                </a:cxn>
                <a:cxn ang="0">
                  <a:pos x="335" y="35"/>
                </a:cxn>
                <a:cxn ang="0">
                  <a:pos x="350" y="17"/>
                </a:cxn>
                <a:cxn ang="0">
                  <a:pos x="354" y="7"/>
                </a:cxn>
                <a:cxn ang="0">
                  <a:pos x="354" y="4"/>
                </a:cxn>
                <a:cxn ang="0">
                  <a:pos x="350" y="0"/>
                </a:cxn>
                <a:cxn ang="0">
                  <a:pos x="345" y="1"/>
                </a:cxn>
                <a:cxn ang="0">
                  <a:pos x="343" y="4"/>
                </a:cxn>
              </a:cxnLst>
              <a:rect l="0" t="0" r="r" b="b"/>
              <a:pathLst>
                <a:path w="354" h="377">
                  <a:moveTo>
                    <a:pt x="343" y="4"/>
                  </a:moveTo>
                  <a:lnTo>
                    <a:pt x="343" y="4"/>
                  </a:lnTo>
                  <a:lnTo>
                    <a:pt x="342" y="8"/>
                  </a:lnTo>
                  <a:lnTo>
                    <a:pt x="338" y="13"/>
                  </a:lnTo>
                  <a:lnTo>
                    <a:pt x="329" y="25"/>
                  </a:lnTo>
                  <a:lnTo>
                    <a:pt x="312" y="45"/>
                  </a:lnTo>
                  <a:lnTo>
                    <a:pt x="312" y="45"/>
                  </a:lnTo>
                  <a:lnTo>
                    <a:pt x="288" y="71"/>
                  </a:lnTo>
                  <a:lnTo>
                    <a:pt x="263" y="97"/>
                  </a:lnTo>
                  <a:lnTo>
                    <a:pt x="263" y="97"/>
                  </a:lnTo>
                  <a:lnTo>
                    <a:pt x="212" y="147"/>
                  </a:lnTo>
                  <a:lnTo>
                    <a:pt x="161" y="195"/>
                  </a:lnTo>
                  <a:lnTo>
                    <a:pt x="161" y="195"/>
                  </a:lnTo>
                  <a:lnTo>
                    <a:pt x="117" y="241"/>
                  </a:lnTo>
                  <a:lnTo>
                    <a:pt x="96" y="263"/>
                  </a:lnTo>
                  <a:lnTo>
                    <a:pt x="74" y="288"/>
                  </a:lnTo>
                  <a:lnTo>
                    <a:pt x="74" y="288"/>
                  </a:lnTo>
                  <a:lnTo>
                    <a:pt x="65" y="297"/>
                  </a:lnTo>
                  <a:lnTo>
                    <a:pt x="55" y="306"/>
                  </a:lnTo>
                  <a:lnTo>
                    <a:pt x="46" y="315"/>
                  </a:lnTo>
                  <a:lnTo>
                    <a:pt x="38" y="326"/>
                  </a:lnTo>
                  <a:lnTo>
                    <a:pt x="38" y="326"/>
                  </a:lnTo>
                  <a:lnTo>
                    <a:pt x="32" y="336"/>
                  </a:lnTo>
                  <a:lnTo>
                    <a:pt x="24" y="349"/>
                  </a:lnTo>
                  <a:lnTo>
                    <a:pt x="20" y="355"/>
                  </a:lnTo>
                  <a:lnTo>
                    <a:pt x="16" y="360"/>
                  </a:lnTo>
                  <a:lnTo>
                    <a:pt x="11" y="362"/>
                  </a:lnTo>
                  <a:lnTo>
                    <a:pt x="4" y="365"/>
                  </a:lnTo>
                  <a:lnTo>
                    <a:pt x="4" y="365"/>
                  </a:lnTo>
                  <a:lnTo>
                    <a:pt x="3" y="366"/>
                  </a:lnTo>
                  <a:lnTo>
                    <a:pt x="2" y="368"/>
                  </a:lnTo>
                  <a:lnTo>
                    <a:pt x="0" y="372"/>
                  </a:lnTo>
                  <a:lnTo>
                    <a:pt x="2" y="374"/>
                  </a:lnTo>
                  <a:lnTo>
                    <a:pt x="4" y="375"/>
                  </a:lnTo>
                  <a:lnTo>
                    <a:pt x="6" y="377"/>
                  </a:lnTo>
                  <a:lnTo>
                    <a:pt x="12" y="377"/>
                  </a:lnTo>
                  <a:lnTo>
                    <a:pt x="12" y="377"/>
                  </a:lnTo>
                  <a:lnTo>
                    <a:pt x="15" y="375"/>
                  </a:lnTo>
                  <a:lnTo>
                    <a:pt x="17" y="373"/>
                  </a:lnTo>
                  <a:lnTo>
                    <a:pt x="17" y="373"/>
                  </a:lnTo>
                  <a:lnTo>
                    <a:pt x="23" y="368"/>
                  </a:lnTo>
                  <a:lnTo>
                    <a:pt x="28" y="362"/>
                  </a:lnTo>
                  <a:lnTo>
                    <a:pt x="28" y="362"/>
                  </a:lnTo>
                  <a:lnTo>
                    <a:pt x="45" y="339"/>
                  </a:lnTo>
                  <a:lnTo>
                    <a:pt x="53" y="327"/>
                  </a:lnTo>
                  <a:lnTo>
                    <a:pt x="63" y="315"/>
                  </a:lnTo>
                  <a:lnTo>
                    <a:pt x="63" y="315"/>
                  </a:lnTo>
                  <a:lnTo>
                    <a:pt x="89" y="288"/>
                  </a:lnTo>
                  <a:lnTo>
                    <a:pt x="116" y="258"/>
                  </a:lnTo>
                  <a:lnTo>
                    <a:pt x="142" y="230"/>
                  </a:lnTo>
                  <a:lnTo>
                    <a:pt x="155" y="216"/>
                  </a:lnTo>
                  <a:lnTo>
                    <a:pt x="171" y="203"/>
                  </a:lnTo>
                  <a:lnTo>
                    <a:pt x="171" y="203"/>
                  </a:lnTo>
                  <a:lnTo>
                    <a:pt x="198" y="178"/>
                  </a:lnTo>
                  <a:lnTo>
                    <a:pt x="225" y="152"/>
                  </a:lnTo>
                  <a:lnTo>
                    <a:pt x="278" y="97"/>
                  </a:lnTo>
                  <a:lnTo>
                    <a:pt x="278" y="97"/>
                  </a:lnTo>
                  <a:lnTo>
                    <a:pt x="304" y="72"/>
                  </a:lnTo>
                  <a:lnTo>
                    <a:pt x="316" y="59"/>
                  </a:lnTo>
                  <a:lnTo>
                    <a:pt x="328" y="45"/>
                  </a:lnTo>
                  <a:lnTo>
                    <a:pt x="328" y="45"/>
                  </a:lnTo>
                  <a:lnTo>
                    <a:pt x="335" y="35"/>
                  </a:lnTo>
                  <a:lnTo>
                    <a:pt x="343" y="26"/>
                  </a:lnTo>
                  <a:lnTo>
                    <a:pt x="350" y="17"/>
                  </a:lnTo>
                  <a:lnTo>
                    <a:pt x="352" y="12"/>
                  </a:lnTo>
                  <a:lnTo>
                    <a:pt x="354" y="7"/>
                  </a:lnTo>
                  <a:lnTo>
                    <a:pt x="354" y="7"/>
                  </a:lnTo>
                  <a:lnTo>
                    <a:pt x="354" y="4"/>
                  </a:lnTo>
                  <a:lnTo>
                    <a:pt x="354" y="3"/>
                  </a:lnTo>
                  <a:lnTo>
                    <a:pt x="350" y="0"/>
                  </a:lnTo>
                  <a:lnTo>
                    <a:pt x="346" y="0"/>
                  </a:lnTo>
                  <a:lnTo>
                    <a:pt x="345" y="1"/>
                  </a:lnTo>
                  <a:lnTo>
                    <a:pt x="343" y="4"/>
                  </a:lnTo>
                  <a:lnTo>
                    <a:pt x="34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chenying0907 757"/>
            <p:cNvSpPr/>
            <p:nvPr/>
          </p:nvSpPr>
          <p:spPr bwMode="auto">
            <a:xfrm>
              <a:off x="2127251" y="3116263"/>
              <a:ext cx="30163" cy="34925"/>
            </a:xfrm>
            <a:custGeom>
              <a:avLst/>
              <a:gdLst/>
              <a:ahLst/>
              <a:cxnLst>
                <a:cxn ang="0">
                  <a:pos x="66" y="0"/>
                </a:cxn>
                <a:cxn ang="0">
                  <a:pos x="66" y="0"/>
                </a:cxn>
                <a:cxn ang="0">
                  <a:pos x="61" y="1"/>
                </a:cxn>
                <a:cxn ang="0">
                  <a:pos x="57" y="4"/>
                </a:cxn>
                <a:cxn ang="0">
                  <a:pos x="51" y="9"/>
                </a:cxn>
                <a:cxn ang="0">
                  <a:pos x="45" y="17"/>
                </a:cxn>
                <a:cxn ang="0">
                  <a:pos x="40" y="25"/>
                </a:cxn>
                <a:cxn ang="0">
                  <a:pos x="40" y="25"/>
                </a:cxn>
                <a:cxn ang="0">
                  <a:pos x="31" y="38"/>
                </a:cxn>
                <a:cxn ang="0">
                  <a:pos x="20" y="51"/>
                </a:cxn>
                <a:cxn ang="0">
                  <a:pos x="11" y="64"/>
                </a:cxn>
                <a:cxn ang="0">
                  <a:pos x="1" y="76"/>
                </a:cxn>
                <a:cxn ang="0">
                  <a:pos x="1" y="76"/>
                </a:cxn>
                <a:cxn ang="0">
                  <a:pos x="0" y="79"/>
                </a:cxn>
                <a:cxn ang="0">
                  <a:pos x="0" y="83"/>
                </a:cxn>
                <a:cxn ang="0">
                  <a:pos x="1" y="85"/>
                </a:cxn>
                <a:cxn ang="0">
                  <a:pos x="5" y="86"/>
                </a:cxn>
                <a:cxn ang="0">
                  <a:pos x="5" y="86"/>
                </a:cxn>
                <a:cxn ang="0">
                  <a:pos x="9" y="85"/>
                </a:cxn>
                <a:cxn ang="0">
                  <a:pos x="13" y="83"/>
                </a:cxn>
                <a:cxn ang="0">
                  <a:pos x="14" y="80"/>
                </a:cxn>
                <a:cxn ang="0">
                  <a:pos x="15" y="76"/>
                </a:cxn>
                <a:cxn ang="0">
                  <a:pos x="15" y="76"/>
                </a:cxn>
                <a:cxn ang="0">
                  <a:pos x="30" y="60"/>
                </a:cxn>
                <a:cxn ang="0">
                  <a:pos x="41" y="43"/>
                </a:cxn>
                <a:cxn ang="0">
                  <a:pos x="41" y="43"/>
                </a:cxn>
                <a:cxn ang="0">
                  <a:pos x="53" y="25"/>
                </a:cxn>
                <a:cxn ang="0">
                  <a:pos x="61" y="16"/>
                </a:cxn>
                <a:cxn ang="0">
                  <a:pos x="65" y="13"/>
                </a:cxn>
                <a:cxn ang="0">
                  <a:pos x="69" y="12"/>
                </a:cxn>
                <a:cxn ang="0">
                  <a:pos x="69" y="12"/>
                </a:cxn>
                <a:cxn ang="0">
                  <a:pos x="71" y="11"/>
                </a:cxn>
                <a:cxn ang="0">
                  <a:pos x="73" y="9"/>
                </a:cxn>
                <a:cxn ang="0">
                  <a:pos x="73" y="8"/>
                </a:cxn>
                <a:cxn ang="0">
                  <a:pos x="73" y="5"/>
                </a:cxn>
                <a:cxn ang="0">
                  <a:pos x="70" y="1"/>
                </a:cxn>
                <a:cxn ang="0">
                  <a:pos x="69" y="0"/>
                </a:cxn>
                <a:cxn ang="0">
                  <a:pos x="66" y="0"/>
                </a:cxn>
                <a:cxn ang="0">
                  <a:pos x="66" y="0"/>
                </a:cxn>
              </a:cxnLst>
              <a:rect l="0" t="0" r="r" b="b"/>
              <a:pathLst>
                <a:path w="73" h="86">
                  <a:moveTo>
                    <a:pt x="66" y="0"/>
                  </a:moveTo>
                  <a:lnTo>
                    <a:pt x="66" y="0"/>
                  </a:lnTo>
                  <a:lnTo>
                    <a:pt x="61" y="1"/>
                  </a:lnTo>
                  <a:lnTo>
                    <a:pt x="57" y="4"/>
                  </a:lnTo>
                  <a:lnTo>
                    <a:pt x="51" y="9"/>
                  </a:lnTo>
                  <a:lnTo>
                    <a:pt x="45" y="17"/>
                  </a:lnTo>
                  <a:lnTo>
                    <a:pt x="40" y="25"/>
                  </a:lnTo>
                  <a:lnTo>
                    <a:pt x="40" y="25"/>
                  </a:lnTo>
                  <a:lnTo>
                    <a:pt x="31" y="38"/>
                  </a:lnTo>
                  <a:lnTo>
                    <a:pt x="20" y="51"/>
                  </a:lnTo>
                  <a:lnTo>
                    <a:pt x="11" y="64"/>
                  </a:lnTo>
                  <a:lnTo>
                    <a:pt x="1" y="76"/>
                  </a:lnTo>
                  <a:lnTo>
                    <a:pt x="1" y="76"/>
                  </a:lnTo>
                  <a:lnTo>
                    <a:pt x="0" y="79"/>
                  </a:lnTo>
                  <a:lnTo>
                    <a:pt x="0" y="83"/>
                  </a:lnTo>
                  <a:lnTo>
                    <a:pt x="1" y="85"/>
                  </a:lnTo>
                  <a:lnTo>
                    <a:pt x="5" y="86"/>
                  </a:lnTo>
                  <a:lnTo>
                    <a:pt x="5" y="86"/>
                  </a:lnTo>
                  <a:lnTo>
                    <a:pt x="9" y="85"/>
                  </a:lnTo>
                  <a:lnTo>
                    <a:pt x="13" y="83"/>
                  </a:lnTo>
                  <a:lnTo>
                    <a:pt x="14" y="80"/>
                  </a:lnTo>
                  <a:lnTo>
                    <a:pt x="15" y="76"/>
                  </a:lnTo>
                  <a:lnTo>
                    <a:pt x="15" y="76"/>
                  </a:lnTo>
                  <a:lnTo>
                    <a:pt x="30" y="60"/>
                  </a:lnTo>
                  <a:lnTo>
                    <a:pt x="41" y="43"/>
                  </a:lnTo>
                  <a:lnTo>
                    <a:pt x="41" y="43"/>
                  </a:lnTo>
                  <a:lnTo>
                    <a:pt x="53" y="25"/>
                  </a:lnTo>
                  <a:lnTo>
                    <a:pt x="61" y="16"/>
                  </a:lnTo>
                  <a:lnTo>
                    <a:pt x="65" y="13"/>
                  </a:lnTo>
                  <a:lnTo>
                    <a:pt x="69" y="12"/>
                  </a:lnTo>
                  <a:lnTo>
                    <a:pt x="69" y="12"/>
                  </a:lnTo>
                  <a:lnTo>
                    <a:pt x="71" y="11"/>
                  </a:lnTo>
                  <a:lnTo>
                    <a:pt x="73" y="9"/>
                  </a:lnTo>
                  <a:lnTo>
                    <a:pt x="73" y="8"/>
                  </a:lnTo>
                  <a:lnTo>
                    <a:pt x="73" y="5"/>
                  </a:lnTo>
                  <a:lnTo>
                    <a:pt x="70" y="1"/>
                  </a:lnTo>
                  <a:lnTo>
                    <a:pt x="69" y="0"/>
                  </a:lnTo>
                  <a:lnTo>
                    <a:pt x="66" y="0"/>
                  </a:lnTo>
                  <a:lnTo>
                    <a:pt x="6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chenying0907 758"/>
            <p:cNvSpPr/>
            <p:nvPr/>
          </p:nvSpPr>
          <p:spPr bwMode="auto">
            <a:xfrm>
              <a:off x="2201863" y="3116263"/>
              <a:ext cx="23813" cy="25400"/>
            </a:xfrm>
            <a:custGeom>
              <a:avLst/>
              <a:gdLst/>
              <a:ahLst/>
              <a:cxnLst>
                <a:cxn ang="0">
                  <a:pos x="49" y="1"/>
                </a:cxn>
                <a:cxn ang="0">
                  <a:pos x="49" y="1"/>
                </a:cxn>
                <a:cxn ang="0">
                  <a:pos x="34" y="12"/>
                </a:cxn>
                <a:cxn ang="0">
                  <a:pos x="21" y="25"/>
                </a:cxn>
                <a:cxn ang="0">
                  <a:pos x="14" y="32"/>
                </a:cxn>
                <a:cxn ang="0">
                  <a:pos x="9" y="39"/>
                </a:cxn>
                <a:cxn ang="0">
                  <a:pos x="5" y="47"/>
                </a:cxn>
                <a:cxn ang="0">
                  <a:pos x="1" y="56"/>
                </a:cxn>
                <a:cxn ang="0">
                  <a:pos x="1" y="56"/>
                </a:cxn>
                <a:cxn ang="0">
                  <a:pos x="0" y="58"/>
                </a:cxn>
                <a:cxn ang="0">
                  <a:pos x="1" y="60"/>
                </a:cxn>
                <a:cxn ang="0">
                  <a:pos x="2" y="62"/>
                </a:cxn>
                <a:cxn ang="0">
                  <a:pos x="4" y="63"/>
                </a:cxn>
                <a:cxn ang="0">
                  <a:pos x="9" y="63"/>
                </a:cxn>
                <a:cxn ang="0">
                  <a:pos x="10" y="62"/>
                </a:cxn>
                <a:cxn ang="0">
                  <a:pos x="11" y="59"/>
                </a:cxn>
                <a:cxn ang="0">
                  <a:pos x="11" y="59"/>
                </a:cxn>
                <a:cxn ang="0">
                  <a:pos x="15" y="51"/>
                </a:cxn>
                <a:cxn ang="0">
                  <a:pos x="19" y="45"/>
                </a:cxn>
                <a:cxn ang="0">
                  <a:pos x="30" y="32"/>
                </a:cxn>
                <a:cxn ang="0">
                  <a:pos x="41" y="21"/>
                </a:cxn>
                <a:cxn ang="0">
                  <a:pos x="55" y="11"/>
                </a:cxn>
                <a:cxn ang="0">
                  <a:pos x="55" y="11"/>
                </a:cxn>
                <a:cxn ang="0">
                  <a:pos x="56" y="9"/>
                </a:cxn>
                <a:cxn ang="0">
                  <a:pos x="57" y="7"/>
                </a:cxn>
                <a:cxn ang="0">
                  <a:pos x="56" y="3"/>
                </a:cxn>
                <a:cxn ang="0">
                  <a:pos x="55" y="1"/>
                </a:cxn>
                <a:cxn ang="0">
                  <a:pos x="53" y="0"/>
                </a:cxn>
                <a:cxn ang="0">
                  <a:pos x="51" y="0"/>
                </a:cxn>
                <a:cxn ang="0">
                  <a:pos x="49" y="1"/>
                </a:cxn>
                <a:cxn ang="0">
                  <a:pos x="49" y="1"/>
                </a:cxn>
              </a:cxnLst>
              <a:rect l="0" t="0" r="r" b="b"/>
              <a:pathLst>
                <a:path w="57" h="63">
                  <a:moveTo>
                    <a:pt x="49" y="1"/>
                  </a:moveTo>
                  <a:lnTo>
                    <a:pt x="49" y="1"/>
                  </a:lnTo>
                  <a:lnTo>
                    <a:pt x="34" y="12"/>
                  </a:lnTo>
                  <a:lnTo>
                    <a:pt x="21" y="25"/>
                  </a:lnTo>
                  <a:lnTo>
                    <a:pt x="14" y="32"/>
                  </a:lnTo>
                  <a:lnTo>
                    <a:pt x="9" y="39"/>
                  </a:lnTo>
                  <a:lnTo>
                    <a:pt x="5" y="47"/>
                  </a:lnTo>
                  <a:lnTo>
                    <a:pt x="1" y="56"/>
                  </a:lnTo>
                  <a:lnTo>
                    <a:pt x="1" y="56"/>
                  </a:lnTo>
                  <a:lnTo>
                    <a:pt x="0" y="58"/>
                  </a:lnTo>
                  <a:lnTo>
                    <a:pt x="1" y="60"/>
                  </a:lnTo>
                  <a:lnTo>
                    <a:pt x="2" y="62"/>
                  </a:lnTo>
                  <a:lnTo>
                    <a:pt x="4" y="63"/>
                  </a:lnTo>
                  <a:lnTo>
                    <a:pt x="9" y="63"/>
                  </a:lnTo>
                  <a:lnTo>
                    <a:pt x="10" y="62"/>
                  </a:lnTo>
                  <a:lnTo>
                    <a:pt x="11" y="59"/>
                  </a:lnTo>
                  <a:lnTo>
                    <a:pt x="11" y="59"/>
                  </a:lnTo>
                  <a:lnTo>
                    <a:pt x="15" y="51"/>
                  </a:lnTo>
                  <a:lnTo>
                    <a:pt x="19" y="45"/>
                  </a:lnTo>
                  <a:lnTo>
                    <a:pt x="30" y="32"/>
                  </a:lnTo>
                  <a:lnTo>
                    <a:pt x="41" y="21"/>
                  </a:lnTo>
                  <a:lnTo>
                    <a:pt x="55" y="11"/>
                  </a:lnTo>
                  <a:lnTo>
                    <a:pt x="55" y="11"/>
                  </a:lnTo>
                  <a:lnTo>
                    <a:pt x="56" y="9"/>
                  </a:lnTo>
                  <a:lnTo>
                    <a:pt x="57" y="7"/>
                  </a:lnTo>
                  <a:lnTo>
                    <a:pt x="56" y="3"/>
                  </a:lnTo>
                  <a:lnTo>
                    <a:pt x="55" y="1"/>
                  </a:lnTo>
                  <a:lnTo>
                    <a:pt x="53" y="0"/>
                  </a:lnTo>
                  <a:lnTo>
                    <a:pt x="51" y="0"/>
                  </a:lnTo>
                  <a:lnTo>
                    <a:pt x="49" y="1"/>
                  </a:lnTo>
                  <a:lnTo>
                    <a:pt x="4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chenying0907 759"/>
            <p:cNvSpPr/>
            <p:nvPr/>
          </p:nvSpPr>
          <p:spPr bwMode="auto">
            <a:xfrm>
              <a:off x="2263776" y="3103563"/>
              <a:ext cx="25400" cy="36513"/>
            </a:xfrm>
            <a:custGeom>
              <a:avLst/>
              <a:gdLst/>
              <a:ahLst/>
              <a:cxnLst>
                <a:cxn ang="0">
                  <a:pos x="51" y="3"/>
                </a:cxn>
                <a:cxn ang="0">
                  <a:pos x="51" y="3"/>
                </a:cxn>
                <a:cxn ang="0">
                  <a:pos x="36" y="22"/>
                </a:cxn>
                <a:cxn ang="0">
                  <a:pos x="21" y="41"/>
                </a:cxn>
                <a:cxn ang="0">
                  <a:pos x="13" y="51"/>
                </a:cxn>
                <a:cxn ang="0">
                  <a:pos x="8" y="60"/>
                </a:cxn>
                <a:cxn ang="0">
                  <a:pos x="3" y="72"/>
                </a:cxn>
                <a:cxn ang="0">
                  <a:pos x="0" y="84"/>
                </a:cxn>
                <a:cxn ang="0">
                  <a:pos x="0" y="84"/>
                </a:cxn>
                <a:cxn ang="0">
                  <a:pos x="0" y="86"/>
                </a:cxn>
                <a:cxn ang="0">
                  <a:pos x="0" y="89"/>
                </a:cxn>
                <a:cxn ang="0">
                  <a:pos x="4" y="92"/>
                </a:cxn>
                <a:cxn ang="0">
                  <a:pos x="8" y="90"/>
                </a:cxn>
                <a:cxn ang="0">
                  <a:pos x="9" y="89"/>
                </a:cxn>
                <a:cxn ang="0">
                  <a:pos x="11" y="88"/>
                </a:cxn>
                <a:cxn ang="0">
                  <a:pos x="11" y="88"/>
                </a:cxn>
                <a:cxn ang="0">
                  <a:pos x="13" y="76"/>
                </a:cxn>
                <a:cxn ang="0">
                  <a:pos x="19" y="64"/>
                </a:cxn>
                <a:cxn ang="0">
                  <a:pos x="25" y="55"/>
                </a:cxn>
                <a:cxn ang="0">
                  <a:pos x="32" y="45"/>
                </a:cxn>
                <a:cxn ang="0">
                  <a:pos x="46" y="26"/>
                </a:cxn>
                <a:cxn ang="0">
                  <a:pos x="62" y="9"/>
                </a:cxn>
                <a:cxn ang="0">
                  <a:pos x="62" y="9"/>
                </a:cxn>
                <a:cxn ang="0">
                  <a:pos x="63" y="7"/>
                </a:cxn>
                <a:cxn ang="0">
                  <a:pos x="63" y="4"/>
                </a:cxn>
                <a:cxn ang="0">
                  <a:pos x="62" y="3"/>
                </a:cxn>
                <a:cxn ang="0">
                  <a:pos x="60" y="1"/>
                </a:cxn>
                <a:cxn ang="0">
                  <a:pos x="55" y="0"/>
                </a:cxn>
                <a:cxn ang="0">
                  <a:pos x="54" y="1"/>
                </a:cxn>
                <a:cxn ang="0">
                  <a:pos x="51" y="3"/>
                </a:cxn>
                <a:cxn ang="0">
                  <a:pos x="51" y="3"/>
                </a:cxn>
              </a:cxnLst>
              <a:rect l="0" t="0" r="r" b="b"/>
              <a:pathLst>
                <a:path w="63" h="92">
                  <a:moveTo>
                    <a:pt x="51" y="3"/>
                  </a:moveTo>
                  <a:lnTo>
                    <a:pt x="51" y="3"/>
                  </a:lnTo>
                  <a:lnTo>
                    <a:pt x="36" y="22"/>
                  </a:lnTo>
                  <a:lnTo>
                    <a:pt x="21" y="41"/>
                  </a:lnTo>
                  <a:lnTo>
                    <a:pt x="13" y="51"/>
                  </a:lnTo>
                  <a:lnTo>
                    <a:pt x="8" y="60"/>
                  </a:lnTo>
                  <a:lnTo>
                    <a:pt x="3" y="72"/>
                  </a:lnTo>
                  <a:lnTo>
                    <a:pt x="0" y="84"/>
                  </a:lnTo>
                  <a:lnTo>
                    <a:pt x="0" y="84"/>
                  </a:lnTo>
                  <a:lnTo>
                    <a:pt x="0" y="86"/>
                  </a:lnTo>
                  <a:lnTo>
                    <a:pt x="0" y="89"/>
                  </a:lnTo>
                  <a:lnTo>
                    <a:pt x="4" y="92"/>
                  </a:lnTo>
                  <a:lnTo>
                    <a:pt x="8" y="90"/>
                  </a:lnTo>
                  <a:lnTo>
                    <a:pt x="9" y="89"/>
                  </a:lnTo>
                  <a:lnTo>
                    <a:pt x="11" y="88"/>
                  </a:lnTo>
                  <a:lnTo>
                    <a:pt x="11" y="88"/>
                  </a:lnTo>
                  <a:lnTo>
                    <a:pt x="13" y="76"/>
                  </a:lnTo>
                  <a:lnTo>
                    <a:pt x="19" y="64"/>
                  </a:lnTo>
                  <a:lnTo>
                    <a:pt x="25" y="55"/>
                  </a:lnTo>
                  <a:lnTo>
                    <a:pt x="32" y="45"/>
                  </a:lnTo>
                  <a:lnTo>
                    <a:pt x="46" y="26"/>
                  </a:lnTo>
                  <a:lnTo>
                    <a:pt x="62" y="9"/>
                  </a:lnTo>
                  <a:lnTo>
                    <a:pt x="62" y="9"/>
                  </a:lnTo>
                  <a:lnTo>
                    <a:pt x="63" y="7"/>
                  </a:lnTo>
                  <a:lnTo>
                    <a:pt x="63" y="4"/>
                  </a:lnTo>
                  <a:lnTo>
                    <a:pt x="62" y="3"/>
                  </a:lnTo>
                  <a:lnTo>
                    <a:pt x="60" y="1"/>
                  </a:lnTo>
                  <a:lnTo>
                    <a:pt x="55" y="0"/>
                  </a:lnTo>
                  <a:lnTo>
                    <a:pt x="54" y="1"/>
                  </a:lnTo>
                  <a:lnTo>
                    <a:pt x="51" y="3"/>
                  </a:lnTo>
                  <a:lnTo>
                    <a:pt x="5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chenying0907 760"/>
            <p:cNvSpPr/>
            <p:nvPr/>
          </p:nvSpPr>
          <p:spPr bwMode="auto">
            <a:xfrm>
              <a:off x="2312988" y="3111500"/>
              <a:ext cx="20638" cy="31750"/>
            </a:xfrm>
            <a:custGeom>
              <a:avLst/>
              <a:gdLst/>
              <a:ahLst/>
              <a:cxnLst>
                <a:cxn ang="0">
                  <a:pos x="41" y="3"/>
                </a:cxn>
                <a:cxn ang="0">
                  <a:pos x="41" y="3"/>
                </a:cxn>
                <a:cxn ang="0">
                  <a:pos x="35" y="11"/>
                </a:cxn>
                <a:cxn ang="0">
                  <a:pos x="30" y="19"/>
                </a:cxn>
                <a:cxn ang="0">
                  <a:pos x="20" y="37"/>
                </a:cxn>
                <a:cxn ang="0">
                  <a:pos x="11" y="55"/>
                </a:cxn>
                <a:cxn ang="0">
                  <a:pos x="6" y="63"/>
                </a:cxn>
                <a:cxn ang="0">
                  <a:pos x="1" y="72"/>
                </a:cxn>
                <a:cxn ang="0">
                  <a:pos x="1" y="72"/>
                </a:cxn>
                <a:cxn ang="0">
                  <a:pos x="0" y="75"/>
                </a:cxn>
                <a:cxn ang="0">
                  <a:pos x="0" y="76"/>
                </a:cxn>
                <a:cxn ang="0">
                  <a:pos x="1" y="79"/>
                </a:cxn>
                <a:cxn ang="0">
                  <a:pos x="2" y="80"/>
                </a:cxn>
                <a:cxn ang="0">
                  <a:pos x="7" y="80"/>
                </a:cxn>
                <a:cxn ang="0">
                  <a:pos x="9" y="80"/>
                </a:cxn>
                <a:cxn ang="0">
                  <a:pos x="11" y="78"/>
                </a:cxn>
                <a:cxn ang="0">
                  <a:pos x="11" y="78"/>
                </a:cxn>
                <a:cxn ang="0">
                  <a:pos x="17" y="70"/>
                </a:cxn>
                <a:cxn ang="0">
                  <a:pos x="20" y="62"/>
                </a:cxn>
                <a:cxn ang="0">
                  <a:pos x="30" y="44"/>
                </a:cxn>
                <a:cxn ang="0">
                  <a:pos x="39" y="27"/>
                </a:cxn>
                <a:cxn ang="0">
                  <a:pos x="44" y="19"/>
                </a:cxn>
                <a:cxn ang="0">
                  <a:pos x="49" y="11"/>
                </a:cxn>
                <a:cxn ang="0">
                  <a:pos x="49" y="11"/>
                </a:cxn>
                <a:cxn ang="0">
                  <a:pos x="51" y="8"/>
                </a:cxn>
                <a:cxn ang="0">
                  <a:pos x="52" y="7"/>
                </a:cxn>
                <a:cxn ang="0">
                  <a:pos x="49" y="3"/>
                </a:cxn>
                <a:cxn ang="0">
                  <a:pos x="45" y="0"/>
                </a:cxn>
                <a:cxn ang="0">
                  <a:pos x="44" y="2"/>
                </a:cxn>
                <a:cxn ang="0">
                  <a:pos x="41" y="3"/>
                </a:cxn>
                <a:cxn ang="0">
                  <a:pos x="41" y="3"/>
                </a:cxn>
              </a:cxnLst>
              <a:rect l="0" t="0" r="r" b="b"/>
              <a:pathLst>
                <a:path w="52" h="80">
                  <a:moveTo>
                    <a:pt x="41" y="3"/>
                  </a:moveTo>
                  <a:lnTo>
                    <a:pt x="41" y="3"/>
                  </a:lnTo>
                  <a:lnTo>
                    <a:pt x="35" y="11"/>
                  </a:lnTo>
                  <a:lnTo>
                    <a:pt x="30" y="19"/>
                  </a:lnTo>
                  <a:lnTo>
                    <a:pt x="20" y="37"/>
                  </a:lnTo>
                  <a:lnTo>
                    <a:pt x="11" y="55"/>
                  </a:lnTo>
                  <a:lnTo>
                    <a:pt x="6" y="63"/>
                  </a:lnTo>
                  <a:lnTo>
                    <a:pt x="1" y="72"/>
                  </a:lnTo>
                  <a:lnTo>
                    <a:pt x="1" y="72"/>
                  </a:lnTo>
                  <a:lnTo>
                    <a:pt x="0" y="75"/>
                  </a:lnTo>
                  <a:lnTo>
                    <a:pt x="0" y="76"/>
                  </a:lnTo>
                  <a:lnTo>
                    <a:pt x="1" y="79"/>
                  </a:lnTo>
                  <a:lnTo>
                    <a:pt x="2" y="80"/>
                  </a:lnTo>
                  <a:lnTo>
                    <a:pt x="7" y="80"/>
                  </a:lnTo>
                  <a:lnTo>
                    <a:pt x="9" y="80"/>
                  </a:lnTo>
                  <a:lnTo>
                    <a:pt x="11" y="78"/>
                  </a:lnTo>
                  <a:lnTo>
                    <a:pt x="11" y="78"/>
                  </a:lnTo>
                  <a:lnTo>
                    <a:pt x="17" y="70"/>
                  </a:lnTo>
                  <a:lnTo>
                    <a:pt x="20" y="62"/>
                  </a:lnTo>
                  <a:lnTo>
                    <a:pt x="30" y="44"/>
                  </a:lnTo>
                  <a:lnTo>
                    <a:pt x="39" y="27"/>
                  </a:lnTo>
                  <a:lnTo>
                    <a:pt x="44" y="19"/>
                  </a:lnTo>
                  <a:lnTo>
                    <a:pt x="49" y="11"/>
                  </a:lnTo>
                  <a:lnTo>
                    <a:pt x="49" y="11"/>
                  </a:lnTo>
                  <a:lnTo>
                    <a:pt x="51" y="8"/>
                  </a:lnTo>
                  <a:lnTo>
                    <a:pt x="52" y="7"/>
                  </a:lnTo>
                  <a:lnTo>
                    <a:pt x="49" y="3"/>
                  </a:lnTo>
                  <a:lnTo>
                    <a:pt x="45" y="0"/>
                  </a:lnTo>
                  <a:lnTo>
                    <a:pt x="44" y="2"/>
                  </a:lnTo>
                  <a:lnTo>
                    <a:pt x="41" y="3"/>
                  </a:lnTo>
                  <a:lnTo>
                    <a:pt x="4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chenying0907 761"/>
            <p:cNvSpPr/>
            <p:nvPr/>
          </p:nvSpPr>
          <p:spPr bwMode="auto">
            <a:xfrm>
              <a:off x="2360613" y="3116263"/>
              <a:ext cx="25400" cy="30163"/>
            </a:xfrm>
            <a:custGeom>
              <a:avLst/>
              <a:gdLst/>
              <a:ahLst/>
              <a:cxnLst>
                <a:cxn ang="0">
                  <a:pos x="53" y="1"/>
                </a:cxn>
                <a:cxn ang="0">
                  <a:pos x="53" y="1"/>
                </a:cxn>
                <a:cxn ang="0">
                  <a:pos x="39" y="17"/>
                </a:cxn>
                <a:cxn ang="0">
                  <a:pos x="25" y="32"/>
                </a:cxn>
                <a:cxn ang="0">
                  <a:pos x="12" y="49"/>
                </a:cxn>
                <a:cxn ang="0">
                  <a:pos x="1" y="66"/>
                </a:cxn>
                <a:cxn ang="0">
                  <a:pos x="1" y="66"/>
                </a:cxn>
                <a:cxn ang="0">
                  <a:pos x="0" y="68"/>
                </a:cxn>
                <a:cxn ang="0">
                  <a:pos x="0" y="71"/>
                </a:cxn>
                <a:cxn ang="0">
                  <a:pos x="4" y="73"/>
                </a:cxn>
                <a:cxn ang="0">
                  <a:pos x="8" y="75"/>
                </a:cxn>
                <a:cxn ang="0">
                  <a:pos x="9" y="73"/>
                </a:cxn>
                <a:cxn ang="0">
                  <a:pos x="10" y="72"/>
                </a:cxn>
                <a:cxn ang="0">
                  <a:pos x="10" y="72"/>
                </a:cxn>
                <a:cxn ang="0">
                  <a:pos x="21" y="55"/>
                </a:cxn>
                <a:cxn ang="0">
                  <a:pos x="34" y="39"/>
                </a:cxn>
                <a:cxn ang="0">
                  <a:pos x="47" y="24"/>
                </a:cxn>
                <a:cxn ang="0">
                  <a:pos x="61" y="11"/>
                </a:cxn>
                <a:cxn ang="0">
                  <a:pos x="61" y="11"/>
                </a:cxn>
                <a:cxn ang="0">
                  <a:pos x="63" y="8"/>
                </a:cxn>
                <a:cxn ang="0">
                  <a:pos x="63" y="5"/>
                </a:cxn>
                <a:cxn ang="0">
                  <a:pos x="61" y="3"/>
                </a:cxn>
                <a:cxn ang="0">
                  <a:pos x="57" y="0"/>
                </a:cxn>
                <a:cxn ang="0">
                  <a:pos x="55" y="0"/>
                </a:cxn>
                <a:cxn ang="0">
                  <a:pos x="53" y="1"/>
                </a:cxn>
                <a:cxn ang="0">
                  <a:pos x="53" y="1"/>
                </a:cxn>
              </a:cxnLst>
              <a:rect l="0" t="0" r="r" b="b"/>
              <a:pathLst>
                <a:path w="63" h="75">
                  <a:moveTo>
                    <a:pt x="53" y="1"/>
                  </a:moveTo>
                  <a:lnTo>
                    <a:pt x="53" y="1"/>
                  </a:lnTo>
                  <a:lnTo>
                    <a:pt x="39" y="17"/>
                  </a:lnTo>
                  <a:lnTo>
                    <a:pt x="25" y="32"/>
                  </a:lnTo>
                  <a:lnTo>
                    <a:pt x="12" y="49"/>
                  </a:lnTo>
                  <a:lnTo>
                    <a:pt x="1" y="66"/>
                  </a:lnTo>
                  <a:lnTo>
                    <a:pt x="1" y="66"/>
                  </a:lnTo>
                  <a:lnTo>
                    <a:pt x="0" y="68"/>
                  </a:lnTo>
                  <a:lnTo>
                    <a:pt x="0" y="71"/>
                  </a:lnTo>
                  <a:lnTo>
                    <a:pt x="4" y="73"/>
                  </a:lnTo>
                  <a:lnTo>
                    <a:pt x="8" y="75"/>
                  </a:lnTo>
                  <a:lnTo>
                    <a:pt x="9" y="73"/>
                  </a:lnTo>
                  <a:lnTo>
                    <a:pt x="10" y="72"/>
                  </a:lnTo>
                  <a:lnTo>
                    <a:pt x="10" y="72"/>
                  </a:lnTo>
                  <a:lnTo>
                    <a:pt x="21" y="55"/>
                  </a:lnTo>
                  <a:lnTo>
                    <a:pt x="34" y="39"/>
                  </a:lnTo>
                  <a:lnTo>
                    <a:pt x="47" y="24"/>
                  </a:lnTo>
                  <a:lnTo>
                    <a:pt x="61" y="11"/>
                  </a:lnTo>
                  <a:lnTo>
                    <a:pt x="61" y="11"/>
                  </a:lnTo>
                  <a:lnTo>
                    <a:pt x="63" y="8"/>
                  </a:lnTo>
                  <a:lnTo>
                    <a:pt x="63" y="5"/>
                  </a:lnTo>
                  <a:lnTo>
                    <a:pt x="61" y="3"/>
                  </a:lnTo>
                  <a:lnTo>
                    <a:pt x="57" y="0"/>
                  </a:lnTo>
                  <a:lnTo>
                    <a:pt x="55"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chenying0907 762"/>
            <p:cNvSpPr/>
            <p:nvPr/>
          </p:nvSpPr>
          <p:spPr bwMode="auto">
            <a:xfrm>
              <a:off x="2403476" y="3119438"/>
              <a:ext cx="23813" cy="31750"/>
            </a:xfrm>
            <a:custGeom>
              <a:avLst/>
              <a:gdLst/>
              <a:ahLst/>
              <a:cxnLst>
                <a:cxn ang="0">
                  <a:pos x="48" y="2"/>
                </a:cxn>
                <a:cxn ang="0">
                  <a:pos x="48" y="2"/>
                </a:cxn>
                <a:cxn ang="0">
                  <a:pos x="36" y="19"/>
                </a:cxn>
                <a:cxn ang="0">
                  <a:pos x="24" y="36"/>
                </a:cxn>
                <a:cxn ang="0">
                  <a:pos x="12" y="52"/>
                </a:cxn>
                <a:cxn ang="0">
                  <a:pos x="2" y="70"/>
                </a:cxn>
                <a:cxn ang="0">
                  <a:pos x="2" y="70"/>
                </a:cxn>
                <a:cxn ang="0">
                  <a:pos x="0" y="73"/>
                </a:cxn>
                <a:cxn ang="0">
                  <a:pos x="0" y="76"/>
                </a:cxn>
                <a:cxn ang="0">
                  <a:pos x="4" y="78"/>
                </a:cxn>
                <a:cxn ang="0">
                  <a:pos x="8" y="79"/>
                </a:cxn>
                <a:cxn ang="0">
                  <a:pos x="10" y="78"/>
                </a:cxn>
                <a:cxn ang="0">
                  <a:pos x="11" y="76"/>
                </a:cxn>
                <a:cxn ang="0">
                  <a:pos x="11" y="76"/>
                </a:cxn>
                <a:cxn ang="0">
                  <a:pos x="21" y="59"/>
                </a:cxn>
                <a:cxn ang="0">
                  <a:pos x="33" y="42"/>
                </a:cxn>
                <a:cxn ang="0">
                  <a:pos x="46" y="25"/>
                </a:cxn>
                <a:cxn ang="0">
                  <a:pos x="57" y="8"/>
                </a:cxn>
                <a:cxn ang="0">
                  <a:pos x="57" y="8"/>
                </a:cxn>
                <a:cxn ang="0">
                  <a:pos x="58" y="5"/>
                </a:cxn>
                <a:cxn ang="0">
                  <a:pos x="57" y="4"/>
                </a:cxn>
                <a:cxn ang="0">
                  <a:pos x="54" y="0"/>
                </a:cxn>
                <a:cxn ang="0">
                  <a:pos x="50" y="0"/>
                </a:cxn>
                <a:cxn ang="0">
                  <a:pos x="49" y="0"/>
                </a:cxn>
                <a:cxn ang="0">
                  <a:pos x="48" y="2"/>
                </a:cxn>
                <a:cxn ang="0">
                  <a:pos x="48" y="2"/>
                </a:cxn>
              </a:cxnLst>
              <a:rect l="0" t="0" r="r" b="b"/>
              <a:pathLst>
                <a:path w="58" h="79">
                  <a:moveTo>
                    <a:pt x="48" y="2"/>
                  </a:moveTo>
                  <a:lnTo>
                    <a:pt x="48" y="2"/>
                  </a:lnTo>
                  <a:lnTo>
                    <a:pt x="36" y="19"/>
                  </a:lnTo>
                  <a:lnTo>
                    <a:pt x="24" y="36"/>
                  </a:lnTo>
                  <a:lnTo>
                    <a:pt x="12" y="52"/>
                  </a:lnTo>
                  <a:lnTo>
                    <a:pt x="2" y="70"/>
                  </a:lnTo>
                  <a:lnTo>
                    <a:pt x="2" y="70"/>
                  </a:lnTo>
                  <a:lnTo>
                    <a:pt x="0" y="73"/>
                  </a:lnTo>
                  <a:lnTo>
                    <a:pt x="0" y="76"/>
                  </a:lnTo>
                  <a:lnTo>
                    <a:pt x="4" y="78"/>
                  </a:lnTo>
                  <a:lnTo>
                    <a:pt x="8" y="79"/>
                  </a:lnTo>
                  <a:lnTo>
                    <a:pt x="10" y="78"/>
                  </a:lnTo>
                  <a:lnTo>
                    <a:pt x="11" y="76"/>
                  </a:lnTo>
                  <a:lnTo>
                    <a:pt x="11" y="76"/>
                  </a:lnTo>
                  <a:lnTo>
                    <a:pt x="21" y="59"/>
                  </a:lnTo>
                  <a:lnTo>
                    <a:pt x="33" y="42"/>
                  </a:lnTo>
                  <a:lnTo>
                    <a:pt x="46" y="25"/>
                  </a:lnTo>
                  <a:lnTo>
                    <a:pt x="57" y="8"/>
                  </a:lnTo>
                  <a:lnTo>
                    <a:pt x="57" y="8"/>
                  </a:lnTo>
                  <a:lnTo>
                    <a:pt x="58" y="5"/>
                  </a:lnTo>
                  <a:lnTo>
                    <a:pt x="57" y="4"/>
                  </a:lnTo>
                  <a:lnTo>
                    <a:pt x="54" y="0"/>
                  </a:lnTo>
                  <a:lnTo>
                    <a:pt x="50" y="0"/>
                  </a:lnTo>
                  <a:lnTo>
                    <a:pt x="49" y="0"/>
                  </a:lnTo>
                  <a:lnTo>
                    <a:pt x="48" y="2"/>
                  </a:lnTo>
                  <a:lnTo>
                    <a:pt x="4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chenying0907 763"/>
            <p:cNvSpPr/>
            <p:nvPr/>
          </p:nvSpPr>
          <p:spPr bwMode="auto">
            <a:xfrm>
              <a:off x="2444751" y="3127375"/>
              <a:ext cx="17463" cy="25400"/>
            </a:xfrm>
            <a:custGeom>
              <a:avLst/>
              <a:gdLst/>
              <a:ahLst/>
              <a:cxnLst>
                <a:cxn ang="0">
                  <a:pos x="35" y="1"/>
                </a:cxn>
                <a:cxn ang="0">
                  <a:pos x="35" y="1"/>
                </a:cxn>
                <a:cxn ang="0">
                  <a:pos x="25" y="13"/>
                </a:cxn>
                <a:cxn ang="0">
                  <a:pos x="15" y="26"/>
                </a:cxn>
                <a:cxn ang="0">
                  <a:pos x="8" y="40"/>
                </a:cxn>
                <a:cxn ang="0">
                  <a:pos x="0" y="54"/>
                </a:cxn>
                <a:cxn ang="0">
                  <a:pos x="0" y="54"/>
                </a:cxn>
                <a:cxn ang="0">
                  <a:pos x="0" y="56"/>
                </a:cxn>
                <a:cxn ang="0">
                  <a:pos x="0" y="59"/>
                </a:cxn>
                <a:cxn ang="0">
                  <a:pos x="2" y="61"/>
                </a:cxn>
                <a:cxn ang="0">
                  <a:pos x="6" y="63"/>
                </a:cxn>
                <a:cxn ang="0">
                  <a:pos x="9" y="61"/>
                </a:cxn>
                <a:cxn ang="0">
                  <a:pos x="10" y="60"/>
                </a:cxn>
                <a:cxn ang="0">
                  <a:pos x="10" y="60"/>
                </a:cxn>
                <a:cxn ang="0">
                  <a:pos x="17" y="47"/>
                </a:cxn>
                <a:cxn ang="0">
                  <a:pos x="25" y="34"/>
                </a:cxn>
                <a:cxn ang="0">
                  <a:pos x="34" y="21"/>
                </a:cxn>
                <a:cxn ang="0">
                  <a:pos x="43" y="9"/>
                </a:cxn>
                <a:cxn ang="0">
                  <a:pos x="43" y="9"/>
                </a:cxn>
                <a:cxn ang="0">
                  <a:pos x="44" y="8"/>
                </a:cxn>
                <a:cxn ang="0">
                  <a:pos x="44" y="5"/>
                </a:cxn>
                <a:cxn ang="0">
                  <a:pos x="43" y="1"/>
                </a:cxn>
                <a:cxn ang="0">
                  <a:pos x="39" y="0"/>
                </a:cxn>
                <a:cxn ang="0">
                  <a:pos x="38" y="0"/>
                </a:cxn>
                <a:cxn ang="0">
                  <a:pos x="35" y="1"/>
                </a:cxn>
                <a:cxn ang="0">
                  <a:pos x="35" y="1"/>
                </a:cxn>
              </a:cxnLst>
              <a:rect l="0" t="0" r="r" b="b"/>
              <a:pathLst>
                <a:path w="44" h="63">
                  <a:moveTo>
                    <a:pt x="35" y="1"/>
                  </a:moveTo>
                  <a:lnTo>
                    <a:pt x="35" y="1"/>
                  </a:lnTo>
                  <a:lnTo>
                    <a:pt x="25" y="13"/>
                  </a:lnTo>
                  <a:lnTo>
                    <a:pt x="15" y="26"/>
                  </a:lnTo>
                  <a:lnTo>
                    <a:pt x="8" y="40"/>
                  </a:lnTo>
                  <a:lnTo>
                    <a:pt x="0" y="54"/>
                  </a:lnTo>
                  <a:lnTo>
                    <a:pt x="0" y="54"/>
                  </a:lnTo>
                  <a:lnTo>
                    <a:pt x="0" y="56"/>
                  </a:lnTo>
                  <a:lnTo>
                    <a:pt x="0" y="59"/>
                  </a:lnTo>
                  <a:lnTo>
                    <a:pt x="2" y="61"/>
                  </a:lnTo>
                  <a:lnTo>
                    <a:pt x="6" y="63"/>
                  </a:lnTo>
                  <a:lnTo>
                    <a:pt x="9" y="61"/>
                  </a:lnTo>
                  <a:lnTo>
                    <a:pt x="10" y="60"/>
                  </a:lnTo>
                  <a:lnTo>
                    <a:pt x="10" y="60"/>
                  </a:lnTo>
                  <a:lnTo>
                    <a:pt x="17" y="47"/>
                  </a:lnTo>
                  <a:lnTo>
                    <a:pt x="25" y="34"/>
                  </a:lnTo>
                  <a:lnTo>
                    <a:pt x="34" y="21"/>
                  </a:lnTo>
                  <a:lnTo>
                    <a:pt x="43" y="9"/>
                  </a:lnTo>
                  <a:lnTo>
                    <a:pt x="43" y="9"/>
                  </a:lnTo>
                  <a:lnTo>
                    <a:pt x="44" y="8"/>
                  </a:lnTo>
                  <a:lnTo>
                    <a:pt x="44" y="5"/>
                  </a:lnTo>
                  <a:lnTo>
                    <a:pt x="43" y="1"/>
                  </a:lnTo>
                  <a:lnTo>
                    <a:pt x="39" y="0"/>
                  </a:lnTo>
                  <a:lnTo>
                    <a:pt x="38" y="0"/>
                  </a:lnTo>
                  <a:lnTo>
                    <a:pt x="35" y="1"/>
                  </a:lnTo>
                  <a:lnTo>
                    <a:pt x="3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chenying0907 764"/>
            <p:cNvSpPr/>
            <p:nvPr/>
          </p:nvSpPr>
          <p:spPr bwMode="auto">
            <a:xfrm>
              <a:off x="2492376" y="3130550"/>
              <a:ext cx="17463" cy="23813"/>
            </a:xfrm>
            <a:custGeom>
              <a:avLst/>
              <a:gdLst/>
              <a:ahLst/>
              <a:cxnLst>
                <a:cxn ang="0">
                  <a:pos x="34" y="7"/>
                </a:cxn>
                <a:cxn ang="0">
                  <a:pos x="34" y="7"/>
                </a:cxn>
                <a:cxn ang="0">
                  <a:pos x="34" y="9"/>
                </a:cxn>
                <a:cxn ang="0">
                  <a:pos x="31" y="12"/>
                </a:cxn>
                <a:cxn ang="0">
                  <a:pos x="26" y="17"/>
                </a:cxn>
                <a:cxn ang="0">
                  <a:pos x="26" y="17"/>
                </a:cxn>
                <a:cxn ang="0">
                  <a:pos x="21" y="22"/>
                </a:cxn>
                <a:cxn ang="0">
                  <a:pos x="17" y="28"/>
                </a:cxn>
                <a:cxn ang="0">
                  <a:pos x="17" y="28"/>
                </a:cxn>
                <a:cxn ang="0">
                  <a:pos x="13" y="34"/>
                </a:cxn>
                <a:cxn ang="0">
                  <a:pos x="9" y="41"/>
                </a:cxn>
                <a:cxn ang="0">
                  <a:pos x="6" y="47"/>
                </a:cxn>
                <a:cxn ang="0">
                  <a:pos x="2" y="54"/>
                </a:cxn>
                <a:cxn ang="0">
                  <a:pos x="2" y="54"/>
                </a:cxn>
                <a:cxn ang="0">
                  <a:pos x="1" y="56"/>
                </a:cxn>
                <a:cxn ang="0">
                  <a:pos x="0" y="58"/>
                </a:cxn>
                <a:cxn ang="0">
                  <a:pos x="2" y="62"/>
                </a:cxn>
                <a:cxn ang="0">
                  <a:pos x="4" y="63"/>
                </a:cxn>
                <a:cxn ang="0">
                  <a:pos x="6" y="63"/>
                </a:cxn>
                <a:cxn ang="0">
                  <a:pos x="8" y="63"/>
                </a:cxn>
                <a:cxn ang="0">
                  <a:pos x="10" y="62"/>
                </a:cxn>
                <a:cxn ang="0">
                  <a:pos x="10" y="62"/>
                </a:cxn>
                <a:cxn ang="0">
                  <a:pos x="14" y="55"/>
                </a:cxn>
                <a:cxn ang="0">
                  <a:pos x="18" y="47"/>
                </a:cxn>
                <a:cxn ang="0">
                  <a:pos x="22" y="39"/>
                </a:cxn>
                <a:cxn ang="0">
                  <a:pos x="27" y="33"/>
                </a:cxn>
                <a:cxn ang="0">
                  <a:pos x="27" y="33"/>
                </a:cxn>
                <a:cxn ang="0">
                  <a:pos x="33" y="26"/>
                </a:cxn>
                <a:cxn ang="0">
                  <a:pos x="39" y="20"/>
                </a:cxn>
                <a:cxn ang="0">
                  <a:pos x="39" y="20"/>
                </a:cxn>
                <a:cxn ang="0">
                  <a:pos x="42" y="17"/>
                </a:cxn>
                <a:cxn ang="0">
                  <a:pos x="44" y="15"/>
                </a:cxn>
                <a:cxn ang="0">
                  <a:pos x="46" y="7"/>
                </a:cxn>
                <a:cxn ang="0">
                  <a:pos x="46" y="7"/>
                </a:cxn>
                <a:cxn ang="0">
                  <a:pos x="46" y="4"/>
                </a:cxn>
                <a:cxn ang="0">
                  <a:pos x="44" y="3"/>
                </a:cxn>
                <a:cxn ang="0">
                  <a:pos x="43" y="1"/>
                </a:cxn>
                <a:cxn ang="0">
                  <a:pos x="40" y="0"/>
                </a:cxn>
                <a:cxn ang="0">
                  <a:pos x="36" y="3"/>
                </a:cxn>
                <a:cxn ang="0">
                  <a:pos x="35" y="4"/>
                </a:cxn>
                <a:cxn ang="0">
                  <a:pos x="34" y="7"/>
                </a:cxn>
                <a:cxn ang="0">
                  <a:pos x="34" y="7"/>
                </a:cxn>
              </a:cxnLst>
              <a:rect l="0" t="0" r="r" b="b"/>
              <a:pathLst>
                <a:path w="46" h="63">
                  <a:moveTo>
                    <a:pt x="34" y="7"/>
                  </a:moveTo>
                  <a:lnTo>
                    <a:pt x="34" y="7"/>
                  </a:lnTo>
                  <a:lnTo>
                    <a:pt x="34" y="9"/>
                  </a:lnTo>
                  <a:lnTo>
                    <a:pt x="31" y="12"/>
                  </a:lnTo>
                  <a:lnTo>
                    <a:pt x="26" y="17"/>
                  </a:lnTo>
                  <a:lnTo>
                    <a:pt x="26" y="17"/>
                  </a:lnTo>
                  <a:lnTo>
                    <a:pt x="21" y="22"/>
                  </a:lnTo>
                  <a:lnTo>
                    <a:pt x="17" y="28"/>
                  </a:lnTo>
                  <a:lnTo>
                    <a:pt x="17" y="28"/>
                  </a:lnTo>
                  <a:lnTo>
                    <a:pt x="13" y="34"/>
                  </a:lnTo>
                  <a:lnTo>
                    <a:pt x="9" y="41"/>
                  </a:lnTo>
                  <a:lnTo>
                    <a:pt x="6" y="47"/>
                  </a:lnTo>
                  <a:lnTo>
                    <a:pt x="2" y="54"/>
                  </a:lnTo>
                  <a:lnTo>
                    <a:pt x="2" y="54"/>
                  </a:lnTo>
                  <a:lnTo>
                    <a:pt x="1" y="56"/>
                  </a:lnTo>
                  <a:lnTo>
                    <a:pt x="0" y="58"/>
                  </a:lnTo>
                  <a:lnTo>
                    <a:pt x="2" y="62"/>
                  </a:lnTo>
                  <a:lnTo>
                    <a:pt x="4" y="63"/>
                  </a:lnTo>
                  <a:lnTo>
                    <a:pt x="6" y="63"/>
                  </a:lnTo>
                  <a:lnTo>
                    <a:pt x="8" y="63"/>
                  </a:lnTo>
                  <a:lnTo>
                    <a:pt x="10" y="62"/>
                  </a:lnTo>
                  <a:lnTo>
                    <a:pt x="10" y="62"/>
                  </a:lnTo>
                  <a:lnTo>
                    <a:pt x="14" y="55"/>
                  </a:lnTo>
                  <a:lnTo>
                    <a:pt x="18" y="47"/>
                  </a:lnTo>
                  <a:lnTo>
                    <a:pt x="22" y="39"/>
                  </a:lnTo>
                  <a:lnTo>
                    <a:pt x="27" y="33"/>
                  </a:lnTo>
                  <a:lnTo>
                    <a:pt x="27" y="33"/>
                  </a:lnTo>
                  <a:lnTo>
                    <a:pt x="33" y="26"/>
                  </a:lnTo>
                  <a:lnTo>
                    <a:pt x="39" y="20"/>
                  </a:lnTo>
                  <a:lnTo>
                    <a:pt x="39" y="20"/>
                  </a:lnTo>
                  <a:lnTo>
                    <a:pt x="42" y="17"/>
                  </a:lnTo>
                  <a:lnTo>
                    <a:pt x="44" y="15"/>
                  </a:lnTo>
                  <a:lnTo>
                    <a:pt x="46" y="7"/>
                  </a:lnTo>
                  <a:lnTo>
                    <a:pt x="46" y="7"/>
                  </a:lnTo>
                  <a:lnTo>
                    <a:pt x="46" y="4"/>
                  </a:lnTo>
                  <a:lnTo>
                    <a:pt x="44" y="3"/>
                  </a:lnTo>
                  <a:lnTo>
                    <a:pt x="43" y="1"/>
                  </a:lnTo>
                  <a:lnTo>
                    <a:pt x="40" y="0"/>
                  </a:lnTo>
                  <a:lnTo>
                    <a:pt x="36" y="3"/>
                  </a:lnTo>
                  <a:lnTo>
                    <a:pt x="35" y="4"/>
                  </a:lnTo>
                  <a:lnTo>
                    <a:pt x="34" y="7"/>
                  </a:lnTo>
                  <a:lnTo>
                    <a:pt x="34" y="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chenying0907 765"/>
            <p:cNvSpPr>
              <a:spLocks noEditPoints="1"/>
            </p:cNvSpPr>
            <p:nvPr/>
          </p:nvSpPr>
          <p:spPr bwMode="auto">
            <a:xfrm>
              <a:off x="2100263" y="3162300"/>
              <a:ext cx="431800" cy="323850"/>
            </a:xfrm>
            <a:custGeom>
              <a:avLst/>
              <a:gdLst/>
              <a:ahLst/>
              <a:cxnLst>
                <a:cxn ang="0">
                  <a:pos x="1080" y="117"/>
                </a:cxn>
                <a:cxn ang="0">
                  <a:pos x="1070" y="72"/>
                </a:cxn>
                <a:cxn ang="0">
                  <a:pos x="1044" y="36"/>
                </a:cxn>
                <a:cxn ang="0">
                  <a:pos x="1010" y="20"/>
                </a:cxn>
                <a:cxn ang="0">
                  <a:pos x="927" y="12"/>
                </a:cxn>
                <a:cxn ang="0">
                  <a:pos x="675" y="7"/>
                </a:cxn>
                <a:cxn ang="0">
                  <a:pos x="459" y="5"/>
                </a:cxn>
                <a:cxn ang="0">
                  <a:pos x="241" y="0"/>
                </a:cxn>
                <a:cxn ang="0">
                  <a:pos x="110" y="4"/>
                </a:cxn>
                <a:cxn ang="0">
                  <a:pos x="59" y="15"/>
                </a:cxn>
                <a:cxn ang="0">
                  <a:pos x="25" y="38"/>
                </a:cxn>
                <a:cxn ang="0">
                  <a:pos x="5" y="75"/>
                </a:cxn>
                <a:cxn ang="0">
                  <a:pos x="0" y="127"/>
                </a:cxn>
                <a:cxn ang="0">
                  <a:pos x="0" y="658"/>
                </a:cxn>
                <a:cxn ang="0">
                  <a:pos x="0" y="671"/>
                </a:cxn>
                <a:cxn ang="0">
                  <a:pos x="5" y="723"/>
                </a:cxn>
                <a:cxn ang="0">
                  <a:pos x="25" y="760"/>
                </a:cxn>
                <a:cxn ang="0">
                  <a:pos x="59" y="784"/>
                </a:cxn>
                <a:cxn ang="0">
                  <a:pos x="110" y="795"/>
                </a:cxn>
                <a:cxn ang="0">
                  <a:pos x="306" y="806"/>
                </a:cxn>
                <a:cxn ang="0">
                  <a:pos x="592" y="814"/>
                </a:cxn>
                <a:cxn ang="0">
                  <a:pos x="930" y="814"/>
                </a:cxn>
                <a:cxn ang="0">
                  <a:pos x="1011" y="806"/>
                </a:cxn>
                <a:cxn ang="0">
                  <a:pos x="1045" y="790"/>
                </a:cxn>
                <a:cxn ang="0">
                  <a:pos x="1073" y="754"/>
                </a:cxn>
                <a:cxn ang="0">
                  <a:pos x="1082" y="709"/>
                </a:cxn>
                <a:cxn ang="0">
                  <a:pos x="1082" y="688"/>
                </a:cxn>
                <a:cxn ang="0">
                  <a:pos x="1079" y="670"/>
                </a:cxn>
                <a:cxn ang="0">
                  <a:pos x="1084" y="589"/>
                </a:cxn>
                <a:cxn ang="0">
                  <a:pos x="1087" y="501"/>
                </a:cxn>
                <a:cxn ang="0">
                  <a:pos x="1084" y="285"/>
                </a:cxn>
                <a:cxn ang="0">
                  <a:pos x="1023" y="751"/>
                </a:cxn>
                <a:cxn ang="0">
                  <a:pos x="970" y="765"/>
                </a:cxn>
                <a:cxn ang="0">
                  <a:pos x="859" y="771"/>
                </a:cxn>
                <a:cxn ang="0">
                  <a:pos x="590" y="769"/>
                </a:cxn>
                <a:cxn ang="0">
                  <a:pos x="364" y="757"/>
                </a:cxn>
                <a:cxn ang="0">
                  <a:pos x="209" y="751"/>
                </a:cxn>
                <a:cxn ang="0">
                  <a:pos x="93" y="747"/>
                </a:cxn>
                <a:cxn ang="0">
                  <a:pos x="57" y="729"/>
                </a:cxn>
                <a:cxn ang="0">
                  <a:pos x="46" y="687"/>
                </a:cxn>
                <a:cxn ang="0">
                  <a:pos x="44" y="665"/>
                </a:cxn>
                <a:cxn ang="0">
                  <a:pos x="46" y="128"/>
                </a:cxn>
                <a:cxn ang="0">
                  <a:pos x="46" y="113"/>
                </a:cxn>
                <a:cxn ang="0">
                  <a:pos x="57" y="70"/>
                </a:cxn>
                <a:cxn ang="0">
                  <a:pos x="93" y="53"/>
                </a:cxn>
                <a:cxn ang="0">
                  <a:pos x="209" y="47"/>
                </a:cxn>
                <a:cxn ang="0">
                  <a:pos x="435" y="51"/>
                </a:cxn>
                <a:cxn ang="0">
                  <a:pos x="540" y="49"/>
                </a:cxn>
                <a:cxn ang="0">
                  <a:pos x="827" y="55"/>
                </a:cxn>
                <a:cxn ang="0">
                  <a:pos x="951" y="60"/>
                </a:cxn>
                <a:cxn ang="0">
                  <a:pos x="1004" y="70"/>
                </a:cxn>
                <a:cxn ang="0">
                  <a:pos x="1029" y="84"/>
                </a:cxn>
                <a:cxn ang="0">
                  <a:pos x="1036" y="126"/>
                </a:cxn>
                <a:cxn ang="0">
                  <a:pos x="1036" y="202"/>
                </a:cxn>
                <a:cxn ang="0">
                  <a:pos x="1044" y="489"/>
                </a:cxn>
                <a:cxn ang="0">
                  <a:pos x="1039" y="578"/>
                </a:cxn>
                <a:cxn ang="0">
                  <a:pos x="1035" y="672"/>
                </a:cxn>
                <a:cxn ang="0">
                  <a:pos x="1036" y="712"/>
                </a:cxn>
                <a:cxn ang="0">
                  <a:pos x="1028" y="747"/>
                </a:cxn>
              </a:cxnLst>
              <a:rect l="0" t="0" r="r" b="b"/>
              <a:pathLst>
                <a:path w="1088" h="815">
                  <a:moveTo>
                    <a:pt x="1080" y="128"/>
                  </a:moveTo>
                  <a:lnTo>
                    <a:pt x="1080" y="128"/>
                  </a:lnTo>
                  <a:lnTo>
                    <a:pt x="1082" y="123"/>
                  </a:lnTo>
                  <a:lnTo>
                    <a:pt x="1080" y="117"/>
                  </a:lnTo>
                  <a:lnTo>
                    <a:pt x="1080" y="117"/>
                  </a:lnTo>
                  <a:lnTo>
                    <a:pt x="1076" y="104"/>
                  </a:lnTo>
                  <a:lnTo>
                    <a:pt x="1074" y="93"/>
                  </a:lnTo>
                  <a:lnTo>
                    <a:pt x="1070" y="72"/>
                  </a:lnTo>
                  <a:lnTo>
                    <a:pt x="1067" y="63"/>
                  </a:lnTo>
                  <a:lnTo>
                    <a:pt x="1062" y="54"/>
                  </a:lnTo>
                  <a:lnTo>
                    <a:pt x="1054" y="45"/>
                  </a:lnTo>
                  <a:lnTo>
                    <a:pt x="1044" y="36"/>
                  </a:lnTo>
                  <a:lnTo>
                    <a:pt x="1044" y="36"/>
                  </a:lnTo>
                  <a:lnTo>
                    <a:pt x="1036" y="32"/>
                  </a:lnTo>
                  <a:lnTo>
                    <a:pt x="1028" y="26"/>
                  </a:lnTo>
                  <a:lnTo>
                    <a:pt x="1010" y="20"/>
                  </a:lnTo>
                  <a:lnTo>
                    <a:pt x="990" y="16"/>
                  </a:lnTo>
                  <a:lnTo>
                    <a:pt x="969" y="13"/>
                  </a:lnTo>
                  <a:lnTo>
                    <a:pt x="948" y="13"/>
                  </a:lnTo>
                  <a:lnTo>
                    <a:pt x="927" y="12"/>
                  </a:lnTo>
                  <a:lnTo>
                    <a:pt x="891" y="13"/>
                  </a:lnTo>
                  <a:lnTo>
                    <a:pt x="891" y="13"/>
                  </a:lnTo>
                  <a:lnTo>
                    <a:pt x="793" y="11"/>
                  </a:lnTo>
                  <a:lnTo>
                    <a:pt x="675" y="7"/>
                  </a:lnTo>
                  <a:lnTo>
                    <a:pt x="556" y="4"/>
                  </a:lnTo>
                  <a:lnTo>
                    <a:pt x="503" y="4"/>
                  </a:lnTo>
                  <a:lnTo>
                    <a:pt x="459" y="5"/>
                  </a:lnTo>
                  <a:lnTo>
                    <a:pt x="459" y="5"/>
                  </a:lnTo>
                  <a:lnTo>
                    <a:pt x="416" y="5"/>
                  </a:lnTo>
                  <a:lnTo>
                    <a:pt x="371" y="5"/>
                  </a:lnTo>
                  <a:lnTo>
                    <a:pt x="284" y="2"/>
                  </a:lnTo>
                  <a:lnTo>
                    <a:pt x="241" y="0"/>
                  </a:lnTo>
                  <a:lnTo>
                    <a:pt x="197" y="0"/>
                  </a:lnTo>
                  <a:lnTo>
                    <a:pt x="153" y="0"/>
                  </a:lnTo>
                  <a:lnTo>
                    <a:pt x="110" y="4"/>
                  </a:lnTo>
                  <a:lnTo>
                    <a:pt x="110" y="4"/>
                  </a:lnTo>
                  <a:lnTo>
                    <a:pt x="95" y="5"/>
                  </a:lnTo>
                  <a:lnTo>
                    <a:pt x="82" y="8"/>
                  </a:lnTo>
                  <a:lnTo>
                    <a:pt x="69" y="11"/>
                  </a:lnTo>
                  <a:lnTo>
                    <a:pt x="59" y="15"/>
                  </a:lnTo>
                  <a:lnTo>
                    <a:pt x="48" y="20"/>
                  </a:lnTo>
                  <a:lnTo>
                    <a:pt x="39" y="25"/>
                  </a:lnTo>
                  <a:lnTo>
                    <a:pt x="31" y="32"/>
                  </a:lnTo>
                  <a:lnTo>
                    <a:pt x="25" y="38"/>
                  </a:lnTo>
                  <a:lnTo>
                    <a:pt x="18" y="46"/>
                  </a:lnTo>
                  <a:lnTo>
                    <a:pt x="13" y="55"/>
                  </a:lnTo>
                  <a:lnTo>
                    <a:pt x="9" y="64"/>
                  </a:lnTo>
                  <a:lnTo>
                    <a:pt x="5" y="75"/>
                  </a:lnTo>
                  <a:lnTo>
                    <a:pt x="3" y="87"/>
                  </a:lnTo>
                  <a:lnTo>
                    <a:pt x="1" y="100"/>
                  </a:lnTo>
                  <a:lnTo>
                    <a:pt x="0" y="127"/>
                  </a:lnTo>
                  <a:lnTo>
                    <a:pt x="0" y="127"/>
                  </a:lnTo>
                  <a:lnTo>
                    <a:pt x="0" y="128"/>
                  </a:lnTo>
                  <a:lnTo>
                    <a:pt x="0" y="128"/>
                  </a:lnTo>
                  <a:lnTo>
                    <a:pt x="0" y="131"/>
                  </a:lnTo>
                  <a:lnTo>
                    <a:pt x="0" y="658"/>
                  </a:lnTo>
                  <a:lnTo>
                    <a:pt x="0" y="658"/>
                  </a:lnTo>
                  <a:lnTo>
                    <a:pt x="0" y="665"/>
                  </a:lnTo>
                  <a:lnTo>
                    <a:pt x="0" y="665"/>
                  </a:lnTo>
                  <a:lnTo>
                    <a:pt x="0" y="671"/>
                  </a:lnTo>
                  <a:lnTo>
                    <a:pt x="0" y="671"/>
                  </a:lnTo>
                  <a:lnTo>
                    <a:pt x="1" y="699"/>
                  </a:lnTo>
                  <a:lnTo>
                    <a:pt x="3" y="712"/>
                  </a:lnTo>
                  <a:lnTo>
                    <a:pt x="5" y="723"/>
                  </a:lnTo>
                  <a:lnTo>
                    <a:pt x="9" y="734"/>
                  </a:lnTo>
                  <a:lnTo>
                    <a:pt x="13" y="743"/>
                  </a:lnTo>
                  <a:lnTo>
                    <a:pt x="18" y="752"/>
                  </a:lnTo>
                  <a:lnTo>
                    <a:pt x="25" y="760"/>
                  </a:lnTo>
                  <a:lnTo>
                    <a:pt x="31" y="767"/>
                  </a:lnTo>
                  <a:lnTo>
                    <a:pt x="39" y="773"/>
                  </a:lnTo>
                  <a:lnTo>
                    <a:pt x="48" y="778"/>
                  </a:lnTo>
                  <a:lnTo>
                    <a:pt x="59" y="784"/>
                  </a:lnTo>
                  <a:lnTo>
                    <a:pt x="69" y="788"/>
                  </a:lnTo>
                  <a:lnTo>
                    <a:pt x="82" y="790"/>
                  </a:lnTo>
                  <a:lnTo>
                    <a:pt x="95" y="793"/>
                  </a:lnTo>
                  <a:lnTo>
                    <a:pt x="110" y="795"/>
                  </a:lnTo>
                  <a:lnTo>
                    <a:pt x="110" y="795"/>
                  </a:lnTo>
                  <a:lnTo>
                    <a:pt x="156" y="798"/>
                  </a:lnTo>
                  <a:lnTo>
                    <a:pt x="204" y="802"/>
                  </a:lnTo>
                  <a:lnTo>
                    <a:pt x="306" y="806"/>
                  </a:lnTo>
                  <a:lnTo>
                    <a:pt x="408" y="808"/>
                  </a:lnTo>
                  <a:lnTo>
                    <a:pt x="502" y="812"/>
                  </a:lnTo>
                  <a:lnTo>
                    <a:pt x="502" y="812"/>
                  </a:lnTo>
                  <a:lnTo>
                    <a:pt x="592" y="814"/>
                  </a:lnTo>
                  <a:lnTo>
                    <a:pt x="697" y="815"/>
                  </a:lnTo>
                  <a:lnTo>
                    <a:pt x="893" y="814"/>
                  </a:lnTo>
                  <a:lnTo>
                    <a:pt x="893" y="814"/>
                  </a:lnTo>
                  <a:lnTo>
                    <a:pt x="930" y="814"/>
                  </a:lnTo>
                  <a:lnTo>
                    <a:pt x="951" y="814"/>
                  </a:lnTo>
                  <a:lnTo>
                    <a:pt x="972" y="812"/>
                  </a:lnTo>
                  <a:lnTo>
                    <a:pt x="991" y="810"/>
                  </a:lnTo>
                  <a:lnTo>
                    <a:pt x="1011" y="806"/>
                  </a:lnTo>
                  <a:lnTo>
                    <a:pt x="1029" y="799"/>
                  </a:lnTo>
                  <a:lnTo>
                    <a:pt x="1037" y="795"/>
                  </a:lnTo>
                  <a:lnTo>
                    <a:pt x="1045" y="790"/>
                  </a:lnTo>
                  <a:lnTo>
                    <a:pt x="1045" y="790"/>
                  </a:lnTo>
                  <a:lnTo>
                    <a:pt x="1057" y="781"/>
                  </a:lnTo>
                  <a:lnTo>
                    <a:pt x="1065" y="772"/>
                  </a:lnTo>
                  <a:lnTo>
                    <a:pt x="1069" y="763"/>
                  </a:lnTo>
                  <a:lnTo>
                    <a:pt x="1073" y="754"/>
                  </a:lnTo>
                  <a:lnTo>
                    <a:pt x="1076" y="734"/>
                  </a:lnTo>
                  <a:lnTo>
                    <a:pt x="1079" y="722"/>
                  </a:lnTo>
                  <a:lnTo>
                    <a:pt x="1082" y="709"/>
                  </a:lnTo>
                  <a:lnTo>
                    <a:pt x="1082" y="709"/>
                  </a:lnTo>
                  <a:lnTo>
                    <a:pt x="1083" y="701"/>
                  </a:lnTo>
                  <a:lnTo>
                    <a:pt x="1082" y="695"/>
                  </a:lnTo>
                  <a:lnTo>
                    <a:pt x="1082" y="695"/>
                  </a:lnTo>
                  <a:lnTo>
                    <a:pt x="1082" y="688"/>
                  </a:lnTo>
                  <a:lnTo>
                    <a:pt x="1080" y="683"/>
                  </a:lnTo>
                  <a:lnTo>
                    <a:pt x="1080" y="683"/>
                  </a:lnTo>
                  <a:lnTo>
                    <a:pt x="1079" y="678"/>
                  </a:lnTo>
                  <a:lnTo>
                    <a:pt x="1079" y="670"/>
                  </a:lnTo>
                  <a:lnTo>
                    <a:pt x="1080" y="650"/>
                  </a:lnTo>
                  <a:lnTo>
                    <a:pt x="1084" y="616"/>
                  </a:lnTo>
                  <a:lnTo>
                    <a:pt x="1084" y="616"/>
                  </a:lnTo>
                  <a:lnTo>
                    <a:pt x="1084" y="589"/>
                  </a:lnTo>
                  <a:lnTo>
                    <a:pt x="1084" y="561"/>
                  </a:lnTo>
                  <a:lnTo>
                    <a:pt x="1084" y="561"/>
                  </a:lnTo>
                  <a:lnTo>
                    <a:pt x="1086" y="531"/>
                  </a:lnTo>
                  <a:lnTo>
                    <a:pt x="1087" y="501"/>
                  </a:lnTo>
                  <a:lnTo>
                    <a:pt x="1088" y="472"/>
                  </a:lnTo>
                  <a:lnTo>
                    <a:pt x="1088" y="442"/>
                  </a:lnTo>
                  <a:lnTo>
                    <a:pt x="1088" y="442"/>
                  </a:lnTo>
                  <a:lnTo>
                    <a:pt x="1084" y="285"/>
                  </a:lnTo>
                  <a:lnTo>
                    <a:pt x="1082" y="198"/>
                  </a:lnTo>
                  <a:lnTo>
                    <a:pt x="1080" y="128"/>
                  </a:lnTo>
                  <a:lnTo>
                    <a:pt x="1080" y="128"/>
                  </a:lnTo>
                  <a:close/>
                  <a:moveTo>
                    <a:pt x="1023" y="751"/>
                  </a:moveTo>
                  <a:lnTo>
                    <a:pt x="1023" y="751"/>
                  </a:lnTo>
                  <a:lnTo>
                    <a:pt x="1006" y="757"/>
                  </a:lnTo>
                  <a:lnTo>
                    <a:pt x="989" y="761"/>
                  </a:lnTo>
                  <a:lnTo>
                    <a:pt x="970" y="765"/>
                  </a:lnTo>
                  <a:lnTo>
                    <a:pt x="953" y="767"/>
                  </a:lnTo>
                  <a:lnTo>
                    <a:pt x="953" y="767"/>
                  </a:lnTo>
                  <a:lnTo>
                    <a:pt x="891" y="769"/>
                  </a:lnTo>
                  <a:lnTo>
                    <a:pt x="859" y="771"/>
                  </a:lnTo>
                  <a:lnTo>
                    <a:pt x="828" y="772"/>
                  </a:lnTo>
                  <a:lnTo>
                    <a:pt x="828" y="772"/>
                  </a:lnTo>
                  <a:lnTo>
                    <a:pt x="674" y="771"/>
                  </a:lnTo>
                  <a:lnTo>
                    <a:pt x="590" y="769"/>
                  </a:lnTo>
                  <a:lnTo>
                    <a:pt x="519" y="767"/>
                  </a:lnTo>
                  <a:lnTo>
                    <a:pt x="519" y="767"/>
                  </a:lnTo>
                  <a:lnTo>
                    <a:pt x="446" y="763"/>
                  </a:lnTo>
                  <a:lnTo>
                    <a:pt x="364" y="757"/>
                  </a:lnTo>
                  <a:lnTo>
                    <a:pt x="282" y="754"/>
                  </a:lnTo>
                  <a:lnTo>
                    <a:pt x="244" y="752"/>
                  </a:lnTo>
                  <a:lnTo>
                    <a:pt x="209" y="751"/>
                  </a:lnTo>
                  <a:lnTo>
                    <a:pt x="209" y="751"/>
                  </a:lnTo>
                  <a:lnTo>
                    <a:pt x="150" y="752"/>
                  </a:lnTo>
                  <a:lnTo>
                    <a:pt x="122" y="751"/>
                  </a:lnTo>
                  <a:lnTo>
                    <a:pt x="107" y="750"/>
                  </a:lnTo>
                  <a:lnTo>
                    <a:pt x="93" y="747"/>
                  </a:lnTo>
                  <a:lnTo>
                    <a:pt x="93" y="747"/>
                  </a:lnTo>
                  <a:lnTo>
                    <a:pt x="77" y="742"/>
                  </a:lnTo>
                  <a:lnTo>
                    <a:pt x="65" y="737"/>
                  </a:lnTo>
                  <a:lnTo>
                    <a:pt x="57" y="729"/>
                  </a:lnTo>
                  <a:lnTo>
                    <a:pt x="52" y="721"/>
                  </a:lnTo>
                  <a:lnTo>
                    <a:pt x="48" y="710"/>
                  </a:lnTo>
                  <a:lnTo>
                    <a:pt x="46" y="700"/>
                  </a:lnTo>
                  <a:lnTo>
                    <a:pt x="46" y="687"/>
                  </a:lnTo>
                  <a:lnTo>
                    <a:pt x="46" y="671"/>
                  </a:lnTo>
                  <a:lnTo>
                    <a:pt x="46" y="671"/>
                  </a:lnTo>
                  <a:lnTo>
                    <a:pt x="44" y="665"/>
                  </a:lnTo>
                  <a:lnTo>
                    <a:pt x="44" y="665"/>
                  </a:lnTo>
                  <a:lnTo>
                    <a:pt x="46" y="658"/>
                  </a:lnTo>
                  <a:lnTo>
                    <a:pt x="46" y="131"/>
                  </a:lnTo>
                  <a:lnTo>
                    <a:pt x="46" y="131"/>
                  </a:lnTo>
                  <a:lnTo>
                    <a:pt x="46" y="128"/>
                  </a:lnTo>
                  <a:lnTo>
                    <a:pt x="46" y="128"/>
                  </a:lnTo>
                  <a:lnTo>
                    <a:pt x="46" y="127"/>
                  </a:lnTo>
                  <a:lnTo>
                    <a:pt x="46" y="127"/>
                  </a:lnTo>
                  <a:lnTo>
                    <a:pt x="46" y="113"/>
                  </a:lnTo>
                  <a:lnTo>
                    <a:pt x="46" y="98"/>
                  </a:lnTo>
                  <a:lnTo>
                    <a:pt x="48" y="88"/>
                  </a:lnTo>
                  <a:lnTo>
                    <a:pt x="52" y="77"/>
                  </a:lnTo>
                  <a:lnTo>
                    <a:pt x="57" y="70"/>
                  </a:lnTo>
                  <a:lnTo>
                    <a:pt x="65" y="62"/>
                  </a:lnTo>
                  <a:lnTo>
                    <a:pt x="77" y="56"/>
                  </a:lnTo>
                  <a:lnTo>
                    <a:pt x="93" y="53"/>
                  </a:lnTo>
                  <a:lnTo>
                    <a:pt x="93" y="53"/>
                  </a:lnTo>
                  <a:lnTo>
                    <a:pt x="107" y="49"/>
                  </a:lnTo>
                  <a:lnTo>
                    <a:pt x="122" y="47"/>
                  </a:lnTo>
                  <a:lnTo>
                    <a:pt x="150" y="46"/>
                  </a:lnTo>
                  <a:lnTo>
                    <a:pt x="209" y="47"/>
                  </a:lnTo>
                  <a:lnTo>
                    <a:pt x="209" y="47"/>
                  </a:lnTo>
                  <a:lnTo>
                    <a:pt x="280" y="49"/>
                  </a:lnTo>
                  <a:lnTo>
                    <a:pt x="357" y="50"/>
                  </a:lnTo>
                  <a:lnTo>
                    <a:pt x="435" y="51"/>
                  </a:lnTo>
                  <a:lnTo>
                    <a:pt x="472" y="51"/>
                  </a:lnTo>
                  <a:lnTo>
                    <a:pt x="506" y="50"/>
                  </a:lnTo>
                  <a:lnTo>
                    <a:pt x="506" y="50"/>
                  </a:lnTo>
                  <a:lnTo>
                    <a:pt x="540" y="49"/>
                  </a:lnTo>
                  <a:lnTo>
                    <a:pt x="578" y="49"/>
                  </a:lnTo>
                  <a:lnTo>
                    <a:pt x="666" y="51"/>
                  </a:lnTo>
                  <a:lnTo>
                    <a:pt x="753" y="54"/>
                  </a:lnTo>
                  <a:lnTo>
                    <a:pt x="827" y="55"/>
                  </a:lnTo>
                  <a:lnTo>
                    <a:pt x="827" y="55"/>
                  </a:lnTo>
                  <a:lnTo>
                    <a:pt x="857" y="55"/>
                  </a:lnTo>
                  <a:lnTo>
                    <a:pt x="888" y="56"/>
                  </a:lnTo>
                  <a:lnTo>
                    <a:pt x="951" y="60"/>
                  </a:lnTo>
                  <a:lnTo>
                    <a:pt x="951" y="60"/>
                  </a:lnTo>
                  <a:lnTo>
                    <a:pt x="968" y="62"/>
                  </a:lnTo>
                  <a:lnTo>
                    <a:pt x="986" y="64"/>
                  </a:lnTo>
                  <a:lnTo>
                    <a:pt x="1004" y="70"/>
                  </a:lnTo>
                  <a:lnTo>
                    <a:pt x="1020" y="75"/>
                  </a:lnTo>
                  <a:lnTo>
                    <a:pt x="1020" y="75"/>
                  </a:lnTo>
                  <a:lnTo>
                    <a:pt x="1025" y="79"/>
                  </a:lnTo>
                  <a:lnTo>
                    <a:pt x="1029" y="84"/>
                  </a:lnTo>
                  <a:lnTo>
                    <a:pt x="1031" y="90"/>
                  </a:lnTo>
                  <a:lnTo>
                    <a:pt x="1032" y="97"/>
                  </a:lnTo>
                  <a:lnTo>
                    <a:pt x="1033" y="113"/>
                  </a:lnTo>
                  <a:lnTo>
                    <a:pt x="1036" y="126"/>
                  </a:lnTo>
                  <a:lnTo>
                    <a:pt x="1036" y="126"/>
                  </a:lnTo>
                  <a:lnTo>
                    <a:pt x="1036" y="127"/>
                  </a:lnTo>
                  <a:lnTo>
                    <a:pt x="1036" y="127"/>
                  </a:lnTo>
                  <a:lnTo>
                    <a:pt x="1036" y="202"/>
                  </a:lnTo>
                  <a:lnTo>
                    <a:pt x="1039" y="293"/>
                  </a:lnTo>
                  <a:lnTo>
                    <a:pt x="1044" y="459"/>
                  </a:lnTo>
                  <a:lnTo>
                    <a:pt x="1044" y="459"/>
                  </a:lnTo>
                  <a:lnTo>
                    <a:pt x="1044" y="489"/>
                  </a:lnTo>
                  <a:lnTo>
                    <a:pt x="1041" y="518"/>
                  </a:lnTo>
                  <a:lnTo>
                    <a:pt x="1040" y="548"/>
                  </a:lnTo>
                  <a:lnTo>
                    <a:pt x="1039" y="578"/>
                  </a:lnTo>
                  <a:lnTo>
                    <a:pt x="1039" y="578"/>
                  </a:lnTo>
                  <a:lnTo>
                    <a:pt x="1037" y="607"/>
                  </a:lnTo>
                  <a:lnTo>
                    <a:pt x="1035" y="640"/>
                  </a:lnTo>
                  <a:lnTo>
                    <a:pt x="1035" y="655"/>
                  </a:lnTo>
                  <a:lnTo>
                    <a:pt x="1035" y="672"/>
                  </a:lnTo>
                  <a:lnTo>
                    <a:pt x="1035" y="687"/>
                  </a:lnTo>
                  <a:lnTo>
                    <a:pt x="1037" y="699"/>
                  </a:lnTo>
                  <a:lnTo>
                    <a:pt x="1037" y="699"/>
                  </a:lnTo>
                  <a:lnTo>
                    <a:pt x="1036" y="712"/>
                  </a:lnTo>
                  <a:lnTo>
                    <a:pt x="1035" y="727"/>
                  </a:lnTo>
                  <a:lnTo>
                    <a:pt x="1033" y="735"/>
                  </a:lnTo>
                  <a:lnTo>
                    <a:pt x="1031" y="742"/>
                  </a:lnTo>
                  <a:lnTo>
                    <a:pt x="1028" y="747"/>
                  </a:lnTo>
                  <a:lnTo>
                    <a:pt x="1023" y="751"/>
                  </a:lnTo>
                  <a:lnTo>
                    <a:pt x="1023" y="75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chenying0907 766"/>
            <p:cNvSpPr>
              <a:spLocks noEditPoints="1"/>
            </p:cNvSpPr>
            <p:nvPr/>
          </p:nvSpPr>
          <p:spPr bwMode="auto">
            <a:xfrm>
              <a:off x="2184401" y="3195638"/>
              <a:ext cx="254000" cy="252413"/>
            </a:xfrm>
            <a:custGeom>
              <a:avLst/>
              <a:gdLst/>
              <a:ahLst/>
              <a:cxnLst>
                <a:cxn ang="0">
                  <a:pos x="638" y="357"/>
                </a:cxn>
                <a:cxn ang="0">
                  <a:pos x="637" y="165"/>
                </a:cxn>
                <a:cxn ang="0">
                  <a:pos x="636" y="102"/>
                </a:cxn>
                <a:cxn ang="0">
                  <a:pos x="630" y="56"/>
                </a:cxn>
                <a:cxn ang="0">
                  <a:pos x="615" y="31"/>
                </a:cxn>
                <a:cxn ang="0">
                  <a:pos x="599" y="22"/>
                </a:cxn>
                <a:cxn ang="0">
                  <a:pos x="591" y="20"/>
                </a:cxn>
                <a:cxn ang="0">
                  <a:pos x="363" y="9"/>
                </a:cxn>
                <a:cxn ang="0">
                  <a:pos x="280" y="1"/>
                </a:cxn>
                <a:cxn ang="0">
                  <a:pos x="137" y="1"/>
                </a:cxn>
                <a:cxn ang="0">
                  <a:pos x="81" y="1"/>
                </a:cxn>
                <a:cxn ang="0">
                  <a:pos x="39" y="6"/>
                </a:cxn>
                <a:cxn ang="0">
                  <a:pos x="19" y="12"/>
                </a:cxn>
                <a:cxn ang="0">
                  <a:pos x="9" y="26"/>
                </a:cxn>
                <a:cxn ang="0">
                  <a:pos x="6" y="34"/>
                </a:cxn>
                <a:cxn ang="0">
                  <a:pos x="5" y="46"/>
                </a:cxn>
                <a:cxn ang="0">
                  <a:pos x="5" y="418"/>
                </a:cxn>
                <a:cxn ang="0">
                  <a:pos x="0" y="496"/>
                </a:cxn>
                <a:cxn ang="0">
                  <a:pos x="1" y="552"/>
                </a:cxn>
                <a:cxn ang="0">
                  <a:pos x="13" y="587"/>
                </a:cxn>
                <a:cxn ang="0">
                  <a:pos x="36" y="613"/>
                </a:cxn>
                <a:cxn ang="0">
                  <a:pos x="52" y="619"/>
                </a:cxn>
                <a:cxn ang="0">
                  <a:pos x="94" y="622"/>
                </a:cxn>
                <a:cxn ang="0">
                  <a:pos x="140" y="624"/>
                </a:cxn>
                <a:cxn ang="0">
                  <a:pos x="226" y="629"/>
                </a:cxn>
                <a:cxn ang="0">
                  <a:pos x="306" y="636"/>
                </a:cxn>
                <a:cxn ang="0">
                  <a:pos x="507" y="636"/>
                </a:cxn>
                <a:cxn ang="0">
                  <a:pos x="587" y="636"/>
                </a:cxn>
                <a:cxn ang="0">
                  <a:pos x="602" y="630"/>
                </a:cxn>
                <a:cxn ang="0">
                  <a:pos x="608" y="628"/>
                </a:cxn>
                <a:cxn ang="0">
                  <a:pos x="625" y="619"/>
                </a:cxn>
                <a:cxn ang="0">
                  <a:pos x="636" y="594"/>
                </a:cxn>
                <a:cxn ang="0">
                  <a:pos x="637" y="566"/>
                </a:cxn>
                <a:cxn ang="0">
                  <a:pos x="641" y="430"/>
                </a:cxn>
                <a:cxn ang="0">
                  <a:pos x="639" y="384"/>
                </a:cxn>
                <a:cxn ang="0">
                  <a:pos x="87" y="573"/>
                </a:cxn>
                <a:cxn ang="0">
                  <a:pos x="60" y="554"/>
                </a:cxn>
                <a:cxn ang="0">
                  <a:pos x="51" y="523"/>
                </a:cxn>
                <a:cxn ang="0">
                  <a:pos x="51" y="51"/>
                </a:cxn>
                <a:cxn ang="0">
                  <a:pos x="64" y="48"/>
                </a:cxn>
                <a:cxn ang="0">
                  <a:pos x="158" y="47"/>
                </a:cxn>
                <a:cxn ang="0">
                  <a:pos x="277" y="47"/>
                </a:cxn>
                <a:cxn ang="0">
                  <a:pos x="371" y="55"/>
                </a:cxn>
                <a:cxn ang="0">
                  <a:pos x="579" y="65"/>
                </a:cxn>
                <a:cxn ang="0">
                  <a:pos x="583" y="71"/>
                </a:cxn>
                <a:cxn ang="0">
                  <a:pos x="592" y="114"/>
                </a:cxn>
                <a:cxn ang="0">
                  <a:pos x="592" y="312"/>
                </a:cxn>
                <a:cxn ang="0">
                  <a:pos x="592" y="370"/>
                </a:cxn>
                <a:cxn ang="0">
                  <a:pos x="595" y="553"/>
                </a:cxn>
                <a:cxn ang="0">
                  <a:pos x="590" y="586"/>
                </a:cxn>
                <a:cxn ang="0">
                  <a:pos x="533" y="588"/>
                </a:cxn>
                <a:cxn ang="0">
                  <a:pos x="276" y="587"/>
                </a:cxn>
                <a:cxn ang="0">
                  <a:pos x="125" y="578"/>
                </a:cxn>
              </a:cxnLst>
              <a:rect l="0" t="0" r="r" b="b"/>
              <a:pathLst>
                <a:path w="641" h="636">
                  <a:moveTo>
                    <a:pt x="639" y="384"/>
                  </a:moveTo>
                  <a:lnTo>
                    <a:pt x="639" y="384"/>
                  </a:lnTo>
                  <a:lnTo>
                    <a:pt x="638" y="357"/>
                  </a:lnTo>
                  <a:lnTo>
                    <a:pt x="638" y="323"/>
                  </a:lnTo>
                  <a:lnTo>
                    <a:pt x="638" y="243"/>
                  </a:lnTo>
                  <a:lnTo>
                    <a:pt x="637" y="165"/>
                  </a:lnTo>
                  <a:lnTo>
                    <a:pt x="637" y="129"/>
                  </a:lnTo>
                  <a:lnTo>
                    <a:pt x="636" y="102"/>
                  </a:lnTo>
                  <a:lnTo>
                    <a:pt x="636" y="102"/>
                  </a:lnTo>
                  <a:lnTo>
                    <a:pt x="633" y="78"/>
                  </a:lnTo>
                  <a:lnTo>
                    <a:pt x="632" y="67"/>
                  </a:lnTo>
                  <a:lnTo>
                    <a:pt x="630" y="56"/>
                  </a:lnTo>
                  <a:lnTo>
                    <a:pt x="626" y="47"/>
                  </a:lnTo>
                  <a:lnTo>
                    <a:pt x="622" y="38"/>
                  </a:lnTo>
                  <a:lnTo>
                    <a:pt x="615" y="31"/>
                  </a:lnTo>
                  <a:lnTo>
                    <a:pt x="605" y="26"/>
                  </a:lnTo>
                  <a:lnTo>
                    <a:pt x="605" y="26"/>
                  </a:lnTo>
                  <a:lnTo>
                    <a:pt x="599" y="22"/>
                  </a:lnTo>
                  <a:lnTo>
                    <a:pt x="595" y="21"/>
                  </a:lnTo>
                  <a:lnTo>
                    <a:pt x="591" y="20"/>
                  </a:lnTo>
                  <a:lnTo>
                    <a:pt x="591" y="20"/>
                  </a:lnTo>
                  <a:lnTo>
                    <a:pt x="526" y="18"/>
                  </a:lnTo>
                  <a:lnTo>
                    <a:pt x="445" y="14"/>
                  </a:lnTo>
                  <a:lnTo>
                    <a:pt x="363" y="9"/>
                  </a:lnTo>
                  <a:lnTo>
                    <a:pt x="298" y="3"/>
                  </a:lnTo>
                  <a:lnTo>
                    <a:pt x="298" y="3"/>
                  </a:lnTo>
                  <a:lnTo>
                    <a:pt x="280" y="1"/>
                  </a:lnTo>
                  <a:lnTo>
                    <a:pt x="260" y="0"/>
                  </a:lnTo>
                  <a:lnTo>
                    <a:pt x="217" y="0"/>
                  </a:lnTo>
                  <a:lnTo>
                    <a:pt x="137" y="1"/>
                  </a:lnTo>
                  <a:lnTo>
                    <a:pt x="137" y="1"/>
                  </a:lnTo>
                  <a:lnTo>
                    <a:pt x="108" y="1"/>
                  </a:lnTo>
                  <a:lnTo>
                    <a:pt x="81" y="1"/>
                  </a:lnTo>
                  <a:lnTo>
                    <a:pt x="67" y="3"/>
                  </a:lnTo>
                  <a:lnTo>
                    <a:pt x="52" y="4"/>
                  </a:lnTo>
                  <a:lnTo>
                    <a:pt x="39" y="6"/>
                  </a:lnTo>
                  <a:lnTo>
                    <a:pt x="25" y="9"/>
                  </a:lnTo>
                  <a:lnTo>
                    <a:pt x="25" y="9"/>
                  </a:lnTo>
                  <a:lnTo>
                    <a:pt x="19" y="12"/>
                  </a:lnTo>
                  <a:lnTo>
                    <a:pt x="15" y="16"/>
                  </a:lnTo>
                  <a:lnTo>
                    <a:pt x="12" y="21"/>
                  </a:lnTo>
                  <a:lnTo>
                    <a:pt x="9" y="26"/>
                  </a:lnTo>
                  <a:lnTo>
                    <a:pt x="9" y="26"/>
                  </a:lnTo>
                  <a:lnTo>
                    <a:pt x="8" y="30"/>
                  </a:lnTo>
                  <a:lnTo>
                    <a:pt x="6" y="34"/>
                  </a:lnTo>
                  <a:lnTo>
                    <a:pt x="6" y="42"/>
                  </a:lnTo>
                  <a:lnTo>
                    <a:pt x="6" y="42"/>
                  </a:lnTo>
                  <a:lnTo>
                    <a:pt x="5" y="46"/>
                  </a:lnTo>
                  <a:lnTo>
                    <a:pt x="5" y="51"/>
                  </a:lnTo>
                  <a:lnTo>
                    <a:pt x="5" y="418"/>
                  </a:lnTo>
                  <a:lnTo>
                    <a:pt x="5" y="418"/>
                  </a:lnTo>
                  <a:lnTo>
                    <a:pt x="4" y="442"/>
                  </a:lnTo>
                  <a:lnTo>
                    <a:pt x="1" y="468"/>
                  </a:lnTo>
                  <a:lnTo>
                    <a:pt x="0" y="496"/>
                  </a:lnTo>
                  <a:lnTo>
                    <a:pt x="0" y="524"/>
                  </a:lnTo>
                  <a:lnTo>
                    <a:pt x="0" y="537"/>
                  </a:lnTo>
                  <a:lnTo>
                    <a:pt x="1" y="552"/>
                  </a:lnTo>
                  <a:lnTo>
                    <a:pt x="4" y="565"/>
                  </a:lnTo>
                  <a:lnTo>
                    <a:pt x="8" y="577"/>
                  </a:lnTo>
                  <a:lnTo>
                    <a:pt x="13" y="587"/>
                  </a:lnTo>
                  <a:lnTo>
                    <a:pt x="18" y="598"/>
                  </a:lnTo>
                  <a:lnTo>
                    <a:pt x="26" y="607"/>
                  </a:lnTo>
                  <a:lnTo>
                    <a:pt x="36" y="613"/>
                  </a:lnTo>
                  <a:lnTo>
                    <a:pt x="36" y="613"/>
                  </a:lnTo>
                  <a:lnTo>
                    <a:pt x="44" y="617"/>
                  </a:lnTo>
                  <a:lnTo>
                    <a:pt x="52" y="619"/>
                  </a:lnTo>
                  <a:lnTo>
                    <a:pt x="63" y="621"/>
                  </a:lnTo>
                  <a:lnTo>
                    <a:pt x="73" y="621"/>
                  </a:lnTo>
                  <a:lnTo>
                    <a:pt x="94" y="622"/>
                  </a:lnTo>
                  <a:lnTo>
                    <a:pt x="111" y="622"/>
                  </a:lnTo>
                  <a:lnTo>
                    <a:pt x="111" y="622"/>
                  </a:lnTo>
                  <a:lnTo>
                    <a:pt x="140" y="624"/>
                  </a:lnTo>
                  <a:lnTo>
                    <a:pt x="169" y="625"/>
                  </a:lnTo>
                  <a:lnTo>
                    <a:pt x="197" y="626"/>
                  </a:lnTo>
                  <a:lnTo>
                    <a:pt x="226" y="629"/>
                  </a:lnTo>
                  <a:lnTo>
                    <a:pt x="226" y="629"/>
                  </a:lnTo>
                  <a:lnTo>
                    <a:pt x="261" y="633"/>
                  </a:lnTo>
                  <a:lnTo>
                    <a:pt x="306" y="636"/>
                  </a:lnTo>
                  <a:lnTo>
                    <a:pt x="354" y="636"/>
                  </a:lnTo>
                  <a:lnTo>
                    <a:pt x="407" y="636"/>
                  </a:lnTo>
                  <a:lnTo>
                    <a:pt x="507" y="636"/>
                  </a:lnTo>
                  <a:lnTo>
                    <a:pt x="552" y="636"/>
                  </a:lnTo>
                  <a:lnTo>
                    <a:pt x="587" y="636"/>
                  </a:lnTo>
                  <a:lnTo>
                    <a:pt x="587" y="636"/>
                  </a:lnTo>
                  <a:lnTo>
                    <a:pt x="592" y="636"/>
                  </a:lnTo>
                  <a:lnTo>
                    <a:pt x="598" y="633"/>
                  </a:lnTo>
                  <a:lnTo>
                    <a:pt x="602" y="630"/>
                  </a:lnTo>
                  <a:lnTo>
                    <a:pt x="604" y="628"/>
                  </a:lnTo>
                  <a:lnTo>
                    <a:pt x="604" y="628"/>
                  </a:lnTo>
                  <a:lnTo>
                    <a:pt x="608" y="628"/>
                  </a:lnTo>
                  <a:lnTo>
                    <a:pt x="608" y="628"/>
                  </a:lnTo>
                  <a:lnTo>
                    <a:pt x="619" y="624"/>
                  </a:lnTo>
                  <a:lnTo>
                    <a:pt x="625" y="619"/>
                  </a:lnTo>
                  <a:lnTo>
                    <a:pt x="630" y="611"/>
                  </a:lnTo>
                  <a:lnTo>
                    <a:pt x="634" y="603"/>
                  </a:lnTo>
                  <a:lnTo>
                    <a:pt x="636" y="594"/>
                  </a:lnTo>
                  <a:lnTo>
                    <a:pt x="637" y="585"/>
                  </a:lnTo>
                  <a:lnTo>
                    <a:pt x="637" y="566"/>
                  </a:lnTo>
                  <a:lnTo>
                    <a:pt x="637" y="566"/>
                  </a:lnTo>
                  <a:lnTo>
                    <a:pt x="637" y="520"/>
                  </a:lnTo>
                  <a:lnTo>
                    <a:pt x="639" y="475"/>
                  </a:lnTo>
                  <a:lnTo>
                    <a:pt x="641" y="430"/>
                  </a:lnTo>
                  <a:lnTo>
                    <a:pt x="641" y="407"/>
                  </a:lnTo>
                  <a:lnTo>
                    <a:pt x="639" y="384"/>
                  </a:lnTo>
                  <a:lnTo>
                    <a:pt x="639" y="384"/>
                  </a:lnTo>
                  <a:close/>
                  <a:moveTo>
                    <a:pt x="102" y="575"/>
                  </a:moveTo>
                  <a:lnTo>
                    <a:pt x="102" y="575"/>
                  </a:lnTo>
                  <a:lnTo>
                    <a:pt x="87" y="573"/>
                  </a:lnTo>
                  <a:lnTo>
                    <a:pt x="76" y="568"/>
                  </a:lnTo>
                  <a:lnTo>
                    <a:pt x="67" y="562"/>
                  </a:lnTo>
                  <a:lnTo>
                    <a:pt x="60" y="554"/>
                  </a:lnTo>
                  <a:lnTo>
                    <a:pt x="55" y="545"/>
                  </a:lnTo>
                  <a:lnTo>
                    <a:pt x="52" y="535"/>
                  </a:lnTo>
                  <a:lnTo>
                    <a:pt x="51" y="523"/>
                  </a:lnTo>
                  <a:lnTo>
                    <a:pt x="51" y="509"/>
                  </a:lnTo>
                  <a:lnTo>
                    <a:pt x="51" y="51"/>
                  </a:lnTo>
                  <a:lnTo>
                    <a:pt x="51" y="51"/>
                  </a:lnTo>
                  <a:lnTo>
                    <a:pt x="50" y="51"/>
                  </a:lnTo>
                  <a:lnTo>
                    <a:pt x="50" y="51"/>
                  </a:lnTo>
                  <a:lnTo>
                    <a:pt x="64" y="48"/>
                  </a:lnTo>
                  <a:lnTo>
                    <a:pt x="77" y="47"/>
                  </a:lnTo>
                  <a:lnTo>
                    <a:pt x="104" y="46"/>
                  </a:lnTo>
                  <a:lnTo>
                    <a:pt x="158" y="47"/>
                  </a:lnTo>
                  <a:lnTo>
                    <a:pt x="158" y="47"/>
                  </a:lnTo>
                  <a:lnTo>
                    <a:pt x="235" y="46"/>
                  </a:lnTo>
                  <a:lnTo>
                    <a:pt x="277" y="47"/>
                  </a:lnTo>
                  <a:lnTo>
                    <a:pt x="312" y="50"/>
                  </a:lnTo>
                  <a:lnTo>
                    <a:pt x="312" y="50"/>
                  </a:lnTo>
                  <a:lnTo>
                    <a:pt x="371" y="55"/>
                  </a:lnTo>
                  <a:lnTo>
                    <a:pt x="446" y="60"/>
                  </a:lnTo>
                  <a:lnTo>
                    <a:pt x="520" y="64"/>
                  </a:lnTo>
                  <a:lnTo>
                    <a:pt x="579" y="65"/>
                  </a:lnTo>
                  <a:lnTo>
                    <a:pt x="579" y="65"/>
                  </a:lnTo>
                  <a:lnTo>
                    <a:pt x="582" y="68"/>
                  </a:lnTo>
                  <a:lnTo>
                    <a:pt x="583" y="71"/>
                  </a:lnTo>
                  <a:lnTo>
                    <a:pt x="587" y="81"/>
                  </a:lnTo>
                  <a:lnTo>
                    <a:pt x="590" y="95"/>
                  </a:lnTo>
                  <a:lnTo>
                    <a:pt x="592" y="114"/>
                  </a:lnTo>
                  <a:lnTo>
                    <a:pt x="594" y="159"/>
                  </a:lnTo>
                  <a:lnTo>
                    <a:pt x="595" y="212"/>
                  </a:lnTo>
                  <a:lnTo>
                    <a:pt x="592" y="312"/>
                  </a:lnTo>
                  <a:lnTo>
                    <a:pt x="592" y="349"/>
                  </a:lnTo>
                  <a:lnTo>
                    <a:pt x="592" y="370"/>
                  </a:lnTo>
                  <a:lnTo>
                    <a:pt x="592" y="370"/>
                  </a:lnTo>
                  <a:lnTo>
                    <a:pt x="594" y="413"/>
                  </a:lnTo>
                  <a:lnTo>
                    <a:pt x="594" y="485"/>
                  </a:lnTo>
                  <a:lnTo>
                    <a:pt x="595" y="553"/>
                  </a:lnTo>
                  <a:lnTo>
                    <a:pt x="596" y="583"/>
                  </a:lnTo>
                  <a:lnTo>
                    <a:pt x="596" y="583"/>
                  </a:lnTo>
                  <a:lnTo>
                    <a:pt x="590" y="586"/>
                  </a:lnTo>
                  <a:lnTo>
                    <a:pt x="585" y="590"/>
                  </a:lnTo>
                  <a:lnTo>
                    <a:pt x="585" y="590"/>
                  </a:lnTo>
                  <a:lnTo>
                    <a:pt x="533" y="588"/>
                  </a:lnTo>
                  <a:lnTo>
                    <a:pt x="475" y="588"/>
                  </a:lnTo>
                  <a:lnTo>
                    <a:pt x="343" y="588"/>
                  </a:lnTo>
                  <a:lnTo>
                    <a:pt x="276" y="587"/>
                  </a:lnTo>
                  <a:lnTo>
                    <a:pt x="212" y="585"/>
                  </a:lnTo>
                  <a:lnTo>
                    <a:pt x="153" y="581"/>
                  </a:lnTo>
                  <a:lnTo>
                    <a:pt x="125" y="578"/>
                  </a:lnTo>
                  <a:lnTo>
                    <a:pt x="102" y="575"/>
                  </a:lnTo>
                  <a:lnTo>
                    <a:pt x="102" y="57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chenying0907 767"/>
            <p:cNvSpPr/>
            <p:nvPr/>
          </p:nvSpPr>
          <p:spPr bwMode="auto">
            <a:xfrm>
              <a:off x="2033588" y="3146425"/>
              <a:ext cx="30163" cy="538163"/>
            </a:xfrm>
            <a:custGeom>
              <a:avLst/>
              <a:gdLst/>
              <a:ahLst/>
              <a:cxnLst>
                <a:cxn ang="0">
                  <a:pos x="62" y="1072"/>
                </a:cxn>
                <a:cxn ang="0">
                  <a:pos x="62" y="1011"/>
                </a:cxn>
                <a:cxn ang="0">
                  <a:pos x="54" y="834"/>
                </a:cxn>
                <a:cxn ang="0">
                  <a:pos x="51" y="614"/>
                </a:cxn>
                <a:cxn ang="0">
                  <a:pos x="53" y="452"/>
                </a:cxn>
                <a:cxn ang="0">
                  <a:pos x="50" y="331"/>
                </a:cxn>
                <a:cxn ang="0">
                  <a:pos x="49" y="290"/>
                </a:cxn>
                <a:cxn ang="0">
                  <a:pos x="48" y="251"/>
                </a:cxn>
                <a:cxn ang="0">
                  <a:pos x="55" y="174"/>
                </a:cxn>
                <a:cxn ang="0">
                  <a:pos x="61" y="134"/>
                </a:cxn>
                <a:cxn ang="0">
                  <a:pos x="65" y="78"/>
                </a:cxn>
                <a:cxn ang="0">
                  <a:pos x="70" y="43"/>
                </a:cxn>
                <a:cxn ang="0">
                  <a:pos x="79" y="14"/>
                </a:cxn>
                <a:cxn ang="0">
                  <a:pos x="70" y="6"/>
                </a:cxn>
                <a:cxn ang="0">
                  <a:pos x="58" y="1"/>
                </a:cxn>
                <a:cxn ang="0">
                  <a:pos x="48" y="0"/>
                </a:cxn>
                <a:cxn ang="0">
                  <a:pos x="34" y="2"/>
                </a:cxn>
                <a:cxn ang="0">
                  <a:pos x="28" y="22"/>
                </a:cxn>
                <a:cxn ang="0">
                  <a:pos x="20" y="65"/>
                </a:cxn>
                <a:cxn ang="0">
                  <a:pos x="14" y="129"/>
                </a:cxn>
                <a:cxn ang="0">
                  <a:pos x="11" y="163"/>
                </a:cxn>
                <a:cxn ang="0">
                  <a:pos x="4" y="205"/>
                </a:cxn>
                <a:cxn ang="0">
                  <a:pos x="0" y="291"/>
                </a:cxn>
                <a:cxn ang="0">
                  <a:pos x="3" y="423"/>
                </a:cxn>
                <a:cxn ang="0">
                  <a:pos x="6" y="510"/>
                </a:cxn>
                <a:cxn ang="0">
                  <a:pos x="4" y="620"/>
                </a:cxn>
                <a:cxn ang="0">
                  <a:pos x="2" y="826"/>
                </a:cxn>
                <a:cxn ang="0">
                  <a:pos x="6" y="953"/>
                </a:cxn>
                <a:cxn ang="0">
                  <a:pos x="11" y="1003"/>
                </a:cxn>
                <a:cxn ang="0">
                  <a:pos x="14" y="1024"/>
                </a:cxn>
                <a:cxn ang="0">
                  <a:pos x="15" y="1088"/>
                </a:cxn>
                <a:cxn ang="0">
                  <a:pos x="12" y="1173"/>
                </a:cxn>
                <a:cxn ang="0">
                  <a:pos x="12" y="1192"/>
                </a:cxn>
                <a:cxn ang="0">
                  <a:pos x="20" y="1253"/>
                </a:cxn>
                <a:cxn ang="0">
                  <a:pos x="28" y="1313"/>
                </a:cxn>
                <a:cxn ang="0">
                  <a:pos x="28" y="1332"/>
                </a:cxn>
                <a:cxn ang="0">
                  <a:pos x="31" y="1341"/>
                </a:cxn>
                <a:cxn ang="0">
                  <a:pos x="36" y="1349"/>
                </a:cxn>
                <a:cxn ang="0">
                  <a:pos x="44" y="1353"/>
                </a:cxn>
                <a:cxn ang="0">
                  <a:pos x="59" y="1353"/>
                </a:cxn>
                <a:cxn ang="0">
                  <a:pos x="67" y="1349"/>
                </a:cxn>
                <a:cxn ang="0">
                  <a:pos x="72" y="1341"/>
                </a:cxn>
                <a:cxn ang="0">
                  <a:pos x="74" y="1332"/>
                </a:cxn>
                <a:cxn ang="0">
                  <a:pos x="74" y="1302"/>
                </a:cxn>
                <a:cxn ang="0">
                  <a:pos x="67" y="1242"/>
                </a:cxn>
                <a:cxn ang="0">
                  <a:pos x="62" y="1212"/>
                </a:cxn>
                <a:cxn ang="0">
                  <a:pos x="58" y="1178"/>
                </a:cxn>
                <a:cxn ang="0">
                  <a:pos x="58" y="1143"/>
                </a:cxn>
                <a:cxn ang="0">
                  <a:pos x="62" y="1072"/>
                </a:cxn>
              </a:cxnLst>
              <a:rect l="0" t="0" r="r" b="b"/>
              <a:pathLst>
                <a:path w="79" h="1355">
                  <a:moveTo>
                    <a:pt x="62" y="1072"/>
                  </a:moveTo>
                  <a:lnTo>
                    <a:pt x="62" y="1072"/>
                  </a:lnTo>
                  <a:lnTo>
                    <a:pt x="63" y="1047"/>
                  </a:lnTo>
                  <a:lnTo>
                    <a:pt x="62" y="1011"/>
                  </a:lnTo>
                  <a:lnTo>
                    <a:pt x="58" y="923"/>
                  </a:lnTo>
                  <a:lnTo>
                    <a:pt x="54" y="834"/>
                  </a:lnTo>
                  <a:lnTo>
                    <a:pt x="51" y="773"/>
                  </a:lnTo>
                  <a:lnTo>
                    <a:pt x="51" y="614"/>
                  </a:lnTo>
                  <a:lnTo>
                    <a:pt x="51" y="614"/>
                  </a:lnTo>
                  <a:lnTo>
                    <a:pt x="53" y="452"/>
                  </a:lnTo>
                  <a:lnTo>
                    <a:pt x="51" y="371"/>
                  </a:lnTo>
                  <a:lnTo>
                    <a:pt x="50" y="331"/>
                  </a:lnTo>
                  <a:lnTo>
                    <a:pt x="49" y="290"/>
                  </a:lnTo>
                  <a:lnTo>
                    <a:pt x="49" y="290"/>
                  </a:lnTo>
                  <a:lnTo>
                    <a:pt x="48" y="270"/>
                  </a:lnTo>
                  <a:lnTo>
                    <a:pt x="48" y="251"/>
                  </a:lnTo>
                  <a:lnTo>
                    <a:pt x="50" y="212"/>
                  </a:lnTo>
                  <a:lnTo>
                    <a:pt x="55" y="174"/>
                  </a:lnTo>
                  <a:lnTo>
                    <a:pt x="61" y="134"/>
                  </a:lnTo>
                  <a:lnTo>
                    <a:pt x="61" y="134"/>
                  </a:lnTo>
                  <a:lnTo>
                    <a:pt x="62" y="112"/>
                  </a:lnTo>
                  <a:lnTo>
                    <a:pt x="65" y="78"/>
                  </a:lnTo>
                  <a:lnTo>
                    <a:pt x="67" y="60"/>
                  </a:lnTo>
                  <a:lnTo>
                    <a:pt x="70" y="43"/>
                  </a:lnTo>
                  <a:lnTo>
                    <a:pt x="74" y="27"/>
                  </a:lnTo>
                  <a:lnTo>
                    <a:pt x="79" y="14"/>
                  </a:lnTo>
                  <a:lnTo>
                    <a:pt x="79" y="14"/>
                  </a:lnTo>
                  <a:lnTo>
                    <a:pt x="70" y="6"/>
                  </a:lnTo>
                  <a:lnTo>
                    <a:pt x="65" y="4"/>
                  </a:lnTo>
                  <a:lnTo>
                    <a:pt x="58" y="1"/>
                  </a:lnTo>
                  <a:lnTo>
                    <a:pt x="53" y="0"/>
                  </a:lnTo>
                  <a:lnTo>
                    <a:pt x="48" y="0"/>
                  </a:lnTo>
                  <a:lnTo>
                    <a:pt x="41" y="1"/>
                  </a:lnTo>
                  <a:lnTo>
                    <a:pt x="34" y="2"/>
                  </a:lnTo>
                  <a:lnTo>
                    <a:pt x="34" y="2"/>
                  </a:lnTo>
                  <a:lnTo>
                    <a:pt x="28" y="22"/>
                  </a:lnTo>
                  <a:lnTo>
                    <a:pt x="23" y="43"/>
                  </a:lnTo>
                  <a:lnTo>
                    <a:pt x="20" y="65"/>
                  </a:lnTo>
                  <a:lnTo>
                    <a:pt x="17" y="87"/>
                  </a:lnTo>
                  <a:lnTo>
                    <a:pt x="14" y="129"/>
                  </a:lnTo>
                  <a:lnTo>
                    <a:pt x="12" y="147"/>
                  </a:lnTo>
                  <a:lnTo>
                    <a:pt x="11" y="163"/>
                  </a:lnTo>
                  <a:lnTo>
                    <a:pt x="11" y="163"/>
                  </a:lnTo>
                  <a:lnTo>
                    <a:pt x="4" y="205"/>
                  </a:lnTo>
                  <a:lnTo>
                    <a:pt x="2" y="248"/>
                  </a:lnTo>
                  <a:lnTo>
                    <a:pt x="0" y="291"/>
                  </a:lnTo>
                  <a:lnTo>
                    <a:pt x="0" y="336"/>
                  </a:lnTo>
                  <a:lnTo>
                    <a:pt x="3" y="423"/>
                  </a:lnTo>
                  <a:lnTo>
                    <a:pt x="6" y="467"/>
                  </a:lnTo>
                  <a:lnTo>
                    <a:pt x="6" y="510"/>
                  </a:lnTo>
                  <a:lnTo>
                    <a:pt x="6" y="510"/>
                  </a:lnTo>
                  <a:lnTo>
                    <a:pt x="4" y="620"/>
                  </a:lnTo>
                  <a:lnTo>
                    <a:pt x="2" y="757"/>
                  </a:lnTo>
                  <a:lnTo>
                    <a:pt x="2" y="826"/>
                  </a:lnTo>
                  <a:lnTo>
                    <a:pt x="3" y="894"/>
                  </a:lnTo>
                  <a:lnTo>
                    <a:pt x="6" y="953"/>
                  </a:lnTo>
                  <a:lnTo>
                    <a:pt x="8" y="979"/>
                  </a:lnTo>
                  <a:lnTo>
                    <a:pt x="11" y="1003"/>
                  </a:lnTo>
                  <a:lnTo>
                    <a:pt x="11" y="1003"/>
                  </a:lnTo>
                  <a:lnTo>
                    <a:pt x="14" y="1024"/>
                  </a:lnTo>
                  <a:lnTo>
                    <a:pt x="14" y="1046"/>
                  </a:lnTo>
                  <a:lnTo>
                    <a:pt x="15" y="1088"/>
                  </a:lnTo>
                  <a:lnTo>
                    <a:pt x="14" y="1130"/>
                  </a:lnTo>
                  <a:lnTo>
                    <a:pt x="12" y="1173"/>
                  </a:lnTo>
                  <a:lnTo>
                    <a:pt x="12" y="1173"/>
                  </a:lnTo>
                  <a:lnTo>
                    <a:pt x="12" y="1192"/>
                  </a:lnTo>
                  <a:lnTo>
                    <a:pt x="15" y="1212"/>
                  </a:lnTo>
                  <a:lnTo>
                    <a:pt x="20" y="1253"/>
                  </a:lnTo>
                  <a:lnTo>
                    <a:pt x="25" y="1292"/>
                  </a:lnTo>
                  <a:lnTo>
                    <a:pt x="28" y="1313"/>
                  </a:lnTo>
                  <a:lnTo>
                    <a:pt x="28" y="1332"/>
                  </a:lnTo>
                  <a:lnTo>
                    <a:pt x="28" y="1332"/>
                  </a:lnTo>
                  <a:lnTo>
                    <a:pt x="29" y="1338"/>
                  </a:lnTo>
                  <a:lnTo>
                    <a:pt x="31" y="1341"/>
                  </a:lnTo>
                  <a:lnTo>
                    <a:pt x="33" y="1345"/>
                  </a:lnTo>
                  <a:lnTo>
                    <a:pt x="36" y="1349"/>
                  </a:lnTo>
                  <a:lnTo>
                    <a:pt x="40" y="1352"/>
                  </a:lnTo>
                  <a:lnTo>
                    <a:pt x="44" y="1353"/>
                  </a:lnTo>
                  <a:lnTo>
                    <a:pt x="51" y="1355"/>
                  </a:lnTo>
                  <a:lnTo>
                    <a:pt x="59" y="1353"/>
                  </a:lnTo>
                  <a:lnTo>
                    <a:pt x="63" y="1352"/>
                  </a:lnTo>
                  <a:lnTo>
                    <a:pt x="67" y="1349"/>
                  </a:lnTo>
                  <a:lnTo>
                    <a:pt x="70" y="1345"/>
                  </a:lnTo>
                  <a:lnTo>
                    <a:pt x="72" y="1341"/>
                  </a:lnTo>
                  <a:lnTo>
                    <a:pt x="74" y="1338"/>
                  </a:lnTo>
                  <a:lnTo>
                    <a:pt x="74" y="1332"/>
                  </a:lnTo>
                  <a:lnTo>
                    <a:pt x="74" y="1332"/>
                  </a:lnTo>
                  <a:lnTo>
                    <a:pt x="74" y="1302"/>
                  </a:lnTo>
                  <a:lnTo>
                    <a:pt x="71" y="1272"/>
                  </a:lnTo>
                  <a:lnTo>
                    <a:pt x="67" y="1242"/>
                  </a:lnTo>
                  <a:lnTo>
                    <a:pt x="62" y="1212"/>
                  </a:lnTo>
                  <a:lnTo>
                    <a:pt x="62" y="1212"/>
                  </a:lnTo>
                  <a:lnTo>
                    <a:pt x="59" y="1195"/>
                  </a:lnTo>
                  <a:lnTo>
                    <a:pt x="58" y="1178"/>
                  </a:lnTo>
                  <a:lnTo>
                    <a:pt x="57" y="1160"/>
                  </a:lnTo>
                  <a:lnTo>
                    <a:pt x="58" y="1143"/>
                  </a:lnTo>
                  <a:lnTo>
                    <a:pt x="61" y="1107"/>
                  </a:lnTo>
                  <a:lnTo>
                    <a:pt x="62" y="1072"/>
                  </a:lnTo>
                  <a:lnTo>
                    <a:pt x="62" y="107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chenying0907 768"/>
            <p:cNvSpPr/>
            <p:nvPr/>
          </p:nvSpPr>
          <p:spPr bwMode="auto">
            <a:xfrm>
              <a:off x="2044701" y="3662363"/>
              <a:ext cx="758825" cy="128588"/>
            </a:xfrm>
            <a:custGeom>
              <a:avLst/>
              <a:gdLst/>
              <a:ahLst/>
              <a:cxnLst>
                <a:cxn ang="0">
                  <a:pos x="1912" y="41"/>
                </a:cxn>
                <a:cxn ang="0">
                  <a:pos x="1906" y="29"/>
                </a:cxn>
                <a:cxn ang="0">
                  <a:pos x="1890" y="24"/>
                </a:cxn>
                <a:cxn ang="0">
                  <a:pos x="1874" y="29"/>
                </a:cxn>
                <a:cxn ang="0">
                  <a:pos x="1868" y="41"/>
                </a:cxn>
                <a:cxn ang="0">
                  <a:pos x="1868" y="94"/>
                </a:cxn>
                <a:cxn ang="0">
                  <a:pos x="1867" y="143"/>
                </a:cxn>
                <a:cxn ang="0">
                  <a:pos x="1861" y="168"/>
                </a:cxn>
                <a:cxn ang="0">
                  <a:pos x="1840" y="202"/>
                </a:cxn>
                <a:cxn ang="0">
                  <a:pos x="1800" y="230"/>
                </a:cxn>
                <a:cxn ang="0">
                  <a:pos x="1771" y="245"/>
                </a:cxn>
                <a:cxn ang="0">
                  <a:pos x="1728" y="258"/>
                </a:cxn>
                <a:cxn ang="0">
                  <a:pos x="1668" y="263"/>
                </a:cxn>
                <a:cxn ang="0">
                  <a:pos x="1621" y="267"/>
                </a:cxn>
                <a:cxn ang="0">
                  <a:pos x="1575" y="274"/>
                </a:cxn>
                <a:cxn ang="0">
                  <a:pos x="1394" y="278"/>
                </a:cxn>
                <a:cxn ang="0">
                  <a:pos x="1214" y="274"/>
                </a:cxn>
                <a:cxn ang="0">
                  <a:pos x="961" y="279"/>
                </a:cxn>
                <a:cxn ang="0">
                  <a:pos x="902" y="278"/>
                </a:cxn>
                <a:cxn ang="0">
                  <a:pos x="757" y="263"/>
                </a:cxn>
                <a:cxn ang="0">
                  <a:pos x="659" y="261"/>
                </a:cxn>
                <a:cxn ang="0">
                  <a:pos x="422" y="251"/>
                </a:cxn>
                <a:cxn ang="0">
                  <a:pos x="398" y="250"/>
                </a:cxn>
                <a:cxn ang="0">
                  <a:pos x="333" y="241"/>
                </a:cxn>
                <a:cxn ang="0">
                  <a:pos x="289" y="238"/>
                </a:cxn>
                <a:cxn ang="0">
                  <a:pos x="194" y="225"/>
                </a:cxn>
                <a:cxn ang="0">
                  <a:pos x="146" y="211"/>
                </a:cxn>
                <a:cxn ang="0">
                  <a:pos x="106" y="185"/>
                </a:cxn>
                <a:cxn ang="0">
                  <a:pos x="81" y="162"/>
                </a:cxn>
                <a:cxn ang="0">
                  <a:pos x="63" y="140"/>
                </a:cxn>
                <a:cxn ang="0">
                  <a:pos x="50" y="97"/>
                </a:cxn>
                <a:cxn ang="0">
                  <a:pos x="46" y="23"/>
                </a:cxn>
                <a:cxn ang="0">
                  <a:pos x="44" y="13"/>
                </a:cxn>
                <a:cxn ang="0">
                  <a:pos x="35" y="4"/>
                </a:cxn>
                <a:cxn ang="0">
                  <a:pos x="14" y="2"/>
                </a:cxn>
                <a:cxn ang="0">
                  <a:pos x="5" y="9"/>
                </a:cxn>
                <a:cxn ang="0">
                  <a:pos x="0" y="23"/>
                </a:cxn>
                <a:cxn ang="0">
                  <a:pos x="3" y="80"/>
                </a:cxn>
                <a:cxn ang="0">
                  <a:pos x="17" y="143"/>
                </a:cxn>
                <a:cxn ang="0">
                  <a:pos x="35" y="177"/>
                </a:cxn>
                <a:cxn ang="0">
                  <a:pos x="63" y="208"/>
                </a:cxn>
                <a:cxn ang="0">
                  <a:pos x="85" y="228"/>
                </a:cxn>
                <a:cxn ang="0">
                  <a:pos x="123" y="250"/>
                </a:cxn>
                <a:cxn ang="0">
                  <a:pos x="209" y="278"/>
                </a:cxn>
                <a:cxn ang="0">
                  <a:pos x="297" y="285"/>
                </a:cxn>
                <a:cxn ang="0">
                  <a:pos x="366" y="289"/>
                </a:cxn>
                <a:cxn ang="0">
                  <a:pos x="538" y="308"/>
                </a:cxn>
                <a:cxn ang="0">
                  <a:pos x="613" y="309"/>
                </a:cxn>
                <a:cxn ang="0">
                  <a:pos x="871" y="322"/>
                </a:cxn>
                <a:cxn ang="0">
                  <a:pos x="961" y="325"/>
                </a:cxn>
                <a:cxn ang="0">
                  <a:pos x="1184" y="321"/>
                </a:cxn>
                <a:cxn ang="0">
                  <a:pos x="1537" y="319"/>
                </a:cxn>
                <a:cxn ang="0">
                  <a:pos x="1596" y="314"/>
                </a:cxn>
                <a:cxn ang="0">
                  <a:pos x="1652" y="309"/>
                </a:cxn>
                <a:cxn ang="0">
                  <a:pos x="1712" y="305"/>
                </a:cxn>
                <a:cxn ang="0">
                  <a:pos x="1792" y="283"/>
                </a:cxn>
                <a:cxn ang="0">
                  <a:pos x="1868" y="240"/>
                </a:cxn>
                <a:cxn ang="0">
                  <a:pos x="1886" y="221"/>
                </a:cxn>
                <a:cxn ang="0">
                  <a:pos x="1904" y="189"/>
                </a:cxn>
                <a:cxn ang="0">
                  <a:pos x="1912" y="149"/>
                </a:cxn>
                <a:cxn ang="0">
                  <a:pos x="1914" y="46"/>
                </a:cxn>
              </a:cxnLst>
              <a:rect l="0" t="0" r="r" b="b"/>
              <a:pathLst>
                <a:path w="1915" h="325">
                  <a:moveTo>
                    <a:pt x="1914" y="46"/>
                  </a:moveTo>
                  <a:lnTo>
                    <a:pt x="1914" y="46"/>
                  </a:lnTo>
                  <a:lnTo>
                    <a:pt x="1912" y="41"/>
                  </a:lnTo>
                  <a:lnTo>
                    <a:pt x="1911" y="36"/>
                  </a:lnTo>
                  <a:lnTo>
                    <a:pt x="1908" y="32"/>
                  </a:lnTo>
                  <a:lnTo>
                    <a:pt x="1906" y="29"/>
                  </a:lnTo>
                  <a:lnTo>
                    <a:pt x="1902" y="26"/>
                  </a:lnTo>
                  <a:lnTo>
                    <a:pt x="1898" y="25"/>
                  </a:lnTo>
                  <a:lnTo>
                    <a:pt x="1890" y="24"/>
                  </a:lnTo>
                  <a:lnTo>
                    <a:pt x="1882" y="25"/>
                  </a:lnTo>
                  <a:lnTo>
                    <a:pt x="1878" y="26"/>
                  </a:lnTo>
                  <a:lnTo>
                    <a:pt x="1874" y="29"/>
                  </a:lnTo>
                  <a:lnTo>
                    <a:pt x="1872" y="32"/>
                  </a:lnTo>
                  <a:lnTo>
                    <a:pt x="1869" y="36"/>
                  </a:lnTo>
                  <a:lnTo>
                    <a:pt x="1868" y="41"/>
                  </a:lnTo>
                  <a:lnTo>
                    <a:pt x="1868" y="46"/>
                  </a:lnTo>
                  <a:lnTo>
                    <a:pt x="1868" y="46"/>
                  </a:lnTo>
                  <a:lnTo>
                    <a:pt x="1868" y="94"/>
                  </a:lnTo>
                  <a:lnTo>
                    <a:pt x="1868" y="118"/>
                  </a:lnTo>
                  <a:lnTo>
                    <a:pt x="1867" y="143"/>
                  </a:lnTo>
                  <a:lnTo>
                    <a:pt x="1867" y="143"/>
                  </a:lnTo>
                  <a:lnTo>
                    <a:pt x="1867" y="152"/>
                  </a:lnTo>
                  <a:lnTo>
                    <a:pt x="1864" y="160"/>
                  </a:lnTo>
                  <a:lnTo>
                    <a:pt x="1861" y="168"/>
                  </a:lnTo>
                  <a:lnTo>
                    <a:pt x="1859" y="176"/>
                  </a:lnTo>
                  <a:lnTo>
                    <a:pt x="1850" y="190"/>
                  </a:lnTo>
                  <a:lnTo>
                    <a:pt x="1840" y="202"/>
                  </a:lnTo>
                  <a:lnTo>
                    <a:pt x="1827" y="212"/>
                  </a:lnTo>
                  <a:lnTo>
                    <a:pt x="1814" y="221"/>
                  </a:lnTo>
                  <a:lnTo>
                    <a:pt x="1800" y="230"/>
                  </a:lnTo>
                  <a:lnTo>
                    <a:pt x="1784" y="238"/>
                  </a:lnTo>
                  <a:lnTo>
                    <a:pt x="1784" y="238"/>
                  </a:lnTo>
                  <a:lnTo>
                    <a:pt x="1771" y="245"/>
                  </a:lnTo>
                  <a:lnTo>
                    <a:pt x="1757" y="251"/>
                  </a:lnTo>
                  <a:lnTo>
                    <a:pt x="1742" y="255"/>
                  </a:lnTo>
                  <a:lnTo>
                    <a:pt x="1728" y="258"/>
                  </a:lnTo>
                  <a:lnTo>
                    <a:pt x="1714" y="261"/>
                  </a:lnTo>
                  <a:lnTo>
                    <a:pt x="1698" y="262"/>
                  </a:lnTo>
                  <a:lnTo>
                    <a:pt x="1668" y="263"/>
                  </a:lnTo>
                  <a:lnTo>
                    <a:pt x="1668" y="263"/>
                  </a:lnTo>
                  <a:lnTo>
                    <a:pt x="1644" y="264"/>
                  </a:lnTo>
                  <a:lnTo>
                    <a:pt x="1621" y="267"/>
                  </a:lnTo>
                  <a:lnTo>
                    <a:pt x="1598" y="271"/>
                  </a:lnTo>
                  <a:lnTo>
                    <a:pt x="1575" y="274"/>
                  </a:lnTo>
                  <a:lnTo>
                    <a:pt x="1575" y="274"/>
                  </a:lnTo>
                  <a:lnTo>
                    <a:pt x="1538" y="276"/>
                  </a:lnTo>
                  <a:lnTo>
                    <a:pt x="1495" y="278"/>
                  </a:lnTo>
                  <a:lnTo>
                    <a:pt x="1394" y="278"/>
                  </a:lnTo>
                  <a:lnTo>
                    <a:pt x="1295" y="275"/>
                  </a:lnTo>
                  <a:lnTo>
                    <a:pt x="1214" y="274"/>
                  </a:lnTo>
                  <a:lnTo>
                    <a:pt x="1214" y="274"/>
                  </a:lnTo>
                  <a:lnTo>
                    <a:pt x="1151" y="275"/>
                  </a:lnTo>
                  <a:lnTo>
                    <a:pt x="1088" y="276"/>
                  </a:lnTo>
                  <a:lnTo>
                    <a:pt x="961" y="279"/>
                  </a:lnTo>
                  <a:lnTo>
                    <a:pt x="961" y="279"/>
                  </a:lnTo>
                  <a:lnTo>
                    <a:pt x="931" y="279"/>
                  </a:lnTo>
                  <a:lnTo>
                    <a:pt x="902" y="278"/>
                  </a:lnTo>
                  <a:lnTo>
                    <a:pt x="845" y="271"/>
                  </a:lnTo>
                  <a:lnTo>
                    <a:pt x="786" y="266"/>
                  </a:lnTo>
                  <a:lnTo>
                    <a:pt x="757" y="263"/>
                  </a:lnTo>
                  <a:lnTo>
                    <a:pt x="729" y="263"/>
                  </a:lnTo>
                  <a:lnTo>
                    <a:pt x="729" y="263"/>
                  </a:lnTo>
                  <a:lnTo>
                    <a:pt x="659" y="261"/>
                  </a:lnTo>
                  <a:lnTo>
                    <a:pt x="575" y="257"/>
                  </a:lnTo>
                  <a:lnTo>
                    <a:pt x="492" y="253"/>
                  </a:lnTo>
                  <a:lnTo>
                    <a:pt x="422" y="251"/>
                  </a:lnTo>
                  <a:lnTo>
                    <a:pt x="422" y="251"/>
                  </a:lnTo>
                  <a:lnTo>
                    <a:pt x="411" y="251"/>
                  </a:lnTo>
                  <a:lnTo>
                    <a:pt x="398" y="250"/>
                  </a:lnTo>
                  <a:lnTo>
                    <a:pt x="371" y="246"/>
                  </a:lnTo>
                  <a:lnTo>
                    <a:pt x="347" y="242"/>
                  </a:lnTo>
                  <a:lnTo>
                    <a:pt x="333" y="241"/>
                  </a:lnTo>
                  <a:lnTo>
                    <a:pt x="320" y="240"/>
                  </a:lnTo>
                  <a:lnTo>
                    <a:pt x="320" y="240"/>
                  </a:lnTo>
                  <a:lnTo>
                    <a:pt x="289" y="238"/>
                  </a:lnTo>
                  <a:lnTo>
                    <a:pt x="256" y="234"/>
                  </a:lnTo>
                  <a:lnTo>
                    <a:pt x="194" y="225"/>
                  </a:lnTo>
                  <a:lnTo>
                    <a:pt x="194" y="225"/>
                  </a:lnTo>
                  <a:lnTo>
                    <a:pt x="177" y="223"/>
                  </a:lnTo>
                  <a:lnTo>
                    <a:pt x="161" y="217"/>
                  </a:lnTo>
                  <a:lnTo>
                    <a:pt x="146" y="211"/>
                  </a:lnTo>
                  <a:lnTo>
                    <a:pt x="132" y="204"/>
                  </a:lnTo>
                  <a:lnTo>
                    <a:pt x="119" y="195"/>
                  </a:lnTo>
                  <a:lnTo>
                    <a:pt x="106" y="185"/>
                  </a:lnTo>
                  <a:lnTo>
                    <a:pt x="93" y="174"/>
                  </a:lnTo>
                  <a:lnTo>
                    <a:pt x="81" y="162"/>
                  </a:lnTo>
                  <a:lnTo>
                    <a:pt x="81" y="162"/>
                  </a:lnTo>
                  <a:lnTo>
                    <a:pt x="74" y="156"/>
                  </a:lnTo>
                  <a:lnTo>
                    <a:pt x="68" y="148"/>
                  </a:lnTo>
                  <a:lnTo>
                    <a:pt x="63" y="140"/>
                  </a:lnTo>
                  <a:lnTo>
                    <a:pt x="59" y="132"/>
                  </a:lnTo>
                  <a:lnTo>
                    <a:pt x="54" y="115"/>
                  </a:lnTo>
                  <a:lnTo>
                    <a:pt x="50" y="97"/>
                  </a:lnTo>
                  <a:lnTo>
                    <a:pt x="47" y="79"/>
                  </a:lnTo>
                  <a:lnTo>
                    <a:pt x="46" y="60"/>
                  </a:lnTo>
                  <a:lnTo>
                    <a:pt x="46" y="23"/>
                  </a:lnTo>
                  <a:lnTo>
                    <a:pt x="46" y="23"/>
                  </a:lnTo>
                  <a:lnTo>
                    <a:pt x="46" y="17"/>
                  </a:lnTo>
                  <a:lnTo>
                    <a:pt x="44" y="13"/>
                  </a:lnTo>
                  <a:lnTo>
                    <a:pt x="42" y="9"/>
                  </a:lnTo>
                  <a:lnTo>
                    <a:pt x="39" y="7"/>
                  </a:lnTo>
                  <a:lnTo>
                    <a:pt x="35" y="4"/>
                  </a:lnTo>
                  <a:lnTo>
                    <a:pt x="31" y="2"/>
                  </a:lnTo>
                  <a:lnTo>
                    <a:pt x="23" y="0"/>
                  </a:lnTo>
                  <a:lnTo>
                    <a:pt x="14" y="2"/>
                  </a:lnTo>
                  <a:lnTo>
                    <a:pt x="12" y="4"/>
                  </a:lnTo>
                  <a:lnTo>
                    <a:pt x="8" y="7"/>
                  </a:lnTo>
                  <a:lnTo>
                    <a:pt x="5" y="9"/>
                  </a:lnTo>
                  <a:lnTo>
                    <a:pt x="3" y="13"/>
                  </a:lnTo>
                  <a:lnTo>
                    <a:pt x="1" y="17"/>
                  </a:lnTo>
                  <a:lnTo>
                    <a:pt x="0" y="23"/>
                  </a:lnTo>
                  <a:lnTo>
                    <a:pt x="0" y="23"/>
                  </a:lnTo>
                  <a:lnTo>
                    <a:pt x="1" y="53"/>
                  </a:lnTo>
                  <a:lnTo>
                    <a:pt x="3" y="80"/>
                  </a:lnTo>
                  <a:lnTo>
                    <a:pt x="6" y="106"/>
                  </a:lnTo>
                  <a:lnTo>
                    <a:pt x="13" y="131"/>
                  </a:lnTo>
                  <a:lnTo>
                    <a:pt x="17" y="143"/>
                  </a:lnTo>
                  <a:lnTo>
                    <a:pt x="22" y="155"/>
                  </a:lnTo>
                  <a:lnTo>
                    <a:pt x="29" y="165"/>
                  </a:lnTo>
                  <a:lnTo>
                    <a:pt x="35" y="177"/>
                  </a:lnTo>
                  <a:lnTo>
                    <a:pt x="43" y="187"/>
                  </a:lnTo>
                  <a:lnTo>
                    <a:pt x="52" y="198"/>
                  </a:lnTo>
                  <a:lnTo>
                    <a:pt x="63" y="208"/>
                  </a:lnTo>
                  <a:lnTo>
                    <a:pt x="74" y="219"/>
                  </a:lnTo>
                  <a:lnTo>
                    <a:pt x="74" y="219"/>
                  </a:lnTo>
                  <a:lnTo>
                    <a:pt x="85" y="228"/>
                  </a:lnTo>
                  <a:lnTo>
                    <a:pt x="97" y="236"/>
                  </a:lnTo>
                  <a:lnTo>
                    <a:pt x="110" y="244"/>
                  </a:lnTo>
                  <a:lnTo>
                    <a:pt x="123" y="250"/>
                  </a:lnTo>
                  <a:lnTo>
                    <a:pt x="150" y="262"/>
                  </a:lnTo>
                  <a:lnTo>
                    <a:pt x="179" y="271"/>
                  </a:lnTo>
                  <a:lnTo>
                    <a:pt x="209" y="278"/>
                  </a:lnTo>
                  <a:lnTo>
                    <a:pt x="239" y="283"/>
                  </a:lnTo>
                  <a:lnTo>
                    <a:pt x="268" y="284"/>
                  </a:lnTo>
                  <a:lnTo>
                    <a:pt x="297" y="285"/>
                  </a:lnTo>
                  <a:lnTo>
                    <a:pt x="297" y="285"/>
                  </a:lnTo>
                  <a:lnTo>
                    <a:pt x="332" y="287"/>
                  </a:lnTo>
                  <a:lnTo>
                    <a:pt x="366" y="289"/>
                  </a:lnTo>
                  <a:lnTo>
                    <a:pt x="434" y="297"/>
                  </a:lnTo>
                  <a:lnTo>
                    <a:pt x="502" y="305"/>
                  </a:lnTo>
                  <a:lnTo>
                    <a:pt x="538" y="308"/>
                  </a:lnTo>
                  <a:lnTo>
                    <a:pt x="572" y="309"/>
                  </a:lnTo>
                  <a:lnTo>
                    <a:pt x="572" y="309"/>
                  </a:lnTo>
                  <a:lnTo>
                    <a:pt x="613" y="309"/>
                  </a:lnTo>
                  <a:lnTo>
                    <a:pt x="661" y="312"/>
                  </a:lnTo>
                  <a:lnTo>
                    <a:pt x="766" y="317"/>
                  </a:lnTo>
                  <a:lnTo>
                    <a:pt x="871" y="322"/>
                  </a:lnTo>
                  <a:lnTo>
                    <a:pt x="920" y="325"/>
                  </a:lnTo>
                  <a:lnTo>
                    <a:pt x="961" y="325"/>
                  </a:lnTo>
                  <a:lnTo>
                    <a:pt x="961" y="325"/>
                  </a:lnTo>
                  <a:lnTo>
                    <a:pt x="1036" y="323"/>
                  </a:lnTo>
                  <a:lnTo>
                    <a:pt x="1109" y="322"/>
                  </a:lnTo>
                  <a:lnTo>
                    <a:pt x="1184" y="321"/>
                  </a:lnTo>
                  <a:lnTo>
                    <a:pt x="1258" y="319"/>
                  </a:lnTo>
                  <a:lnTo>
                    <a:pt x="1537" y="319"/>
                  </a:lnTo>
                  <a:lnTo>
                    <a:pt x="1537" y="319"/>
                  </a:lnTo>
                  <a:lnTo>
                    <a:pt x="1553" y="319"/>
                  </a:lnTo>
                  <a:lnTo>
                    <a:pt x="1567" y="318"/>
                  </a:lnTo>
                  <a:lnTo>
                    <a:pt x="1596" y="314"/>
                  </a:lnTo>
                  <a:lnTo>
                    <a:pt x="1623" y="310"/>
                  </a:lnTo>
                  <a:lnTo>
                    <a:pt x="1638" y="309"/>
                  </a:lnTo>
                  <a:lnTo>
                    <a:pt x="1652" y="309"/>
                  </a:lnTo>
                  <a:lnTo>
                    <a:pt x="1652" y="309"/>
                  </a:lnTo>
                  <a:lnTo>
                    <a:pt x="1683" y="308"/>
                  </a:lnTo>
                  <a:lnTo>
                    <a:pt x="1712" y="305"/>
                  </a:lnTo>
                  <a:lnTo>
                    <a:pt x="1740" y="300"/>
                  </a:lnTo>
                  <a:lnTo>
                    <a:pt x="1766" y="292"/>
                  </a:lnTo>
                  <a:lnTo>
                    <a:pt x="1792" y="283"/>
                  </a:lnTo>
                  <a:lnTo>
                    <a:pt x="1817" y="271"/>
                  </a:lnTo>
                  <a:lnTo>
                    <a:pt x="1843" y="257"/>
                  </a:lnTo>
                  <a:lnTo>
                    <a:pt x="1868" y="240"/>
                  </a:lnTo>
                  <a:lnTo>
                    <a:pt x="1868" y="240"/>
                  </a:lnTo>
                  <a:lnTo>
                    <a:pt x="1878" y="230"/>
                  </a:lnTo>
                  <a:lnTo>
                    <a:pt x="1886" y="221"/>
                  </a:lnTo>
                  <a:lnTo>
                    <a:pt x="1894" y="211"/>
                  </a:lnTo>
                  <a:lnTo>
                    <a:pt x="1899" y="200"/>
                  </a:lnTo>
                  <a:lnTo>
                    <a:pt x="1904" y="189"/>
                  </a:lnTo>
                  <a:lnTo>
                    <a:pt x="1908" y="176"/>
                  </a:lnTo>
                  <a:lnTo>
                    <a:pt x="1911" y="162"/>
                  </a:lnTo>
                  <a:lnTo>
                    <a:pt x="1912" y="149"/>
                  </a:lnTo>
                  <a:lnTo>
                    <a:pt x="1915" y="123"/>
                  </a:lnTo>
                  <a:lnTo>
                    <a:pt x="1915" y="96"/>
                  </a:lnTo>
                  <a:lnTo>
                    <a:pt x="1914" y="46"/>
                  </a:lnTo>
                  <a:lnTo>
                    <a:pt x="1914" y="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chenying0907 769"/>
            <p:cNvSpPr/>
            <p:nvPr/>
          </p:nvSpPr>
          <p:spPr bwMode="auto">
            <a:xfrm>
              <a:off x="2560638" y="3128963"/>
              <a:ext cx="244475" cy="560388"/>
            </a:xfrm>
            <a:custGeom>
              <a:avLst/>
              <a:gdLst/>
              <a:ahLst/>
              <a:cxnLst>
                <a:cxn ang="0">
                  <a:pos x="615" y="557"/>
                </a:cxn>
                <a:cxn ang="0">
                  <a:pos x="612" y="359"/>
                </a:cxn>
                <a:cxn ang="0">
                  <a:pos x="609" y="293"/>
                </a:cxn>
                <a:cxn ang="0">
                  <a:pos x="603" y="247"/>
                </a:cxn>
                <a:cxn ang="0">
                  <a:pos x="599" y="200"/>
                </a:cxn>
                <a:cxn ang="0">
                  <a:pos x="599" y="190"/>
                </a:cxn>
                <a:cxn ang="0">
                  <a:pos x="592" y="164"/>
                </a:cxn>
                <a:cxn ang="0">
                  <a:pos x="578" y="128"/>
                </a:cxn>
                <a:cxn ang="0">
                  <a:pos x="567" y="110"/>
                </a:cxn>
                <a:cxn ang="0">
                  <a:pos x="541" y="80"/>
                </a:cxn>
                <a:cxn ang="0">
                  <a:pos x="509" y="56"/>
                </a:cxn>
                <a:cxn ang="0">
                  <a:pos x="473" y="37"/>
                </a:cxn>
                <a:cxn ang="0">
                  <a:pos x="454" y="29"/>
                </a:cxn>
                <a:cxn ang="0">
                  <a:pos x="403" y="13"/>
                </a:cxn>
                <a:cxn ang="0">
                  <a:pos x="352" y="4"/>
                </a:cxn>
                <a:cxn ang="0">
                  <a:pos x="298" y="0"/>
                </a:cxn>
                <a:cxn ang="0">
                  <a:pos x="244" y="0"/>
                </a:cxn>
                <a:cxn ang="0">
                  <a:pos x="131" y="4"/>
                </a:cxn>
                <a:cxn ang="0">
                  <a:pos x="14" y="7"/>
                </a:cxn>
                <a:cxn ang="0">
                  <a:pos x="5" y="11"/>
                </a:cxn>
                <a:cxn ang="0">
                  <a:pos x="1" y="17"/>
                </a:cxn>
                <a:cxn ang="0">
                  <a:pos x="1" y="28"/>
                </a:cxn>
                <a:cxn ang="0">
                  <a:pos x="6" y="39"/>
                </a:cxn>
                <a:cxn ang="0">
                  <a:pos x="10" y="47"/>
                </a:cxn>
                <a:cxn ang="0">
                  <a:pos x="15" y="54"/>
                </a:cxn>
                <a:cxn ang="0">
                  <a:pos x="200" y="47"/>
                </a:cxn>
                <a:cxn ang="0">
                  <a:pos x="302" y="46"/>
                </a:cxn>
                <a:cxn ang="0">
                  <a:pos x="365" y="51"/>
                </a:cxn>
                <a:cxn ang="0">
                  <a:pos x="383" y="54"/>
                </a:cxn>
                <a:cxn ang="0">
                  <a:pos x="429" y="67"/>
                </a:cxn>
                <a:cxn ang="0">
                  <a:pos x="471" y="87"/>
                </a:cxn>
                <a:cxn ang="0">
                  <a:pos x="509" y="114"/>
                </a:cxn>
                <a:cxn ang="0">
                  <a:pos x="526" y="131"/>
                </a:cxn>
                <a:cxn ang="0">
                  <a:pos x="539" y="151"/>
                </a:cxn>
                <a:cxn ang="0">
                  <a:pos x="545" y="165"/>
                </a:cxn>
                <a:cxn ang="0">
                  <a:pos x="550" y="192"/>
                </a:cxn>
                <a:cxn ang="0">
                  <a:pos x="552" y="233"/>
                </a:cxn>
                <a:cxn ang="0">
                  <a:pos x="556" y="260"/>
                </a:cxn>
                <a:cxn ang="0">
                  <a:pos x="561" y="288"/>
                </a:cxn>
                <a:cxn ang="0">
                  <a:pos x="565" y="342"/>
                </a:cxn>
                <a:cxn ang="0">
                  <a:pos x="565" y="369"/>
                </a:cxn>
                <a:cxn ang="0">
                  <a:pos x="567" y="484"/>
                </a:cxn>
                <a:cxn ang="0">
                  <a:pos x="570" y="599"/>
                </a:cxn>
                <a:cxn ang="0">
                  <a:pos x="569" y="663"/>
                </a:cxn>
                <a:cxn ang="0">
                  <a:pos x="565" y="790"/>
                </a:cxn>
                <a:cxn ang="0">
                  <a:pos x="565" y="1392"/>
                </a:cxn>
                <a:cxn ang="0">
                  <a:pos x="565" y="1397"/>
                </a:cxn>
                <a:cxn ang="0">
                  <a:pos x="569" y="1405"/>
                </a:cxn>
                <a:cxn ang="0">
                  <a:pos x="575" y="1410"/>
                </a:cxn>
                <a:cxn ang="0">
                  <a:pos x="587" y="1414"/>
                </a:cxn>
                <a:cxn ang="0">
                  <a:pos x="600" y="1410"/>
                </a:cxn>
                <a:cxn ang="0">
                  <a:pos x="605" y="1405"/>
                </a:cxn>
                <a:cxn ang="0">
                  <a:pos x="609" y="1397"/>
                </a:cxn>
                <a:cxn ang="0">
                  <a:pos x="611" y="814"/>
                </a:cxn>
                <a:cxn ang="0">
                  <a:pos x="611" y="750"/>
                </a:cxn>
                <a:cxn ang="0">
                  <a:pos x="615" y="621"/>
                </a:cxn>
                <a:cxn ang="0">
                  <a:pos x="615" y="557"/>
                </a:cxn>
              </a:cxnLst>
              <a:rect l="0" t="0" r="r" b="b"/>
              <a:pathLst>
                <a:path w="615" h="1414">
                  <a:moveTo>
                    <a:pt x="615" y="557"/>
                  </a:moveTo>
                  <a:lnTo>
                    <a:pt x="615" y="557"/>
                  </a:lnTo>
                  <a:lnTo>
                    <a:pt x="613" y="425"/>
                  </a:lnTo>
                  <a:lnTo>
                    <a:pt x="612" y="359"/>
                  </a:lnTo>
                  <a:lnTo>
                    <a:pt x="609" y="293"/>
                  </a:lnTo>
                  <a:lnTo>
                    <a:pt x="609" y="293"/>
                  </a:lnTo>
                  <a:lnTo>
                    <a:pt x="607" y="270"/>
                  </a:lnTo>
                  <a:lnTo>
                    <a:pt x="603" y="247"/>
                  </a:lnTo>
                  <a:lnTo>
                    <a:pt x="600" y="224"/>
                  </a:lnTo>
                  <a:lnTo>
                    <a:pt x="599" y="200"/>
                  </a:lnTo>
                  <a:lnTo>
                    <a:pt x="599" y="200"/>
                  </a:lnTo>
                  <a:lnTo>
                    <a:pt x="599" y="190"/>
                  </a:lnTo>
                  <a:lnTo>
                    <a:pt x="598" y="181"/>
                  </a:lnTo>
                  <a:lnTo>
                    <a:pt x="592" y="164"/>
                  </a:lnTo>
                  <a:lnTo>
                    <a:pt x="586" y="145"/>
                  </a:lnTo>
                  <a:lnTo>
                    <a:pt x="578" y="128"/>
                  </a:lnTo>
                  <a:lnTo>
                    <a:pt x="578" y="128"/>
                  </a:lnTo>
                  <a:lnTo>
                    <a:pt x="567" y="110"/>
                  </a:lnTo>
                  <a:lnTo>
                    <a:pt x="556" y="94"/>
                  </a:lnTo>
                  <a:lnTo>
                    <a:pt x="541" y="80"/>
                  </a:lnTo>
                  <a:lnTo>
                    <a:pt x="526" y="67"/>
                  </a:lnTo>
                  <a:lnTo>
                    <a:pt x="509" y="56"/>
                  </a:lnTo>
                  <a:lnTo>
                    <a:pt x="490" y="46"/>
                  </a:lnTo>
                  <a:lnTo>
                    <a:pt x="473" y="37"/>
                  </a:lnTo>
                  <a:lnTo>
                    <a:pt x="454" y="29"/>
                  </a:lnTo>
                  <a:lnTo>
                    <a:pt x="454" y="29"/>
                  </a:lnTo>
                  <a:lnTo>
                    <a:pt x="429" y="20"/>
                  </a:lnTo>
                  <a:lnTo>
                    <a:pt x="403" y="13"/>
                  </a:lnTo>
                  <a:lnTo>
                    <a:pt x="378" y="8"/>
                  </a:lnTo>
                  <a:lnTo>
                    <a:pt x="352" y="4"/>
                  </a:lnTo>
                  <a:lnTo>
                    <a:pt x="325" y="2"/>
                  </a:lnTo>
                  <a:lnTo>
                    <a:pt x="298" y="0"/>
                  </a:lnTo>
                  <a:lnTo>
                    <a:pt x="272" y="0"/>
                  </a:lnTo>
                  <a:lnTo>
                    <a:pt x="244" y="0"/>
                  </a:lnTo>
                  <a:lnTo>
                    <a:pt x="244" y="0"/>
                  </a:lnTo>
                  <a:lnTo>
                    <a:pt x="131" y="4"/>
                  </a:lnTo>
                  <a:lnTo>
                    <a:pt x="14" y="7"/>
                  </a:lnTo>
                  <a:lnTo>
                    <a:pt x="14" y="7"/>
                  </a:lnTo>
                  <a:lnTo>
                    <a:pt x="9" y="8"/>
                  </a:lnTo>
                  <a:lnTo>
                    <a:pt x="5" y="11"/>
                  </a:lnTo>
                  <a:lnTo>
                    <a:pt x="2" y="15"/>
                  </a:lnTo>
                  <a:lnTo>
                    <a:pt x="1" y="17"/>
                  </a:lnTo>
                  <a:lnTo>
                    <a:pt x="0" y="22"/>
                  </a:lnTo>
                  <a:lnTo>
                    <a:pt x="1" y="28"/>
                  </a:lnTo>
                  <a:lnTo>
                    <a:pt x="2" y="33"/>
                  </a:lnTo>
                  <a:lnTo>
                    <a:pt x="6" y="39"/>
                  </a:lnTo>
                  <a:lnTo>
                    <a:pt x="6" y="39"/>
                  </a:lnTo>
                  <a:lnTo>
                    <a:pt x="10" y="47"/>
                  </a:lnTo>
                  <a:lnTo>
                    <a:pt x="15" y="54"/>
                  </a:lnTo>
                  <a:lnTo>
                    <a:pt x="15" y="54"/>
                  </a:lnTo>
                  <a:lnTo>
                    <a:pt x="98" y="51"/>
                  </a:lnTo>
                  <a:lnTo>
                    <a:pt x="200" y="47"/>
                  </a:lnTo>
                  <a:lnTo>
                    <a:pt x="252" y="46"/>
                  </a:lnTo>
                  <a:lnTo>
                    <a:pt x="302" y="46"/>
                  </a:lnTo>
                  <a:lnTo>
                    <a:pt x="345" y="49"/>
                  </a:lnTo>
                  <a:lnTo>
                    <a:pt x="365" y="51"/>
                  </a:lnTo>
                  <a:lnTo>
                    <a:pt x="383" y="54"/>
                  </a:lnTo>
                  <a:lnTo>
                    <a:pt x="383" y="54"/>
                  </a:lnTo>
                  <a:lnTo>
                    <a:pt x="405" y="60"/>
                  </a:lnTo>
                  <a:lnTo>
                    <a:pt x="429" y="67"/>
                  </a:lnTo>
                  <a:lnTo>
                    <a:pt x="450" y="76"/>
                  </a:lnTo>
                  <a:lnTo>
                    <a:pt x="471" y="87"/>
                  </a:lnTo>
                  <a:lnTo>
                    <a:pt x="490" y="100"/>
                  </a:lnTo>
                  <a:lnTo>
                    <a:pt x="509" y="114"/>
                  </a:lnTo>
                  <a:lnTo>
                    <a:pt x="518" y="123"/>
                  </a:lnTo>
                  <a:lnTo>
                    <a:pt x="526" y="131"/>
                  </a:lnTo>
                  <a:lnTo>
                    <a:pt x="532" y="141"/>
                  </a:lnTo>
                  <a:lnTo>
                    <a:pt x="539" y="151"/>
                  </a:lnTo>
                  <a:lnTo>
                    <a:pt x="539" y="151"/>
                  </a:lnTo>
                  <a:lnTo>
                    <a:pt x="545" y="165"/>
                  </a:lnTo>
                  <a:lnTo>
                    <a:pt x="549" y="178"/>
                  </a:lnTo>
                  <a:lnTo>
                    <a:pt x="550" y="192"/>
                  </a:lnTo>
                  <a:lnTo>
                    <a:pt x="552" y="206"/>
                  </a:lnTo>
                  <a:lnTo>
                    <a:pt x="552" y="233"/>
                  </a:lnTo>
                  <a:lnTo>
                    <a:pt x="553" y="247"/>
                  </a:lnTo>
                  <a:lnTo>
                    <a:pt x="556" y="260"/>
                  </a:lnTo>
                  <a:lnTo>
                    <a:pt x="556" y="260"/>
                  </a:lnTo>
                  <a:lnTo>
                    <a:pt x="561" y="288"/>
                  </a:lnTo>
                  <a:lnTo>
                    <a:pt x="564" y="315"/>
                  </a:lnTo>
                  <a:lnTo>
                    <a:pt x="565" y="342"/>
                  </a:lnTo>
                  <a:lnTo>
                    <a:pt x="565" y="369"/>
                  </a:lnTo>
                  <a:lnTo>
                    <a:pt x="565" y="369"/>
                  </a:lnTo>
                  <a:lnTo>
                    <a:pt x="565" y="427"/>
                  </a:lnTo>
                  <a:lnTo>
                    <a:pt x="567" y="484"/>
                  </a:lnTo>
                  <a:lnTo>
                    <a:pt x="569" y="542"/>
                  </a:lnTo>
                  <a:lnTo>
                    <a:pt x="570" y="599"/>
                  </a:lnTo>
                  <a:lnTo>
                    <a:pt x="570" y="599"/>
                  </a:lnTo>
                  <a:lnTo>
                    <a:pt x="569" y="663"/>
                  </a:lnTo>
                  <a:lnTo>
                    <a:pt x="567" y="726"/>
                  </a:lnTo>
                  <a:lnTo>
                    <a:pt x="565" y="790"/>
                  </a:lnTo>
                  <a:lnTo>
                    <a:pt x="565" y="853"/>
                  </a:lnTo>
                  <a:lnTo>
                    <a:pt x="565" y="1392"/>
                  </a:lnTo>
                  <a:lnTo>
                    <a:pt x="565" y="1392"/>
                  </a:lnTo>
                  <a:lnTo>
                    <a:pt x="565" y="1397"/>
                  </a:lnTo>
                  <a:lnTo>
                    <a:pt x="566" y="1401"/>
                  </a:lnTo>
                  <a:lnTo>
                    <a:pt x="569" y="1405"/>
                  </a:lnTo>
                  <a:lnTo>
                    <a:pt x="571" y="1409"/>
                  </a:lnTo>
                  <a:lnTo>
                    <a:pt x="575" y="1410"/>
                  </a:lnTo>
                  <a:lnTo>
                    <a:pt x="579" y="1413"/>
                  </a:lnTo>
                  <a:lnTo>
                    <a:pt x="587" y="1414"/>
                  </a:lnTo>
                  <a:lnTo>
                    <a:pt x="596" y="1413"/>
                  </a:lnTo>
                  <a:lnTo>
                    <a:pt x="600" y="1410"/>
                  </a:lnTo>
                  <a:lnTo>
                    <a:pt x="603" y="1409"/>
                  </a:lnTo>
                  <a:lnTo>
                    <a:pt x="605" y="1405"/>
                  </a:lnTo>
                  <a:lnTo>
                    <a:pt x="608" y="1401"/>
                  </a:lnTo>
                  <a:lnTo>
                    <a:pt x="609" y="1397"/>
                  </a:lnTo>
                  <a:lnTo>
                    <a:pt x="611" y="1392"/>
                  </a:lnTo>
                  <a:lnTo>
                    <a:pt x="611" y="814"/>
                  </a:lnTo>
                  <a:lnTo>
                    <a:pt x="611" y="814"/>
                  </a:lnTo>
                  <a:lnTo>
                    <a:pt x="611" y="750"/>
                  </a:lnTo>
                  <a:lnTo>
                    <a:pt x="613" y="686"/>
                  </a:lnTo>
                  <a:lnTo>
                    <a:pt x="615" y="621"/>
                  </a:lnTo>
                  <a:lnTo>
                    <a:pt x="615" y="557"/>
                  </a:lnTo>
                  <a:lnTo>
                    <a:pt x="615" y="55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chenying0907 770"/>
            <p:cNvSpPr/>
            <p:nvPr/>
          </p:nvSpPr>
          <p:spPr bwMode="auto">
            <a:xfrm>
              <a:off x="2044701" y="3044825"/>
              <a:ext cx="533400" cy="114300"/>
            </a:xfrm>
            <a:custGeom>
              <a:avLst/>
              <a:gdLst/>
              <a:ahLst/>
              <a:cxnLst>
                <a:cxn ang="0">
                  <a:pos x="1338" y="227"/>
                </a:cxn>
                <a:cxn ang="0">
                  <a:pos x="1281" y="176"/>
                </a:cxn>
                <a:cxn ang="0">
                  <a:pos x="1218" y="132"/>
                </a:cxn>
                <a:cxn ang="0">
                  <a:pos x="1150" y="93"/>
                </a:cxn>
                <a:cxn ang="0">
                  <a:pos x="1081" y="60"/>
                </a:cxn>
                <a:cxn ang="0">
                  <a:pos x="1057" y="51"/>
                </a:cxn>
                <a:cxn ang="0">
                  <a:pos x="1004" y="34"/>
                </a:cxn>
                <a:cxn ang="0">
                  <a:pos x="943" y="22"/>
                </a:cxn>
                <a:cxn ang="0">
                  <a:pos x="848" y="10"/>
                </a:cxn>
                <a:cxn ang="0">
                  <a:pos x="721" y="1"/>
                </a:cxn>
                <a:cxn ang="0">
                  <a:pos x="608" y="0"/>
                </a:cxn>
                <a:cxn ang="0">
                  <a:pos x="563" y="0"/>
                </a:cxn>
                <a:cxn ang="0">
                  <a:pos x="471" y="5"/>
                </a:cxn>
                <a:cxn ang="0">
                  <a:pos x="378" y="17"/>
                </a:cxn>
                <a:cxn ang="0">
                  <a:pos x="332" y="27"/>
                </a:cxn>
                <a:cxn ang="0">
                  <a:pos x="289" y="40"/>
                </a:cxn>
                <a:cxn ang="0">
                  <a:pos x="246" y="57"/>
                </a:cxn>
                <a:cxn ang="0">
                  <a:pos x="212" y="73"/>
                </a:cxn>
                <a:cxn ang="0">
                  <a:pos x="138" y="111"/>
                </a:cxn>
                <a:cxn ang="0">
                  <a:pos x="100" y="134"/>
                </a:cxn>
                <a:cxn ang="0">
                  <a:pos x="66" y="161"/>
                </a:cxn>
                <a:cxn ang="0">
                  <a:pos x="36" y="189"/>
                </a:cxn>
                <a:cxn ang="0">
                  <a:pos x="13" y="223"/>
                </a:cxn>
                <a:cxn ang="0">
                  <a:pos x="0" y="260"/>
                </a:cxn>
                <a:cxn ang="0">
                  <a:pos x="0" y="265"/>
                </a:cxn>
                <a:cxn ang="0">
                  <a:pos x="2" y="274"/>
                </a:cxn>
                <a:cxn ang="0">
                  <a:pos x="7" y="281"/>
                </a:cxn>
                <a:cxn ang="0">
                  <a:pos x="19" y="287"/>
                </a:cxn>
                <a:cxn ang="0">
                  <a:pos x="30" y="287"/>
                </a:cxn>
                <a:cxn ang="0">
                  <a:pos x="38" y="283"/>
                </a:cxn>
                <a:cxn ang="0">
                  <a:pos x="43" y="277"/>
                </a:cxn>
                <a:cxn ang="0">
                  <a:pos x="45" y="272"/>
                </a:cxn>
                <a:cxn ang="0">
                  <a:pos x="58" y="238"/>
                </a:cxn>
                <a:cxn ang="0">
                  <a:pos x="81" y="206"/>
                </a:cxn>
                <a:cxn ang="0">
                  <a:pos x="111" y="179"/>
                </a:cxn>
                <a:cxn ang="0">
                  <a:pos x="147" y="155"/>
                </a:cxn>
                <a:cxn ang="0">
                  <a:pos x="186" y="134"/>
                </a:cxn>
                <a:cxn ang="0">
                  <a:pos x="262" y="99"/>
                </a:cxn>
                <a:cxn ang="0">
                  <a:pos x="295" y="86"/>
                </a:cxn>
                <a:cxn ang="0">
                  <a:pos x="336" y="72"/>
                </a:cxn>
                <a:cxn ang="0">
                  <a:pos x="387" y="62"/>
                </a:cxn>
                <a:cxn ang="0">
                  <a:pos x="444" y="55"/>
                </a:cxn>
                <a:cxn ang="0">
                  <a:pos x="561" y="47"/>
                </a:cxn>
                <a:cxn ang="0">
                  <a:pos x="716" y="45"/>
                </a:cxn>
                <a:cxn ang="0">
                  <a:pos x="762" y="45"/>
                </a:cxn>
                <a:cxn ang="0">
                  <a:pos x="853" y="52"/>
                </a:cxn>
                <a:cxn ang="0">
                  <a:pos x="945" y="65"/>
                </a:cxn>
                <a:cxn ang="0">
                  <a:pos x="1010" y="82"/>
                </a:cxn>
                <a:cxn ang="0">
                  <a:pos x="1055" y="98"/>
                </a:cxn>
                <a:cxn ang="0">
                  <a:pos x="1075" y="107"/>
                </a:cxn>
                <a:cxn ang="0">
                  <a:pos x="1138" y="137"/>
                </a:cxn>
                <a:cxn ang="0">
                  <a:pos x="1198" y="172"/>
                </a:cxn>
                <a:cxn ang="0">
                  <a:pos x="1255" y="213"/>
                </a:cxn>
                <a:cxn ang="0">
                  <a:pos x="1306" y="259"/>
                </a:cxn>
                <a:cxn ang="0">
                  <a:pos x="1310" y="263"/>
                </a:cxn>
                <a:cxn ang="0">
                  <a:pos x="1319" y="266"/>
                </a:cxn>
                <a:cxn ang="0">
                  <a:pos x="1327" y="265"/>
                </a:cxn>
                <a:cxn ang="0">
                  <a:pos x="1338" y="259"/>
                </a:cxn>
                <a:cxn ang="0">
                  <a:pos x="1345" y="248"/>
                </a:cxn>
                <a:cxn ang="0">
                  <a:pos x="1345" y="239"/>
                </a:cxn>
                <a:cxn ang="0">
                  <a:pos x="1342" y="231"/>
                </a:cxn>
                <a:cxn ang="0">
                  <a:pos x="1338" y="227"/>
                </a:cxn>
              </a:cxnLst>
              <a:rect l="0" t="0" r="r" b="b"/>
              <a:pathLst>
                <a:path w="1345" h="289">
                  <a:moveTo>
                    <a:pt x="1338" y="227"/>
                  </a:moveTo>
                  <a:lnTo>
                    <a:pt x="1338" y="227"/>
                  </a:lnTo>
                  <a:lnTo>
                    <a:pt x="1311" y="201"/>
                  </a:lnTo>
                  <a:lnTo>
                    <a:pt x="1281" y="176"/>
                  </a:lnTo>
                  <a:lnTo>
                    <a:pt x="1249" y="153"/>
                  </a:lnTo>
                  <a:lnTo>
                    <a:pt x="1218" y="132"/>
                  </a:lnTo>
                  <a:lnTo>
                    <a:pt x="1184" y="111"/>
                  </a:lnTo>
                  <a:lnTo>
                    <a:pt x="1150" y="93"/>
                  </a:lnTo>
                  <a:lnTo>
                    <a:pt x="1116" y="76"/>
                  </a:lnTo>
                  <a:lnTo>
                    <a:pt x="1081" y="60"/>
                  </a:lnTo>
                  <a:lnTo>
                    <a:pt x="1081" y="60"/>
                  </a:lnTo>
                  <a:lnTo>
                    <a:pt x="1057" y="51"/>
                  </a:lnTo>
                  <a:lnTo>
                    <a:pt x="1031" y="42"/>
                  </a:lnTo>
                  <a:lnTo>
                    <a:pt x="1004" y="34"/>
                  </a:lnTo>
                  <a:lnTo>
                    <a:pt x="975" y="27"/>
                  </a:lnTo>
                  <a:lnTo>
                    <a:pt x="943" y="22"/>
                  </a:lnTo>
                  <a:lnTo>
                    <a:pt x="912" y="17"/>
                  </a:lnTo>
                  <a:lnTo>
                    <a:pt x="848" y="10"/>
                  </a:lnTo>
                  <a:lnTo>
                    <a:pt x="784" y="5"/>
                  </a:lnTo>
                  <a:lnTo>
                    <a:pt x="721" y="1"/>
                  </a:lnTo>
                  <a:lnTo>
                    <a:pt x="662" y="0"/>
                  </a:lnTo>
                  <a:lnTo>
                    <a:pt x="608" y="0"/>
                  </a:lnTo>
                  <a:lnTo>
                    <a:pt x="608" y="0"/>
                  </a:lnTo>
                  <a:lnTo>
                    <a:pt x="563" y="0"/>
                  </a:lnTo>
                  <a:lnTo>
                    <a:pt x="517" y="1"/>
                  </a:lnTo>
                  <a:lnTo>
                    <a:pt x="471" y="5"/>
                  </a:lnTo>
                  <a:lnTo>
                    <a:pt x="424" y="9"/>
                  </a:lnTo>
                  <a:lnTo>
                    <a:pt x="378" y="17"/>
                  </a:lnTo>
                  <a:lnTo>
                    <a:pt x="356" y="22"/>
                  </a:lnTo>
                  <a:lnTo>
                    <a:pt x="332" y="27"/>
                  </a:lnTo>
                  <a:lnTo>
                    <a:pt x="310" y="32"/>
                  </a:lnTo>
                  <a:lnTo>
                    <a:pt x="289" y="40"/>
                  </a:lnTo>
                  <a:lnTo>
                    <a:pt x="267" y="48"/>
                  </a:lnTo>
                  <a:lnTo>
                    <a:pt x="246" y="57"/>
                  </a:lnTo>
                  <a:lnTo>
                    <a:pt x="246" y="57"/>
                  </a:lnTo>
                  <a:lnTo>
                    <a:pt x="212" y="73"/>
                  </a:lnTo>
                  <a:lnTo>
                    <a:pt x="176" y="90"/>
                  </a:lnTo>
                  <a:lnTo>
                    <a:pt x="138" y="111"/>
                  </a:lnTo>
                  <a:lnTo>
                    <a:pt x="118" y="123"/>
                  </a:lnTo>
                  <a:lnTo>
                    <a:pt x="100" y="134"/>
                  </a:lnTo>
                  <a:lnTo>
                    <a:pt x="83" y="146"/>
                  </a:lnTo>
                  <a:lnTo>
                    <a:pt x="66" y="161"/>
                  </a:lnTo>
                  <a:lnTo>
                    <a:pt x="50" y="175"/>
                  </a:lnTo>
                  <a:lnTo>
                    <a:pt x="36" y="189"/>
                  </a:lnTo>
                  <a:lnTo>
                    <a:pt x="24" y="206"/>
                  </a:lnTo>
                  <a:lnTo>
                    <a:pt x="13" y="223"/>
                  </a:lnTo>
                  <a:lnTo>
                    <a:pt x="5" y="240"/>
                  </a:lnTo>
                  <a:lnTo>
                    <a:pt x="0" y="260"/>
                  </a:lnTo>
                  <a:lnTo>
                    <a:pt x="0" y="260"/>
                  </a:lnTo>
                  <a:lnTo>
                    <a:pt x="0" y="265"/>
                  </a:lnTo>
                  <a:lnTo>
                    <a:pt x="0" y="270"/>
                  </a:lnTo>
                  <a:lnTo>
                    <a:pt x="2" y="274"/>
                  </a:lnTo>
                  <a:lnTo>
                    <a:pt x="4" y="278"/>
                  </a:lnTo>
                  <a:lnTo>
                    <a:pt x="7" y="281"/>
                  </a:lnTo>
                  <a:lnTo>
                    <a:pt x="11" y="283"/>
                  </a:lnTo>
                  <a:lnTo>
                    <a:pt x="19" y="287"/>
                  </a:lnTo>
                  <a:lnTo>
                    <a:pt x="26" y="289"/>
                  </a:lnTo>
                  <a:lnTo>
                    <a:pt x="30" y="287"/>
                  </a:lnTo>
                  <a:lnTo>
                    <a:pt x="34" y="286"/>
                  </a:lnTo>
                  <a:lnTo>
                    <a:pt x="38" y="283"/>
                  </a:lnTo>
                  <a:lnTo>
                    <a:pt x="41" y="281"/>
                  </a:lnTo>
                  <a:lnTo>
                    <a:pt x="43" y="277"/>
                  </a:lnTo>
                  <a:lnTo>
                    <a:pt x="45" y="272"/>
                  </a:lnTo>
                  <a:lnTo>
                    <a:pt x="45" y="272"/>
                  </a:lnTo>
                  <a:lnTo>
                    <a:pt x="50" y="255"/>
                  </a:lnTo>
                  <a:lnTo>
                    <a:pt x="58" y="238"/>
                  </a:lnTo>
                  <a:lnTo>
                    <a:pt x="68" y="222"/>
                  </a:lnTo>
                  <a:lnTo>
                    <a:pt x="81" y="206"/>
                  </a:lnTo>
                  <a:lnTo>
                    <a:pt x="96" y="193"/>
                  </a:lnTo>
                  <a:lnTo>
                    <a:pt x="111" y="179"/>
                  </a:lnTo>
                  <a:lnTo>
                    <a:pt x="128" y="167"/>
                  </a:lnTo>
                  <a:lnTo>
                    <a:pt x="147" y="155"/>
                  </a:lnTo>
                  <a:lnTo>
                    <a:pt x="166" y="145"/>
                  </a:lnTo>
                  <a:lnTo>
                    <a:pt x="186" y="134"/>
                  </a:lnTo>
                  <a:lnTo>
                    <a:pt x="225" y="116"/>
                  </a:lnTo>
                  <a:lnTo>
                    <a:pt x="262" y="99"/>
                  </a:lnTo>
                  <a:lnTo>
                    <a:pt x="295" y="86"/>
                  </a:lnTo>
                  <a:lnTo>
                    <a:pt x="295" y="86"/>
                  </a:lnTo>
                  <a:lnTo>
                    <a:pt x="314" y="78"/>
                  </a:lnTo>
                  <a:lnTo>
                    <a:pt x="336" y="72"/>
                  </a:lnTo>
                  <a:lnTo>
                    <a:pt x="361" y="66"/>
                  </a:lnTo>
                  <a:lnTo>
                    <a:pt x="387" y="62"/>
                  </a:lnTo>
                  <a:lnTo>
                    <a:pt x="415" y="59"/>
                  </a:lnTo>
                  <a:lnTo>
                    <a:pt x="444" y="55"/>
                  </a:lnTo>
                  <a:lnTo>
                    <a:pt x="503" y="49"/>
                  </a:lnTo>
                  <a:lnTo>
                    <a:pt x="561" y="47"/>
                  </a:lnTo>
                  <a:lnTo>
                    <a:pt x="619" y="45"/>
                  </a:lnTo>
                  <a:lnTo>
                    <a:pt x="716" y="45"/>
                  </a:lnTo>
                  <a:lnTo>
                    <a:pt x="716" y="45"/>
                  </a:lnTo>
                  <a:lnTo>
                    <a:pt x="762" y="45"/>
                  </a:lnTo>
                  <a:lnTo>
                    <a:pt x="807" y="48"/>
                  </a:lnTo>
                  <a:lnTo>
                    <a:pt x="853" y="52"/>
                  </a:lnTo>
                  <a:lnTo>
                    <a:pt x="899" y="57"/>
                  </a:lnTo>
                  <a:lnTo>
                    <a:pt x="945" y="65"/>
                  </a:lnTo>
                  <a:lnTo>
                    <a:pt x="989" y="76"/>
                  </a:lnTo>
                  <a:lnTo>
                    <a:pt x="1010" y="82"/>
                  </a:lnTo>
                  <a:lnTo>
                    <a:pt x="1032" y="90"/>
                  </a:lnTo>
                  <a:lnTo>
                    <a:pt x="1055" y="98"/>
                  </a:lnTo>
                  <a:lnTo>
                    <a:pt x="1075" y="107"/>
                  </a:lnTo>
                  <a:lnTo>
                    <a:pt x="1075" y="107"/>
                  </a:lnTo>
                  <a:lnTo>
                    <a:pt x="1107" y="121"/>
                  </a:lnTo>
                  <a:lnTo>
                    <a:pt x="1138" y="137"/>
                  </a:lnTo>
                  <a:lnTo>
                    <a:pt x="1168" y="154"/>
                  </a:lnTo>
                  <a:lnTo>
                    <a:pt x="1198" y="172"/>
                  </a:lnTo>
                  <a:lnTo>
                    <a:pt x="1227" y="192"/>
                  </a:lnTo>
                  <a:lnTo>
                    <a:pt x="1255" y="213"/>
                  </a:lnTo>
                  <a:lnTo>
                    <a:pt x="1281" y="236"/>
                  </a:lnTo>
                  <a:lnTo>
                    <a:pt x="1306" y="259"/>
                  </a:lnTo>
                  <a:lnTo>
                    <a:pt x="1306" y="259"/>
                  </a:lnTo>
                  <a:lnTo>
                    <a:pt x="1310" y="263"/>
                  </a:lnTo>
                  <a:lnTo>
                    <a:pt x="1315" y="265"/>
                  </a:lnTo>
                  <a:lnTo>
                    <a:pt x="1319" y="266"/>
                  </a:lnTo>
                  <a:lnTo>
                    <a:pt x="1323" y="266"/>
                  </a:lnTo>
                  <a:lnTo>
                    <a:pt x="1327" y="265"/>
                  </a:lnTo>
                  <a:lnTo>
                    <a:pt x="1331" y="264"/>
                  </a:lnTo>
                  <a:lnTo>
                    <a:pt x="1338" y="259"/>
                  </a:lnTo>
                  <a:lnTo>
                    <a:pt x="1342" y="252"/>
                  </a:lnTo>
                  <a:lnTo>
                    <a:pt x="1345" y="248"/>
                  </a:lnTo>
                  <a:lnTo>
                    <a:pt x="1345" y="244"/>
                  </a:lnTo>
                  <a:lnTo>
                    <a:pt x="1345" y="239"/>
                  </a:lnTo>
                  <a:lnTo>
                    <a:pt x="1344" y="235"/>
                  </a:lnTo>
                  <a:lnTo>
                    <a:pt x="1342" y="231"/>
                  </a:lnTo>
                  <a:lnTo>
                    <a:pt x="1338" y="227"/>
                  </a:lnTo>
                  <a:lnTo>
                    <a:pt x="1338" y="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chenying0907 771"/>
            <p:cNvSpPr>
              <a:spLocks noEditPoints="1"/>
            </p:cNvSpPr>
            <p:nvPr/>
          </p:nvSpPr>
          <p:spPr bwMode="auto">
            <a:xfrm>
              <a:off x="2586038" y="3386138"/>
              <a:ext cx="158750" cy="50800"/>
            </a:xfrm>
            <a:custGeom>
              <a:avLst/>
              <a:gdLst/>
              <a:ahLst/>
              <a:cxnLst>
                <a:cxn ang="0">
                  <a:pos x="343" y="8"/>
                </a:cxn>
                <a:cxn ang="0">
                  <a:pos x="308" y="11"/>
                </a:cxn>
                <a:cxn ang="0">
                  <a:pos x="240" y="5"/>
                </a:cxn>
                <a:cxn ang="0">
                  <a:pos x="206" y="4"/>
                </a:cxn>
                <a:cxn ang="0">
                  <a:pos x="121" y="3"/>
                </a:cxn>
                <a:cxn ang="0">
                  <a:pos x="34" y="0"/>
                </a:cxn>
                <a:cxn ang="0">
                  <a:pos x="30" y="2"/>
                </a:cxn>
                <a:cxn ang="0">
                  <a:pos x="19" y="7"/>
                </a:cxn>
                <a:cxn ang="0">
                  <a:pos x="12" y="20"/>
                </a:cxn>
                <a:cxn ang="0">
                  <a:pos x="7" y="24"/>
                </a:cxn>
                <a:cxn ang="0">
                  <a:pos x="0" y="37"/>
                </a:cxn>
                <a:cxn ang="0">
                  <a:pos x="0" y="45"/>
                </a:cxn>
                <a:cxn ang="0">
                  <a:pos x="3" y="62"/>
                </a:cxn>
                <a:cxn ang="0">
                  <a:pos x="4" y="89"/>
                </a:cxn>
                <a:cxn ang="0">
                  <a:pos x="9" y="105"/>
                </a:cxn>
                <a:cxn ang="0">
                  <a:pos x="15" y="111"/>
                </a:cxn>
                <a:cxn ang="0">
                  <a:pos x="25" y="119"/>
                </a:cxn>
                <a:cxn ang="0">
                  <a:pos x="39" y="124"/>
                </a:cxn>
                <a:cxn ang="0">
                  <a:pos x="72" y="127"/>
                </a:cxn>
                <a:cxn ang="0">
                  <a:pos x="106" y="124"/>
                </a:cxn>
                <a:cxn ang="0">
                  <a:pos x="134" y="123"/>
                </a:cxn>
                <a:cxn ang="0">
                  <a:pos x="211" y="122"/>
                </a:cxn>
                <a:cxn ang="0">
                  <a:pos x="289" y="122"/>
                </a:cxn>
                <a:cxn ang="0">
                  <a:pos x="327" y="123"/>
                </a:cxn>
                <a:cxn ang="0">
                  <a:pos x="357" y="122"/>
                </a:cxn>
                <a:cxn ang="0">
                  <a:pos x="377" y="117"/>
                </a:cxn>
                <a:cxn ang="0">
                  <a:pos x="386" y="110"/>
                </a:cxn>
                <a:cxn ang="0">
                  <a:pos x="389" y="106"/>
                </a:cxn>
                <a:cxn ang="0">
                  <a:pos x="397" y="89"/>
                </a:cxn>
                <a:cxn ang="0">
                  <a:pos x="401" y="72"/>
                </a:cxn>
                <a:cxn ang="0">
                  <a:pos x="401" y="55"/>
                </a:cxn>
                <a:cxn ang="0">
                  <a:pos x="395" y="39"/>
                </a:cxn>
                <a:cxn ang="0">
                  <a:pos x="387" y="25"/>
                </a:cxn>
                <a:cxn ang="0">
                  <a:pos x="376" y="16"/>
                </a:cxn>
                <a:cxn ang="0">
                  <a:pos x="361" y="9"/>
                </a:cxn>
                <a:cxn ang="0">
                  <a:pos x="343" y="8"/>
                </a:cxn>
                <a:cxn ang="0">
                  <a:pos x="351" y="80"/>
                </a:cxn>
                <a:cxn ang="0">
                  <a:pos x="348" y="80"/>
                </a:cxn>
                <a:cxn ang="0">
                  <a:pos x="322" y="77"/>
                </a:cxn>
                <a:cxn ang="0">
                  <a:pos x="152" y="76"/>
                </a:cxn>
                <a:cxn ang="0">
                  <a:pos x="102" y="77"/>
                </a:cxn>
                <a:cxn ang="0">
                  <a:pos x="54" y="76"/>
                </a:cxn>
                <a:cxn ang="0">
                  <a:pos x="53" y="76"/>
                </a:cxn>
                <a:cxn ang="0">
                  <a:pos x="50" y="67"/>
                </a:cxn>
                <a:cxn ang="0">
                  <a:pos x="47" y="46"/>
                </a:cxn>
                <a:cxn ang="0">
                  <a:pos x="145" y="50"/>
                </a:cxn>
                <a:cxn ang="0">
                  <a:pos x="242" y="56"/>
                </a:cxn>
                <a:cxn ang="0">
                  <a:pos x="301" y="59"/>
                </a:cxn>
                <a:cxn ang="0">
                  <a:pos x="319" y="58"/>
                </a:cxn>
                <a:cxn ang="0">
                  <a:pos x="355" y="53"/>
                </a:cxn>
                <a:cxn ang="0">
                  <a:pos x="352" y="56"/>
                </a:cxn>
                <a:cxn ang="0">
                  <a:pos x="351" y="80"/>
                </a:cxn>
              </a:cxnLst>
              <a:rect l="0" t="0" r="r" b="b"/>
              <a:pathLst>
                <a:path w="401" h="127">
                  <a:moveTo>
                    <a:pt x="343" y="8"/>
                  </a:moveTo>
                  <a:lnTo>
                    <a:pt x="343" y="8"/>
                  </a:lnTo>
                  <a:lnTo>
                    <a:pt x="325" y="11"/>
                  </a:lnTo>
                  <a:lnTo>
                    <a:pt x="308" y="11"/>
                  </a:lnTo>
                  <a:lnTo>
                    <a:pt x="274" y="8"/>
                  </a:lnTo>
                  <a:lnTo>
                    <a:pt x="240" y="5"/>
                  </a:lnTo>
                  <a:lnTo>
                    <a:pt x="206" y="4"/>
                  </a:lnTo>
                  <a:lnTo>
                    <a:pt x="206" y="4"/>
                  </a:lnTo>
                  <a:lnTo>
                    <a:pt x="162" y="4"/>
                  </a:lnTo>
                  <a:lnTo>
                    <a:pt x="121" y="3"/>
                  </a:lnTo>
                  <a:lnTo>
                    <a:pt x="77" y="2"/>
                  </a:lnTo>
                  <a:lnTo>
                    <a:pt x="34" y="0"/>
                  </a:lnTo>
                  <a:lnTo>
                    <a:pt x="34" y="0"/>
                  </a:lnTo>
                  <a:lnTo>
                    <a:pt x="30" y="2"/>
                  </a:lnTo>
                  <a:lnTo>
                    <a:pt x="25" y="2"/>
                  </a:lnTo>
                  <a:lnTo>
                    <a:pt x="19" y="7"/>
                  </a:lnTo>
                  <a:lnTo>
                    <a:pt x="15" y="12"/>
                  </a:lnTo>
                  <a:lnTo>
                    <a:pt x="12" y="20"/>
                  </a:lnTo>
                  <a:lnTo>
                    <a:pt x="12" y="20"/>
                  </a:lnTo>
                  <a:lnTo>
                    <a:pt x="7" y="24"/>
                  </a:lnTo>
                  <a:lnTo>
                    <a:pt x="3" y="29"/>
                  </a:lnTo>
                  <a:lnTo>
                    <a:pt x="0" y="37"/>
                  </a:lnTo>
                  <a:lnTo>
                    <a:pt x="0" y="45"/>
                  </a:lnTo>
                  <a:lnTo>
                    <a:pt x="0" y="45"/>
                  </a:lnTo>
                  <a:lnTo>
                    <a:pt x="3" y="54"/>
                  </a:lnTo>
                  <a:lnTo>
                    <a:pt x="3" y="62"/>
                  </a:lnTo>
                  <a:lnTo>
                    <a:pt x="3" y="80"/>
                  </a:lnTo>
                  <a:lnTo>
                    <a:pt x="4" y="89"/>
                  </a:lnTo>
                  <a:lnTo>
                    <a:pt x="5" y="97"/>
                  </a:lnTo>
                  <a:lnTo>
                    <a:pt x="9" y="105"/>
                  </a:lnTo>
                  <a:lnTo>
                    <a:pt x="15" y="111"/>
                  </a:lnTo>
                  <a:lnTo>
                    <a:pt x="15" y="111"/>
                  </a:lnTo>
                  <a:lnTo>
                    <a:pt x="20" y="117"/>
                  </a:lnTo>
                  <a:lnTo>
                    <a:pt x="25" y="119"/>
                  </a:lnTo>
                  <a:lnTo>
                    <a:pt x="32" y="122"/>
                  </a:lnTo>
                  <a:lnTo>
                    <a:pt x="39" y="124"/>
                  </a:lnTo>
                  <a:lnTo>
                    <a:pt x="55" y="126"/>
                  </a:lnTo>
                  <a:lnTo>
                    <a:pt x="72" y="127"/>
                  </a:lnTo>
                  <a:lnTo>
                    <a:pt x="89" y="126"/>
                  </a:lnTo>
                  <a:lnTo>
                    <a:pt x="106" y="124"/>
                  </a:lnTo>
                  <a:lnTo>
                    <a:pt x="134" y="123"/>
                  </a:lnTo>
                  <a:lnTo>
                    <a:pt x="134" y="123"/>
                  </a:lnTo>
                  <a:lnTo>
                    <a:pt x="173" y="122"/>
                  </a:lnTo>
                  <a:lnTo>
                    <a:pt x="211" y="122"/>
                  </a:lnTo>
                  <a:lnTo>
                    <a:pt x="289" y="122"/>
                  </a:lnTo>
                  <a:lnTo>
                    <a:pt x="289" y="122"/>
                  </a:lnTo>
                  <a:lnTo>
                    <a:pt x="313" y="123"/>
                  </a:lnTo>
                  <a:lnTo>
                    <a:pt x="327" y="123"/>
                  </a:lnTo>
                  <a:lnTo>
                    <a:pt x="342" y="123"/>
                  </a:lnTo>
                  <a:lnTo>
                    <a:pt x="357" y="122"/>
                  </a:lnTo>
                  <a:lnTo>
                    <a:pt x="370" y="119"/>
                  </a:lnTo>
                  <a:lnTo>
                    <a:pt x="377" y="117"/>
                  </a:lnTo>
                  <a:lnTo>
                    <a:pt x="382" y="114"/>
                  </a:lnTo>
                  <a:lnTo>
                    <a:pt x="386" y="110"/>
                  </a:lnTo>
                  <a:lnTo>
                    <a:pt x="389" y="106"/>
                  </a:lnTo>
                  <a:lnTo>
                    <a:pt x="389" y="106"/>
                  </a:lnTo>
                  <a:lnTo>
                    <a:pt x="394" y="98"/>
                  </a:lnTo>
                  <a:lnTo>
                    <a:pt x="397" y="89"/>
                  </a:lnTo>
                  <a:lnTo>
                    <a:pt x="399" y="81"/>
                  </a:lnTo>
                  <a:lnTo>
                    <a:pt x="401" y="72"/>
                  </a:lnTo>
                  <a:lnTo>
                    <a:pt x="401" y="63"/>
                  </a:lnTo>
                  <a:lnTo>
                    <a:pt x="401" y="55"/>
                  </a:lnTo>
                  <a:lnTo>
                    <a:pt x="398" y="47"/>
                  </a:lnTo>
                  <a:lnTo>
                    <a:pt x="395" y="39"/>
                  </a:lnTo>
                  <a:lnTo>
                    <a:pt x="393" y="32"/>
                  </a:lnTo>
                  <a:lnTo>
                    <a:pt x="387" y="25"/>
                  </a:lnTo>
                  <a:lnTo>
                    <a:pt x="382" y="20"/>
                  </a:lnTo>
                  <a:lnTo>
                    <a:pt x="376" y="16"/>
                  </a:lnTo>
                  <a:lnTo>
                    <a:pt x="369" y="12"/>
                  </a:lnTo>
                  <a:lnTo>
                    <a:pt x="361" y="9"/>
                  </a:lnTo>
                  <a:lnTo>
                    <a:pt x="352" y="8"/>
                  </a:lnTo>
                  <a:lnTo>
                    <a:pt x="343" y="8"/>
                  </a:lnTo>
                  <a:lnTo>
                    <a:pt x="343" y="8"/>
                  </a:lnTo>
                  <a:close/>
                  <a:moveTo>
                    <a:pt x="351" y="80"/>
                  </a:moveTo>
                  <a:lnTo>
                    <a:pt x="351" y="80"/>
                  </a:lnTo>
                  <a:lnTo>
                    <a:pt x="348" y="80"/>
                  </a:lnTo>
                  <a:lnTo>
                    <a:pt x="343" y="79"/>
                  </a:lnTo>
                  <a:lnTo>
                    <a:pt x="322" y="77"/>
                  </a:lnTo>
                  <a:lnTo>
                    <a:pt x="258" y="76"/>
                  </a:lnTo>
                  <a:lnTo>
                    <a:pt x="152" y="76"/>
                  </a:lnTo>
                  <a:lnTo>
                    <a:pt x="152" y="76"/>
                  </a:lnTo>
                  <a:lnTo>
                    <a:pt x="102" y="77"/>
                  </a:lnTo>
                  <a:lnTo>
                    <a:pt x="79" y="77"/>
                  </a:lnTo>
                  <a:lnTo>
                    <a:pt x="54" y="76"/>
                  </a:lnTo>
                  <a:lnTo>
                    <a:pt x="54" y="76"/>
                  </a:lnTo>
                  <a:lnTo>
                    <a:pt x="53" y="76"/>
                  </a:lnTo>
                  <a:lnTo>
                    <a:pt x="51" y="73"/>
                  </a:lnTo>
                  <a:lnTo>
                    <a:pt x="50" y="67"/>
                  </a:lnTo>
                  <a:lnTo>
                    <a:pt x="47" y="46"/>
                  </a:lnTo>
                  <a:lnTo>
                    <a:pt x="47" y="46"/>
                  </a:lnTo>
                  <a:lnTo>
                    <a:pt x="96" y="47"/>
                  </a:lnTo>
                  <a:lnTo>
                    <a:pt x="145" y="50"/>
                  </a:lnTo>
                  <a:lnTo>
                    <a:pt x="242" y="56"/>
                  </a:lnTo>
                  <a:lnTo>
                    <a:pt x="242" y="56"/>
                  </a:lnTo>
                  <a:lnTo>
                    <a:pt x="281" y="59"/>
                  </a:lnTo>
                  <a:lnTo>
                    <a:pt x="301" y="59"/>
                  </a:lnTo>
                  <a:lnTo>
                    <a:pt x="319" y="58"/>
                  </a:lnTo>
                  <a:lnTo>
                    <a:pt x="319" y="58"/>
                  </a:lnTo>
                  <a:lnTo>
                    <a:pt x="355" y="53"/>
                  </a:lnTo>
                  <a:lnTo>
                    <a:pt x="355" y="53"/>
                  </a:lnTo>
                  <a:lnTo>
                    <a:pt x="353" y="54"/>
                  </a:lnTo>
                  <a:lnTo>
                    <a:pt x="352" y="56"/>
                  </a:lnTo>
                  <a:lnTo>
                    <a:pt x="351" y="66"/>
                  </a:lnTo>
                  <a:lnTo>
                    <a:pt x="351" y="80"/>
                  </a:lnTo>
                  <a:lnTo>
                    <a:pt x="351" y="8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chenying0907 772"/>
            <p:cNvSpPr/>
            <p:nvPr/>
          </p:nvSpPr>
          <p:spPr bwMode="auto">
            <a:xfrm>
              <a:off x="2127251" y="3201988"/>
              <a:ext cx="46038" cy="36513"/>
            </a:xfrm>
            <a:custGeom>
              <a:avLst/>
              <a:gdLst/>
              <a:ahLst/>
              <a:cxnLst>
                <a:cxn ang="0">
                  <a:pos x="115" y="47"/>
                </a:cxn>
                <a:cxn ang="0">
                  <a:pos x="115" y="47"/>
                </a:cxn>
                <a:cxn ang="0">
                  <a:pos x="113" y="35"/>
                </a:cxn>
                <a:cxn ang="0">
                  <a:pos x="111" y="24"/>
                </a:cxn>
                <a:cxn ang="0">
                  <a:pos x="111" y="24"/>
                </a:cxn>
                <a:cxn ang="0">
                  <a:pos x="111" y="19"/>
                </a:cxn>
                <a:cxn ang="0">
                  <a:pos x="109" y="15"/>
                </a:cxn>
                <a:cxn ang="0">
                  <a:pos x="107" y="11"/>
                </a:cxn>
                <a:cxn ang="0">
                  <a:pos x="104" y="7"/>
                </a:cxn>
                <a:cxn ang="0">
                  <a:pos x="102" y="5"/>
                </a:cxn>
                <a:cxn ang="0">
                  <a:pos x="98" y="4"/>
                </a:cxn>
                <a:cxn ang="0">
                  <a:pos x="92" y="2"/>
                </a:cxn>
                <a:cxn ang="0">
                  <a:pos x="88" y="1"/>
                </a:cxn>
                <a:cxn ang="0">
                  <a:pos x="88" y="1"/>
                </a:cxn>
                <a:cxn ang="0">
                  <a:pos x="61" y="2"/>
                </a:cxn>
                <a:cxn ang="0">
                  <a:pos x="61" y="2"/>
                </a:cxn>
                <a:cxn ang="0">
                  <a:pos x="60" y="2"/>
                </a:cxn>
                <a:cxn ang="0">
                  <a:pos x="60" y="2"/>
                </a:cxn>
                <a:cxn ang="0">
                  <a:pos x="56" y="1"/>
                </a:cxn>
                <a:cxn ang="0">
                  <a:pos x="49" y="1"/>
                </a:cxn>
                <a:cxn ang="0">
                  <a:pos x="39" y="1"/>
                </a:cxn>
                <a:cxn ang="0">
                  <a:pos x="39" y="1"/>
                </a:cxn>
                <a:cxn ang="0">
                  <a:pos x="30" y="0"/>
                </a:cxn>
                <a:cxn ang="0">
                  <a:pos x="22" y="1"/>
                </a:cxn>
                <a:cxn ang="0">
                  <a:pos x="18" y="4"/>
                </a:cxn>
                <a:cxn ang="0">
                  <a:pos x="14" y="5"/>
                </a:cxn>
                <a:cxn ang="0">
                  <a:pos x="10" y="9"/>
                </a:cxn>
                <a:cxn ang="0">
                  <a:pos x="7" y="13"/>
                </a:cxn>
                <a:cxn ang="0">
                  <a:pos x="7" y="13"/>
                </a:cxn>
                <a:cxn ang="0">
                  <a:pos x="3" y="23"/>
                </a:cxn>
                <a:cxn ang="0">
                  <a:pos x="1" y="34"/>
                </a:cxn>
                <a:cxn ang="0">
                  <a:pos x="0" y="44"/>
                </a:cxn>
                <a:cxn ang="0">
                  <a:pos x="0" y="56"/>
                </a:cxn>
                <a:cxn ang="0">
                  <a:pos x="0" y="56"/>
                </a:cxn>
                <a:cxn ang="0">
                  <a:pos x="1" y="61"/>
                </a:cxn>
                <a:cxn ang="0">
                  <a:pos x="2" y="65"/>
                </a:cxn>
                <a:cxn ang="0">
                  <a:pos x="5" y="69"/>
                </a:cxn>
                <a:cxn ang="0">
                  <a:pos x="7" y="73"/>
                </a:cxn>
                <a:cxn ang="0">
                  <a:pos x="7" y="73"/>
                </a:cxn>
                <a:cxn ang="0">
                  <a:pos x="10" y="77"/>
                </a:cxn>
                <a:cxn ang="0">
                  <a:pos x="13" y="81"/>
                </a:cxn>
                <a:cxn ang="0">
                  <a:pos x="19" y="85"/>
                </a:cxn>
                <a:cxn ang="0">
                  <a:pos x="27" y="89"/>
                </a:cxn>
                <a:cxn ang="0">
                  <a:pos x="36" y="90"/>
                </a:cxn>
                <a:cxn ang="0">
                  <a:pos x="36" y="90"/>
                </a:cxn>
                <a:cxn ang="0">
                  <a:pos x="73" y="91"/>
                </a:cxn>
                <a:cxn ang="0">
                  <a:pos x="73" y="91"/>
                </a:cxn>
                <a:cxn ang="0">
                  <a:pos x="82" y="91"/>
                </a:cxn>
                <a:cxn ang="0">
                  <a:pos x="91" y="89"/>
                </a:cxn>
                <a:cxn ang="0">
                  <a:pos x="100" y="86"/>
                </a:cxn>
                <a:cxn ang="0">
                  <a:pos x="108" y="81"/>
                </a:cxn>
                <a:cxn ang="0">
                  <a:pos x="108" y="81"/>
                </a:cxn>
                <a:cxn ang="0">
                  <a:pos x="111" y="77"/>
                </a:cxn>
                <a:cxn ang="0">
                  <a:pos x="112" y="73"/>
                </a:cxn>
                <a:cxn ang="0">
                  <a:pos x="115" y="65"/>
                </a:cxn>
                <a:cxn ang="0">
                  <a:pos x="115" y="56"/>
                </a:cxn>
                <a:cxn ang="0">
                  <a:pos x="115" y="47"/>
                </a:cxn>
                <a:cxn ang="0">
                  <a:pos x="115" y="47"/>
                </a:cxn>
              </a:cxnLst>
              <a:rect l="0" t="0" r="r" b="b"/>
              <a:pathLst>
                <a:path w="115" h="91">
                  <a:moveTo>
                    <a:pt x="115" y="47"/>
                  </a:moveTo>
                  <a:lnTo>
                    <a:pt x="115" y="47"/>
                  </a:lnTo>
                  <a:lnTo>
                    <a:pt x="113" y="35"/>
                  </a:lnTo>
                  <a:lnTo>
                    <a:pt x="111" y="24"/>
                  </a:lnTo>
                  <a:lnTo>
                    <a:pt x="111" y="24"/>
                  </a:lnTo>
                  <a:lnTo>
                    <a:pt x="111" y="19"/>
                  </a:lnTo>
                  <a:lnTo>
                    <a:pt x="109" y="15"/>
                  </a:lnTo>
                  <a:lnTo>
                    <a:pt x="107" y="11"/>
                  </a:lnTo>
                  <a:lnTo>
                    <a:pt x="104" y="7"/>
                  </a:lnTo>
                  <a:lnTo>
                    <a:pt x="102" y="5"/>
                  </a:lnTo>
                  <a:lnTo>
                    <a:pt x="98" y="4"/>
                  </a:lnTo>
                  <a:lnTo>
                    <a:pt x="92" y="2"/>
                  </a:lnTo>
                  <a:lnTo>
                    <a:pt x="88" y="1"/>
                  </a:lnTo>
                  <a:lnTo>
                    <a:pt x="88" y="1"/>
                  </a:lnTo>
                  <a:lnTo>
                    <a:pt x="61" y="2"/>
                  </a:lnTo>
                  <a:lnTo>
                    <a:pt x="61" y="2"/>
                  </a:lnTo>
                  <a:lnTo>
                    <a:pt x="60" y="2"/>
                  </a:lnTo>
                  <a:lnTo>
                    <a:pt x="60" y="2"/>
                  </a:lnTo>
                  <a:lnTo>
                    <a:pt x="56" y="1"/>
                  </a:lnTo>
                  <a:lnTo>
                    <a:pt x="49" y="1"/>
                  </a:lnTo>
                  <a:lnTo>
                    <a:pt x="39" y="1"/>
                  </a:lnTo>
                  <a:lnTo>
                    <a:pt x="39" y="1"/>
                  </a:lnTo>
                  <a:lnTo>
                    <a:pt x="30" y="0"/>
                  </a:lnTo>
                  <a:lnTo>
                    <a:pt x="22" y="1"/>
                  </a:lnTo>
                  <a:lnTo>
                    <a:pt x="18" y="4"/>
                  </a:lnTo>
                  <a:lnTo>
                    <a:pt x="14" y="5"/>
                  </a:lnTo>
                  <a:lnTo>
                    <a:pt x="10" y="9"/>
                  </a:lnTo>
                  <a:lnTo>
                    <a:pt x="7" y="13"/>
                  </a:lnTo>
                  <a:lnTo>
                    <a:pt x="7" y="13"/>
                  </a:lnTo>
                  <a:lnTo>
                    <a:pt x="3" y="23"/>
                  </a:lnTo>
                  <a:lnTo>
                    <a:pt x="1" y="34"/>
                  </a:lnTo>
                  <a:lnTo>
                    <a:pt x="0" y="44"/>
                  </a:lnTo>
                  <a:lnTo>
                    <a:pt x="0" y="56"/>
                  </a:lnTo>
                  <a:lnTo>
                    <a:pt x="0" y="56"/>
                  </a:lnTo>
                  <a:lnTo>
                    <a:pt x="1" y="61"/>
                  </a:lnTo>
                  <a:lnTo>
                    <a:pt x="2" y="65"/>
                  </a:lnTo>
                  <a:lnTo>
                    <a:pt x="5" y="69"/>
                  </a:lnTo>
                  <a:lnTo>
                    <a:pt x="7" y="73"/>
                  </a:lnTo>
                  <a:lnTo>
                    <a:pt x="7" y="73"/>
                  </a:lnTo>
                  <a:lnTo>
                    <a:pt x="10" y="77"/>
                  </a:lnTo>
                  <a:lnTo>
                    <a:pt x="13" y="81"/>
                  </a:lnTo>
                  <a:lnTo>
                    <a:pt x="19" y="85"/>
                  </a:lnTo>
                  <a:lnTo>
                    <a:pt x="27" y="89"/>
                  </a:lnTo>
                  <a:lnTo>
                    <a:pt x="36" y="90"/>
                  </a:lnTo>
                  <a:lnTo>
                    <a:pt x="36" y="90"/>
                  </a:lnTo>
                  <a:lnTo>
                    <a:pt x="73" y="91"/>
                  </a:lnTo>
                  <a:lnTo>
                    <a:pt x="73" y="91"/>
                  </a:lnTo>
                  <a:lnTo>
                    <a:pt x="82" y="91"/>
                  </a:lnTo>
                  <a:lnTo>
                    <a:pt x="91" y="89"/>
                  </a:lnTo>
                  <a:lnTo>
                    <a:pt x="100" y="86"/>
                  </a:lnTo>
                  <a:lnTo>
                    <a:pt x="108" y="81"/>
                  </a:lnTo>
                  <a:lnTo>
                    <a:pt x="108" y="81"/>
                  </a:lnTo>
                  <a:lnTo>
                    <a:pt x="111" y="77"/>
                  </a:lnTo>
                  <a:lnTo>
                    <a:pt x="112" y="73"/>
                  </a:lnTo>
                  <a:lnTo>
                    <a:pt x="115" y="65"/>
                  </a:lnTo>
                  <a:lnTo>
                    <a:pt x="115" y="56"/>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chenying0907 773"/>
            <p:cNvSpPr/>
            <p:nvPr/>
          </p:nvSpPr>
          <p:spPr bwMode="auto">
            <a:xfrm>
              <a:off x="2127251" y="3267075"/>
              <a:ext cx="46038" cy="34925"/>
            </a:xfrm>
            <a:custGeom>
              <a:avLst/>
              <a:gdLst/>
              <a:ahLst/>
              <a:cxnLst>
                <a:cxn ang="0">
                  <a:pos x="115" y="47"/>
                </a:cxn>
                <a:cxn ang="0">
                  <a:pos x="115" y="47"/>
                </a:cxn>
                <a:cxn ang="0">
                  <a:pos x="113" y="34"/>
                </a:cxn>
                <a:cxn ang="0">
                  <a:pos x="111" y="24"/>
                </a:cxn>
                <a:cxn ang="0">
                  <a:pos x="111" y="24"/>
                </a:cxn>
                <a:cxn ang="0">
                  <a:pos x="111" y="20"/>
                </a:cxn>
                <a:cxn ang="0">
                  <a:pos x="109" y="14"/>
                </a:cxn>
                <a:cxn ang="0">
                  <a:pos x="107" y="11"/>
                </a:cxn>
                <a:cxn ang="0">
                  <a:pos x="104" y="8"/>
                </a:cxn>
                <a:cxn ang="0">
                  <a:pos x="102" y="5"/>
                </a:cxn>
                <a:cxn ang="0">
                  <a:pos x="98" y="3"/>
                </a:cxn>
                <a:cxn ang="0">
                  <a:pos x="92" y="1"/>
                </a:cxn>
                <a:cxn ang="0">
                  <a:pos x="88" y="1"/>
                </a:cxn>
                <a:cxn ang="0">
                  <a:pos x="88" y="1"/>
                </a:cxn>
                <a:cxn ang="0">
                  <a:pos x="61" y="1"/>
                </a:cxn>
                <a:cxn ang="0">
                  <a:pos x="61" y="1"/>
                </a:cxn>
                <a:cxn ang="0">
                  <a:pos x="60" y="1"/>
                </a:cxn>
                <a:cxn ang="0">
                  <a:pos x="60" y="1"/>
                </a:cxn>
                <a:cxn ang="0">
                  <a:pos x="56" y="0"/>
                </a:cxn>
                <a:cxn ang="0">
                  <a:pos x="49" y="0"/>
                </a:cxn>
                <a:cxn ang="0">
                  <a:pos x="39" y="1"/>
                </a:cxn>
                <a:cxn ang="0">
                  <a:pos x="39" y="1"/>
                </a:cxn>
                <a:cxn ang="0">
                  <a:pos x="30" y="0"/>
                </a:cxn>
                <a:cxn ang="0">
                  <a:pos x="22" y="1"/>
                </a:cxn>
                <a:cxn ang="0">
                  <a:pos x="18" y="3"/>
                </a:cxn>
                <a:cxn ang="0">
                  <a:pos x="14" y="5"/>
                </a:cxn>
                <a:cxn ang="0">
                  <a:pos x="10" y="8"/>
                </a:cxn>
                <a:cxn ang="0">
                  <a:pos x="7" y="12"/>
                </a:cxn>
                <a:cxn ang="0">
                  <a:pos x="7" y="12"/>
                </a:cxn>
                <a:cxn ang="0">
                  <a:pos x="3" y="22"/>
                </a:cxn>
                <a:cxn ang="0">
                  <a:pos x="1" y="33"/>
                </a:cxn>
                <a:cxn ang="0">
                  <a:pos x="0" y="45"/>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8"/>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7"/>
                </a:cxn>
                <a:cxn ang="0">
                  <a:pos x="115" y="47"/>
                </a:cxn>
              </a:cxnLst>
              <a:rect l="0" t="0" r="r" b="b"/>
              <a:pathLst>
                <a:path w="115" h="90">
                  <a:moveTo>
                    <a:pt x="115" y="47"/>
                  </a:moveTo>
                  <a:lnTo>
                    <a:pt x="115" y="47"/>
                  </a:lnTo>
                  <a:lnTo>
                    <a:pt x="113" y="34"/>
                  </a:lnTo>
                  <a:lnTo>
                    <a:pt x="111" y="24"/>
                  </a:lnTo>
                  <a:lnTo>
                    <a:pt x="111" y="24"/>
                  </a:lnTo>
                  <a:lnTo>
                    <a:pt x="111" y="20"/>
                  </a:lnTo>
                  <a:lnTo>
                    <a:pt x="109" y="14"/>
                  </a:lnTo>
                  <a:lnTo>
                    <a:pt x="107" y="11"/>
                  </a:lnTo>
                  <a:lnTo>
                    <a:pt x="104" y="8"/>
                  </a:lnTo>
                  <a:lnTo>
                    <a:pt x="102" y="5"/>
                  </a:lnTo>
                  <a:lnTo>
                    <a:pt x="98" y="3"/>
                  </a:lnTo>
                  <a:lnTo>
                    <a:pt x="92" y="1"/>
                  </a:lnTo>
                  <a:lnTo>
                    <a:pt x="88" y="1"/>
                  </a:lnTo>
                  <a:lnTo>
                    <a:pt x="88" y="1"/>
                  </a:lnTo>
                  <a:lnTo>
                    <a:pt x="61" y="1"/>
                  </a:lnTo>
                  <a:lnTo>
                    <a:pt x="61" y="1"/>
                  </a:lnTo>
                  <a:lnTo>
                    <a:pt x="60" y="1"/>
                  </a:lnTo>
                  <a:lnTo>
                    <a:pt x="60" y="1"/>
                  </a:lnTo>
                  <a:lnTo>
                    <a:pt x="56" y="0"/>
                  </a:lnTo>
                  <a:lnTo>
                    <a:pt x="49" y="0"/>
                  </a:lnTo>
                  <a:lnTo>
                    <a:pt x="39" y="1"/>
                  </a:lnTo>
                  <a:lnTo>
                    <a:pt x="39" y="1"/>
                  </a:lnTo>
                  <a:lnTo>
                    <a:pt x="30" y="0"/>
                  </a:lnTo>
                  <a:lnTo>
                    <a:pt x="22" y="1"/>
                  </a:lnTo>
                  <a:lnTo>
                    <a:pt x="18" y="3"/>
                  </a:lnTo>
                  <a:lnTo>
                    <a:pt x="14" y="5"/>
                  </a:lnTo>
                  <a:lnTo>
                    <a:pt x="10" y="8"/>
                  </a:lnTo>
                  <a:lnTo>
                    <a:pt x="7" y="12"/>
                  </a:lnTo>
                  <a:lnTo>
                    <a:pt x="7" y="12"/>
                  </a:lnTo>
                  <a:lnTo>
                    <a:pt x="3" y="22"/>
                  </a:lnTo>
                  <a:lnTo>
                    <a:pt x="1" y="33"/>
                  </a:lnTo>
                  <a:lnTo>
                    <a:pt x="0" y="45"/>
                  </a:lnTo>
                  <a:lnTo>
                    <a:pt x="0" y="55"/>
                  </a:lnTo>
                  <a:lnTo>
                    <a:pt x="0" y="55"/>
                  </a:lnTo>
                  <a:lnTo>
                    <a:pt x="1" y="60"/>
                  </a:lnTo>
                  <a:lnTo>
                    <a:pt x="2" y="65"/>
                  </a:lnTo>
                  <a:lnTo>
                    <a:pt x="5" y="69"/>
                  </a:lnTo>
                  <a:lnTo>
                    <a:pt x="7" y="72"/>
                  </a:lnTo>
                  <a:lnTo>
                    <a:pt x="7" y="72"/>
                  </a:lnTo>
                  <a:lnTo>
                    <a:pt x="10" y="76"/>
                  </a:lnTo>
                  <a:lnTo>
                    <a:pt x="13" y="80"/>
                  </a:lnTo>
                  <a:lnTo>
                    <a:pt x="19" y="85"/>
                  </a:lnTo>
                  <a:lnTo>
                    <a:pt x="27" y="88"/>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chenying0907 774"/>
            <p:cNvSpPr/>
            <p:nvPr/>
          </p:nvSpPr>
          <p:spPr bwMode="auto">
            <a:xfrm>
              <a:off x="2127251" y="3330575"/>
              <a:ext cx="46038" cy="36513"/>
            </a:xfrm>
            <a:custGeom>
              <a:avLst/>
              <a:gdLst/>
              <a:ahLst/>
              <a:cxnLst>
                <a:cxn ang="0">
                  <a:pos x="115" y="47"/>
                </a:cxn>
                <a:cxn ang="0">
                  <a:pos x="115" y="47"/>
                </a:cxn>
                <a:cxn ang="0">
                  <a:pos x="113" y="36"/>
                </a:cxn>
                <a:cxn ang="0">
                  <a:pos x="111" y="24"/>
                </a:cxn>
                <a:cxn ang="0">
                  <a:pos x="111" y="24"/>
                </a:cxn>
                <a:cxn ang="0">
                  <a:pos x="111" y="20"/>
                </a:cxn>
                <a:cxn ang="0">
                  <a:pos x="109" y="16"/>
                </a:cxn>
                <a:cxn ang="0">
                  <a:pos x="107" y="12"/>
                </a:cxn>
                <a:cxn ang="0">
                  <a:pos x="104" y="8"/>
                </a:cxn>
                <a:cxn ang="0">
                  <a:pos x="102" y="5"/>
                </a:cxn>
                <a:cxn ang="0">
                  <a:pos x="98" y="3"/>
                </a:cxn>
                <a:cxn ang="0">
                  <a:pos x="92" y="2"/>
                </a:cxn>
                <a:cxn ang="0">
                  <a:pos x="88" y="2"/>
                </a:cxn>
                <a:cxn ang="0">
                  <a:pos x="88" y="2"/>
                </a:cxn>
                <a:cxn ang="0">
                  <a:pos x="61" y="3"/>
                </a:cxn>
                <a:cxn ang="0">
                  <a:pos x="61" y="3"/>
                </a:cxn>
                <a:cxn ang="0">
                  <a:pos x="60" y="3"/>
                </a:cxn>
                <a:cxn ang="0">
                  <a:pos x="60" y="3"/>
                </a:cxn>
                <a:cxn ang="0">
                  <a:pos x="56" y="2"/>
                </a:cxn>
                <a:cxn ang="0">
                  <a:pos x="49" y="2"/>
                </a:cxn>
                <a:cxn ang="0">
                  <a:pos x="39" y="2"/>
                </a:cxn>
                <a:cxn ang="0">
                  <a:pos x="39" y="2"/>
                </a:cxn>
                <a:cxn ang="0">
                  <a:pos x="30" y="0"/>
                </a:cxn>
                <a:cxn ang="0">
                  <a:pos x="22" y="2"/>
                </a:cxn>
                <a:cxn ang="0">
                  <a:pos x="18" y="3"/>
                </a:cxn>
                <a:cxn ang="0">
                  <a:pos x="14" y="5"/>
                </a:cxn>
                <a:cxn ang="0">
                  <a:pos x="10" y="9"/>
                </a:cxn>
                <a:cxn ang="0">
                  <a:pos x="7" y="13"/>
                </a:cxn>
                <a:cxn ang="0">
                  <a:pos x="7" y="13"/>
                </a:cxn>
                <a:cxn ang="0">
                  <a:pos x="3" y="22"/>
                </a:cxn>
                <a:cxn ang="0">
                  <a:pos x="1" y="34"/>
                </a:cxn>
                <a:cxn ang="0">
                  <a:pos x="0" y="45"/>
                </a:cxn>
                <a:cxn ang="0">
                  <a:pos x="0" y="57"/>
                </a:cxn>
                <a:cxn ang="0">
                  <a:pos x="0" y="57"/>
                </a:cxn>
                <a:cxn ang="0">
                  <a:pos x="1" y="62"/>
                </a:cxn>
                <a:cxn ang="0">
                  <a:pos x="2" y="66"/>
                </a:cxn>
                <a:cxn ang="0">
                  <a:pos x="5" y="70"/>
                </a:cxn>
                <a:cxn ang="0">
                  <a:pos x="7" y="74"/>
                </a:cxn>
                <a:cxn ang="0">
                  <a:pos x="7" y="74"/>
                </a:cxn>
                <a:cxn ang="0">
                  <a:pos x="10" y="77"/>
                </a:cxn>
                <a:cxn ang="0">
                  <a:pos x="13" y="80"/>
                </a:cxn>
                <a:cxn ang="0">
                  <a:pos x="19" y="85"/>
                </a:cxn>
                <a:cxn ang="0">
                  <a:pos x="27" y="89"/>
                </a:cxn>
                <a:cxn ang="0">
                  <a:pos x="36" y="91"/>
                </a:cxn>
                <a:cxn ang="0">
                  <a:pos x="36" y="91"/>
                </a:cxn>
                <a:cxn ang="0">
                  <a:pos x="73" y="92"/>
                </a:cxn>
                <a:cxn ang="0">
                  <a:pos x="73" y="92"/>
                </a:cxn>
                <a:cxn ang="0">
                  <a:pos x="82" y="92"/>
                </a:cxn>
                <a:cxn ang="0">
                  <a:pos x="91" y="89"/>
                </a:cxn>
                <a:cxn ang="0">
                  <a:pos x="100" y="85"/>
                </a:cxn>
                <a:cxn ang="0">
                  <a:pos x="108" y="80"/>
                </a:cxn>
                <a:cxn ang="0">
                  <a:pos x="108" y="80"/>
                </a:cxn>
                <a:cxn ang="0">
                  <a:pos x="111" y="77"/>
                </a:cxn>
                <a:cxn ang="0">
                  <a:pos x="112" y="74"/>
                </a:cxn>
                <a:cxn ang="0">
                  <a:pos x="115" y="64"/>
                </a:cxn>
                <a:cxn ang="0">
                  <a:pos x="115" y="57"/>
                </a:cxn>
                <a:cxn ang="0">
                  <a:pos x="115" y="47"/>
                </a:cxn>
                <a:cxn ang="0">
                  <a:pos x="115" y="47"/>
                </a:cxn>
              </a:cxnLst>
              <a:rect l="0" t="0" r="r" b="b"/>
              <a:pathLst>
                <a:path w="115" h="92">
                  <a:moveTo>
                    <a:pt x="115" y="47"/>
                  </a:moveTo>
                  <a:lnTo>
                    <a:pt x="115" y="47"/>
                  </a:lnTo>
                  <a:lnTo>
                    <a:pt x="113" y="36"/>
                  </a:lnTo>
                  <a:lnTo>
                    <a:pt x="111" y="24"/>
                  </a:lnTo>
                  <a:lnTo>
                    <a:pt x="111" y="24"/>
                  </a:lnTo>
                  <a:lnTo>
                    <a:pt x="111" y="20"/>
                  </a:lnTo>
                  <a:lnTo>
                    <a:pt x="109" y="16"/>
                  </a:lnTo>
                  <a:lnTo>
                    <a:pt x="107" y="12"/>
                  </a:lnTo>
                  <a:lnTo>
                    <a:pt x="104" y="8"/>
                  </a:lnTo>
                  <a:lnTo>
                    <a:pt x="102" y="5"/>
                  </a:lnTo>
                  <a:lnTo>
                    <a:pt x="98" y="3"/>
                  </a:lnTo>
                  <a:lnTo>
                    <a:pt x="92" y="2"/>
                  </a:lnTo>
                  <a:lnTo>
                    <a:pt x="88" y="2"/>
                  </a:lnTo>
                  <a:lnTo>
                    <a:pt x="88" y="2"/>
                  </a:lnTo>
                  <a:lnTo>
                    <a:pt x="61" y="3"/>
                  </a:lnTo>
                  <a:lnTo>
                    <a:pt x="61" y="3"/>
                  </a:lnTo>
                  <a:lnTo>
                    <a:pt x="60" y="3"/>
                  </a:lnTo>
                  <a:lnTo>
                    <a:pt x="60" y="3"/>
                  </a:lnTo>
                  <a:lnTo>
                    <a:pt x="56" y="2"/>
                  </a:lnTo>
                  <a:lnTo>
                    <a:pt x="49" y="2"/>
                  </a:lnTo>
                  <a:lnTo>
                    <a:pt x="39" y="2"/>
                  </a:lnTo>
                  <a:lnTo>
                    <a:pt x="39" y="2"/>
                  </a:lnTo>
                  <a:lnTo>
                    <a:pt x="30" y="0"/>
                  </a:lnTo>
                  <a:lnTo>
                    <a:pt x="22" y="2"/>
                  </a:lnTo>
                  <a:lnTo>
                    <a:pt x="18" y="3"/>
                  </a:lnTo>
                  <a:lnTo>
                    <a:pt x="14" y="5"/>
                  </a:lnTo>
                  <a:lnTo>
                    <a:pt x="10" y="9"/>
                  </a:lnTo>
                  <a:lnTo>
                    <a:pt x="7" y="13"/>
                  </a:lnTo>
                  <a:lnTo>
                    <a:pt x="7" y="13"/>
                  </a:lnTo>
                  <a:lnTo>
                    <a:pt x="3" y="22"/>
                  </a:lnTo>
                  <a:lnTo>
                    <a:pt x="1" y="34"/>
                  </a:lnTo>
                  <a:lnTo>
                    <a:pt x="0" y="45"/>
                  </a:lnTo>
                  <a:lnTo>
                    <a:pt x="0" y="57"/>
                  </a:lnTo>
                  <a:lnTo>
                    <a:pt x="0" y="57"/>
                  </a:lnTo>
                  <a:lnTo>
                    <a:pt x="1" y="62"/>
                  </a:lnTo>
                  <a:lnTo>
                    <a:pt x="2" y="66"/>
                  </a:lnTo>
                  <a:lnTo>
                    <a:pt x="5" y="70"/>
                  </a:lnTo>
                  <a:lnTo>
                    <a:pt x="7" y="74"/>
                  </a:lnTo>
                  <a:lnTo>
                    <a:pt x="7" y="74"/>
                  </a:lnTo>
                  <a:lnTo>
                    <a:pt x="10" y="77"/>
                  </a:lnTo>
                  <a:lnTo>
                    <a:pt x="13" y="80"/>
                  </a:lnTo>
                  <a:lnTo>
                    <a:pt x="19" y="85"/>
                  </a:lnTo>
                  <a:lnTo>
                    <a:pt x="27" y="89"/>
                  </a:lnTo>
                  <a:lnTo>
                    <a:pt x="36" y="91"/>
                  </a:lnTo>
                  <a:lnTo>
                    <a:pt x="36" y="91"/>
                  </a:lnTo>
                  <a:lnTo>
                    <a:pt x="73" y="92"/>
                  </a:lnTo>
                  <a:lnTo>
                    <a:pt x="73" y="92"/>
                  </a:lnTo>
                  <a:lnTo>
                    <a:pt x="82" y="92"/>
                  </a:lnTo>
                  <a:lnTo>
                    <a:pt x="91" y="89"/>
                  </a:lnTo>
                  <a:lnTo>
                    <a:pt x="100" y="85"/>
                  </a:lnTo>
                  <a:lnTo>
                    <a:pt x="108" y="80"/>
                  </a:lnTo>
                  <a:lnTo>
                    <a:pt x="108" y="80"/>
                  </a:lnTo>
                  <a:lnTo>
                    <a:pt x="111" y="77"/>
                  </a:lnTo>
                  <a:lnTo>
                    <a:pt x="112" y="74"/>
                  </a:lnTo>
                  <a:lnTo>
                    <a:pt x="115" y="64"/>
                  </a:lnTo>
                  <a:lnTo>
                    <a:pt x="115" y="57"/>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chenying0907 775"/>
            <p:cNvSpPr/>
            <p:nvPr/>
          </p:nvSpPr>
          <p:spPr bwMode="auto">
            <a:xfrm>
              <a:off x="2127251" y="3395663"/>
              <a:ext cx="46038" cy="36513"/>
            </a:xfrm>
            <a:custGeom>
              <a:avLst/>
              <a:gdLst/>
              <a:ahLst/>
              <a:cxnLst>
                <a:cxn ang="0">
                  <a:pos x="115" y="46"/>
                </a:cxn>
                <a:cxn ang="0">
                  <a:pos x="115" y="46"/>
                </a:cxn>
                <a:cxn ang="0">
                  <a:pos x="113" y="34"/>
                </a:cxn>
                <a:cxn ang="0">
                  <a:pos x="111" y="23"/>
                </a:cxn>
                <a:cxn ang="0">
                  <a:pos x="111" y="23"/>
                </a:cxn>
                <a:cxn ang="0">
                  <a:pos x="111" y="18"/>
                </a:cxn>
                <a:cxn ang="0">
                  <a:pos x="109" y="14"/>
                </a:cxn>
                <a:cxn ang="0">
                  <a:pos x="107" y="10"/>
                </a:cxn>
                <a:cxn ang="0">
                  <a:pos x="104" y="8"/>
                </a:cxn>
                <a:cxn ang="0">
                  <a:pos x="102" y="4"/>
                </a:cxn>
                <a:cxn ang="0">
                  <a:pos x="98" y="2"/>
                </a:cxn>
                <a:cxn ang="0">
                  <a:pos x="92" y="1"/>
                </a:cxn>
                <a:cxn ang="0">
                  <a:pos x="88" y="0"/>
                </a:cxn>
                <a:cxn ang="0">
                  <a:pos x="88" y="0"/>
                </a:cxn>
                <a:cxn ang="0">
                  <a:pos x="61" y="1"/>
                </a:cxn>
                <a:cxn ang="0">
                  <a:pos x="61" y="1"/>
                </a:cxn>
                <a:cxn ang="0">
                  <a:pos x="60" y="1"/>
                </a:cxn>
                <a:cxn ang="0">
                  <a:pos x="60" y="1"/>
                </a:cxn>
                <a:cxn ang="0">
                  <a:pos x="56" y="0"/>
                </a:cxn>
                <a:cxn ang="0">
                  <a:pos x="49" y="0"/>
                </a:cxn>
                <a:cxn ang="0">
                  <a:pos x="39" y="0"/>
                </a:cxn>
                <a:cxn ang="0">
                  <a:pos x="39" y="0"/>
                </a:cxn>
                <a:cxn ang="0">
                  <a:pos x="30" y="0"/>
                </a:cxn>
                <a:cxn ang="0">
                  <a:pos x="22" y="1"/>
                </a:cxn>
                <a:cxn ang="0">
                  <a:pos x="18" y="2"/>
                </a:cxn>
                <a:cxn ang="0">
                  <a:pos x="14" y="5"/>
                </a:cxn>
                <a:cxn ang="0">
                  <a:pos x="10" y="8"/>
                </a:cxn>
                <a:cxn ang="0">
                  <a:pos x="7" y="12"/>
                </a:cxn>
                <a:cxn ang="0">
                  <a:pos x="7" y="12"/>
                </a:cxn>
                <a:cxn ang="0">
                  <a:pos x="3" y="22"/>
                </a:cxn>
                <a:cxn ang="0">
                  <a:pos x="1" y="32"/>
                </a:cxn>
                <a:cxn ang="0">
                  <a:pos x="0" y="43"/>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7"/>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6"/>
                </a:cxn>
                <a:cxn ang="0">
                  <a:pos x="115" y="46"/>
                </a:cxn>
              </a:cxnLst>
              <a:rect l="0" t="0" r="r" b="b"/>
              <a:pathLst>
                <a:path w="115" h="90">
                  <a:moveTo>
                    <a:pt x="115" y="46"/>
                  </a:moveTo>
                  <a:lnTo>
                    <a:pt x="115" y="46"/>
                  </a:lnTo>
                  <a:lnTo>
                    <a:pt x="113" y="34"/>
                  </a:lnTo>
                  <a:lnTo>
                    <a:pt x="111" y="23"/>
                  </a:lnTo>
                  <a:lnTo>
                    <a:pt x="111" y="23"/>
                  </a:lnTo>
                  <a:lnTo>
                    <a:pt x="111" y="18"/>
                  </a:lnTo>
                  <a:lnTo>
                    <a:pt x="109" y="14"/>
                  </a:lnTo>
                  <a:lnTo>
                    <a:pt x="107" y="10"/>
                  </a:lnTo>
                  <a:lnTo>
                    <a:pt x="104" y="8"/>
                  </a:lnTo>
                  <a:lnTo>
                    <a:pt x="102" y="4"/>
                  </a:lnTo>
                  <a:lnTo>
                    <a:pt x="98" y="2"/>
                  </a:lnTo>
                  <a:lnTo>
                    <a:pt x="92" y="1"/>
                  </a:lnTo>
                  <a:lnTo>
                    <a:pt x="88" y="0"/>
                  </a:lnTo>
                  <a:lnTo>
                    <a:pt x="88" y="0"/>
                  </a:lnTo>
                  <a:lnTo>
                    <a:pt x="61" y="1"/>
                  </a:lnTo>
                  <a:lnTo>
                    <a:pt x="61" y="1"/>
                  </a:lnTo>
                  <a:lnTo>
                    <a:pt x="60" y="1"/>
                  </a:lnTo>
                  <a:lnTo>
                    <a:pt x="60" y="1"/>
                  </a:lnTo>
                  <a:lnTo>
                    <a:pt x="56" y="0"/>
                  </a:lnTo>
                  <a:lnTo>
                    <a:pt x="49" y="0"/>
                  </a:lnTo>
                  <a:lnTo>
                    <a:pt x="39" y="0"/>
                  </a:lnTo>
                  <a:lnTo>
                    <a:pt x="39" y="0"/>
                  </a:lnTo>
                  <a:lnTo>
                    <a:pt x="30" y="0"/>
                  </a:lnTo>
                  <a:lnTo>
                    <a:pt x="22" y="1"/>
                  </a:lnTo>
                  <a:lnTo>
                    <a:pt x="18" y="2"/>
                  </a:lnTo>
                  <a:lnTo>
                    <a:pt x="14" y="5"/>
                  </a:lnTo>
                  <a:lnTo>
                    <a:pt x="10" y="8"/>
                  </a:lnTo>
                  <a:lnTo>
                    <a:pt x="7" y="12"/>
                  </a:lnTo>
                  <a:lnTo>
                    <a:pt x="7" y="12"/>
                  </a:lnTo>
                  <a:lnTo>
                    <a:pt x="3" y="22"/>
                  </a:lnTo>
                  <a:lnTo>
                    <a:pt x="1" y="32"/>
                  </a:lnTo>
                  <a:lnTo>
                    <a:pt x="0" y="43"/>
                  </a:lnTo>
                  <a:lnTo>
                    <a:pt x="0" y="55"/>
                  </a:lnTo>
                  <a:lnTo>
                    <a:pt x="0" y="55"/>
                  </a:lnTo>
                  <a:lnTo>
                    <a:pt x="1" y="60"/>
                  </a:lnTo>
                  <a:lnTo>
                    <a:pt x="2" y="65"/>
                  </a:lnTo>
                  <a:lnTo>
                    <a:pt x="5" y="69"/>
                  </a:lnTo>
                  <a:lnTo>
                    <a:pt x="7" y="72"/>
                  </a:lnTo>
                  <a:lnTo>
                    <a:pt x="7" y="72"/>
                  </a:lnTo>
                  <a:lnTo>
                    <a:pt x="10" y="76"/>
                  </a:lnTo>
                  <a:lnTo>
                    <a:pt x="13" y="80"/>
                  </a:lnTo>
                  <a:lnTo>
                    <a:pt x="19" y="85"/>
                  </a:lnTo>
                  <a:lnTo>
                    <a:pt x="27" y="87"/>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6"/>
                  </a:lnTo>
                  <a:lnTo>
                    <a:pt x="115" y="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chenying0907 776"/>
            <p:cNvSpPr/>
            <p:nvPr/>
          </p:nvSpPr>
          <p:spPr bwMode="auto">
            <a:xfrm>
              <a:off x="2452688" y="3208338"/>
              <a:ext cx="46038" cy="36513"/>
            </a:xfrm>
            <a:custGeom>
              <a:avLst/>
              <a:gdLst/>
              <a:ahLst/>
              <a:cxnLst>
                <a:cxn ang="0">
                  <a:pos x="114" y="47"/>
                </a:cxn>
                <a:cxn ang="0">
                  <a:pos x="114" y="47"/>
                </a:cxn>
                <a:cxn ang="0">
                  <a:pos x="114" y="35"/>
                </a:cxn>
                <a:cxn ang="0">
                  <a:pos x="112" y="25"/>
                </a:cxn>
                <a:cxn ang="0">
                  <a:pos x="112" y="25"/>
                </a:cxn>
                <a:cxn ang="0">
                  <a:pos x="112" y="20"/>
                </a:cxn>
                <a:cxn ang="0">
                  <a:pos x="110" y="16"/>
                </a:cxn>
                <a:cxn ang="0">
                  <a:pos x="108" y="12"/>
                </a:cxn>
                <a:cxn ang="0">
                  <a:pos x="105" y="8"/>
                </a:cxn>
                <a:cxn ang="0">
                  <a:pos x="101" y="5"/>
                </a:cxn>
                <a:cxn ang="0">
                  <a:pos x="97" y="4"/>
                </a:cxn>
                <a:cxn ang="0">
                  <a:pos x="93" y="3"/>
                </a:cxn>
                <a:cxn ang="0">
                  <a:pos x="89" y="1"/>
                </a:cxn>
                <a:cxn ang="0">
                  <a:pos x="89" y="1"/>
                </a:cxn>
                <a:cxn ang="0">
                  <a:pos x="62" y="3"/>
                </a:cxn>
                <a:cxn ang="0">
                  <a:pos x="62" y="3"/>
                </a:cxn>
                <a:cxn ang="0">
                  <a:pos x="61" y="3"/>
                </a:cxn>
                <a:cxn ang="0">
                  <a:pos x="61" y="3"/>
                </a:cxn>
                <a:cxn ang="0">
                  <a:pos x="55" y="1"/>
                </a:cxn>
                <a:cxn ang="0">
                  <a:pos x="50" y="1"/>
                </a:cxn>
                <a:cxn ang="0">
                  <a:pos x="40" y="1"/>
                </a:cxn>
                <a:cxn ang="0">
                  <a:pos x="40" y="1"/>
                </a:cxn>
                <a:cxn ang="0">
                  <a:pos x="30" y="0"/>
                </a:cxn>
                <a:cxn ang="0">
                  <a:pos x="21" y="1"/>
                </a:cxn>
                <a:cxn ang="0">
                  <a:pos x="17" y="4"/>
                </a:cxn>
                <a:cxn ang="0">
                  <a:pos x="15" y="5"/>
                </a:cxn>
                <a:cxn ang="0">
                  <a:pos x="11" y="9"/>
                </a:cxn>
                <a:cxn ang="0">
                  <a:pos x="8" y="13"/>
                </a:cxn>
                <a:cxn ang="0">
                  <a:pos x="8" y="13"/>
                </a:cxn>
                <a:cxn ang="0">
                  <a:pos x="3" y="23"/>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81"/>
                </a:cxn>
                <a:cxn ang="0">
                  <a:pos x="20" y="86"/>
                </a:cxn>
                <a:cxn ang="0">
                  <a:pos x="28" y="89"/>
                </a:cxn>
                <a:cxn ang="0">
                  <a:pos x="37" y="90"/>
                </a:cxn>
                <a:cxn ang="0">
                  <a:pos x="37" y="90"/>
                </a:cxn>
                <a:cxn ang="0">
                  <a:pos x="74" y="91"/>
                </a:cxn>
                <a:cxn ang="0">
                  <a:pos x="74" y="91"/>
                </a:cxn>
                <a:cxn ang="0">
                  <a:pos x="83" y="91"/>
                </a:cxn>
                <a:cxn ang="0">
                  <a:pos x="92" y="89"/>
                </a:cxn>
                <a:cxn ang="0">
                  <a:pos x="101" y="86"/>
                </a:cxn>
                <a:cxn ang="0">
                  <a:pos x="108" y="81"/>
                </a:cxn>
                <a:cxn ang="0">
                  <a:pos x="108" y="81"/>
                </a:cxn>
                <a:cxn ang="0">
                  <a:pos x="110" y="77"/>
                </a:cxn>
                <a:cxn ang="0">
                  <a:pos x="113" y="73"/>
                </a:cxn>
                <a:cxn ang="0">
                  <a:pos x="114" y="65"/>
                </a:cxn>
                <a:cxn ang="0">
                  <a:pos x="114" y="56"/>
                </a:cxn>
                <a:cxn ang="0">
                  <a:pos x="114" y="47"/>
                </a:cxn>
                <a:cxn ang="0">
                  <a:pos x="114" y="47"/>
                </a:cxn>
              </a:cxnLst>
              <a:rect l="0" t="0" r="r" b="b"/>
              <a:pathLst>
                <a:path w="114" h="91">
                  <a:moveTo>
                    <a:pt x="114" y="47"/>
                  </a:moveTo>
                  <a:lnTo>
                    <a:pt x="114" y="47"/>
                  </a:lnTo>
                  <a:lnTo>
                    <a:pt x="114" y="35"/>
                  </a:lnTo>
                  <a:lnTo>
                    <a:pt x="112" y="25"/>
                  </a:lnTo>
                  <a:lnTo>
                    <a:pt x="112" y="25"/>
                  </a:lnTo>
                  <a:lnTo>
                    <a:pt x="112" y="20"/>
                  </a:lnTo>
                  <a:lnTo>
                    <a:pt x="110" y="16"/>
                  </a:lnTo>
                  <a:lnTo>
                    <a:pt x="108" y="12"/>
                  </a:lnTo>
                  <a:lnTo>
                    <a:pt x="105" y="8"/>
                  </a:lnTo>
                  <a:lnTo>
                    <a:pt x="101" y="5"/>
                  </a:lnTo>
                  <a:lnTo>
                    <a:pt x="97" y="4"/>
                  </a:lnTo>
                  <a:lnTo>
                    <a:pt x="93" y="3"/>
                  </a:lnTo>
                  <a:lnTo>
                    <a:pt x="89" y="1"/>
                  </a:lnTo>
                  <a:lnTo>
                    <a:pt x="89" y="1"/>
                  </a:lnTo>
                  <a:lnTo>
                    <a:pt x="62" y="3"/>
                  </a:lnTo>
                  <a:lnTo>
                    <a:pt x="62" y="3"/>
                  </a:lnTo>
                  <a:lnTo>
                    <a:pt x="61" y="3"/>
                  </a:lnTo>
                  <a:lnTo>
                    <a:pt x="61" y="3"/>
                  </a:lnTo>
                  <a:lnTo>
                    <a:pt x="55" y="1"/>
                  </a:lnTo>
                  <a:lnTo>
                    <a:pt x="50" y="1"/>
                  </a:lnTo>
                  <a:lnTo>
                    <a:pt x="40" y="1"/>
                  </a:lnTo>
                  <a:lnTo>
                    <a:pt x="40" y="1"/>
                  </a:lnTo>
                  <a:lnTo>
                    <a:pt x="30" y="0"/>
                  </a:lnTo>
                  <a:lnTo>
                    <a:pt x="21" y="1"/>
                  </a:lnTo>
                  <a:lnTo>
                    <a:pt x="17" y="4"/>
                  </a:lnTo>
                  <a:lnTo>
                    <a:pt x="15" y="5"/>
                  </a:lnTo>
                  <a:lnTo>
                    <a:pt x="11" y="9"/>
                  </a:lnTo>
                  <a:lnTo>
                    <a:pt x="8" y="13"/>
                  </a:lnTo>
                  <a:lnTo>
                    <a:pt x="8" y="13"/>
                  </a:lnTo>
                  <a:lnTo>
                    <a:pt x="3" y="23"/>
                  </a:lnTo>
                  <a:lnTo>
                    <a:pt x="2" y="34"/>
                  </a:lnTo>
                  <a:lnTo>
                    <a:pt x="0" y="44"/>
                  </a:lnTo>
                  <a:lnTo>
                    <a:pt x="0" y="56"/>
                  </a:lnTo>
                  <a:lnTo>
                    <a:pt x="0" y="56"/>
                  </a:lnTo>
                  <a:lnTo>
                    <a:pt x="0" y="61"/>
                  </a:lnTo>
                  <a:lnTo>
                    <a:pt x="3" y="65"/>
                  </a:lnTo>
                  <a:lnTo>
                    <a:pt x="4" y="69"/>
                  </a:lnTo>
                  <a:lnTo>
                    <a:pt x="8" y="73"/>
                  </a:lnTo>
                  <a:lnTo>
                    <a:pt x="8" y="73"/>
                  </a:lnTo>
                  <a:lnTo>
                    <a:pt x="10" y="77"/>
                  </a:lnTo>
                  <a:lnTo>
                    <a:pt x="12" y="81"/>
                  </a:lnTo>
                  <a:lnTo>
                    <a:pt x="20" y="86"/>
                  </a:lnTo>
                  <a:lnTo>
                    <a:pt x="28" y="89"/>
                  </a:lnTo>
                  <a:lnTo>
                    <a:pt x="37" y="90"/>
                  </a:lnTo>
                  <a:lnTo>
                    <a:pt x="37" y="90"/>
                  </a:lnTo>
                  <a:lnTo>
                    <a:pt x="74" y="91"/>
                  </a:lnTo>
                  <a:lnTo>
                    <a:pt x="74" y="91"/>
                  </a:lnTo>
                  <a:lnTo>
                    <a:pt x="83" y="91"/>
                  </a:lnTo>
                  <a:lnTo>
                    <a:pt x="92" y="89"/>
                  </a:lnTo>
                  <a:lnTo>
                    <a:pt x="101" y="86"/>
                  </a:lnTo>
                  <a:lnTo>
                    <a:pt x="108" y="81"/>
                  </a:lnTo>
                  <a:lnTo>
                    <a:pt x="108" y="81"/>
                  </a:lnTo>
                  <a:lnTo>
                    <a:pt x="110" y="77"/>
                  </a:lnTo>
                  <a:lnTo>
                    <a:pt x="113" y="73"/>
                  </a:lnTo>
                  <a:lnTo>
                    <a:pt x="114" y="65"/>
                  </a:lnTo>
                  <a:lnTo>
                    <a:pt x="114" y="56"/>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chenying0907 777"/>
            <p:cNvSpPr/>
            <p:nvPr/>
          </p:nvSpPr>
          <p:spPr bwMode="auto">
            <a:xfrm>
              <a:off x="2452688" y="3273425"/>
              <a:ext cx="46038" cy="36513"/>
            </a:xfrm>
            <a:custGeom>
              <a:avLst/>
              <a:gdLst/>
              <a:ahLst/>
              <a:cxnLst>
                <a:cxn ang="0">
                  <a:pos x="114" y="47"/>
                </a:cxn>
                <a:cxn ang="0">
                  <a:pos x="114" y="47"/>
                </a:cxn>
                <a:cxn ang="0">
                  <a:pos x="114" y="34"/>
                </a:cxn>
                <a:cxn ang="0">
                  <a:pos x="112" y="24"/>
                </a:cxn>
                <a:cxn ang="0">
                  <a:pos x="112" y="24"/>
                </a:cxn>
                <a:cxn ang="0">
                  <a:pos x="112" y="20"/>
                </a:cxn>
                <a:cxn ang="0">
                  <a:pos x="110" y="15"/>
                </a:cxn>
                <a:cxn ang="0">
                  <a:pos x="108" y="11"/>
                </a:cxn>
                <a:cxn ang="0">
                  <a:pos x="105" y="8"/>
                </a:cxn>
                <a:cxn ang="0">
                  <a:pos x="101" y="6"/>
                </a:cxn>
                <a:cxn ang="0">
                  <a:pos x="97" y="3"/>
                </a:cxn>
                <a:cxn ang="0">
                  <a:pos x="93" y="2"/>
                </a:cxn>
                <a:cxn ang="0">
                  <a:pos x="89" y="2"/>
                </a:cxn>
                <a:cxn ang="0">
                  <a:pos x="89" y="2"/>
                </a:cxn>
                <a:cxn ang="0">
                  <a:pos x="62" y="2"/>
                </a:cxn>
                <a:cxn ang="0">
                  <a:pos x="62" y="2"/>
                </a:cxn>
                <a:cxn ang="0">
                  <a:pos x="61" y="2"/>
                </a:cxn>
                <a:cxn ang="0">
                  <a:pos x="61" y="2"/>
                </a:cxn>
                <a:cxn ang="0">
                  <a:pos x="55" y="0"/>
                </a:cxn>
                <a:cxn ang="0">
                  <a:pos x="50" y="0"/>
                </a:cxn>
                <a:cxn ang="0">
                  <a:pos x="40" y="2"/>
                </a:cxn>
                <a:cxn ang="0">
                  <a:pos x="40" y="2"/>
                </a:cxn>
                <a:cxn ang="0">
                  <a:pos x="30" y="0"/>
                </a:cxn>
                <a:cxn ang="0">
                  <a:pos x="21" y="2"/>
                </a:cxn>
                <a:cxn ang="0">
                  <a:pos x="17" y="3"/>
                </a:cxn>
                <a:cxn ang="0">
                  <a:pos x="15" y="6"/>
                </a:cxn>
                <a:cxn ang="0">
                  <a:pos x="11" y="8"/>
                </a:cxn>
                <a:cxn ang="0">
                  <a:pos x="8" y="12"/>
                </a:cxn>
                <a:cxn ang="0">
                  <a:pos x="8" y="12"/>
                </a:cxn>
                <a:cxn ang="0">
                  <a:pos x="3" y="23"/>
                </a:cxn>
                <a:cxn ang="0">
                  <a:pos x="2" y="33"/>
                </a:cxn>
                <a:cxn ang="0">
                  <a:pos x="0" y="45"/>
                </a:cxn>
                <a:cxn ang="0">
                  <a:pos x="0" y="55"/>
                </a:cxn>
                <a:cxn ang="0">
                  <a:pos x="0" y="55"/>
                </a:cxn>
                <a:cxn ang="0">
                  <a:pos x="0" y="61"/>
                </a:cxn>
                <a:cxn ang="0">
                  <a:pos x="3" y="66"/>
                </a:cxn>
                <a:cxn ang="0">
                  <a:pos x="4" y="70"/>
                </a:cxn>
                <a:cxn ang="0">
                  <a:pos x="8" y="72"/>
                </a:cxn>
                <a:cxn ang="0">
                  <a:pos x="8" y="72"/>
                </a:cxn>
                <a:cxn ang="0">
                  <a:pos x="10" y="76"/>
                </a:cxn>
                <a:cxn ang="0">
                  <a:pos x="12" y="80"/>
                </a:cxn>
                <a:cxn ang="0">
                  <a:pos x="20" y="85"/>
                </a:cxn>
                <a:cxn ang="0">
                  <a:pos x="28" y="88"/>
                </a:cxn>
                <a:cxn ang="0">
                  <a:pos x="37" y="89"/>
                </a:cxn>
                <a:cxn ang="0">
                  <a:pos x="37" y="89"/>
                </a:cxn>
                <a:cxn ang="0">
                  <a:pos x="74" y="91"/>
                </a:cxn>
                <a:cxn ang="0">
                  <a:pos x="74" y="91"/>
                </a:cxn>
                <a:cxn ang="0">
                  <a:pos x="83" y="91"/>
                </a:cxn>
                <a:cxn ang="0">
                  <a:pos x="92" y="89"/>
                </a:cxn>
                <a:cxn ang="0">
                  <a:pos x="101" y="85"/>
                </a:cxn>
                <a:cxn ang="0">
                  <a:pos x="108" y="80"/>
                </a:cxn>
                <a:cxn ang="0">
                  <a:pos x="108" y="80"/>
                </a:cxn>
                <a:cxn ang="0">
                  <a:pos x="110" y="76"/>
                </a:cxn>
                <a:cxn ang="0">
                  <a:pos x="113" y="72"/>
                </a:cxn>
                <a:cxn ang="0">
                  <a:pos x="114" y="64"/>
                </a:cxn>
                <a:cxn ang="0">
                  <a:pos x="114" y="55"/>
                </a:cxn>
                <a:cxn ang="0">
                  <a:pos x="114" y="47"/>
                </a:cxn>
                <a:cxn ang="0">
                  <a:pos x="114" y="47"/>
                </a:cxn>
              </a:cxnLst>
              <a:rect l="0" t="0" r="r" b="b"/>
              <a:pathLst>
                <a:path w="114" h="91">
                  <a:moveTo>
                    <a:pt x="114" y="47"/>
                  </a:moveTo>
                  <a:lnTo>
                    <a:pt x="114" y="47"/>
                  </a:lnTo>
                  <a:lnTo>
                    <a:pt x="114" y="34"/>
                  </a:lnTo>
                  <a:lnTo>
                    <a:pt x="112" y="24"/>
                  </a:lnTo>
                  <a:lnTo>
                    <a:pt x="112" y="24"/>
                  </a:lnTo>
                  <a:lnTo>
                    <a:pt x="112" y="20"/>
                  </a:lnTo>
                  <a:lnTo>
                    <a:pt x="110" y="15"/>
                  </a:lnTo>
                  <a:lnTo>
                    <a:pt x="108" y="11"/>
                  </a:lnTo>
                  <a:lnTo>
                    <a:pt x="105" y="8"/>
                  </a:lnTo>
                  <a:lnTo>
                    <a:pt x="101" y="6"/>
                  </a:lnTo>
                  <a:lnTo>
                    <a:pt x="97" y="3"/>
                  </a:lnTo>
                  <a:lnTo>
                    <a:pt x="93" y="2"/>
                  </a:lnTo>
                  <a:lnTo>
                    <a:pt x="89" y="2"/>
                  </a:lnTo>
                  <a:lnTo>
                    <a:pt x="89" y="2"/>
                  </a:lnTo>
                  <a:lnTo>
                    <a:pt x="62" y="2"/>
                  </a:lnTo>
                  <a:lnTo>
                    <a:pt x="62" y="2"/>
                  </a:lnTo>
                  <a:lnTo>
                    <a:pt x="61" y="2"/>
                  </a:lnTo>
                  <a:lnTo>
                    <a:pt x="61" y="2"/>
                  </a:lnTo>
                  <a:lnTo>
                    <a:pt x="55" y="0"/>
                  </a:lnTo>
                  <a:lnTo>
                    <a:pt x="50" y="0"/>
                  </a:lnTo>
                  <a:lnTo>
                    <a:pt x="40" y="2"/>
                  </a:lnTo>
                  <a:lnTo>
                    <a:pt x="40" y="2"/>
                  </a:lnTo>
                  <a:lnTo>
                    <a:pt x="30" y="0"/>
                  </a:lnTo>
                  <a:lnTo>
                    <a:pt x="21" y="2"/>
                  </a:lnTo>
                  <a:lnTo>
                    <a:pt x="17" y="3"/>
                  </a:lnTo>
                  <a:lnTo>
                    <a:pt x="15" y="6"/>
                  </a:lnTo>
                  <a:lnTo>
                    <a:pt x="11" y="8"/>
                  </a:lnTo>
                  <a:lnTo>
                    <a:pt x="8" y="12"/>
                  </a:lnTo>
                  <a:lnTo>
                    <a:pt x="8" y="12"/>
                  </a:lnTo>
                  <a:lnTo>
                    <a:pt x="3" y="23"/>
                  </a:lnTo>
                  <a:lnTo>
                    <a:pt x="2" y="33"/>
                  </a:lnTo>
                  <a:lnTo>
                    <a:pt x="0" y="45"/>
                  </a:lnTo>
                  <a:lnTo>
                    <a:pt x="0" y="55"/>
                  </a:lnTo>
                  <a:lnTo>
                    <a:pt x="0" y="55"/>
                  </a:lnTo>
                  <a:lnTo>
                    <a:pt x="0" y="61"/>
                  </a:lnTo>
                  <a:lnTo>
                    <a:pt x="3" y="66"/>
                  </a:lnTo>
                  <a:lnTo>
                    <a:pt x="4" y="70"/>
                  </a:lnTo>
                  <a:lnTo>
                    <a:pt x="8" y="72"/>
                  </a:lnTo>
                  <a:lnTo>
                    <a:pt x="8" y="72"/>
                  </a:lnTo>
                  <a:lnTo>
                    <a:pt x="10" y="76"/>
                  </a:lnTo>
                  <a:lnTo>
                    <a:pt x="12" y="80"/>
                  </a:lnTo>
                  <a:lnTo>
                    <a:pt x="20" y="85"/>
                  </a:lnTo>
                  <a:lnTo>
                    <a:pt x="28" y="88"/>
                  </a:lnTo>
                  <a:lnTo>
                    <a:pt x="37" y="89"/>
                  </a:lnTo>
                  <a:lnTo>
                    <a:pt x="37" y="89"/>
                  </a:lnTo>
                  <a:lnTo>
                    <a:pt x="74" y="91"/>
                  </a:lnTo>
                  <a:lnTo>
                    <a:pt x="74" y="91"/>
                  </a:lnTo>
                  <a:lnTo>
                    <a:pt x="83" y="91"/>
                  </a:lnTo>
                  <a:lnTo>
                    <a:pt x="92" y="89"/>
                  </a:lnTo>
                  <a:lnTo>
                    <a:pt x="101" y="85"/>
                  </a:lnTo>
                  <a:lnTo>
                    <a:pt x="108" y="80"/>
                  </a:lnTo>
                  <a:lnTo>
                    <a:pt x="108" y="80"/>
                  </a:lnTo>
                  <a:lnTo>
                    <a:pt x="110" y="76"/>
                  </a:lnTo>
                  <a:lnTo>
                    <a:pt x="113" y="72"/>
                  </a:lnTo>
                  <a:lnTo>
                    <a:pt x="114" y="64"/>
                  </a:lnTo>
                  <a:lnTo>
                    <a:pt x="114" y="55"/>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chenying0907 778"/>
            <p:cNvSpPr/>
            <p:nvPr/>
          </p:nvSpPr>
          <p:spPr bwMode="auto">
            <a:xfrm>
              <a:off x="2452688" y="3338513"/>
              <a:ext cx="46038" cy="36513"/>
            </a:xfrm>
            <a:custGeom>
              <a:avLst/>
              <a:gdLst/>
              <a:ahLst/>
              <a:cxnLst>
                <a:cxn ang="0">
                  <a:pos x="114" y="47"/>
                </a:cxn>
                <a:cxn ang="0">
                  <a:pos x="114" y="47"/>
                </a:cxn>
                <a:cxn ang="0">
                  <a:pos x="114" y="35"/>
                </a:cxn>
                <a:cxn ang="0">
                  <a:pos x="112" y="23"/>
                </a:cxn>
                <a:cxn ang="0">
                  <a:pos x="112" y="23"/>
                </a:cxn>
                <a:cxn ang="0">
                  <a:pos x="112" y="19"/>
                </a:cxn>
                <a:cxn ang="0">
                  <a:pos x="110" y="15"/>
                </a:cxn>
                <a:cxn ang="0">
                  <a:pos x="108" y="11"/>
                </a:cxn>
                <a:cxn ang="0">
                  <a:pos x="105" y="7"/>
                </a:cxn>
                <a:cxn ang="0">
                  <a:pos x="101" y="5"/>
                </a:cxn>
                <a:cxn ang="0">
                  <a:pos x="97" y="2"/>
                </a:cxn>
                <a:cxn ang="0">
                  <a:pos x="93" y="1"/>
                </a:cxn>
                <a:cxn ang="0">
                  <a:pos x="89" y="1"/>
                </a:cxn>
                <a:cxn ang="0">
                  <a:pos x="89" y="1"/>
                </a:cxn>
                <a:cxn ang="0">
                  <a:pos x="62" y="2"/>
                </a:cxn>
                <a:cxn ang="0">
                  <a:pos x="62" y="2"/>
                </a:cxn>
                <a:cxn ang="0">
                  <a:pos x="61" y="2"/>
                </a:cxn>
                <a:cxn ang="0">
                  <a:pos x="61" y="2"/>
                </a:cxn>
                <a:cxn ang="0">
                  <a:pos x="55" y="1"/>
                </a:cxn>
                <a:cxn ang="0">
                  <a:pos x="50" y="1"/>
                </a:cxn>
                <a:cxn ang="0">
                  <a:pos x="40" y="1"/>
                </a:cxn>
                <a:cxn ang="0">
                  <a:pos x="40" y="1"/>
                </a:cxn>
                <a:cxn ang="0">
                  <a:pos x="30" y="0"/>
                </a:cxn>
                <a:cxn ang="0">
                  <a:pos x="21" y="1"/>
                </a:cxn>
                <a:cxn ang="0">
                  <a:pos x="17" y="2"/>
                </a:cxn>
                <a:cxn ang="0">
                  <a:pos x="15" y="5"/>
                </a:cxn>
                <a:cxn ang="0">
                  <a:pos x="11" y="9"/>
                </a:cxn>
                <a:cxn ang="0">
                  <a:pos x="8" y="13"/>
                </a:cxn>
                <a:cxn ang="0">
                  <a:pos x="8" y="13"/>
                </a:cxn>
                <a:cxn ang="0">
                  <a:pos x="3" y="22"/>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79"/>
                </a:cxn>
                <a:cxn ang="0">
                  <a:pos x="20" y="85"/>
                </a:cxn>
                <a:cxn ang="0">
                  <a:pos x="28" y="89"/>
                </a:cxn>
                <a:cxn ang="0">
                  <a:pos x="37" y="90"/>
                </a:cxn>
                <a:cxn ang="0">
                  <a:pos x="37" y="90"/>
                </a:cxn>
                <a:cxn ang="0">
                  <a:pos x="74" y="91"/>
                </a:cxn>
                <a:cxn ang="0">
                  <a:pos x="74" y="91"/>
                </a:cxn>
                <a:cxn ang="0">
                  <a:pos x="83" y="91"/>
                </a:cxn>
                <a:cxn ang="0">
                  <a:pos x="92" y="89"/>
                </a:cxn>
                <a:cxn ang="0">
                  <a:pos x="101" y="85"/>
                </a:cxn>
                <a:cxn ang="0">
                  <a:pos x="108" y="79"/>
                </a:cxn>
                <a:cxn ang="0">
                  <a:pos x="108" y="79"/>
                </a:cxn>
                <a:cxn ang="0">
                  <a:pos x="110" y="77"/>
                </a:cxn>
                <a:cxn ang="0">
                  <a:pos x="113" y="73"/>
                </a:cxn>
                <a:cxn ang="0">
                  <a:pos x="114" y="64"/>
                </a:cxn>
                <a:cxn ang="0">
                  <a:pos x="114" y="56"/>
                </a:cxn>
                <a:cxn ang="0">
                  <a:pos x="114" y="47"/>
                </a:cxn>
                <a:cxn ang="0">
                  <a:pos x="114" y="47"/>
                </a:cxn>
              </a:cxnLst>
              <a:rect l="0" t="0" r="r" b="b"/>
              <a:pathLst>
                <a:path w="114" h="91">
                  <a:moveTo>
                    <a:pt x="114" y="47"/>
                  </a:moveTo>
                  <a:lnTo>
                    <a:pt x="114" y="47"/>
                  </a:lnTo>
                  <a:lnTo>
                    <a:pt x="114" y="35"/>
                  </a:lnTo>
                  <a:lnTo>
                    <a:pt x="112" y="23"/>
                  </a:lnTo>
                  <a:lnTo>
                    <a:pt x="112" y="23"/>
                  </a:lnTo>
                  <a:lnTo>
                    <a:pt x="112" y="19"/>
                  </a:lnTo>
                  <a:lnTo>
                    <a:pt x="110" y="15"/>
                  </a:lnTo>
                  <a:lnTo>
                    <a:pt x="108" y="11"/>
                  </a:lnTo>
                  <a:lnTo>
                    <a:pt x="105" y="7"/>
                  </a:lnTo>
                  <a:lnTo>
                    <a:pt x="101" y="5"/>
                  </a:lnTo>
                  <a:lnTo>
                    <a:pt x="97" y="2"/>
                  </a:lnTo>
                  <a:lnTo>
                    <a:pt x="93" y="1"/>
                  </a:lnTo>
                  <a:lnTo>
                    <a:pt x="89" y="1"/>
                  </a:lnTo>
                  <a:lnTo>
                    <a:pt x="89" y="1"/>
                  </a:lnTo>
                  <a:lnTo>
                    <a:pt x="62" y="2"/>
                  </a:lnTo>
                  <a:lnTo>
                    <a:pt x="62" y="2"/>
                  </a:lnTo>
                  <a:lnTo>
                    <a:pt x="61" y="2"/>
                  </a:lnTo>
                  <a:lnTo>
                    <a:pt x="61" y="2"/>
                  </a:lnTo>
                  <a:lnTo>
                    <a:pt x="55" y="1"/>
                  </a:lnTo>
                  <a:lnTo>
                    <a:pt x="50" y="1"/>
                  </a:lnTo>
                  <a:lnTo>
                    <a:pt x="40" y="1"/>
                  </a:lnTo>
                  <a:lnTo>
                    <a:pt x="40" y="1"/>
                  </a:lnTo>
                  <a:lnTo>
                    <a:pt x="30" y="0"/>
                  </a:lnTo>
                  <a:lnTo>
                    <a:pt x="21" y="1"/>
                  </a:lnTo>
                  <a:lnTo>
                    <a:pt x="17" y="2"/>
                  </a:lnTo>
                  <a:lnTo>
                    <a:pt x="15" y="5"/>
                  </a:lnTo>
                  <a:lnTo>
                    <a:pt x="11" y="9"/>
                  </a:lnTo>
                  <a:lnTo>
                    <a:pt x="8" y="13"/>
                  </a:lnTo>
                  <a:lnTo>
                    <a:pt x="8" y="13"/>
                  </a:lnTo>
                  <a:lnTo>
                    <a:pt x="3" y="22"/>
                  </a:lnTo>
                  <a:lnTo>
                    <a:pt x="2" y="34"/>
                  </a:lnTo>
                  <a:lnTo>
                    <a:pt x="0" y="44"/>
                  </a:lnTo>
                  <a:lnTo>
                    <a:pt x="0" y="56"/>
                  </a:lnTo>
                  <a:lnTo>
                    <a:pt x="0" y="56"/>
                  </a:lnTo>
                  <a:lnTo>
                    <a:pt x="0" y="61"/>
                  </a:lnTo>
                  <a:lnTo>
                    <a:pt x="3" y="65"/>
                  </a:lnTo>
                  <a:lnTo>
                    <a:pt x="4" y="69"/>
                  </a:lnTo>
                  <a:lnTo>
                    <a:pt x="8" y="73"/>
                  </a:lnTo>
                  <a:lnTo>
                    <a:pt x="8" y="73"/>
                  </a:lnTo>
                  <a:lnTo>
                    <a:pt x="10" y="77"/>
                  </a:lnTo>
                  <a:lnTo>
                    <a:pt x="12" y="79"/>
                  </a:lnTo>
                  <a:lnTo>
                    <a:pt x="20" y="85"/>
                  </a:lnTo>
                  <a:lnTo>
                    <a:pt x="28" y="89"/>
                  </a:lnTo>
                  <a:lnTo>
                    <a:pt x="37" y="90"/>
                  </a:lnTo>
                  <a:lnTo>
                    <a:pt x="37" y="90"/>
                  </a:lnTo>
                  <a:lnTo>
                    <a:pt x="74" y="91"/>
                  </a:lnTo>
                  <a:lnTo>
                    <a:pt x="74" y="91"/>
                  </a:lnTo>
                  <a:lnTo>
                    <a:pt x="83" y="91"/>
                  </a:lnTo>
                  <a:lnTo>
                    <a:pt x="92" y="89"/>
                  </a:lnTo>
                  <a:lnTo>
                    <a:pt x="101" y="85"/>
                  </a:lnTo>
                  <a:lnTo>
                    <a:pt x="108" y="79"/>
                  </a:lnTo>
                  <a:lnTo>
                    <a:pt x="108" y="79"/>
                  </a:lnTo>
                  <a:lnTo>
                    <a:pt x="110" y="77"/>
                  </a:lnTo>
                  <a:lnTo>
                    <a:pt x="113" y="73"/>
                  </a:lnTo>
                  <a:lnTo>
                    <a:pt x="114" y="64"/>
                  </a:lnTo>
                  <a:lnTo>
                    <a:pt x="114" y="56"/>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chenying0907 779"/>
            <p:cNvSpPr/>
            <p:nvPr/>
          </p:nvSpPr>
          <p:spPr bwMode="auto">
            <a:xfrm>
              <a:off x="2452688" y="3403600"/>
              <a:ext cx="46038" cy="34925"/>
            </a:xfrm>
            <a:custGeom>
              <a:avLst/>
              <a:gdLst/>
              <a:ahLst/>
              <a:cxnLst>
                <a:cxn ang="0">
                  <a:pos x="114" y="46"/>
                </a:cxn>
                <a:cxn ang="0">
                  <a:pos x="114" y="46"/>
                </a:cxn>
                <a:cxn ang="0">
                  <a:pos x="114" y="34"/>
                </a:cxn>
                <a:cxn ang="0">
                  <a:pos x="112" y="24"/>
                </a:cxn>
                <a:cxn ang="0">
                  <a:pos x="112" y="24"/>
                </a:cxn>
                <a:cxn ang="0">
                  <a:pos x="112" y="18"/>
                </a:cxn>
                <a:cxn ang="0">
                  <a:pos x="110" y="14"/>
                </a:cxn>
                <a:cxn ang="0">
                  <a:pos x="108" y="11"/>
                </a:cxn>
                <a:cxn ang="0">
                  <a:pos x="105" y="8"/>
                </a:cxn>
                <a:cxn ang="0">
                  <a:pos x="101" y="4"/>
                </a:cxn>
                <a:cxn ang="0">
                  <a:pos x="97" y="3"/>
                </a:cxn>
                <a:cxn ang="0">
                  <a:pos x="93" y="1"/>
                </a:cxn>
                <a:cxn ang="0">
                  <a:pos x="89" y="0"/>
                </a:cxn>
                <a:cxn ang="0">
                  <a:pos x="89" y="0"/>
                </a:cxn>
                <a:cxn ang="0">
                  <a:pos x="62" y="1"/>
                </a:cxn>
                <a:cxn ang="0">
                  <a:pos x="62" y="1"/>
                </a:cxn>
                <a:cxn ang="0">
                  <a:pos x="61" y="1"/>
                </a:cxn>
                <a:cxn ang="0">
                  <a:pos x="61" y="1"/>
                </a:cxn>
                <a:cxn ang="0">
                  <a:pos x="55" y="0"/>
                </a:cxn>
                <a:cxn ang="0">
                  <a:pos x="50" y="0"/>
                </a:cxn>
                <a:cxn ang="0">
                  <a:pos x="40" y="0"/>
                </a:cxn>
                <a:cxn ang="0">
                  <a:pos x="40" y="0"/>
                </a:cxn>
                <a:cxn ang="0">
                  <a:pos x="30" y="0"/>
                </a:cxn>
                <a:cxn ang="0">
                  <a:pos x="21" y="1"/>
                </a:cxn>
                <a:cxn ang="0">
                  <a:pos x="17" y="3"/>
                </a:cxn>
                <a:cxn ang="0">
                  <a:pos x="15" y="5"/>
                </a:cxn>
                <a:cxn ang="0">
                  <a:pos x="11" y="8"/>
                </a:cxn>
                <a:cxn ang="0">
                  <a:pos x="8" y="12"/>
                </a:cxn>
                <a:cxn ang="0">
                  <a:pos x="8" y="12"/>
                </a:cxn>
                <a:cxn ang="0">
                  <a:pos x="3" y="22"/>
                </a:cxn>
                <a:cxn ang="0">
                  <a:pos x="2" y="33"/>
                </a:cxn>
                <a:cxn ang="0">
                  <a:pos x="0" y="43"/>
                </a:cxn>
                <a:cxn ang="0">
                  <a:pos x="0" y="55"/>
                </a:cxn>
                <a:cxn ang="0">
                  <a:pos x="0" y="55"/>
                </a:cxn>
                <a:cxn ang="0">
                  <a:pos x="0" y="60"/>
                </a:cxn>
                <a:cxn ang="0">
                  <a:pos x="3" y="65"/>
                </a:cxn>
                <a:cxn ang="0">
                  <a:pos x="4" y="69"/>
                </a:cxn>
                <a:cxn ang="0">
                  <a:pos x="8" y="72"/>
                </a:cxn>
                <a:cxn ang="0">
                  <a:pos x="8" y="72"/>
                </a:cxn>
                <a:cxn ang="0">
                  <a:pos x="10" y="76"/>
                </a:cxn>
                <a:cxn ang="0">
                  <a:pos x="12" y="80"/>
                </a:cxn>
                <a:cxn ang="0">
                  <a:pos x="20" y="85"/>
                </a:cxn>
                <a:cxn ang="0">
                  <a:pos x="28" y="88"/>
                </a:cxn>
                <a:cxn ang="0">
                  <a:pos x="37" y="89"/>
                </a:cxn>
                <a:cxn ang="0">
                  <a:pos x="37" y="89"/>
                </a:cxn>
                <a:cxn ang="0">
                  <a:pos x="74" y="90"/>
                </a:cxn>
                <a:cxn ang="0">
                  <a:pos x="74" y="90"/>
                </a:cxn>
                <a:cxn ang="0">
                  <a:pos x="83" y="90"/>
                </a:cxn>
                <a:cxn ang="0">
                  <a:pos x="92" y="89"/>
                </a:cxn>
                <a:cxn ang="0">
                  <a:pos x="101" y="85"/>
                </a:cxn>
                <a:cxn ang="0">
                  <a:pos x="108" y="80"/>
                </a:cxn>
                <a:cxn ang="0">
                  <a:pos x="108" y="80"/>
                </a:cxn>
                <a:cxn ang="0">
                  <a:pos x="110" y="76"/>
                </a:cxn>
                <a:cxn ang="0">
                  <a:pos x="113" y="72"/>
                </a:cxn>
                <a:cxn ang="0">
                  <a:pos x="114" y="64"/>
                </a:cxn>
                <a:cxn ang="0">
                  <a:pos x="114" y="55"/>
                </a:cxn>
                <a:cxn ang="0">
                  <a:pos x="114" y="46"/>
                </a:cxn>
                <a:cxn ang="0">
                  <a:pos x="114" y="46"/>
                </a:cxn>
              </a:cxnLst>
              <a:rect l="0" t="0" r="r" b="b"/>
              <a:pathLst>
                <a:path w="114" h="90">
                  <a:moveTo>
                    <a:pt x="114" y="46"/>
                  </a:moveTo>
                  <a:lnTo>
                    <a:pt x="114" y="46"/>
                  </a:lnTo>
                  <a:lnTo>
                    <a:pt x="114" y="34"/>
                  </a:lnTo>
                  <a:lnTo>
                    <a:pt x="112" y="24"/>
                  </a:lnTo>
                  <a:lnTo>
                    <a:pt x="112" y="24"/>
                  </a:lnTo>
                  <a:lnTo>
                    <a:pt x="112" y="18"/>
                  </a:lnTo>
                  <a:lnTo>
                    <a:pt x="110" y="14"/>
                  </a:lnTo>
                  <a:lnTo>
                    <a:pt x="108" y="11"/>
                  </a:lnTo>
                  <a:lnTo>
                    <a:pt x="105" y="8"/>
                  </a:lnTo>
                  <a:lnTo>
                    <a:pt x="101" y="4"/>
                  </a:lnTo>
                  <a:lnTo>
                    <a:pt x="97" y="3"/>
                  </a:lnTo>
                  <a:lnTo>
                    <a:pt x="93" y="1"/>
                  </a:lnTo>
                  <a:lnTo>
                    <a:pt x="89" y="0"/>
                  </a:lnTo>
                  <a:lnTo>
                    <a:pt x="89" y="0"/>
                  </a:lnTo>
                  <a:lnTo>
                    <a:pt x="62" y="1"/>
                  </a:lnTo>
                  <a:lnTo>
                    <a:pt x="62" y="1"/>
                  </a:lnTo>
                  <a:lnTo>
                    <a:pt x="61" y="1"/>
                  </a:lnTo>
                  <a:lnTo>
                    <a:pt x="61" y="1"/>
                  </a:lnTo>
                  <a:lnTo>
                    <a:pt x="55" y="0"/>
                  </a:lnTo>
                  <a:lnTo>
                    <a:pt x="50" y="0"/>
                  </a:lnTo>
                  <a:lnTo>
                    <a:pt x="40" y="0"/>
                  </a:lnTo>
                  <a:lnTo>
                    <a:pt x="40" y="0"/>
                  </a:lnTo>
                  <a:lnTo>
                    <a:pt x="30" y="0"/>
                  </a:lnTo>
                  <a:lnTo>
                    <a:pt x="21" y="1"/>
                  </a:lnTo>
                  <a:lnTo>
                    <a:pt x="17" y="3"/>
                  </a:lnTo>
                  <a:lnTo>
                    <a:pt x="15" y="5"/>
                  </a:lnTo>
                  <a:lnTo>
                    <a:pt x="11" y="8"/>
                  </a:lnTo>
                  <a:lnTo>
                    <a:pt x="8" y="12"/>
                  </a:lnTo>
                  <a:lnTo>
                    <a:pt x="8" y="12"/>
                  </a:lnTo>
                  <a:lnTo>
                    <a:pt x="3" y="22"/>
                  </a:lnTo>
                  <a:lnTo>
                    <a:pt x="2" y="33"/>
                  </a:lnTo>
                  <a:lnTo>
                    <a:pt x="0" y="43"/>
                  </a:lnTo>
                  <a:lnTo>
                    <a:pt x="0" y="55"/>
                  </a:lnTo>
                  <a:lnTo>
                    <a:pt x="0" y="55"/>
                  </a:lnTo>
                  <a:lnTo>
                    <a:pt x="0" y="60"/>
                  </a:lnTo>
                  <a:lnTo>
                    <a:pt x="3" y="65"/>
                  </a:lnTo>
                  <a:lnTo>
                    <a:pt x="4" y="69"/>
                  </a:lnTo>
                  <a:lnTo>
                    <a:pt x="8" y="72"/>
                  </a:lnTo>
                  <a:lnTo>
                    <a:pt x="8" y="72"/>
                  </a:lnTo>
                  <a:lnTo>
                    <a:pt x="10" y="76"/>
                  </a:lnTo>
                  <a:lnTo>
                    <a:pt x="12" y="80"/>
                  </a:lnTo>
                  <a:lnTo>
                    <a:pt x="20" y="85"/>
                  </a:lnTo>
                  <a:lnTo>
                    <a:pt x="28" y="88"/>
                  </a:lnTo>
                  <a:lnTo>
                    <a:pt x="37" y="89"/>
                  </a:lnTo>
                  <a:lnTo>
                    <a:pt x="37" y="89"/>
                  </a:lnTo>
                  <a:lnTo>
                    <a:pt x="74" y="90"/>
                  </a:lnTo>
                  <a:lnTo>
                    <a:pt x="74" y="90"/>
                  </a:lnTo>
                  <a:lnTo>
                    <a:pt x="83" y="90"/>
                  </a:lnTo>
                  <a:lnTo>
                    <a:pt x="92" y="89"/>
                  </a:lnTo>
                  <a:lnTo>
                    <a:pt x="101" y="85"/>
                  </a:lnTo>
                  <a:lnTo>
                    <a:pt x="108" y="80"/>
                  </a:lnTo>
                  <a:lnTo>
                    <a:pt x="108" y="80"/>
                  </a:lnTo>
                  <a:lnTo>
                    <a:pt x="110" y="76"/>
                  </a:lnTo>
                  <a:lnTo>
                    <a:pt x="113" y="72"/>
                  </a:lnTo>
                  <a:lnTo>
                    <a:pt x="114" y="64"/>
                  </a:lnTo>
                  <a:lnTo>
                    <a:pt x="114" y="55"/>
                  </a:lnTo>
                  <a:lnTo>
                    <a:pt x="114" y="46"/>
                  </a:lnTo>
                  <a:lnTo>
                    <a:pt x="114" y="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chenying0907 780"/>
            <p:cNvSpPr/>
            <p:nvPr/>
          </p:nvSpPr>
          <p:spPr bwMode="auto">
            <a:xfrm>
              <a:off x="2216151" y="3517900"/>
              <a:ext cx="1588" cy="1588"/>
            </a:xfrm>
            <a:custGeom>
              <a:avLst/>
              <a:gdLst/>
              <a:ahLst/>
              <a:cxnLst>
                <a:cxn ang="0">
                  <a:pos x="1" y="0"/>
                </a:cxn>
                <a:cxn ang="0">
                  <a:pos x="1" y="0"/>
                </a:cxn>
                <a:cxn ang="0">
                  <a:pos x="0" y="3"/>
                </a:cxn>
                <a:cxn ang="0">
                  <a:pos x="0" y="3"/>
                </a:cxn>
                <a:cxn ang="0">
                  <a:pos x="1" y="0"/>
                </a:cxn>
                <a:cxn ang="0">
                  <a:pos x="1" y="0"/>
                </a:cxn>
              </a:cxnLst>
              <a:rect l="0" t="0" r="r" b="b"/>
              <a:pathLst>
                <a:path w="1" h="3">
                  <a:moveTo>
                    <a:pt x="1" y="0"/>
                  </a:moveTo>
                  <a:lnTo>
                    <a:pt x="1" y="0"/>
                  </a:lnTo>
                  <a:lnTo>
                    <a:pt x="0" y="3"/>
                  </a:lnTo>
                  <a:lnTo>
                    <a:pt x="0" y="3"/>
                  </a:lnTo>
                  <a:lnTo>
                    <a:pt x="1" y="0"/>
                  </a:lnTo>
                  <a:lnTo>
                    <a:pt x="1"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chenying0907 781"/>
            <p:cNvSpPr>
              <a:spLocks noEditPoints="1"/>
            </p:cNvSpPr>
            <p:nvPr/>
          </p:nvSpPr>
          <p:spPr bwMode="auto">
            <a:xfrm>
              <a:off x="2138363" y="3497263"/>
              <a:ext cx="342900" cy="120650"/>
            </a:xfrm>
            <a:custGeom>
              <a:avLst/>
              <a:gdLst/>
              <a:ahLst/>
              <a:cxnLst>
                <a:cxn ang="0">
                  <a:pos x="858" y="257"/>
                </a:cxn>
                <a:cxn ang="0">
                  <a:pos x="838" y="209"/>
                </a:cxn>
                <a:cxn ang="0">
                  <a:pos x="799" y="150"/>
                </a:cxn>
                <a:cxn ang="0">
                  <a:pos x="748" y="78"/>
                </a:cxn>
                <a:cxn ang="0">
                  <a:pos x="725" y="32"/>
                </a:cxn>
                <a:cxn ang="0">
                  <a:pos x="718" y="22"/>
                </a:cxn>
                <a:cxn ang="0">
                  <a:pos x="710" y="15"/>
                </a:cxn>
                <a:cxn ang="0">
                  <a:pos x="699" y="12"/>
                </a:cxn>
                <a:cxn ang="0">
                  <a:pos x="445" y="6"/>
                </a:cxn>
                <a:cxn ang="0">
                  <a:pos x="191" y="0"/>
                </a:cxn>
                <a:cxn ang="0">
                  <a:pos x="181" y="2"/>
                </a:cxn>
                <a:cxn ang="0">
                  <a:pos x="174" y="9"/>
                </a:cxn>
                <a:cxn ang="0">
                  <a:pos x="170" y="13"/>
                </a:cxn>
                <a:cxn ang="0">
                  <a:pos x="164" y="19"/>
                </a:cxn>
                <a:cxn ang="0">
                  <a:pos x="162" y="21"/>
                </a:cxn>
                <a:cxn ang="0">
                  <a:pos x="158" y="27"/>
                </a:cxn>
                <a:cxn ang="0">
                  <a:pos x="145" y="44"/>
                </a:cxn>
                <a:cxn ang="0">
                  <a:pos x="95" y="116"/>
                </a:cxn>
                <a:cxn ang="0">
                  <a:pos x="56" y="166"/>
                </a:cxn>
                <a:cxn ang="0">
                  <a:pos x="20" y="209"/>
                </a:cxn>
                <a:cxn ang="0">
                  <a:pos x="5" y="233"/>
                </a:cxn>
                <a:cxn ang="0">
                  <a:pos x="1" y="238"/>
                </a:cxn>
                <a:cxn ang="0">
                  <a:pos x="1" y="257"/>
                </a:cxn>
                <a:cxn ang="0">
                  <a:pos x="14" y="270"/>
                </a:cxn>
                <a:cxn ang="0">
                  <a:pos x="71" y="274"/>
                </a:cxn>
                <a:cxn ang="0">
                  <a:pos x="218" y="284"/>
                </a:cxn>
                <a:cxn ang="0">
                  <a:pos x="328" y="285"/>
                </a:cxn>
                <a:cxn ang="0">
                  <a:pos x="438" y="289"/>
                </a:cxn>
                <a:cxn ang="0">
                  <a:pos x="621" y="299"/>
                </a:cxn>
                <a:cxn ang="0">
                  <a:pos x="719" y="297"/>
                </a:cxn>
                <a:cxn ang="0">
                  <a:pos x="791" y="299"/>
                </a:cxn>
                <a:cxn ang="0">
                  <a:pos x="819" y="304"/>
                </a:cxn>
                <a:cxn ang="0">
                  <a:pos x="831" y="303"/>
                </a:cxn>
                <a:cxn ang="0">
                  <a:pos x="840" y="303"/>
                </a:cxn>
                <a:cxn ang="0">
                  <a:pos x="854" y="298"/>
                </a:cxn>
                <a:cxn ang="0">
                  <a:pos x="862" y="285"/>
                </a:cxn>
                <a:cxn ang="0">
                  <a:pos x="862" y="274"/>
                </a:cxn>
                <a:cxn ang="0">
                  <a:pos x="610" y="253"/>
                </a:cxn>
                <a:cxn ang="0">
                  <a:pos x="460" y="244"/>
                </a:cxn>
                <a:cxn ang="0">
                  <a:pos x="61" y="227"/>
                </a:cxn>
                <a:cxn ang="0">
                  <a:pos x="85" y="202"/>
                </a:cxn>
                <a:cxn ang="0">
                  <a:pos x="119" y="165"/>
                </a:cxn>
                <a:cxn ang="0">
                  <a:pos x="167" y="90"/>
                </a:cxn>
                <a:cxn ang="0">
                  <a:pos x="188" y="63"/>
                </a:cxn>
                <a:cxn ang="0">
                  <a:pos x="194" y="55"/>
                </a:cxn>
                <a:cxn ang="0">
                  <a:pos x="198" y="51"/>
                </a:cxn>
                <a:cxn ang="0">
                  <a:pos x="323" y="48"/>
                </a:cxn>
                <a:cxn ang="0">
                  <a:pos x="687" y="57"/>
                </a:cxn>
                <a:cxn ang="0">
                  <a:pos x="701" y="86"/>
                </a:cxn>
                <a:cxn ang="0">
                  <a:pos x="755" y="166"/>
                </a:cxn>
                <a:cxn ang="0">
                  <a:pos x="808" y="256"/>
                </a:cxn>
                <a:cxn ang="0">
                  <a:pos x="772" y="252"/>
                </a:cxn>
                <a:cxn ang="0">
                  <a:pos x="659" y="253"/>
                </a:cxn>
              </a:cxnLst>
              <a:rect l="0" t="0" r="r" b="b"/>
              <a:pathLst>
                <a:path w="862" h="304">
                  <a:moveTo>
                    <a:pt x="862" y="274"/>
                  </a:moveTo>
                  <a:lnTo>
                    <a:pt x="862" y="274"/>
                  </a:lnTo>
                  <a:lnTo>
                    <a:pt x="858" y="257"/>
                  </a:lnTo>
                  <a:lnTo>
                    <a:pt x="853" y="240"/>
                  </a:lnTo>
                  <a:lnTo>
                    <a:pt x="846" y="225"/>
                  </a:lnTo>
                  <a:lnTo>
                    <a:pt x="838" y="209"/>
                  </a:lnTo>
                  <a:lnTo>
                    <a:pt x="829" y="195"/>
                  </a:lnTo>
                  <a:lnTo>
                    <a:pt x="820" y="179"/>
                  </a:lnTo>
                  <a:lnTo>
                    <a:pt x="799" y="150"/>
                  </a:lnTo>
                  <a:lnTo>
                    <a:pt x="778" y="121"/>
                  </a:lnTo>
                  <a:lnTo>
                    <a:pt x="757" y="93"/>
                  </a:lnTo>
                  <a:lnTo>
                    <a:pt x="748" y="78"/>
                  </a:lnTo>
                  <a:lnTo>
                    <a:pt x="739" y="63"/>
                  </a:lnTo>
                  <a:lnTo>
                    <a:pt x="731" y="48"/>
                  </a:lnTo>
                  <a:lnTo>
                    <a:pt x="725" y="32"/>
                  </a:lnTo>
                  <a:lnTo>
                    <a:pt x="725" y="32"/>
                  </a:lnTo>
                  <a:lnTo>
                    <a:pt x="722" y="27"/>
                  </a:lnTo>
                  <a:lnTo>
                    <a:pt x="718" y="22"/>
                  </a:lnTo>
                  <a:lnTo>
                    <a:pt x="718" y="22"/>
                  </a:lnTo>
                  <a:lnTo>
                    <a:pt x="716" y="18"/>
                  </a:lnTo>
                  <a:lnTo>
                    <a:pt x="710" y="15"/>
                  </a:lnTo>
                  <a:lnTo>
                    <a:pt x="705" y="13"/>
                  </a:lnTo>
                  <a:lnTo>
                    <a:pt x="699" y="12"/>
                  </a:lnTo>
                  <a:lnTo>
                    <a:pt x="699" y="12"/>
                  </a:lnTo>
                  <a:lnTo>
                    <a:pt x="636" y="12"/>
                  </a:lnTo>
                  <a:lnTo>
                    <a:pt x="572" y="10"/>
                  </a:lnTo>
                  <a:lnTo>
                    <a:pt x="445" y="6"/>
                  </a:lnTo>
                  <a:lnTo>
                    <a:pt x="318" y="2"/>
                  </a:lnTo>
                  <a:lnTo>
                    <a:pt x="255" y="1"/>
                  </a:lnTo>
                  <a:lnTo>
                    <a:pt x="191" y="0"/>
                  </a:lnTo>
                  <a:lnTo>
                    <a:pt x="191" y="0"/>
                  </a:lnTo>
                  <a:lnTo>
                    <a:pt x="186" y="1"/>
                  </a:lnTo>
                  <a:lnTo>
                    <a:pt x="181" y="2"/>
                  </a:lnTo>
                  <a:lnTo>
                    <a:pt x="177" y="5"/>
                  </a:lnTo>
                  <a:lnTo>
                    <a:pt x="174" y="9"/>
                  </a:lnTo>
                  <a:lnTo>
                    <a:pt x="174" y="9"/>
                  </a:lnTo>
                  <a:lnTo>
                    <a:pt x="170" y="12"/>
                  </a:lnTo>
                  <a:lnTo>
                    <a:pt x="170" y="12"/>
                  </a:lnTo>
                  <a:lnTo>
                    <a:pt x="170" y="13"/>
                  </a:lnTo>
                  <a:lnTo>
                    <a:pt x="170" y="13"/>
                  </a:lnTo>
                  <a:lnTo>
                    <a:pt x="166" y="15"/>
                  </a:lnTo>
                  <a:lnTo>
                    <a:pt x="164" y="19"/>
                  </a:lnTo>
                  <a:lnTo>
                    <a:pt x="164" y="19"/>
                  </a:lnTo>
                  <a:lnTo>
                    <a:pt x="162" y="21"/>
                  </a:lnTo>
                  <a:lnTo>
                    <a:pt x="162" y="21"/>
                  </a:lnTo>
                  <a:lnTo>
                    <a:pt x="160" y="23"/>
                  </a:lnTo>
                  <a:lnTo>
                    <a:pt x="158" y="27"/>
                  </a:lnTo>
                  <a:lnTo>
                    <a:pt x="158" y="27"/>
                  </a:lnTo>
                  <a:lnTo>
                    <a:pt x="156" y="30"/>
                  </a:lnTo>
                  <a:lnTo>
                    <a:pt x="156" y="30"/>
                  </a:lnTo>
                  <a:lnTo>
                    <a:pt x="145" y="44"/>
                  </a:lnTo>
                  <a:lnTo>
                    <a:pt x="135" y="57"/>
                  </a:lnTo>
                  <a:lnTo>
                    <a:pt x="115" y="87"/>
                  </a:lnTo>
                  <a:lnTo>
                    <a:pt x="95" y="116"/>
                  </a:lnTo>
                  <a:lnTo>
                    <a:pt x="75" y="145"/>
                  </a:lnTo>
                  <a:lnTo>
                    <a:pt x="75" y="145"/>
                  </a:lnTo>
                  <a:lnTo>
                    <a:pt x="56" y="166"/>
                  </a:lnTo>
                  <a:lnTo>
                    <a:pt x="38" y="187"/>
                  </a:lnTo>
                  <a:lnTo>
                    <a:pt x="27" y="197"/>
                  </a:lnTo>
                  <a:lnTo>
                    <a:pt x="20" y="209"/>
                  </a:lnTo>
                  <a:lnTo>
                    <a:pt x="12" y="219"/>
                  </a:lnTo>
                  <a:lnTo>
                    <a:pt x="5" y="233"/>
                  </a:lnTo>
                  <a:lnTo>
                    <a:pt x="5" y="233"/>
                  </a:lnTo>
                  <a:lnTo>
                    <a:pt x="5" y="233"/>
                  </a:lnTo>
                  <a:lnTo>
                    <a:pt x="5" y="233"/>
                  </a:lnTo>
                  <a:lnTo>
                    <a:pt x="1" y="238"/>
                  </a:lnTo>
                  <a:lnTo>
                    <a:pt x="0" y="244"/>
                  </a:lnTo>
                  <a:lnTo>
                    <a:pt x="0" y="251"/>
                  </a:lnTo>
                  <a:lnTo>
                    <a:pt x="1" y="257"/>
                  </a:lnTo>
                  <a:lnTo>
                    <a:pt x="4" y="263"/>
                  </a:lnTo>
                  <a:lnTo>
                    <a:pt x="8" y="268"/>
                  </a:lnTo>
                  <a:lnTo>
                    <a:pt x="14" y="270"/>
                  </a:lnTo>
                  <a:lnTo>
                    <a:pt x="21" y="272"/>
                  </a:lnTo>
                  <a:lnTo>
                    <a:pt x="21" y="272"/>
                  </a:lnTo>
                  <a:lnTo>
                    <a:pt x="71" y="274"/>
                  </a:lnTo>
                  <a:lnTo>
                    <a:pt x="120" y="278"/>
                  </a:lnTo>
                  <a:lnTo>
                    <a:pt x="169" y="281"/>
                  </a:lnTo>
                  <a:lnTo>
                    <a:pt x="218" y="284"/>
                  </a:lnTo>
                  <a:lnTo>
                    <a:pt x="218" y="284"/>
                  </a:lnTo>
                  <a:lnTo>
                    <a:pt x="273" y="285"/>
                  </a:lnTo>
                  <a:lnTo>
                    <a:pt x="328" y="285"/>
                  </a:lnTo>
                  <a:lnTo>
                    <a:pt x="383" y="286"/>
                  </a:lnTo>
                  <a:lnTo>
                    <a:pt x="438" y="289"/>
                  </a:lnTo>
                  <a:lnTo>
                    <a:pt x="438" y="289"/>
                  </a:lnTo>
                  <a:lnTo>
                    <a:pt x="530" y="294"/>
                  </a:lnTo>
                  <a:lnTo>
                    <a:pt x="621" y="299"/>
                  </a:lnTo>
                  <a:lnTo>
                    <a:pt x="621" y="299"/>
                  </a:lnTo>
                  <a:lnTo>
                    <a:pt x="645" y="299"/>
                  </a:lnTo>
                  <a:lnTo>
                    <a:pt x="670" y="299"/>
                  </a:lnTo>
                  <a:lnTo>
                    <a:pt x="719" y="297"/>
                  </a:lnTo>
                  <a:lnTo>
                    <a:pt x="744" y="297"/>
                  </a:lnTo>
                  <a:lnTo>
                    <a:pt x="768" y="297"/>
                  </a:lnTo>
                  <a:lnTo>
                    <a:pt x="791" y="299"/>
                  </a:lnTo>
                  <a:lnTo>
                    <a:pt x="815" y="304"/>
                  </a:lnTo>
                  <a:lnTo>
                    <a:pt x="815" y="304"/>
                  </a:lnTo>
                  <a:lnTo>
                    <a:pt x="819" y="304"/>
                  </a:lnTo>
                  <a:lnTo>
                    <a:pt x="823" y="304"/>
                  </a:lnTo>
                  <a:lnTo>
                    <a:pt x="831" y="303"/>
                  </a:lnTo>
                  <a:lnTo>
                    <a:pt x="831" y="303"/>
                  </a:lnTo>
                  <a:lnTo>
                    <a:pt x="832" y="303"/>
                  </a:lnTo>
                  <a:lnTo>
                    <a:pt x="840" y="303"/>
                  </a:lnTo>
                  <a:lnTo>
                    <a:pt x="840" y="303"/>
                  </a:lnTo>
                  <a:lnTo>
                    <a:pt x="845" y="302"/>
                  </a:lnTo>
                  <a:lnTo>
                    <a:pt x="850" y="301"/>
                  </a:lnTo>
                  <a:lnTo>
                    <a:pt x="854" y="298"/>
                  </a:lnTo>
                  <a:lnTo>
                    <a:pt x="858" y="294"/>
                  </a:lnTo>
                  <a:lnTo>
                    <a:pt x="861" y="289"/>
                  </a:lnTo>
                  <a:lnTo>
                    <a:pt x="862" y="285"/>
                  </a:lnTo>
                  <a:lnTo>
                    <a:pt x="862" y="280"/>
                  </a:lnTo>
                  <a:lnTo>
                    <a:pt x="862" y="274"/>
                  </a:lnTo>
                  <a:lnTo>
                    <a:pt x="862" y="274"/>
                  </a:lnTo>
                  <a:close/>
                  <a:moveTo>
                    <a:pt x="659" y="253"/>
                  </a:moveTo>
                  <a:lnTo>
                    <a:pt x="659" y="253"/>
                  </a:lnTo>
                  <a:lnTo>
                    <a:pt x="610" y="253"/>
                  </a:lnTo>
                  <a:lnTo>
                    <a:pt x="560" y="251"/>
                  </a:lnTo>
                  <a:lnTo>
                    <a:pt x="460" y="244"/>
                  </a:lnTo>
                  <a:lnTo>
                    <a:pt x="460" y="244"/>
                  </a:lnTo>
                  <a:lnTo>
                    <a:pt x="361" y="239"/>
                  </a:lnTo>
                  <a:lnTo>
                    <a:pt x="262" y="234"/>
                  </a:lnTo>
                  <a:lnTo>
                    <a:pt x="61" y="227"/>
                  </a:lnTo>
                  <a:lnTo>
                    <a:pt x="61" y="227"/>
                  </a:lnTo>
                  <a:lnTo>
                    <a:pt x="73" y="214"/>
                  </a:lnTo>
                  <a:lnTo>
                    <a:pt x="85" y="202"/>
                  </a:lnTo>
                  <a:lnTo>
                    <a:pt x="107" y="178"/>
                  </a:lnTo>
                  <a:lnTo>
                    <a:pt x="107" y="178"/>
                  </a:lnTo>
                  <a:lnTo>
                    <a:pt x="119" y="165"/>
                  </a:lnTo>
                  <a:lnTo>
                    <a:pt x="129" y="150"/>
                  </a:lnTo>
                  <a:lnTo>
                    <a:pt x="148" y="120"/>
                  </a:lnTo>
                  <a:lnTo>
                    <a:pt x="167" y="90"/>
                  </a:lnTo>
                  <a:lnTo>
                    <a:pt x="177" y="76"/>
                  </a:lnTo>
                  <a:lnTo>
                    <a:pt x="188" y="63"/>
                  </a:lnTo>
                  <a:lnTo>
                    <a:pt x="188" y="63"/>
                  </a:lnTo>
                  <a:lnTo>
                    <a:pt x="192" y="55"/>
                  </a:lnTo>
                  <a:lnTo>
                    <a:pt x="192" y="55"/>
                  </a:lnTo>
                  <a:lnTo>
                    <a:pt x="194" y="55"/>
                  </a:lnTo>
                  <a:lnTo>
                    <a:pt x="194" y="55"/>
                  </a:lnTo>
                  <a:lnTo>
                    <a:pt x="198" y="51"/>
                  </a:lnTo>
                  <a:lnTo>
                    <a:pt x="198" y="51"/>
                  </a:lnTo>
                  <a:lnTo>
                    <a:pt x="201" y="46"/>
                  </a:lnTo>
                  <a:lnTo>
                    <a:pt x="201" y="46"/>
                  </a:lnTo>
                  <a:lnTo>
                    <a:pt x="323" y="48"/>
                  </a:lnTo>
                  <a:lnTo>
                    <a:pt x="443" y="52"/>
                  </a:lnTo>
                  <a:lnTo>
                    <a:pt x="565" y="56"/>
                  </a:lnTo>
                  <a:lnTo>
                    <a:pt x="687" y="57"/>
                  </a:lnTo>
                  <a:lnTo>
                    <a:pt x="687" y="57"/>
                  </a:lnTo>
                  <a:lnTo>
                    <a:pt x="693" y="72"/>
                  </a:lnTo>
                  <a:lnTo>
                    <a:pt x="701" y="86"/>
                  </a:lnTo>
                  <a:lnTo>
                    <a:pt x="719" y="114"/>
                  </a:lnTo>
                  <a:lnTo>
                    <a:pt x="755" y="166"/>
                  </a:lnTo>
                  <a:lnTo>
                    <a:pt x="755" y="166"/>
                  </a:lnTo>
                  <a:lnTo>
                    <a:pt x="784" y="209"/>
                  </a:lnTo>
                  <a:lnTo>
                    <a:pt x="797" y="233"/>
                  </a:lnTo>
                  <a:lnTo>
                    <a:pt x="808" y="256"/>
                  </a:lnTo>
                  <a:lnTo>
                    <a:pt x="808" y="256"/>
                  </a:lnTo>
                  <a:lnTo>
                    <a:pt x="790" y="253"/>
                  </a:lnTo>
                  <a:lnTo>
                    <a:pt x="772" y="252"/>
                  </a:lnTo>
                  <a:lnTo>
                    <a:pt x="734" y="251"/>
                  </a:lnTo>
                  <a:lnTo>
                    <a:pt x="659" y="253"/>
                  </a:lnTo>
                  <a:lnTo>
                    <a:pt x="659" y="25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chenying0907 782"/>
            <p:cNvSpPr/>
            <p:nvPr/>
          </p:nvSpPr>
          <p:spPr bwMode="auto">
            <a:xfrm>
              <a:off x="2190751" y="3527425"/>
              <a:ext cx="246063" cy="22225"/>
            </a:xfrm>
            <a:custGeom>
              <a:avLst/>
              <a:gdLst/>
              <a:ahLst/>
              <a:cxnLst>
                <a:cxn ang="0">
                  <a:pos x="589" y="23"/>
                </a:cxn>
                <a:cxn ang="0">
                  <a:pos x="590" y="20"/>
                </a:cxn>
                <a:cxn ang="0">
                  <a:pos x="580" y="18"/>
                </a:cxn>
                <a:cxn ang="0">
                  <a:pos x="555" y="18"/>
                </a:cxn>
                <a:cxn ang="0">
                  <a:pos x="485" y="14"/>
                </a:cxn>
                <a:cxn ang="0">
                  <a:pos x="466" y="12"/>
                </a:cxn>
                <a:cxn ang="0">
                  <a:pos x="403" y="9"/>
                </a:cxn>
                <a:cxn ang="0">
                  <a:pos x="319" y="9"/>
                </a:cxn>
                <a:cxn ang="0">
                  <a:pos x="168" y="4"/>
                </a:cxn>
                <a:cxn ang="0">
                  <a:pos x="17" y="0"/>
                </a:cxn>
                <a:cxn ang="0">
                  <a:pos x="11" y="1"/>
                </a:cxn>
                <a:cxn ang="0">
                  <a:pos x="1" y="10"/>
                </a:cxn>
                <a:cxn ang="0">
                  <a:pos x="0" y="18"/>
                </a:cxn>
                <a:cxn ang="0">
                  <a:pos x="0" y="23"/>
                </a:cxn>
                <a:cxn ang="0">
                  <a:pos x="5" y="30"/>
                </a:cxn>
                <a:cxn ang="0">
                  <a:pos x="12" y="34"/>
                </a:cxn>
                <a:cxn ang="0">
                  <a:pos x="20" y="35"/>
                </a:cxn>
                <a:cxn ang="0">
                  <a:pos x="24" y="34"/>
                </a:cxn>
                <a:cxn ang="0">
                  <a:pos x="192" y="38"/>
                </a:cxn>
                <a:cxn ang="0">
                  <a:pos x="361" y="43"/>
                </a:cxn>
                <a:cxn ang="0">
                  <a:pos x="402" y="44"/>
                </a:cxn>
                <a:cxn ang="0">
                  <a:pos x="481" y="50"/>
                </a:cxn>
                <a:cxn ang="0">
                  <a:pos x="522" y="51"/>
                </a:cxn>
                <a:cxn ang="0">
                  <a:pos x="544" y="52"/>
                </a:cxn>
                <a:cxn ang="0">
                  <a:pos x="581" y="56"/>
                </a:cxn>
                <a:cxn ang="0">
                  <a:pos x="604" y="52"/>
                </a:cxn>
                <a:cxn ang="0">
                  <a:pos x="614" y="48"/>
                </a:cxn>
                <a:cxn ang="0">
                  <a:pos x="616" y="44"/>
                </a:cxn>
                <a:cxn ang="0">
                  <a:pos x="619" y="37"/>
                </a:cxn>
                <a:cxn ang="0">
                  <a:pos x="614" y="26"/>
                </a:cxn>
                <a:cxn ang="0">
                  <a:pos x="603" y="20"/>
                </a:cxn>
                <a:cxn ang="0">
                  <a:pos x="593" y="21"/>
                </a:cxn>
                <a:cxn ang="0">
                  <a:pos x="589" y="23"/>
                </a:cxn>
              </a:cxnLst>
              <a:rect l="0" t="0" r="r" b="b"/>
              <a:pathLst>
                <a:path w="619" h="56">
                  <a:moveTo>
                    <a:pt x="589" y="23"/>
                  </a:moveTo>
                  <a:lnTo>
                    <a:pt x="589" y="23"/>
                  </a:lnTo>
                  <a:lnTo>
                    <a:pt x="591" y="21"/>
                  </a:lnTo>
                  <a:lnTo>
                    <a:pt x="590" y="20"/>
                  </a:lnTo>
                  <a:lnTo>
                    <a:pt x="586" y="18"/>
                  </a:lnTo>
                  <a:lnTo>
                    <a:pt x="580" y="18"/>
                  </a:lnTo>
                  <a:lnTo>
                    <a:pt x="555" y="18"/>
                  </a:lnTo>
                  <a:lnTo>
                    <a:pt x="555" y="18"/>
                  </a:lnTo>
                  <a:lnTo>
                    <a:pt x="521" y="17"/>
                  </a:lnTo>
                  <a:lnTo>
                    <a:pt x="485" y="14"/>
                  </a:lnTo>
                  <a:lnTo>
                    <a:pt x="485" y="14"/>
                  </a:lnTo>
                  <a:lnTo>
                    <a:pt x="466" y="12"/>
                  </a:lnTo>
                  <a:lnTo>
                    <a:pt x="445" y="10"/>
                  </a:lnTo>
                  <a:lnTo>
                    <a:pt x="403" y="9"/>
                  </a:lnTo>
                  <a:lnTo>
                    <a:pt x="319" y="9"/>
                  </a:lnTo>
                  <a:lnTo>
                    <a:pt x="319" y="9"/>
                  </a:lnTo>
                  <a:lnTo>
                    <a:pt x="243" y="6"/>
                  </a:lnTo>
                  <a:lnTo>
                    <a:pt x="168" y="4"/>
                  </a:lnTo>
                  <a:lnTo>
                    <a:pt x="93" y="1"/>
                  </a:lnTo>
                  <a:lnTo>
                    <a:pt x="17" y="0"/>
                  </a:lnTo>
                  <a:lnTo>
                    <a:pt x="17" y="0"/>
                  </a:lnTo>
                  <a:lnTo>
                    <a:pt x="11" y="1"/>
                  </a:lnTo>
                  <a:lnTo>
                    <a:pt x="5" y="4"/>
                  </a:lnTo>
                  <a:lnTo>
                    <a:pt x="1" y="10"/>
                  </a:lnTo>
                  <a:lnTo>
                    <a:pt x="0" y="17"/>
                  </a:lnTo>
                  <a:lnTo>
                    <a:pt x="0" y="18"/>
                  </a:lnTo>
                  <a:lnTo>
                    <a:pt x="0" y="18"/>
                  </a:lnTo>
                  <a:lnTo>
                    <a:pt x="0" y="23"/>
                  </a:lnTo>
                  <a:lnTo>
                    <a:pt x="3" y="27"/>
                  </a:lnTo>
                  <a:lnTo>
                    <a:pt x="5" y="30"/>
                  </a:lnTo>
                  <a:lnTo>
                    <a:pt x="8" y="33"/>
                  </a:lnTo>
                  <a:lnTo>
                    <a:pt x="12" y="34"/>
                  </a:lnTo>
                  <a:lnTo>
                    <a:pt x="16" y="35"/>
                  </a:lnTo>
                  <a:lnTo>
                    <a:pt x="20" y="35"/>
                  </a:lnTo>
                  <a:lnTo>
                    <a:pt x="24" y="34"/>
                  </a:lnTo>
                  <a:lnTo>
                    <a:pt x="24" y="34"/>
                  </a:lnTo>
                  <a:lnTo>
                    <a:pt x="107" y="35"/>
                  </a:lnTo>
                  <a:lnTo>
                    <a:pt x="192" y="38"/>
                  </a:lnTo>
                  <a:lnTo>
                    <a:pt x="276" y="42"/>
                  </a:lnTo>
                  <a:lnTo>
                    <a:pt x="361" y="43"/>
                  </a:lnTo>
                  <a:lnTo>
                    <a:pt x="361" y="43"/>
                  </a:lnTo>
                  <a:lnTo>
                    <a:pt x="402" y="44"/>
                  </a:lnTo>
                  <a:lnTo>
                    <a:pt x="441" y="47"/>
                  </a:lnTo>
                  <a:lnTo>
                    <a:pt x="481" y="50"/>
                  </a:lnTo>
                  <a:lnTo>
                    <a:pt x="522" y="51"/>
                  </a:lnTo>
                  <a:lnTo>
                    <a:pt x="522" y="51"/>
                  </a:lnTo>
                  <a:lnTo>
                    <a:pt x="532" y="51"/>
                  </a:lnTo>
                  <a:lnTo>
                    <a:pt x="544" y="52"/>
                  </a:lnTo>
                  <a:lnTo>
                    <a:pt x="569" y="56"/>
                  </a:lnTo>
                  <a:lnTo>
                    <a:pt x="581" y="56"/>
                  </a:lnTo>
                  <a:lnTo>
                    <a:pt x="593" y="55"/>
                  </a:lnTo>
                  <a:lnTo>
                    <a:pt x="604" y="52"/>
                  </a:lnTo>
                  <a:lnTo>
                    <a:pt x="608" y="51"/>
                  </a:lnTo>
                  <a:lnTo>
                    <a:pt x="614" y="48"/>
                  </a:lnTo>
                  <a:lnTo>
                    <a:pt x="614" y="48"/>
                  </a:lnTo>
                  <a:lnTo>
                    <a:pt x="616" y="44"/>
                  </a:lnTo>
                  <a:lnTo>
                    <a:pt x="618" y="42"/>
                  </a:lnTo>
                  <a:lnTo>
                    <a:pt x="619" y="37"/>
                  </a:lnTo>
                  <a:lnTo>
                    <a:pt x="618" y="30"/>
                  </a:lnTo>
                  <a:lnTo>
                    <a:pt x="614" y="26"/>
                  </a:lnTo>
                  <a:lnTo>
                    <a:pt x="608" y="22"/>
                  </a:lnTo>
                  <a:lnTo>
                    <a:pt x="603" y="20"/>
                  </a:lnTo>
                  <a:lnTo>
                    <a:pt x="595" y="20"/>
                  </a:lnTo>
                  <a:lnTo>
                    <a:pt x="593" y="21"/>
                  </a:lnTo>
                  <a:lnTo>
                    <a:pt x="589" y="23"/>
                  </a:lnTo>
                  <a:lnTo>
                    <a:pt x="589" y="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chenying0907 783"/>
            <p:cNvSpPr/>
            <p:nvPr/>
          </p:nvSpPr>
          <p:spPr bwMode="auto">
            <a:xfrm>
              <a:off x="2170113" y="3554413"/>
              <a:ext cx="288925" cy="22225"/>
            </a:xfrm>
            <a:custGeom>
              <a:avLst/>
              <a:gdLst/>
              <a:ahLst/>
              <a:cxnLst>
                <a:cxn ang="0">
                  <a:pos x="715" y="20"/>
                </a:cxn>
                <a:cxn ang="0">
                  <a:pos x="715" y="20"/>
                </a:cxn>
                <a:cxn ang="0">
                  <a:pos x="622" y="18"/>
                </a:cxn>
                <a:cxn ang="0">
                  <a:pos x="529" y="16"/>
                </a:cxn>
                <a:cxn ang="0">
                  <a:pos x="436" y="13"/>
                </a:cxn>
                <a:cxn ang="0">
                  <a:pos x="345" y="12"/>
                </a:cxn>
                <a:cxn ang="0">
                  <a:pos x="345" y="12"/>
                </a:cxn>
                <a:cxn ang="0">
                  <a:pos x="304" y="10"/>
                </a:cxn>
                <a:cxn ang="0">
                  <a:pos x="263" y="9"/>
                </a:cxn>
                <a:cxn ang="0">
                  <a:pos x="223" y="8"/>
                </a:cxn>
                <a:cxn ang="0">
                  <a:pos x="182" y="8"/>
                </a:cxn>
                <a:cxn ang="0">
                  <a:pos x="182" y="8"/>
                </a:cxn>
                <a:cxn ang="0">
                  <a:pos x="161" y="6"/>
                </a:cxn>
                <a:cxn ang="0">
                  <a:pos x="140" y="5"/>
                </a:cxn>
                <a:cxn ang="0">
                  <a:pos x="97" y="1"/>
                </a:cxn>
                <a:cxn ang="0">
                  <a:pos x="76" y="0"/>
                </a:cxn>
                <a:cxn ang="0">
                  <a:pos x="55" y="0"/>
                </a:cxn>
                <a:cxn ang="0">
                  <a:pos x="33" y="0"/>
                </a:cxn>
                <a:cxn ang="0">
                  <a:pos x="14" y="3"/>
                </a:cxn>
                <a:cxn ang="0">
                  <a:pos x="14" y="3"/>
                </a:cxn>
                <a:cxn ang="0">
                  <a:pos x="10" y="4"/>
                </a:cxn>
                <a:cxn ang="0">
                  <a:pos x="6" y="5"/>
                </a:cxn>
                <a:cxn ang="0">
                  <a:pos x="2" y="9"/>
                </a:cxn>
                <a:cxn ang="0">
                  <a:pos x="0" y="16"/>
                </a:cxn>
                <a:cxn ang="0">
                  <a:pos x="2" y="22"/>
                </a:cxn>
                <a:cxn ang="0">
                  <a:pos x="4" y="27"/>
                </a:cxn>
                <a:cxn ang="0">
                  <a:pos x="8" y="33"/>
                </a:cxn>
                <a:cxn ang="0">
                  <a:pos x="15" y="35"/>
                </a:cxn>
                <a:cxn ang="0">
                  <a:pos x="19" y="35"/>
                </a:cxn>
                <a:cxn ang="0">
                  <a:pos x="23" y="35"/>
                </a:cxn>
                <a:cxn ang="0">
                  <a:pos x="23" y="35"/>
                </a:cxn>
                <a:cxn ang="0">
                  <a:pos x="32" y="34"/>
                </a:cxn>
                <a:cxn ang="0">
                  <a:pos x="41" y="34"/>
                </a:cxn>
                <a:cxn ang="0">
                  <a:pos x="61" y="35"/>
                </a:cxn>
                <a:cxn ang="0">
                  <a:pos x="79" y="38"/>
                </a:cxn>
                <a:cxn ang="0">
                  <a:pos x="97" y="40"/>
                </a:cxn>
                <a:cxn ang="0">
                  <a:pos x="97" y="40"/>
                </a:cxn>
                <a:cxn ang="0">
                  <a:pos x="198" y="42"/>
                </a:cxn>
                <a:cxn ang="0">
                  <a:pos x="198" y="42"/>
                </a:cxn>
                <a:cxn ang="0">
                  <a:pos x="239" y="43"/>
                </a:cxn>
                <a:cxn ang="0">
                  <a:pos x="278" y="44"/>
                </a:cxn>
                <a:cxn ang="0">
                  <a:pos x="318" y="44"/>
                </a:cxn>
                <a:cxn ang="0">
                  <a:pos x="359" y="46"/>
                </a:cxn>
                <a:cxn ang="0">
                  <a:pos x="359" y="46"/>
                </a:cxn>
                <a:cxn ang="0">
                  <a:pos x="448" y="47"/>
                </a:cxn>
                <a:cxn ang="0">
                  <a:pos x="537" y="50"/>
                </a:cxn>
                <a:cxn ang="0">
                  <a:pos x="626" y="52"/>
                </a:cxn>
                <a:cxn ang="0">
                  <a:pos x="715" y="54"/>
                </a:cxn>
                <a:cxn ang="0">
                  <a:pos x="715" y="54"/>
                </a:cxn>
                <a:cxn ang="0">
                  <a:pos x="719" y="52"/>
                </a:cxn>
                <a:cxn ang="0">
                  <a:pos x="721" y="52"/>
                </a:cxn>
                <a:cxn ang="0">
                  <a:pos x="726" y="48"/>
                </a:cxn>
                <a:cxn ang="0">
                  <a:pos x="729" y="42"/>
                </a:cxn>
                <a:cxn ang="0">
                  <a:pos x="730" y="37"/>
                </a:cxn>
                <a:cxn ang="0">
                  <a:pos x="729" y="30"/>
                </a:cxn>
                <a:cxn ang="0">
                  <a:pos x="726" y="25"/>
                </a:cxn>
                <a:cxn ang="0">
                  <a:pos x="721" y="21"/>
                </a:cxn>
                <a:cxn ang="0">
                  <a:pos x="719" y="20"/>
                </a:cxn>
                <a:cxn ang="0">
                  <a:pos x="715" y="20"/>
                </a:cxn>
                <a:cxn ang="0">
                  <a:pos x="715" y="20"/>
                </a:cxn>
              </a:cxnLst>
              <a:rect l="0" t="0" r="r" b="b"/>
              <a:pathLst>
                <a:path w="730" h="54">
                  <a:moveTo>
                    <a:pt x="715" y="20"/>
                  </a:moveTo>
                  <a:lnTo>
                    <a:pt x="715" y="20"/>
                  </a:lnTo>
                  <a:lnTo>
                    <a:pt x="622" y="18"/>
                  </a:lnTo>
                  <a:lnTo>
                    <a:pt x="529" y="16"/>
                  </a:lnTo>
                  <a:lnTo>
                    <a:pt x="436" y="13"/>
                  </a:lnTo>
                  <a:lnTo>
                    <a:pt x="345" y="12"/>
                  </a:lnTo>
                  <a:lnTo>
                    <a:pt x="345" y="12"/>
                  </a:lnTo>
                  <a:lnTo>
                    <a:pt x="304" y="10"/>
                  </a:lnTo>
                  <a:lnTo>
                    <a:pt x="263" y="9"/>
                  </a:lnTo>
                  <a:lnTo>
                    <a:pt x="223" y="8"/>
                  </a:lnTo>
                  <a:lnTo>
                    <a:pt x="182" y="8"/>
                  </a:lnTo>
                  <a:lnTo>
                    <a:pt x="182" y="8"/>
                  </a:lnTo>
                  <a:lnTo>
                    <a:pt x="161" y="6"/>
                  </a:lnTo>
                  <a:lnTo>
                    <a:pt x="140" y="5"/>
                  </a:lnTo>
                  <a:lnTo>
                    <a:pt x="97" y="1"/>
                  </a:lnTo>
                  <a:lnTo>
                    <a:pt x="76" y="0"/>
                  </a:lnTo>
                  <a:lnTo>
                    <a:pt x="55" y="0"/>
                  </a:lnTo>
                  <a:lnTo>
                    <a:pt x="33" y="0"/>
                  </a:lnTo>
                  <a:lnTo>
                    <a:pt x="14" y="3"/>
                  </a:lnTo>
                  <a:lnTo>
                    <a:pt x="14" y="3"/>
                  </a:lnTo>
                  <a:lnTo>
                    <a:pt x="10" y="4"/>
                  </a:lnTo>
                  <a:lnTo>
                    <a:pt x="6" y="5"/>
                  </a:lnTo>
                  <a:lnTo>
                    <a:pt x="2" y="9"/>
                  </a:lnTo>
                  <a:lnTo>
                    <a:pt x="0" y="16"/>
                  </a:lnTo>
                  <a:lnTo>
                    <a:pt x="2" y="22"/>
                  </a:lnTo>
                  <a:lnTo>
                    <a:pt x="4" y="27"/>
                  </a:lnTo>
                  <a:lnTo>
                    <a:pt x="8" y="33"/>
                  </a:lnTo>
                  <a:lnTo>
                    <a:pt x="15" y="35"/>
                  </a:lnTo>
                  <a:lnTo>
                    <a:pt x="19" y="35"/>
                  </a:lnTo>
                  <a:lnTo>
                    <a:pt x="23" y="35"/>
                  </a:lnTo>
                  <a:lnTo>
                    <a:pt x="23" y="35"/>
                  </a:lnTo>
                  <a:lnTo>
                    <a:pt x="32" y="34"/>
                  </a:lnTo>
                  <a:lnTo>
                    <a:pt x="41" y="34"/>
                  </a:lnTo>
                  <a:lnTo>
                    <a:pt x="61" y="35"/>
                  </a:lnTo>
                  <a:lnTo>
                    <a:pt x="79" y="38"/>
                  </a:lnTo>
                  <a:lnTo>
                    <a:pt x="97" y="40"/>
                  </a:lnTo>
                  <a:lnTo>
                    <a:pt x="97" y="40"/>
                  </a:lnTo>
                  <a:lnTo>
                    <a:pt x="198" y="42"/>
                  </a:lnTo>
                  <a:lnTo>
                    <a:pt x="198" y="42"/>
                  </a:lnTo>
                  <a:lnTo>
                    <a:pt x="239" y="43"/>
                  </a:lnTo>
                  <a:lnTo>
                    <a:pt x="278" y="44"/>
                  </a:lnTo>
                  <a:lnTo>
                    <a:pt x="318" y="44"/>
                  </a:lnTo>
                  <a:lnTo>
                    <a:pt x="359" y="46"/>
                  </a:lnTo>
                  <a:lnTo>
                    <a:pt x="359" y="46"/>
                  </a:lnTo>
                  <a:lnTo>
                    <a:pt x="448" y="47"/>
                  </a:lnTo>
                  <a:lnTo>
                    <a:pt x="537" y="50"/>
                  </a:lnTo>
                  <a:lnTo>
                    <a:pt x="626" y="52"/>
                  </a:lnTo>
                  <a:lnTo>
                    <a:pt x="715" y="54"/>
                  </a:lnTo>
                  <a:lnTo>
                    <a:pt x="715" y="54"/>
                  </a:lnTo>
                  <a:lnTo>
                    <a:pt x="719" y="52"/>
                  </a:lnTo>
                  <a:lnTo>
                    <a:pt x="721" y="52"/>
                  </a:lnTo>
                  <a:lnTo>
                    <a:pt x="726" y="48"/>
                  </a:lnTo>
                  <a:lnTo>
                    <a:pt x="729" y="42"/>
                  </a:lnTo>
                  <a:lnTo>
                    <a:pt x="730" y="37"/>
                  </a:lnTo>
                  <a:lnTo>
                    <a:pt x="729" y="30"/>
                  </a:lnTo>
                  <a:lnTo>
                    <a:pt x="726" y="25"/>
                  </a:lnTo>
                  <a:lnTo>
                    <a:pt x="721" y="21"/>
                  </a:lnTo>
                  <a:lnTo>
                    <a:pt x="719" y="20"/>
                  </a:lnTo>
                  <a:lnTo>
                    <a:pt x="715" y="20"/>
                  </a:lnTo>
                  <a:lnTo>
                    <a:pt x="715" y="2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chenying0907 784"/>
            <p:cNvSpPr/>
            <p:nvPr/>
          </p:nvSpPr>
          <p:spPr bwMode="auto">
            <a:xfrm>
              <a:off x="2228851" y="3505200"/>
              <a:ext cx="38100" cy="95250"/>
            </a:xfrm>
            <a:custGeom>
              <a:avLst/>
              <a:gdLst/>
              <a:ahLst/>
              <a:cxnLst>
                <a:cxn ang="0">
                  <a:pos x="62" y="6"/>
                </a:cxn>
                <a:cxn ang="0">
                  <a:pos x="62" y="6"/>
                </a:cxn>
                <a:cxn ang="0">
                  <a:pos x="56" y="17"/>
                </a:cxn>
                <a:cxn ang="0">
                  <a:pos x="51" y="28"/>
                </a:cxn>
                <a:cxn ang="0">
                  <a:pos x="45" y="40"/>
                </a:cxn>
                <a:cxn ang="0">
                  <a:pos x="41" y="52"/>
                </a:cxn>
                <a:cxn ang="0">
                  <a:pos x="34" y="77"/>
                </a:cxn>
                <a:cxn ang="0">
                  <a:pos x="30" y="102"/>
                </a:cxn>
                <a:cxn ang="0">
                  <a:pos x="30" y="102"/>
                </a:cxn>
                <a:cxn ang="0">
                  <a:pos x="22" y="130"/>
                </a:cxn>
                <a:cxn ang="0">
                  <a:pos x="14" y="161"/>
                </a:cxn>
                <a:cxn ang="0">
                  <a:pos x="6" y="189"/>
                </a:cxn>
                <a:cxn ang="0">
                  <a:pos x="0" y="218"/>
                </a:cxn>
                <a:cxn ang="0">
                  <a:pos x="0" y="218"/>
                </a:cxn>
                <a:cxn ang="0">
                  <a:pos x="0" y="222"/>
                </a:cxn>
                <a:cxn ang="0">
                  <a:pos x="0" y="226"/>
                </a:cxn>
                <a:cxn ang="0">
                  <a:pos x="2" y="232"/>
                </a:cxn>
                <a:cxn ang="0">
                  <a:pos x="7" y="236"/>
                </a:cxn>
                <a:cxn ang="0">
                  <a:pos x="13" y="239"/>
                </a:cxn>
                <a:cxn ang="0">
                  <a:pos x="19" y="240"/>
                </a:cxn>
                <a:cxn ang="0">
                  <a:pos x="24" y="238"/>
                </a:cxn>
                <a:cxn ang="0">
                  <a:pos x="30" y="234"/>
                </a:cxn>
                <a:cxn ang="0">
                  <a:pos x="31" y="231"/>
                </a:cxn>
                <a:cxn ang="0">
                  <a:pos x="32" y="227"/>
                </a:cxn>
                <a:cxn ang="0">
                  <a:pos x="32" y="227"/>
                </a:cxn>
                <a:cxn ang="0">
                  <a:pos x="39" y="201"/>
                </a:cxn>
                <a:cxn ang="0">
                  <a:pos x="45" y="175"/>
                </a:cxn>
                <a:cxn ang="0">
                  <a:pos x="60" y="123"/>
                </a:cxn>
                <a:cxn ang="0">
                  <a:pos x="60" y="123"/>
                </a:cxn>
                <a:cxn ang="0">
                  <a:pos x="65" y="98"/>
                </a:cxn>
                <a:cxn ang="0">
                  <a:pos x="72" y="72"/>
                </a:cxn>
                <a:cxn ang="0">
                  <a:pos x="74" y="59"/>
                </a:cxn>
                <a:cxn ang="0">
                  <a:pos x="79" y="47"/>
                </a:cxn>
                <a:cxn ang="0">
                  <a:pos x="85" y="35"/>
                </a:cxn>
                <a:cxn ang="0">
                  <a:pos x="91" y="25"/>
                </a:cxn>
                <a:cxn ang="0">
                  <a:pos x="91" y="25"/>
                </a:cxn>
                <a:cxn ang="0">
                  <a:pos x="94" y="21"/>
                </a:cxn>
                <a:cxn ang="0">
                  <a:pos x="95" y="18"/>
                </a:cxn>
                <a:cxn ang="0">
                  <a:pos x="95" y="11"/>
                </a:cxn>
                <a:cxn ang="0">
                  <a:pos x="91" y="6"/>
                </a:cxn>
                <a:cxn ang="0">
                  <a:pos x="87" y="2"/>
                </a:cxn>
                <a:cxn ang="0">
                  <a:pos x="81" y="0"/>
                </a:cxn>
                <a:cxn ang="0">
                  <a:pos x="74" y="0"/>
                </a:cxn>
                <a:cxn ang="0">
                  <a:pos x="68" y="2"/>
                </a:cxn>
                <a:cxn ang="0">
                  <a:pos x="65" y="4"/>
                </a:cxn>
                <a:cxn ang="0">
                  <a:pos x="62" y="6"/>
                </a:cxn>
                <a:cxn ang="0">
                  <a:pos x="62" y="6"/>
                </a:cxn>
              </a:cxnLst>
              <a:rect l="0" t="0" r="r" b="b"/>
              <a:pathLst>
                <a:path w="95" h="240">
                  <a:moveTo>
                    <a:pt x="62" y="6"/>
                  </a:moveTo>
                  <a:lnTo>
                    <a:pt x="62" y="6"/>
                  </a:lnTo>
                  <a:lnTo>
                    <a:pt x="56" y="17"/>
                  </a:lnTo>
                  <a:lnTo>
                    <a:pt x="51" y="28"/>
                  </a:lnTo>
                  <a:lnTo>
                    <a:pt x="45" y="40"/>
                  </a:lnTo>
                  <a:lnTo>
                    <a:pt x="41" y="52"/>
                  </a:lnTo>
                  <a:lnTo>
                    <a:pt x="34" y="77"/>
                  </a:lnTo>
                  <a:lnTo>
                    <a:pt x="30" y="102"/>
                  </a:lnTo>
                  <a:lnTo>
                    <a:pt x="30" y="102"/>
                  </a:lnTo>
                  <a:lnTo>
                    <a:pt x="22" y="130"/>
                  </a:lnTo>
                  <a:lnTo>
                    <a:pt x="14" y="161"/>
                  </a:lnTo>
                  <a:lnTo>
                    <a:pt x="6" y="189"/>
                  </a:lnTo>
                  <a:lnTo>
                    <a:pt x="0" y="218"/>
                  </a:lnTo>
                  <a:lnTo>
                    <a:pt x="0" y="218"/>
                  </a:lnTo>
                  <a:lnTo>
                    <a:pt x="0" y="222"/>
                  </a:lnTo>
                  <a:lnTo>
                    <a:pt x="0" y="226"/>
                  </a:lnTo>
                  <a:lnTo>
                    <a:pt x="2" y="232"/>
                  </a:lnTo>
                  <a:lnTo>
                    <a:pt x="7" y="236"/>
                  </a:lnTo>
                  <a:lnTo>
                    <a:pt x="13" y="239"/>
                  </a:lnTo>
                  <a:lnTo>
                    <a:pt x="19" y="240"/>
                  </a:lnTo>
                  <a:lnTo>
                    <a:pt x="24" y="238"/>
                  </a:lnTo>
                  <a:lnTo>
                    <a:pt x="30" y="234"/>
                  </a:lnTo>
                  <a:lnTo>
                    <a:pt x="31" y="231"/>
                  </a:lnTo>
                  <a:lnTo>
                    <a:pt x="32" y="227"/>
                  </a:lnTo>
                  <a:lnTo>
                    <a:pt x="32" y="227"/>
                  </a:lnTo>
                  <a:lnTo>
                    <a:pt x="39" y="201"/>
                  </a:lnTo>
                  <a:lnTo>
                    <a:pt x="45" y="175"/>
                  </a:lnTo>
                  <a:lnTo>
                    <a:pt x="60" y="123"/>
                  </a:lnTo>
                  <a:lnTo>
                    <a:pt x="60" y="123"/>
                  </a:lnTo>
                  <a:lnTo>
                    <a:pt x="65" y="98"/>
                  </a:lnTo>
                  <a:lnTo>
                    <a:pt x="72" y="72"/>
                  </a:lnTo>
                  <a:lnTo>
                    <a:pt x="74" y="59"/>
                  </a:lnTo>
                  <a:lnTo>
                    <a:pt x="79" y="47"/>
                  </a:lnTo>
                  <a:lnTo>
                    <a:pt x="85" y="35"/>
                  </a:lnTo>
                  <a:lnTo>
                    <a:pt x="91" y="25"/>
                  </a:lnTo>
                  <a:lnTo>
                    <a:pt x="91" y="25"/>
                  </a:lnTo>
                  <a:lnTo>
                    <a:pt x="94" y="21"/>
                  </a:lnTo>
                  <a:lnTo>
                    <a:pt x="95" y="18"/>
                  </a:lnTo>
                  <a:lnTo>
                    <a:pt x="95" y="11"/>
                  </a:lnTo>
                  <a:lnTo>
                    <a:pt x="91" y="6"/>
                  </a:lnTo>
                  <a:lnTo>
                    <a:pt x="87" y="2"/>
                  </a:lnTo>
                  <a:lnTo>
                    <a:pt x="81" y="0"/>
                  </a:lnTo>
                  <a:lnTo>
                    <a:pt x="74" y="0"/>
                  </a:lnTo>
                  <a:lnTo>
                    <a:pt x="68" y="2"/>
                  </a:lnTo>
                  <a:lnTo>
                    <a:pt x="65" y="4"/>
                  </a:lnTo>
                  <a:lnTo>
                    <a:pt x="62" y="6"/>
                  </a:lnTo>
                  <a:lnTo>
                    <a:pt x="62"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chenying0907 785"/>
            <p:cNvSpPr/>
            <p:nvPr/>
          </p:nvSpPr>
          <p:spPr bwMode="auto">
            <a:xfrm>
              <a:off x="2301876" y="3505200"/>
              <a:ext cx="15875" cy="95250"/>
            </a:xfrm>
            <a:custGeom>
              <a:avLst/>
              <a:gdLst/>
              <a:ahLst/>
              <a:cxnLst>
                <a:cxn ang="0">
                  <a:pos x="34" y="24"/>
                </a:cxn>
                <a:cxn ang="0">
                  <a:pos x="34" y="24"/>
                </a:cxn>
                <a:cxn ang="0">
                  <a:pos x="35" y="20"/>
                </a:cxn>
                <a:cxn ang="0">
                  <a:pos x="35" y="16"/>
                </a:cxn>
                <a:cxn ang="0">
                  <a:pos x="34" y="12"/>
                </a:cxn>
                <a:cxn ang="0">
                  <a:pos x="33" y="8"/>
                </a:cxn>
                <a:cxn ang="0">
                  <a:pos x="30" y="4"/>
                </a:cxn>
                <a:cxn ang="0">
                  <a:pos x="28" y="1"/>
                </a:cxn>
                <a:cxn ang="0">
                  <a:pos x="24" y="0"/>
                </a:cxn>
                <a:cxn ang="0">
                  <a:pos x="18" y="0"/>
                </a:cxn>
                <a:cxn ang="0">
                  <a:pos x="17" y="0"/>
                </a:cxn>
                <a:cxn ang="0">
                  <a:pos x="17" y="0"/>
                </a:cxn>
                <a:cxn ang="0">
                  <a:pos x="11" y="1"/>
                </a:cxn>
                <a:cxn ang="0">
                  <a:pos x="4" y="4"/>
                </a:cxn>
                <a:cxn ang="0">
                  <a:pos x="1" y="11"/>
                </a:cxn>
                <a:cxn ang="0">
                  <a:pos x="0" y="17"/>
                </a:cxn>
                <a:cxn ang="0">
                  <a:pos x="0" y="17"/>
                </a:cxn>
                <a:cxn ang="0">
                  <a:pos x="0" y="68"/>
                </a:cxn>
                <a:cxn ang="0">
                  <a:pos x="1" y="120"/>
                </a:cxn>
                <a:cxn ang="0">
                  <a:pos x="3" y="173"/>
                </a:cxn>
                <a:cxn ang="0">
                  <a:pos x="4" y="224"/>
                </a:cxn>
                <a:cxn ang="0">
                  <a:pos x="4" y="224"/>
                </a:cxn>
                <a:cxn ang="0">
                  <a:pos x="4" y="228"/>
                </a:cxn>
                <a:cxn ang="0">
                  <a:pos x="5" y="232"/>
                </a:cxn>
                <a:cxn ang="0">
                  <a:pos x="9" y="237"/>
                </a:cxn>
                <a:cxn ang="0">
                  <a:pos x="14" y="239"/>
                </a:cxn>
                <a:cxn ang="0">
                  <a:pos x="21" y="241"/>
                </a:cxn>
                <a:cxn ang="0">
                  <a:pos x="26" y="239"/>
                </a:cxn>
                <a:cxn ang="0">
                  <a:pos x="33" y="237"/>
                </a:cxn>
                <a:cxn ang="0">
                  <a:pos x="37" y="232"/>
                </a:cxn>
                <a:cxn ang="0">
                  <a:pos x="37" y="228"/>
                </a:cxn>
                <a:cxn ang="0">
                  <a:pos x="38" y="224"/>
                </a:cxn>
                <a:cxn ang="0">
                  <a:pos x="38" y="224"/>
                </a:cxn>
                <a:cxn ang="0">
                  <a:pos x="37" y="174"/>
                </a:cxn>
                <a:cxn ang="0">
                  <a:pos x="35" y="124"/>
                </a:cxn>
                <a:cxn ang="0">
                  <a:pos x="34" y="73"/>
                </a:cxn>
                <a:cxn ang="0">
                  <a:pos x="34" y="24"/>
                </a:cxn>
                <a:cxn ang="0">
                  <a:pos x="34" y="24"/>
                </a:cxn>
              </a:cxnLst>
              <a:rect l="0" t="0" r="r" b="b"/>
              <a:pathLst>
                <a:path w="38" h="241">
                  <a:moveTo>
                    <a:pt x="34" y="24"/>
                  </a:moveTo>
                  <a:lnTo>
                    <a:pt x="34" y="24"/>
                  </a:lnTo>
                  <a:lnTo>
                    <a:pt x="35" y="20"/>
                  </a:lnTo>
                  <a:lnTo>
                    <a:pt x="35" y="16"/>
                  </a:lnTo>
                  <a:lnTo>
                    <a:pt x="34" y="12"/>
                  </a:lnTo>
                  <a:lnTo>
                    <a:pt x="33" y="8"/>
                  </a:lnTo>
                  <a:lnTo>
                    <a:pt x="30" y="4"/>
                  </a:lnTo>
                  <a:lnTo>
                    <a:pt x="28" y="1"/>
                  </a:lnTo>
                  <a:lnTo>
                    <a:pt x="24" y="0"/>
                  </a:lnTo>
                  <a:lnTo>
                    <a:pt x="18" y="0"/>
                  </a:lnTo>
                  <a:lnTo>
                    <a:pt x="17" y="0"/>
                  </a:lnTo>
                  <a:lnTo>
                    <a:pt x="17" y="0"/>
                  </a:lnTo>
                  <a:lnTo>
                    <a:pt x="11" y="1"/>
                  </a:lnTo>
                  <a:lnTo>
                    <a:pt x="4" y="4"/>
                  </a:lnTo>
                  <a:lnTo>
                    <a:pt x="1" y="11"/>
                  </a:lnTo>
                  <a:lnTo>
                    <a:pt x="0" y="17"/>
                  </a:lnTo>
                  <a:lnTo>
                    <a:pt x="0" y="17"/>
                  </a:lnTo>
                  <a:lnTo>
                    <a:pt x="0" y="68"/>
                  </a:lnTo>
                  <a:lnTo>
                    <a:pt x="1" y="120"/>
                  </a:lnTo>
                  <a:lnTo>
                    <a:pt x="3" y="173"/>
                  </a:lnTo>
                  <a:lnTo>
                    <a:pt x="4" y="224"/>
                  </a:lnTo>
                  <a:lnTo>
                    <a:pt x="4" y="224"/>
                  </a:lnTo>
                  <a:lnTo>
                    <a:pt x="4" y="228"/>
                  </a:lnTo>
                  <a:lnTo>
                    <a:pt x="5" y="232"/>
                  </a:lnTo>
                  <a:lnTo>
                    <a:pt x="9" y="237"/>
                  </a:lnTo>
                  <a:lnTo>
                    <a:pt x="14" y="239"/>
                  </a:lnTo>
                  <a:lnTo>
                    <a:pt x="21" y="241"/>
                  </a:lnTo>
                  <a:lnTo>
                    <a:pt x="26" y="239"/>
                  </a:lnTo>
                  <a:lnTo>
                    <a:pt x="33" y="237"/>
                  </a:lnTo>
                  <a:lnTo>
                    <a:pt x="37" y="232"/>
                  </a:lnTo>
                  <a:lnTo>
                    <a:pt x="37" y="228"/>
                  </a:lnTo>
                  <a:lnTo>
                    <a:pt x="38" y="224"/>
                  </a:lnTo>
                  <a:lnTo>
                    <a:pt x="38" y="224"/>
                  </a:lnTo>
                  <a:lnTo>
                    <a:pt x="37" y="174"/>
                  </a:lnTo>
                  <a:lnTo>
                    <a:pt x="35" y="124"/>
                  </a:lnTo>
                  <a:lnTo>
                    <a:pt x="34" y="73"/>
                  </a:lnTo>
                  <a:lnTo>
                    <a:pt x="34" y="24"/>
                  </a:lnTo>
                  <a:lnTo>
                    <a:pt x="34" y="2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chenying0907 786"/>
            <p:cNvSpPr/>
            <p:nvPr/>
          </p:nvSpPr>
          <p:spPr bwMode="auto">
            <a:xfrm>
              <a:off x="2347913" y="3505200"/>
              <a:ext cx="52388" cy="101600"/>
            </a:xfrm>
            <a:custGeom>
              <a:avLst/>
              <a:gdLst/>
              <a:ahLst/>
              <a:cxnLst>
                <a:cxn ang="0">
                  <a:pos x="129" y="229"/>
                </a:cxn>
                <a:cxn ang="0">
                  <a:pos x="129" y="229"/>
                </a:cxn>
                <a:cxn ang="0">
                  <a:pos x="119" y="203"/>
                </a:cxn>
                <a:cxn ang="0">
                  <a:pos x="109" y="176"/>
                </a:cxn>
                <a:cxn ang="0">
                  <a:pos x="87" y="123"/>
                </a:cxn>
                <a:cxn ang="0">
                  <a:pos x="87" y="123"/>
                </a:cxn>
                <a:cxn ang="0">
                  <a:pos x="82" y="109"/>
                </a:cxn>
                <a:cxn ang="0">
                  <a:pos x="76" y="93"/>
                </a:cxn>
                <a:cxn ang="0">
                  <a:pos x="72" y="79"/>
                </a:cxn>
                <a:cxn ang="0">
                  <a:pos x="66" y="63"/>
                </a:cxn>
                <a:cxn ang="0">
                  <a:pos x="66" y="63"/>
                </a:cxn>
                <a:cxn ang="0">
                  <a:pos x="58" y="49"/>
                </a:cxn>
                <a:cxn ang="0">
                  <a:pos x="49" y="36"/>
                </a:cxn>
                <a:cxn ang="0">
                  <a:pos x="40" y="23"/>
                </a:cxn>
                <a:cxn ang="0">
                  <a:pos x="32" y="8"/>
                </a:cxn>
                <a:cxn ang="0">
                  <a:pos x="32" y="8"/>
                </a:cxn>
                <a:cxn ang="0">
                  <a:pos x="29" y="6"/>
                </a:cxn>
                <a:cxn ang="0">
                  <a:pos x="27" y="3"/>
                </a:cxn>
                <a:cxn ang="0">
                  <a:pos x="21" y="0"/>
                </a:cxn>
                <a:cxn ang="0">
                  <a:pos x="15" y="0"/>
                </a:cxn>
                <a:cxn ang="0">
                  <a:pos x="10" y="3"/>
                </a:cxn>
                <a:cxn ang="0">
                  <a:pos x="4" y="7"/>
                </a:cxn>
                <a:cxn ang="0">
                  <a:pos x="0" y="12"/>
                </a:cxn>
                <a:cxn ang="0">
                  <a:pos x="0" y="19"/>
                </a:cxn>
                <a:cxn ang="0">
                  <a:pos x="0" y="23"/>
                </a:cxn>
                <a:cxn ang="0">
                  <a:pos x="2" y="27"/>
                </a:cxn>
                <a:cxn ang="0">
                  <a:pos x="2" y="27"/>
                </a:cxn>
                <a:cxn ang="0">
                  <a:pos x="8" y="37"/>
                </a:cxn>
                <a:cxn ang="0">
                  <a:pos x="16" y="46"/>
                </a:cxn>
                <a:cxn ang="0">
                  <a:pos x="24" y="57"/>
                </a:cxn>
                <a:cxn ang="0">
                  <a:pos x="31" y="68"/>
                </a:cxn>
                <a:cxn ang="0">
                  <a:pos x="31" y="68"/>
                </a:cxn>
                <a:cxn ang="0">
                  <a:pos x="38" y="87"/>
                </a:cxn>
                <a:cxn ang="0">
                  <a:pos x="45" y="106"/>
                </a:cxn>
                <a:cxn ang="0">
                  <a:pos x="51" y="125"/>
                </a:cxn>
                <a:cxn ang="0">
                  <a:pos x="58" y="144"/>
                </a:cxn>
                <a:cxn ang="0">
                  <a:pos x="58" y="144"/>
                </a:cxn>
                <a:cxn ang="0">
                  <a:pos x="80" y="194"/>
                </a:cxn>
                <a:cxn ang="0">
                  <a:pos x="89" y="219"/>
                </a:cxn>
                <a:cxn ang="0">
                  <a:pos x="97" y="245"/>
                </a:cxn>
                <a:cxn ang="0">
                  <a:pos x="97" y="245"/>
                </a:cxn>
                <a:cxn ang="0">
                  <a:pos x="100" y="250"/>
                </a:cxn>
                <a:cxn ang="0">
                  <a:pos x="105" y="254"/>
                </a:cxn>
                <a:cxn ang="0">
                  <a:pos x="110" y="257"/>
                </a:cxn>
                <a:cxn ang="0">
                  <a:pos x="116" y="257"/>
                </a:cxn>
                <a:cxn ang="0">
                  <a:pos x="122" y="255"/>
                </a:cxn>
                <a:cxn ang="0">
                  <a:pos x="126" y="251"/>
                </a:cxn>
                <a:cxn ang="0">
                  <a:pos x="130" y="246"/>
                </a:cxn>
                <a:cxn ang="0">
                  <a:pos x="131" y="240"/>
                </a:cxn>
                <a:cxn ang="0">
                  <a:pos x="131" y="238"/>
                </a:cxn>
                <a:cxn ang="0">
                  <a:pos x="131" y="238"/>
                </a:cxn>
                <a:cxn ang="0">
                  <a:pos x="130" y="233"/>
                </a:cxn>
                <a:cxn ang="0">
                  <a:pos x="129" y="229"/>
                </a:cxn>
                <a:cxn ang="0">
                  <a:pos x="129" y="229"/>
                </a:cxn>
              </a:cxnLst>
              <a:rect l="0" t="0" r="r" b="b"/>
              <a:pathLst>
                <a:path w="131" h="257">
                  <a:moveTo>
                    <a:pt x="129" y="229"/>
                  </a:moveTo>
                  <a:lnTo>
                    <a:pt x="129" y="229"/>
                  </a:lnTo>
                  <a:lnTo>
                    <a:pt x="119" y="203"/>
                  </a:lnTo>
                  <a:lnTo>
                    <a:pt x="109" y="176"/>
                  </a:lnTo>
                  <a:lnTo>
                    <a:pt x="87" y="123"/>
                  </a:lnTo>
                  <a:lnTo>
                    <a:pt x="87" y="123"/>
                  </a:lnTo>
                  <a:lnTo>
                    <a:pt x="82" y="109"/>
                  </a:lnTo>
                  <a:lnTo>
                    <a:pt x="76" y="93"/>
                  </a:lnTo>
                  <a:lnTo>
                    <a:pt x="72" y="79"/>
                  </a:lnTo>
                  <a:lnTo>
                    <a:pt x="66" y="63"/>
                  </a:lnTo>
                  <a:lnTo>
                    <a:pt x="66" y="63"/>
                  </a:lnTo>
                  <a:lnTo>
                    <a:pt x="58" y="49"/>
                  </a:lnTo>
                  <a:lnTo>
                    <a:pt x="49" y="36"/>
                  </a:lnTo>
                  <a:lnTo>
                    <a:pt x="40" y="23"/>
                  </a:lnTo>
                  <a:lnTo>
                    <a:pt x="32" y="8"/>
                  </a:lnTo>
                  <a:lnTo>
                    <a:pt x="32" y="8"/>
                  </a:lnTo>
                  <a:lnTo>
                    <a:pt x="29" y="6"/>
                  </a:lnTo>
                  <a:lnTo>
                    <a:pt x="27" y="3"/>
                  </a:lnTo>
                  <a:lnTo>
                    <a:pt x="21" y="0"/>
                  </a:lnTo>
                  <a:lnTo>
                    <a:pt x="15" y="0"/>
                  </a:lnTo>
                  <a:lnTo>
                    <a:pt x="10" y="3"/>
                  </a:lnTo>
                  <a:lnTo>
                    <a:pt x="4" y="7"/>
                  </a:lnTo>
                  <a:lnTo>
                    <a:pt x="0" y="12"/>
                  </a:lnTo>
                  <a:lnTo>
                    <a:pt x="0" y="19"/>
                  </a:lnTo>
                  <a:lnTo>
                    <a:pt x="0" y="23"/>
                  </a:lnTo>
                  <a:lnTo>
                    <a:pt x="2" y="27"/>
                  </a:lnTo>
                  <a:lnTo>
                    <a:pt x="2" y="27"/>
                  </a:lnTo>
                  <a:lnTo>
                    <a:pt x="8" y="37"/>
                  </a:lnTo>
                  <a:lnTo>
                    <a:pt x="16" y="46"/>
                  </a:lnTo>
                  <a:lnTo>
                    <a:pt x="24" y="57"/>
                  </a:lnTo>
                  <a:lnTo>
                    <a:pt x="31" y="68"/>
                  </a:lnTo>
                  <a:lnTo>
                    <a:pt x="31" y="68"/>
                  </a:lnTo>
                  <a:lnTo>
                    <a:pt x="38" y="87"/>
                  </a:lnTo>
                  <a:lnTo>
                    <a:pt x="45" y="106"/>
                  </a:lnTo>
                  <a:lnTo>
                    <a:pt x="51" y="125"/>
                  </a:lnTo>
                  <a:lnTo>
                    <a:pt x="58" y="144"/>
                  </a:lnTo>
                  <a:lnTo>
                    <a:pt x="58" y="144"/>
                  </a:lnTo>
                  <a:lnTo>
                    <a:pt x="80" y="194"/>
                  </a:lnTo>
                  <a:lnTo>
                    <a:pt x="89" y="219"/>
                  </a:lnTo>
                  <a:lnTo>
                    <a:pt x="97" y="245"/>
                  </a:lnTo>
                  <a:lnTo>
                    <a:pt x="97" y="245"/>
                  </a:lnTo>
                  <a:lnTo>
                    <a:pt x="100" y="250"/>
                  </a:lnTo>
                  <a:lnTo>
                    <a:pt x="105" y="254"/>
                  </a:lnTo>
                  <a:lnTo>
                    <a:pt x="110" y="257"/>
                  </a:lnTo>
                  <a:lnTo>
                    <a:pt x="116" y="257"/>
                  </a:lnTo>
                  <a:lnTo>
                    <a:pt x="122" y="255"/>
                  </a:lnTo>
                  <a:lnTo>
                    <a:pt x="126" y="251"/>
                  </a:lnTo>
                  <a:lnTo>
                    <a:pt x="130" y="246"/>
                  </a:lnTo>
                  <a:lnTo>
                    <a:pt x="131" y="240"/>
                  </a:lnTo>
                  <a:lnTo>
                    <a:pt x="131" y="238"/>
                  </a:lnTo>
                  <a:lnTo>
                    <a:pt x="131" y="238"/>
                  </a:lnTo>
                  <a:lnTo>
                    <a:pt x="130" y="233"/>
                  </a:lnTo>
                  <a:lnTo>
                    <a:pt x="129" y="229"/>
                  </a:lnTo>
                  <a:lnTo>
                    <a:pt x="129" y="22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chenying0907 787"/>
            <p:cNvSpPr/>
            <p:nvPr/>
          </p:nvSpPr>
          <p:spPr bwMode="auto">
            <a:xfrm>
              <a:off x="2070101" y="3133725"/>
              <a:ext cx="482600" cy="66675"/>
            </a:xfrm>
            <a:custGeom>
              <a:avLst/>
              <a:gdLst/>
              <a:ahLst/>
              <a:cxnLst>
                <a:cxn ang="0">
                  <a:pos x="1214" y="145"/>
                </a:cxn>
                <a:cxn ang="0">
                  <a:pos x="1208" y="115"/>
                </a:cxn>
                <a:cxn ang="0">
                  <a:pos x="1202" y="92"/>
                </a:cxn>
                <a:cxn ang="0">
                  <a:pos x="1193" y="70"/>
                </a:cxn>
                <a:cxn ang="0">
                  <a:pos x="1170" y="50"/>
                </a:cxn>
                <a:cxn ang="0">
                  <a:pos x="1161" y="45"/>
                </a:cxn>
                <a:cxn ang="0">
                  <a:pos x="1131" y="33"/>
                </a:cxn>
                <a:cxn ang="0">
                  <a:pos x="1087" y="26"/>
                </a:cxn>
                <a:cxn ang="0">
                  <a:pos x="1044" y="26"/>
                </a:cxn>
                <a:cxn ang="0">
                  <a:pos x="1001" y="26"/>
                </a:cxn>
                <a:cxn ang="0">
                  <a:pos x="907" y="23"/>
                </a:cxn>
                <a:cxn ang="0">
                  <a:pos x="811" y="19"/>
                </a:cxn>
                <a:cxn ang="0">
                  <a:pos x="767" y="17"/>
                </a:cxn>
                <a:cxn ang="0">
                  <a:pos x="677" y="13"/>
                </a:cxn>
                <a:cxn ang="0">
                  <a:pos x="632" y="8"/>
                </a:cxn>
                <a:cxn ang="0">
                  <a:pos x="526" y="2"/>
                </a:cxn>
                <a:cxn ang="0">
                  <a:pos x="419" y="0"/>
                </a:cxn>
                <a:cxn ang="0">
                  <a:pos x="310" y="3"/>
                </a:cxn>
                <a:cxn ang="0">
                  <a:pos x="204" y="8"/>
                </a:cxn>
                <a:cxn ang="0">
                  <a:pos x="136" y="16"/>
                </a:cxn>
                <a:cxn ang="0">
                  <a:pos x="102" y="24"/>
                </a:cxn>
                <a:cxn ang="0">
                  <a:pos x="71" y="36"/>
                </a:cxn>
                <a:cxn ang="0">
                  <a:pos x="43" y="53"/>
                </a:cxn>
                <a:cxn ang="0">
                  <a:pos x="21" y="75"/>
                </a:cxn>
                <a:cxn ang="0">
                  <a:pos x="6" y="105"/>
                </a:cxn>
                <a:cxn ang="0">
                  <a:pos x="0" y="142"/>
                </a:cxn>
                <a:cxn ang="0">
                  <a:pos x="0" y="145"/>
                </a:cxn>
                <a:cxn ang="0">
                  <a:pos x="6" y="155"/>
                </a:cxn>
                <a:cxn ang="0">
                  <a:pos x="17" y="159"/>
                </a:cxn>
                <a:cxn ang="0">
                  <a:pos x="29" y="155"/>
                </a:cxn>
                <a:cxn ang="0">
                  <a:pos x="34" y="145"/>
                </a:cxn>
                <a:cxn ang="0">
                  <a:pos x="34" y="142"/>
                </a:cxn>
                <a:cxn ang="0">
                  <a:pos x="37" y="121"/>
                </a:cxn>
                <a:cxn ang="0">
                  <a:pos x="43" y="102"/>
                </a:cxn>
                <a:cxn ang="0">
                  <a:pos x="54" y="87"/>
                </a:cxn>
                <a:cxn ang="0">
                  <a:pos x="68" y="74"/>
                </a:cxn>
                <a:cxn ang="0">
                  <a:pos x="85" y="63"/>
                </a:cxn>
                <a:cxn ang="0">
                  <a:pos x="125" y="50"/>
                </a:cxn>
                <a:cxn ang="0">
                  <a:pos x="169" y="42"/>
                </a:cxn>
                <a:cxn ang="0">
                  <a:pos x="238" y="38"/>
                </a:cxn>
                <a:cxn ang="0">
                  <a:pos x="317" y="38"/>
                </a:cxn>
                <a:cxn ang="0">
                  <a:pos x="395" y="34"/>
                </a:cxn>
                <a:cxn ang="0">
                  <a:pos x="475" y="33"/>
                </a:cxn>
                <a:cxn ang="0">
                  <a:pos x="555" y="37"/>
                </a:cxn>
                <a:cxn ang="0">
                  <a:pos x="632" y="43"/>
                </a:cxn>
                <a:cxn ang="0">
                  <a:pos x="695" y="49"/>
                </a:cxn>
                <a:cxn ang="0">
                  <a:pos x="886" y="57"/>
                </a:cxn>
                <a:cxn ang="0">
                  <a:pos x="963" y="59"/>
                </a:cxn>
                <a:cxn ang="0">
                  <a:pos x="1042" y="60"/>
                </a:cxn>
                <a:cxn ang="0">
                  <a:pos x="1064" y="60"/>
                </a:cxn>
                <a:cxn ang="0">
                  <a:pos x="1108" y="66"/>
                </a:cxn>
                <a:cxn ang="0">
                  <a:pos x="1131" y="71"/>
                </a:cxn>
                <a:cxn ang="0">
                  <a:pos x="1144" y="76"/>
                </a:cxn>
                <a:cxn ang="0">
                  <a:pos x="1154" y="84"/>
                </a:cxn>
                <a:cxn ang="0">
                  <a:pos x="1167" y="105"/>
                </a:cxn>
                <a:cxn ang="0">
                  <a:pos x="1174" y="128"/>
                </a:cxn>
                <a:cxn ang="0">
                  <a:pos x="1180" y="155"/>
                </a:cxn>
                <a:cxn ang="0">
                  <a:pos x="1183" y="157"/>
                </a:cxn>
                <a:cxn ang="0">
                  <a:pos x="1189" y="164"/>
                </a:cxn>
                <a:cxn ang="0">
                  <a:pos x="1202" y="165"/>
                </a:cxn>
                <a:cxn ang="0">
                  <a:pos x="1213" y="159"/>
                </a:cxn>
                <a:cxn ang="0">
                  <a:pos x="1214" y="149"/>
                </a:cxn>
                <a:cxn ang="0">
                  <a:pos x="1214" y="145"/>
                </a:cxn>
              </a:cxnLst>
              <a:rect l="0" t="0" r="r" b="b"/>
              <a:pathLst>
                <a:path w="1214" h="166">
                  <a:moveTo>
                    <a:pt x="1214" y="145"/>
                  </a:moveTo>
                  <a:lnTo>
                    <a:pt x="1214" y="145"/>
                  </a:lnTo>
                  <a:lnTo>
                    <a:pt x="1210" y="130"/>
                  </a:lnTo>
                  <a:lnTo>
                    <a:pt x="1208" y="115"/>
                  </a:lnTo>
                  <a:lnTo>
                    <a:pt x="1205" y="104"/>
                  </a:lnTo>
                  <a:lnTo>
                    <a:pt x="1202" y="92"/>
                  </a:lnTo>
                  <a:lnTo>
                    <a:pt x="1199" y="80"/>
                  </a:lnTo>
                  <a:lnTo>
                    <a:pt x="1193" y="70"/>
                  </a:lnTo>
                  <a:lnTo>
                    <a:pt x="1184" y="59"/>
                  </a:lnTo>
                  <a:lnTo>
                    <a:pt x="1170" y="50"/>
                  </a:lnTo>
                  <a:lnTo>
                    <a:pt x="1170" y="50"/>
                  </a:lnTo>
                  <a:lnTo>
                    <a:pt x="1161" y="45"/>
                  </a:lnTo>
                  <a:lnTo>
                    <a:pt x="1150" y="40"/>
                  </a:lnTo>
                  <a:lnTo>
                    <a:pt x="1131" y="33"/>
                  </a:lnTo>
                  <a:lnTo>
                    <a:pt x="1110" y="29"/>
                  </a:lnTo>
                  <a:lnTo>
                    <a:pt x="1087" y="26"/>
                  </a:lnTo>
                  <a:lnTo>
                    <a:pt x="1065" y="26"/>
                  </a:lnTo>
                  <a:lnTo>
                    <a:pt x="1044" y="26"/>
                  </a:lnTo>
                  <a:lnTo>
                    <a:pt x="1001" y="26"/>
                  </a:lnTo>
                  <a:lnTo>
                    <a:pt x="1001" y="26"/>
                  </a:lnTo>
                  <a:lnTo>
                    <a:pt x="954" y="25"/>
                  </a:lnTo>
                  <a:lnTo>
                    <a:pt x="907" y="23"/>
                  </a:lnTo>
                  <a:lnTo>
                    <a:pt x="860" y="20"/>
                  </a:lnTo>
                  <a:lnTo>
                    <a:pt x="811" y="19"/>
                  </a:lnTo>
                  <a:lnTo>
                    <a:pt x="811" y="19"/>
                  </a:lnTo>
                  <a:lnTo>
                    <a:pt x="767" y="17"/>
                  </a:lnTo>
                  <a:lnTo>
                    <a:pt x="722" y="16"/>
                  </a:lnTo>
                  <a:lnTo>
                    <a:pt x="677" y="13"/>
                  </a:lnTo>
                  <a:lnTo>
                    <a:pt x="632" y="8"/>
                  </a:lnTo>
                  <a:lnTo>
                    <a:pt x="632" y="8"/>
                  </a:lnTo>
                  <a:lnTo>
                    <a:pt x="580" y="4"/>
                  </a:lnTo>
                  <a:lnTo>
                    <a:pt x="526" y="2"/>
                  </a:lnTo>
                  <a:lnTo>
                    <a:pt x="473" y="0"/>
                  </a:lnTo>
                  <a:lnTo>
                    <a:pt x="419" y="0"/>
                  </a:lnTo>
                  <a:lnTo>
                    <a:pt x="364" y="2"/>
                  </a:lnTo>
                  <a:lnTo>
                    <a:pt x="310" y="3"/>
                  </a:lnTo>
                  <a:lnTo>
                    <a:pt x="204" y="8"/>
                  </a:lnTo>
                  <a:lnTo>
                    <a:pt x="204" y="8"/>
                  </a:lnTo>
                  <a:lnTo>
                    <a:pt x="170" y="11"/>
                  </a:lnTo>
                  <a:lnTo>
                    <a:pt x="136" y="16"/>
                  </a:lnTo>
                  <a:lnTo>
                    <a:pt x="119" y="19"/>
                  </a:lnTo>
                  <a:lnTo>
                    <a:pt x="102" y="24"/>
                  </a:lnTo>
                  <a:lnTo>
                    <a:pt x="87" y="29"/>
                  </a:lnTo>
                  <a:lnTo>
                    <a:pt x="71" y="36"/>
                  </a:lnTo>
                  <a:lnTo>
                    <a:pt x="57" y="43"/>
                  </a:lnTo>
                  <a:lnTo>
                    <a:pt x="43" y="53"/>
                  </a:lnTo>
                  <a:lnTo>
                    <a:pt x="32" y="63"/>
                  </a:lnTo>
                  <a:lnTo>
                    <a:pt x="21" y="75"/>
                  </a:lnTo>
                  <a:lnTo>
                    <a:pt x="12" y="89"/>
                  </a:lnTo>
                  <a:lnTo>
                    <a:pt x="6" y="105"/>
                  </a:lnTo>
                  <a:lnTo>
                    <a:pt x="2" y="122"/>
                  </a:lnTo>
                  <a:lnTo>
                    <a:pt x="0" y="142"/>
                  </a:lnTo>
                  <a:lnTo>
                    <a:pt x="0" y="142"/>
                  </a:lnTo>
                  <a:lnTo>
                    <a:pt x="0" y="145"/>
                  </a:lnTo>
                  <a:lnTo>
                    <a:pt x="2" y="149"/>
                  </a:lnTo>
                  <a:lnTo>
                    <a:pt x="6" y="155"/>
                  </a:lnTo>
                  <a:lnTo>
                    <a:pt x="11" y="157"/>
                  </a:lnTo>
                  <a:lnTo>
                    <a:pt x="17" y="159"/>
                  </a:lnTo>
                  <a:lnTo>
                    <a:pt x="24" y="157"/>
                  </a:lnTo>
                  <a:lnTo>
                    <a:pt x="29" y="155"/>
                  </a:lnTo>
                  <a:lnTo>
                    <a:pt x="33" y="149"/>
                  </a:lnTo>
                  <a:lnTo>
                    <a:pt x="34" y="145"/>
                  </a:lnTo>
                  <a:lnTo>
                    <a:pt x="34" y="142"/>
                  </a:lnTo>
                  <a:lnTo>
                    <a:pt x="34" y="142"/>
                  </a:lnTo>
                  <a:lnTo>
                    <a:pt x="36" y="131"/>
                  </a:lnTo>
                  <a:lnTo>
                    <a:pt x="37" y="121"/>
                  </a:lnTo>
                  <a:lnTo>
                    <a:pt x="40" y="110"/>
                  </a:lnTo>
                  <a:lnTo>
                    <a:pt x="43" y="102"/>
                  </a:lnTo>
                  <a:lnTo>
                    <a:pt x="49" y="93"/>
                  </a:lnTo>
                  <a:lnTo>
                    <a:pt x="54" y="87"/>
                  </a:lnTo>
                  <a:lnTo>
                    <a:pt x="60" y="80"/>
                  </a:lnTo>
                  <a:lnTo>
                    <a:pt x="68" y="74"/>
                  </a:lnTo>
                  <a:lnTo>
                    <a:pt x="76" y="68"/>
                  </a:lnTo>
                  <a:lnTo>
                    <a:pt x="85" y="63"/>
                  </a:lnTo>
                  <a:lnTo>
                    <a:pt x="104" y="55"/>
                  </a:lnTo>
                  <a:lnTo>
                    <a:pt x="125" y="50"/>
                  </a:lnTo>
                  <a:lnTo>
                    <a:pt x="147" y="45"/>
                  </a:lnTo>
                  <a:lnTo>
                    <a:pt x="169" y="42"/>
                  </a:lnTo>
                  <a:lnTo>
                    <a:pt x="193" y="41"/>
                  </a:lnTo>
                  <a:lnTo>
                    <a:pt x="238" y="38"/>
                  </a:lnTo>
                  <a:lnTo>
                    <a:pt x="282" y="38"/>
                  </a:lnTo>
                  <a:lnTo>
                    <a:pt x="317" y="38"/>
                  </a:lnTo>
                  <a:lnTo>
                    <a:pt x="317" y="38"/>
                  </a:lnTo>
                  <a:lnTo>
                    <a:pt x="395" y="34"/>
                  </a:lnTo>
                  <a:lnTo>
                    <a:pt x="435" y="33"/>
                  </a:lnTo>
                  <a:lnTo>
                    <a:pt x="475" y="33"/>
                  </a:lnTo>
                  <a:lnTo>
                    <a:pt x="514" y="34"/>
                  </a:lnTo>
                  <a:lnTo>
                    <a:pt x="555" y="37"/>
                  </a:lnTo>
                  <a:lnTo>
                    <a:pt x="594" y="40"/>
                  </a:lnTo>
                  <a:lnTo>
                    <a:pt x="632" y="43"/>
                  </a:lnTo>
                  <a:lnTo>
                    <a:pt x="632" y="43"/>
                  </a:lnTo>
                  <a:lnTo>
                    <a:pt x="695" y="49"/>
                  </a:lnTo>
                  <a:lnTo>
                    <a:pt x="759" y="51"/>
                  </a:lnTo>
                  <a:lnTo>
                    <a:pt x="886" y="57"/>
                  </a:lnTo>
                  <a:lnTo>
                    <a:pt x="886" y="57"/>
                  </a:lnTo>
                  <a:lnTo>
                    <a:pt x="963" y="59"/>
                  </a:lnTo>
                  <a:lnTo>
                    <a:pt x="1002" y="60"/>
                  </a:lnTo>
                  <a:lnTo>
                    <a:pt x="1042" y="60"/>
                  </a:lnTo>
                  <a:lnTo>
                    <a:pt x="1042" y="60"/>
                  </a:lnTo>
                  <a:lnTo>
                    <a:pt x="1064" y="60"/>
                  </a:lnTo>
                  <a:lnTo>
                    <a:pt x="1086" y="62"/>
                  </a:lnTo>
                  <a:lnTo>
                    <a:pt x="1108" y="66"/>
                  </a:lnTo>
                  <a:lnTo>
                    <a:pt x="1131" y="71"/>
                  </a:lnTo>
                  <a:lnTo>
                    <a:pt x="1131" y="71"/>
                  </a:lnTo>
                  <a:lnTo>
                    <a:pt x="1137" y="74"/>
                  </a:lnTo>
                  <a:lnTo>
                    <a:pt x="1144" y="76"/>
                  </a:lnTo>
                  <a:lnTo>
                    <a:pt x="1150" y="80"/>
                  </a:lnTo>
                  <a:lnTo>
                    <a:pt x="1154" y="84"/>
                  </a:lnTo>
                  <a:lnTo>
                    <a:pt x="1162" y="93"/>
                  </a:lnTo>
                  <a:lnTo>
                    <a:pt x="1167" y="105"/>
                  </a:lnTo>
                  <a:lnTo>
                    <a:pt x="1171" y="117"/>
                  </a:lnTo>
                  <a:lnTo>
                    <a:pt x="1174" y="128"/>
                  </a:lnTo>
                  <a:lnTo>
                    <a:pt x="1178" y="142"/>
                  </a:lnTo>
                  <a:lnTo>
                    <a:pt x="1180" y="155"/>
                  </a:lnTo>
                  <a:lnTo>
                    <a:pt x="1180" y="155"/>
                  </a:lnTo>
                  <a:lnTo>
                    <a:pt x="1183" y="157"/>
                  </a:lnTo>
                  <a:lnTo>
                    <a:pt x="1184" y="160"/>
                  </a:lnTo>
                  <a:lnTo>
                    <a:pt x="1189" y="164"/>
                  </a:lnTo>
                  <a:lnTo>
                    <a:pt x="1196" y="166"/>
                  </a:lnTo>
                  <a:lnTo>
                    <a:pt x="1202" y="165"/>
                  </a:lnTo>
                  <a:lnTo>
                    <a:pt x="1209" y="162"/>
                  </a:lnTo>
                  <a:lnTo>
                    <a:pt x="1213" y="159"/>
                  </a:lnTo>
                  <a:lnTo>
                    <a:pt x="1214" y="152"/>
                  </a:lnTo>
                  <a:lnTo>
                    <a:pt x="1214" y="149"/>
                  </a:lnTo>
                  <a:lnTo>
                    <a:pt x="1214" y="145"/>
                  </a:lnTo>
                  <a:lnTo>
                    <a:pt x="1214" y="14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chenying0907 788"/>
            <p:cNvSpPr/>
            <p:nvPr/>
          </p:nvSpPr>
          <p:spPr bwMode="auto">
            <a:xfrm>
              <a:off x="2065338" y="3182938"/>
              <a:ext cx="488950" cy="465138"/>
            </a:xfrm>
            <a:custGeom>
              <a:avLst/>
              <a:gdLst/>
              <a:ahLst/>
              <a:cxnLst>
                <a:cxn ang="0">
                  <a:pos x="1227" y="941"/>
                </a:cxn>
                <a:cxn ang="0">
                  <a:pos x="1205" y="932"/>
                </a:cxn>
                <a:cxn ang="0">
                  <a:pos x="1194" y="948"/>
                </a:cxn>
                <a:cxn ang="0">
                  <a:pos x="1193" y="1003"/>
                </a:cxn>
                <a:cxn ang="0">
                  <a:pos x="1181" y="1034"/>
                </a:cxn>
                <a:cxn ang="0">
                  <a:pos x="1148" y="1072"/>
                </a:cxn>
                <a:cxn ang="0">
                  <a:pos x="1103" y="1109"/>
                </a:cxn>
                <a:cxn ang="0">
                  <a:pos x="1061" y="1121"/>
                </a:cxn>
                <a:cxn ang="0">
                  <a:pos x="974" y="1126"/>
                </a:cxn>
                <a:cxn ang="0">
                  <a:pos x="926" y="1135"/>
                </a:cxn>
                <a:cxn ang="0">
                  <a:pos x="807" y="1132"/>
                </a:cxn>
                <a:cxn ang="0">
                  <a:pos x="708" y="1123"/>
                </a:cxn>
                <a:cxn ang="0">
                  <a:pos x="434" y="1111"/>
                </a:cxn>
                <a:cxn ang="0">
                  <a:pos x="284" y="1106"/>
                </a:cxn>
                <a:cxn ang="0">
                  <a:pos x="135" y="1089"/>
                </a:cxn>
                <a:cxn ang="0">
                  <a:pos x="88" y="1064"/>
                </a:cxn>
                <a:cxn ang="0">
                  <a:pos x="51" y="1009"/>
                </a:cxn>
                <a:cxn ang="0">
                  <a:pos x="36" y="940"/>
                </a:cxn>
                <a:cxn ang="0">
                  <a:pos x="33" y="853"/>
                </a:cxn>
                <a:cxn ang="0">
                  <a:pos x="44" y="764"/>
                </a:cxn>
                <a:cxn ang="0">
                  <a:pos x="46" y="702"/>
                </a:cxn>
                <a:cxn ang="0">
                  <a:pos x="47" y="573"/>
                </a:cxn>
                <a:cxn ang="0">
                  <a:pos x="38" y="437"/>
                </a:cxn>
                <a:cxn ang="0">
                  <a:pos x="48" y="305"/>
                </a:cxn>
                <a:cxn ang="0">
                  <a:pos x="46" y="161"/>
                </a:cxn>
                <a:cxn ang="0">
                  <a:pos x="40" y="16"/>
                </a:cxn>
                <a:cxn ang="0">
                  <a:pos x="30" y="0"/>
                </a:cxn>
                <a:cxn ang="0">
                  <a:pos x="8" y="9"/>
                </a:cxn>
                <a:cxn ang="0">
                  <a:pos x="8" y="57"/>
                </a:cxn>
                <a:cxn ang="0">
                  <a:pos x="13" y="261"/>
                </a:cxn>
                <a:cxn ang="0">
                  <a:pos x="6" y="365"/>
                </a:cxn>
                <a:cxn ang="0">
                  <a:pos x="10" y="513"/>
                </a:cxn>
                <a:cxn ang="0">
                  <a:pos x="13" y="599"/>
                </a:cxn>
                <a:cxn ang="0">
                  <a:pos x="9" y="715"/>
                </a:cxn>
                <a:cxn ang="0">
                  <a:pos x="0" y="883"/>
                </a:cxn>
                <a:cxn ang="0">
                  <a:pos x="12" y="996"/>
                </a:cxn>
                <a:cxn ang="0">
                  <a:pos x="34" y="1051"/>
                </a:cxn>
                <a:cxn ang="0">
                  <a:pos x="74" y="1094"/>
                </a:cxn>
                <a:cxn ang="0">
                  <a:pos x="137" y="1123"/>
                </a:cxn>
                <a:cxn ang="0">
                  <a:pos x="196" y="1134"/>
                </a:cxn>
                <a:cxn ang="0">
                  <a:pos x="316" y="1136"/>
                </a:cxn>
                <a:cxn ang="0">
                  <a:pos x="462" y="1148"/>
                </a:cxn>
                <a:cxn ang="0">
                  <a:pos x="638" y="1155"/>
                </a:cxn>
                <a:cxn ang="0">
                  <a:pos x="815" y="1166"/>
                </a:cxn>
                <a:cxn ang="0">
                  <a:pos x="902" y="1169"/>
                </a:cxn>
                <a:cxn ang="0">
                  <a:pos x="967" y="1162"/>
                </a:cxn>
                <a:cxn ang="0">
                  <a:pos x="1075" y="1155"/>
                </a:cxn>
                <a:cxn ang="0">
                  <a:pos x="1126" y="1134"/>
                </a:cxn>
                <a:cxn ang="0">
                  <a:pos x="1184" y="1085"/>
                </a:cxn>
                <a:cxn ang="0">
                  <a:pos x="1215" y="1042"/>
                </a:cxn>
                <a:cxn ang="0">
                  <a:pos x="1228" y="982"/>
                </a:cxn>
              </a:cxnLst>
              <a:rect l="0" t="0" r="r" b="b"/>
              <a:pathLst>
                <a:path w="1228" h="1170">
                  <a:moveTo>
                    <a:pt x="1228" y="948"/>
                  </a:moveTo>
                  <a:lnTo>
                    <a:pt x="1228" y="948"/>
                  </a:lnTo>
                  <a:lnTo>
                    <a:pt x="1228" y="944"/>
                  </a:lnTo>
                  <a:lnTo>
                    <a:pt x="1227" y="941"/>
                  </a:lnTo>
                  <a:lnTo>
                    <a:pt x="1223" y="936"/>
                  </a:lnTo>
                  <a:lnTo>
                    <a:pt x="1218" y="932"/>
                  </a:lnTo>
                  <a:lnTo>
                    <a:pt x="1211" y="931"/>
                  </a:lnTo>
                  <a:lnTo>
                    <a:pt x="1205" y="932"/>
                  </a:lnTo>
                  <a:lnTo>
                    <a:pt x="1199" y="936"/>
                  </a:lnTo>
                  <a:lnTo>
                    <a:pt x="1195" y="941"/>
                  </a:lnTo>
                  <a:lnTo>
                    <a:pt x="1194" y="944"/>
                  </a:lnTo>
                  <a:lnTo>
                    <a:pt x="1194" y="948"/>
                  </a:lnTo>
                  <a:lnTo>
                    <a:pt x="1194" y="948"/>
                  </a:lnTo>
                  <a:lnTo>
                    <a:pt x="1194" y="970"/>
                  </a:lnTo>
                  <a:lnTo>
                    <a:pt x="1194" y="992"/>
                  </a:lnTo>
                  <a:lnTo>
                    <a:pt x="1193" y="1003"/>
                  </a:lnTo>
                  <a:lnTo>
                    <a:pt x="1190" y="1013"/>
                  </a:lnTo>
                  <a:lnTo>
                    <a:pt x="1186" y="1024"/>
                  </a:lnTo>
                  <a:lnTo>
                    <a:pt x="1181" y="1034"/>
                  </a:lnTo>
                  <a:lnTo>
                    <a:pt x="1181" y="1034"/>
                  </a:lnTo>
                  <a:lnTo>
                    <a:pt x="1175" y="1045"/>
                  </a:lnTo>
                  <a:lnTo>
                    <a:pt x="1167" y="1055"/>
                  </a:lnTo>
                  <a:lnTo>
                    <a:pt x="1158" y="1064"/>
                  </a:lnTo>
                  <a:lnTo>
                    <a:pt x="1148" y="1072"/>
                  </a:lnTo>
                  <a:lnTo>
                    <a:pt x="1130" y="1089"/>
                  </a:lnTo>
                  <a:lnTo>
                    <a:pt x="1110" y="1104"/>
                  </a:lnTo>
                  <a:lnTo>
                    <a:pt x="1110" y="1104"/>
                  </a:lnTo>
                  <a:lnTo>
                    <a:pt x="1103" y="1109"/>
                  </a:lnTo>
                  <a:lnTo>
                    <a:pt x="1095" y="1113"/>
                  </a:lnTo>
                  <a:lnTo>
                    <a:pt x="1086" y="1117"/>
                  </a:lnTo>
                  <a:lnTo>
                    <a:pt x="1078" y="1118"/>
                  </a:lnTo>
                  <a:lnTo>
                    <a:pt x="1061" y="1121"/>
                  </a:lnTo>
                  <a:lnTo>
                    <a:pt x="1044" y="1122"/>
                  </a:lnTo>
                  <a:lnTo>
                    <a:pt x="1008" y="1122"/>
                  </a:lnTo>
                  <a:lnTo>
                    <a:pt x="991" y="1122"/>
                  </a:lnTo>
                  <a:lnTo>
                    <a:pt x="974" y="1126"/>
                  </a:lnTo>
                  <a:lnTo>
                    <a:pt x="974" y="1126"/>
                  </a:lnTo>
                  <a:lnTo>
                    <a:pt x="959" y="1130"/>
                  </a:lnTo>
                  <a:lnTo>
                    <a:pt x="943" y="1132"/>
                  </a:lnTo>
                  <a:lnTo>
                    <a:pt x="926" y="1135"/>
                  </a:lnTo>
                  <a:lnTo>
                    <a:pt x="909" y="1136"/>
                  </a:lnTo>
                  <a:lnTo>
                    <a:pt x="876" y="1136"/>
                  </a:lnTo>
                  <a:lnTo>
                    <a:pt x="842" y="1135"/>
                  </a:lnTo>
                  <a:lnTo>
                    <a:pt x="807" y="1132"/>
                  </a:lnTo>
                  <a:lnTo>
                    <a:pt x="774" y="1130"/>
                  </a:lnTo>
                  <a:lnTo>
                    <a:pt x="740" y="1126"/>
                  </a:lnTo>
                  <a:lnTo>
                    <a:pt x="708" y="1123"/>
                  </a:lnTo>
                  <a:lnTo>
                    <a:pt x="708" y="1123"/>
                  </a:lnTo>
                  <a:lnTo>
                    <a:pt x="640" y="1121"/>
                  </a:lnTo>
                  <a:lnTo>
                    <a:pt x="570" y="1118"/>
                  </a:lnTo>
                  <a:lnTo>
                    <a:pt x="502" y="1115"/>
                  </a:lnTo>
                  <a:lnTo>
                    <a:pt x="434" y="1111"/>
                  </a:lnTo>
                  <a:lnTo>
                    <a:pt x="434" y="1111"/>
                  </a:lnTo>
                  <a:lnTo>
                    <a:pt x="396" y="1109"/>
                  </a:lnTo>
                  <a:lnTo>
                    <a:pt x="360" y="1108"/>
                  </a:lnTo>
                  <a:lnTo>
                    <a:pt x="284" y="1106"/>
                  </a:lnTo>
                  <a:lnTo>
                    <a:pt x="246" y="1104"/>
                  </a:lnTo>
                  <a:lnTo>
                    <a:pt x="208" y="1101"/>
                  </a:lnTo>
                  <a:lnTo>
                    <a:pt x="171" y="1096"/>
                  </a:lnTo>
                  <a:lnTo>
                    <a:pt x="135" y="1089"/>
                  </a:lnTo>
                  <a:lnTo>
                    <a:pt x="135" y="1089"/>
                  </a:lnTo>
                  <a:lnTo>
                    <a:pt x="116" y="1083"/>
                  </a:lnTo>
                  <a:lnTo>
                    <a:pt x="101" y="1075"/>
                  </a:lnTo>
                  <a:lnTo>
                    <a:pt x="88" y="1064"/>
                  </a:lnTo>
                  <a:lnTo>
                    <a:pt x="76" y="1053"/>
                  </a:lnTo>
                  <a:lnTo>
                    <a:pt x="65" y="1040"/>
                  </a:lnTo>
                  <a:lnTo>
                    <a:pt x="57" y="1025"/>
                  </a:lnTo>
                  <a:lnTo>
                    <a:pt x="51" y="1009"/>
                  </a:lnTo>
                  <a:lnTo>
                    <a:pt x="46" y="992"/>
                  </a:lnTo>
                  <a:lnTo>
                    <a:pt x="42" y="975"/>
                  </a:lnTo>
                  <a:lnTo>
                    <a:pt x="38" y="957"/>
                  </a:lnTo>
                  <a:lnTo>
                    <a:pt x="36" y="940"/>
                  </a:lnTo>
                  <a:lnTo>
                    <a:pt x="35" y="922"/>
                  </a:lnTo>
                  <a:lnTo>
                    <a:pt x="34" y="887"/>
                  </a:lnTo>
                  <a:lnTo>
                    <a:pt x="33" y="853"/>
                  </a:lnTo>
                  <a:lnTo>
                    <a:pt x="33" y="853"/>
                  </a:lnTo>
                  <a:lnTo>
                    <a:pt x="34" y="838"/>
                  </a:lnTo>
                  <a:lnTo>
                    <a:pt x="35" y="824"/>
                  </a:lnTo>
                  <a:lnTo>
                    <a:pt x="39" y="794"/>
                  </a:lnTo>
                  <a:lnTo>
                    <a:pt x="44" y="764"/>
                  </a:lnTo>
                  <a:lnTo>
                    <a:pt x="46" y="748"/>
                  </a:lnTo>
                  <a:lnTo>
                    <a:pt x="46" y="734"/>
                  </a:lnTo>
                  <a:lnTo>
                    <a:pt x="46" y="734"/>
                  </a:lnTo>
                  <a:lnTo>
                    <a:pt x="46" y="702"/>
                  </a:lnTo>
                  <a:lnTo>
                    <a:pt x="47" y="672"/>
                  </a:lnTo>
                  <a:lnTo>
                    <a:pt x="48" y="612"/>
                  </a:lnTo>
                  <a:lnTo>
                    <a:pt x="48" y="612"/>
                  </a:lnTo>
                  <a:lnTo>
                    <a:pt x="47" y="573"/>
                  </a:lnTo>
                  <a:lnTo>
                    <a:pt x="46" y="533"/>
                  </a:lnTo>
                  <a:lnTo>
                    <a:pt x="39" y="455"/>
                  </a:lnTo>
                  <a:lnTo>
                    <a:pt x="39" y="455"/>
                  </a:lnTo>
                  <a:lnTo>
                    <a:pt x="38" y="437"/>
                  </a:lnTo>
                  <a:lnTo>
                    <a:pt x="38" y="417"/>
                  </a:lnTo>
                  <a:lnTo>
                    <a:pt x="42" y="379"/>
                  </a:lnTo>
                  <a:lnTo>
                    <a:pt x="46" y="341"/>
                  </a:lnTo>
                  <a:lnTo>
                    <a:pt x="48" y="305"/>
                  </a:lnTo>
                  <a:lnTo>
                    <a:pt x="48" y="305"/>
                  </a:lnTo>
                  <a:lnTo>
                    <a:pt x="50" y="268"/>
                  </a:lnTo>
                  <a:lnTo>
                    <a:pt x="50" y="231"/>
                  </a:lnTo>
                  <a:lnTo>
                    <a:pt x="46" y="161"/>
                  </a:lnTo>
                  <a:lnTo>
                    <a:pt x="43" y="89"/>
                  </a:lnTo>
                  <a:lnTo>
                    <a:pt x="42" y="52"/>
                  </a:lnTo>
                  <a:lnTo>
                    <a:pt x="40" y="16"/>
                  </a:lnTo>
                  <a:lnTo>
                    <a:pt x="40" y="16"/>
                  </a:lnTo>
                  <a:lnTo>
                    <a:pt x="40" y="12"/>
                  </a:lnTo>
                  <a:lnTo>
                    <a:pt x="39" y="9"/>
                  </a:lnTo>
                  <a:lnTo>
                    <a:pt x="35" y="4"/>
                  </a:lnTo>
                  <a:lnTo>
                    <a:pt x="30" y="0"/>
                  </a:lnTo>
                  <a:lnTo>
                    <a:pt x="23" y="0"/>
                  </a:lnTo>
                  <a:lnTo>
                    <a:pt x="17" y="0"/>
                  </a:lnTo>
                  <a:lnTo>
                    <a:pt x="12" y="4"/>
                  </a:lnTo>
                  <a:lnTo>
                    <a:pt x="8" y="9"/>
                  </a:lnTo>
                  <a:lnTo>
                    <a:pt x="6" y="12"/>
                  </a:lnTo>
                  <a:lnTo>
                    <a:pt x="6" y="16"/>
                  </a:lnTo>
                  <a:lnTo>
                    <a:pt x="6" y="16"/>
                  </a:lnTo>
                  <a:lnTo>
                    <a:pt x="8" y="57"/>
                  </a:lnTo>
                  <a:lnTo>
                    <a:pt x="9" y="98"/>
                  </a:lnTo>
                  <a:lnTo>
                    <a:pt x="12" y="180"/>
                  </a:lnTo>
                  <a:lnTo>
                    <a:pt x="13" y="221"/>
                  </a:lnTo>
                  <a:lnTo>
                    <a:pt x="13" y="261"/>
                  </a:lnTo>
                  <a:lnTo>
                    <a:pt x="12" y="303"/>
                  </a:lnTo>
                  <a:lnTo>
                    <a:pt x="8" y="344"/>
                  </a:lnTo>
                  <a:lnTo>
                    <a:pt x="8" y="344"/>
                  </a:lnTo>
                  <a:lnTo>
                    <a:pt x="6" y="365"/>
                  </a:lnTo>
                  <a:lnTo>
                    <a:pt x="5" y="386"/>
                  </a:lnTo>
                  <a:lnTo>
                    <a:pt x="5" y="428"/>
                  </a:lnTo>
                  <a:lnTo>
                    <a:pt x="8" y="471"/>
                  </a:lnTo>
                  <a:lnTo>
                    <a:pt x="10" y="513"/>
                  </a:lnTo>
                  <a:lnTo>
                    <a:pt x="10" y="513"/>
                  </a:lnTo>
                  <a:lnTo>
                    <a:pt x="13" y="533"/>
                  </a:lnTo>
                  <a:lnTo>
                    <a:pt x="13" y="556"/>
                  </a:lnTo>
                  <a:lnTo>
                    <a:pt x="13" y="599"/>
                  </a:lnTo>
                  <a:lnTo>
                    <a:pt x="12" y="641"/>
                  </a:lnTo>
                  <a:lnTo>
                    <a:pt x="10" y="684"/>
                  </a:lnTo>
                  <a:lnTo>
                    <a:pt x="10" y="684"/>
                  </a:lnTo>
                  <a:lnTo>
                    <a:pt x="9" y="715"/>
                  </a:lnTo>
                  <a:lnTo>
                    <a:pt x="8" y="747"/>
                  </a:lnTo>
                  <a:lnTo>
                    <a:pt x="2" y="815"/>
                  </a:lnTo>
                  <a:lnTo>
                    <a:pt x="1" y="849"/>
                  </a:lnTo>
                  <a:lnTo>
                    <a:pt x="0" y="883"/>
                  </a:lnTo>
                  <a:lnTo>
                    <a:pt x="0" y="917"/>
                  </a:lnTo>
                  <a:lnTo>
                    <a:pt x="2" y="949"/>
                  </a:lnTo>
                  <a:lnTo>
                    <a:pt x="8" y="981"/>
                  </a:lnTo>
                  <a:lnTo>
                    <a:pt x="12" y="996"/>
                  </a:lnTo>
                  <a:lnTo>
                    <a:pt x="16" y="1011"/>
                  </a:lnTo>
                  <a:lnTo>
                    <a:pt x="21" y="1025"/>
                  </a:lnTo>
                  <a:lnTo>
                    <a:pt x="27" y="1038"/>
                  </a:lnTo>
                  <a:lnTo>
                    <a:pt x="34" y="1051"/>
                  </a:lnTo>
                  <a:lnTo>
                    <a:pt x="43" y="1063"/>
                  </a:lnTo>
                  <a:lnTo>
                    <a:pt x="52" y="1075"/>
                  </a:lnTo>
                  <a:lnTo>
                    <a:pt x="63" y="1085"/>
                  </a:lnTo>
                  <a:lnTo>
                    <a:pt x="74" y="1094"/>
                  </a:lnTo>
                  <a:lnTo>
                    <a:pt x="88" y="1104"/>
                  </a:lnTo>
                  <a:lnTo>
                    <a:pt x="103" y="1111"/>
                  </a:lnTo>
                  <a:lnTo>
                    <a:pt x="119" y="1118"/>
                  </a:lnTo>
                  <a:lnTo>
                    <a:pt x="137" y="1123"/>
                  </a:lnTo>
                  <a:lnTo>
                    <a:pt x="156" y="1128"/>
                  </a:lnTo>
                  <a:lnTo>
                    <a:pt x="156" y="1128"/>
                  </a:lnTo>
                  <a:lnTo>
                    <a:pt x="176" y="1131"/>
                  </a:lnTo>
                  <a:lnTo>
                    <a:pt x="196" y="1134"/>
                  </a:lnTo>
                  <a:lnTo>
                    <a:pt x="237" y="1136"/>
                  </a:lnTo>
                  <a:lnTo>
                    <a:pt x="277" y="1136"/>
                  </a:lnTo>
                  <a:lnTo>
                    <a:pt x="316" y="1136"/>
                  </a:lnTo>
                  <a:lnTo>
                    <a:pt x="316" y="1136"/>
                  </a:lnTo>
                  <a:lnTo>
                    <a:pt x="353" y="1138"/>
                  </a:lnTo>
                  <a:lnTo>
                    <a:pt x="388" y="1142"/>
                  </a:lnTo>
                  <a:lnTo>
                    <a:pt x="425" y="1144"/>
                  </a:lnTo>
                  <a:lnTo>
                    <a:pt x="462" y="1148"/>
                  </a:lnTo>
                  <a:lnTo>
                    <a:pt x="462" y="1148"/>
                  </a:lnTo>
                  <a:lnTo>
                    <a:pt x="505" y="1151"/>
                  </a:lnTo>
                  <a:lnTo>
                    <a:pt x="549" y="1152"/>
                  </a:lnTo>
                  <a:lnTo>
                    <a:pt x="638" y="1155"/>
                  </a:lnTo>
                  <a:lnTo>
                    <a:pt x="683" y="1156"/>
                  </a:lnTo>
                  <a:lnTo>
                    <a:pt x="727" y="1157"/>
                  </a:lnTo>
                  <a:lnTo>
                    <a:pt x="770" y="1161"/>
                  </a:lnTo>
                  <a:lnTo>
                    <a:pt x="815" y="1166"/>
                  </a:lnTo>
                  <a:lnTo>
                    <a:pt x="815" y="1166"/>
                  </a:lnTo>
                  <a:lnTo>
                    <a:pt x="842" y="1169"/>
                  </a:lnTo>
                  <a:lnTo>
                    <a:pt x="872" y="1170"/>
                  </a:lnTo>
                  <a:lnTo>
                    <a:pt x="902" y="1169"/>
                  </a:lnTo>
                  <a:lnTo>
                    <a:pt x="930" y="1165"/>
                  </a:lnTo>
                  <a:lnTo>
                    <a:pt x="930" y="1165"/>
                  </a:lnTo>
                  <a:lnTo>
                    <a:pt x="948" y="1164"/>
                  </a:lnTo>
                  <a:lnTo>
                    <a:pt x="967" y="1162"/>
                  </a:lnTo>
                  <a:lnTo>
                    <a:pt x="1003" y="1161"/>
                  </a:lnTo>
                  <a:lnTo>
                    <a:pt x="1040" y="1160"/>
                  </a:lnTo>
                  <a:lnTo>
                    <a:pt x="1058" y="1159"/>
                  </a:lnTo>
                  <a:lnTo>
                    <a:pt x="1075" y="1155"/>
                  </a:lnTo>
                  <a:lnTo>
                    <a:pt x="1075" y="1155"/>
                  </a:lnTo>
                  <a:lnTo>
                    <a:pt x="1093" y="1149"/>
                  </a:lnTo>
                  <a:lnTo>
                    <a:pt x="1110" y="1143"/>
                  </a:lnTo>
                  <a:lnTo>
                    <a:pt x="1126" y="1134"/>
                  </a:lnTo>
                  <a:lnTo>
                    <a:pt x="1142" y="1123"/>
                  </a:lnTo>
                  <a:lnTo>
                    <a:pt x="1156" y="1111"/>
                  </a:lnTo>
                  <a:lnTo>
                    <a:pt x="1171" y="1098"/>
                  </a:lnTo>
                  <a:lnTo>
                    <a:pt x="1184" y="1085"/>
                  </a:lnTo>
                  <a:lnTo>
                    <a:pt x="1197" y="1071"/>
                  </a:lnTo>
                  <a:lnTo>
                    <a:pt x="1197" y="1071"/>
                  </a:lnTo>
                  <a:lnTo>
                    <a:pt x="1207" y="1057"/>
                  </a:lnTo>
                  <a:lnTo>
                    <a:pt x="1215" y="1042"/>
                  </a:lnTo>
                  <a:lnTo>
                    <a:pt x="1222" y="1028"/>
                  </a:lnTo>
                  <a:lnTo>
                    <a:pt x="1224" y="1013"/>
                  </a:lnTo>
                  <a:lnTo>
                    <a:pt x="1227" y="998"/>
                  </a:lnTo>
                  <a:lnTo>
                    <a:pt x="1228" y="982"/>
                  </a:lnTo>
                  <a:lnTo>
                    <a:pt x="1228" y="948"/>
                  </a:lnTo>
                  <a:lnTo>
                    <a:pt x="1228" y="94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chenying0907 789"/>
            <p:cNvSpPr/>
            <p:nvPr/>
          </p:nvSpPr>
          <p:spPr bwMode="auto">
            <a:xfrm>
              <a:off x="2540001" y="3187700"/>
              <a:ext cx="14288" cy="381000"/>
            </a:xfrm>
            <a:custGeom>
              <a:avLst/>
              <a:gdLst/>
              <a:ahLst/>
              <a:cxnLst>
                <a:cxn ang="0">
                  <a:pos x="0" y="17"/>
                </a:cxn>
                <a:cxn ang="0">
                  <a:pos x="0" y="942"/>
                </a:cxn>
                <a:cxn ang="0">
                  <a:pos x="0" y="942"/>
                </a:cxn>
                <a:cxn ang="0">
                  <a:pos x="0" y="946"/>
                </a:cxn>
                <a:cxn ang="0">
                  <a:pos x="1" y="950"/>
                </a:cxn>
                <a:cxn ang="0">
                  <a:pos x="5" y="955"/>
                </a:cxn>
                <a:cxn ang="0">
                  <a:pos x="11" y="958"/>
                </a:cxn>
                <a:cxn ang="0">
                  <a:pos x="17" y="959"/>
                </a:cxn>
                <a:cxn ang="0">
                  <a:pos x="24" y="958"/>
                </a:cxn>
                <a:cxn ang="0">
                  <a:pos x="29" y="955"/>
                </a:cxn>
                <a:cxn ang="0">
                  <a:pos x="33" y="950"/>
                </a:cxn>
                <a:cxn ang="0">
                  <a:pos x="34" y="946"/>
                </a:cxn>
                <a:cxn ang="0">
                  <a:pos x="34" y="942"/>
                </a:cxn>
                <a:cxn ang="0">
                  <a:pos x="34" y="17"/>
                </a:cxn>
                <a:cxn ang="0">
                  <a:pos x="34" y="17"/>
                </a:cxn>
                <a:cxn ang="0">
                  <a:pos x="34" y="13"/>
                </a:cxn>
                <a:cxn ang="0">
                  <a:pos x="33" y="9"/>
                </a:cxn>
                <a:cxn ang="0">
                  <a:pos x="29" y="4"/>
                </a:cxn>
                <a:cxn ang="0">
                  <a:pos x="24" y="2"/>
                </a:cxn>
                <a:cxn ang="0">
                  <a:pos x="17" y="0"/>
                </a:cxn>
                <a:cxn ang="0">
                  <a:pos x="11" y="2"/>
                </a:cxn>
                <a:cxn ang="0">
                  <a:pos x="5" y="4"/>
                </a:cxn>
                <a:cxn ang="0">
                  <a:pos x="1" y="9"/>
                </a:cxn>
                <a:cxn ang="0">
                  <a:pos x="0" y="13"/>
                </a:cxn>
                <a:cxn ang="0">
                  <a:pos x="0" y="17"/>
                </a:cxn>
                <a:cxn ang="0">
                  <a:pos x="0" y="17"/>
                </a:cxn>
              </a:cxnLst>
              <a:rect l="0" t="0" r="r" b="b"/>
              <a:pathLst>
                <a:path w="34" h="959">
                  <a:moveTo>
                    <a:pt x="0" y="17"/>
                  </a:moveTo>
                  <a:lnTo>
                    <a:pt x="0" y="942"/>
                  </a:lnTo>
                  <a:lnTo>
                    <a:pt x="0" y="942"/>
                  </a:lnTo>
                  <a:lnTo>
                    <a:pt x="0" y="946"/>
                  </a:lnTo>
                  <a:lnTo>
                    <a:pt x="1" y="950"/>
                  </a:lnTo>
                  <a:lnTo>
                    <a:pt x="5" y="955"/>
                  </a:lnTo>
                  <a:lnTo>
                    <a:pt x="11" y="958"/>
                  </a:lnTo>
                  <a:lnTo>
                    <a:pt x="17" y="959"/>
                  </a:lnTo>
                  <a:lnTo>
                    <a:pt x="24" y="958"/>
                  </a:lnTo>
                  <a:lnTo>
                    <a:pt x="29" y="955"/>
                  </a:lnTo>
                  <a:lnTo>
                    <a:pt x="33" y="950"/>
                  </a:lnTo>
                  <a:lnTo>
                    <a:pt x="34" y="946"/>
                  </a:lnTo>
                  <a:lnTo>
                    <a:pt x="34" y="942"/>
                  </a:lnTo>
                  <a:lnTo>
                    <a:pt x="34" y="17"/>
                  </a:lnTo>
                  <a:lnTo>
                    <a:pt x="34" y="17"/>
                  </a:lnTo>
                  <a:lnTo>
                    <a:pt x="34" y="13"/>
                  </a:lnTo>
                  <a:lnTo>
                    <a:pt x="33" y="9"/>
                  </a:lnTo>
                  <a:lnTo>
                    <a:pt x="29" y="4"/>
                  </a:lnTo>
                  <a:lnTo>
                    <a:pt x="24" y="2"/>
                  </a:lnTo>
                  <a:lnTo>
                    <a:pt x="17" y="0"/>
                  </a:lnTo>
                  <a:lnTo>
                    <a:pt x="11" y="2"/>
                  </a:lnTo>
                  <a:lnTo>
                    <a:pt x="5" y="4"/>
                  </a:lnTo>
                  <a:lnTo>
                    <a:pt x="1" y="9"/>
                  </a:lnTo>
                  <a:lnTo>
                    <a:pt x="0" y="13"/>
                  </a:lnTo>
                  <a:lnTo>
                    <a:pt x="0" y="17"/>
                  </a:lnTo>
                  <a:lnTo>
                    <a:pt x="0" y="1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chenying0907 790"/>
            <p:cNvSpPr>
              <a:spLocks noEditPoints="1"/>
            </p:cNvSpPr>
            <p:nvPr/>
          </p:nvSpPr>
          <p:spPr bwMode="auto">
            <a:xfrm>
              <a:off x="2105026" y="3662363"/>
              <a:ext cx="395288" cy="60325"/>
            </a:xfrm>
            <a:custGeom>
              <a:avLst/>
              <a:gdLst/>
              <a:ahLst/>
              <a:cxnLst>
                <a:cxn ang="0">
                  <a:pos x="986" y="64"/>
                </a:cxn>
                <a:cxn ang="0">
                  <a:pos x="982" y="47"/>
                </a:cxn>
                <a:cxn ang="0">
                  <a:pos x="974" y="35"/>
                </a:cxn>
                <a:cxn ang="0">
                  <a:pos x="961" y="31"/>
                </a:cxn>
                <a:cxn ang="0">
                  <a:pos x="937" y="29"/>
                </a:cxn>
                <a:cxn ang="0">
                  <a:pos x="875" y="23"/>
                </a:cxn>
                <a:cxn ang="0">
                  <a:pos x="828" y="20"/>
                </a:cxn>
                <a:cxn ang="0">
                  <a:pos x="651" y="18"/>
                </a:cxn>
                <a:cxn ang="0">
                  <a:pos x="275" y="10"/>
                </a:cxn>
                <a:cxn ang="0">
                  <a:pos x="29" y="0"/>
                </a:cxn>
                <a:cxn ang="0">
                  <a:pos x="18" y="1"/>
                </a:cxn>
                <a:cxn ang="0">
                  <a:pos x="7" y="9"/>
                </a:cxn>
                <a:cxn ang="0">
                  <a:pos x="1" y="22"/>
                </a:cxn>
                <a:cxn ang="0">
                  <a:pos x="0" y="73"/>
                </a:cxn>
                <a:cxn ang="0">
                  <a:pos x="7" y="101"/>
                </a:cxn>
                <a:cxn ang="0">
                  <a:pos x="13" y="107"/>
                </a:cxn>
                <a:cxn ang="0">
                  <a:pos x="34" y="115"/>
                </a:cxn>
                <a:cxn ang="0">
                  <a:pos x="82" y="116"/>
                </a:cxn>
                <a:cxn ang="0">
                  <a:pos x="166" y="127"/>
                </a:cxn>
                <a:cxn ang="0">
                  <a:pos x="314" y="140"/>
                </a:cxn>
                <a:cxn ang="0">
                  <a:pos x="390" y="141"/>
                </a:cxn>
                <a:cxn ang="0">
                  <a:pos x="596" y="145"/>
                </a:cxn>
                <a:cxn ang="0">
                  <a:pos x="701" y="152"/>
                </a:cxn>
                <a:cxn ang="0">
                  <a:pos x="954" y="152"/>
                </a:cxn>
                <a:cxn ang="0">
                  <a:pos x="964" y="150"/>
                </a:cxn>
                <a:cxn ang="0">
                  <a:pos x="971" y="144"/>
                </a:cxn>
                <a:cxn ang="0">
                  <a:pos x="984" y="141"/>
                </a:cxn>
                <a:cxn ang="0">
                  <a:pos x="993" y="132"/>
                </a:cxn>
                <a:cxn ang="0">
                  <a:pos x="995" y="122"/>
                </a:cxn>
                <a:cxn ang="0">
                  <a:pos x="989" y="76"/>
                </a:cxn>
                <a:cxn ang="0">
                  <a:pos x="651" y="106"/>
                </a:cxn>
                <a:cxn ang="0">
                  <a:pos x="477" y="99"/>
                </a:cxn>
                <a:cxn ang="0">
                  <a:pos x="339" y="95"/>
                </a:cxn>
                <a:cxn ang="0">
                  <a:pos x="201" y="86"/>
                </a:cxn>
                <a:cxn ang="0">
                  <a:pos x="112" y="73"/>
                </a:cxn>
                <a:cxn ang="0">
                  <a:pos x="63" y="68"/>
                </a:cxn>
                <a:cxn ang="0">
                  <a:pos x="48" y="69"/>
                </a:cxn>
                <a:cxn ang="0">
                  <a:pos x="47" y="47"/>
                </a:cxn>
                <a:cxn ang="0">
                  <a:pos x="158" y="51"/>
                </a:cxn>
                <a:cxn ang="0">
                  <a:pos x="433" y="56"/>
                </a:cxn>
                <a:cxn ang="0">
                  <a:pos x="547" y="61"/>
                </a:cxn>
                <a:cxn ang="0">
                  <a:pos x="725" y="65"/>
                </a:cxn>
                <a:cxn ang="0">
                  <a:pos x="782" y="67"/>
                </a:cxn>
                <a:cxn ang="0">
                  <a:pos x="840" y="68"/>
                </a:cxn>
                <a:cxn ang="0">
                  <a:pos x="917" y="71"/>
                </a:cxn>
                <a:cxn ang="0">
                  <a:pos x="943" y="76"/>
                </a:cxn>
                <a:cxn ang="0">
                  <a:pos x="948" y="106"/>
                </a:cxn>
              </a:cxnLst>
              <a:rect l="0" t="0" r="r" b="b"/>
              <a:pathLst>
                <a:path w="995" h="153">
                  <a:moveTo>
                    <a:pt x="989" y="76"/>
                  </a:moveTo>
                  <a:lnTo>
                    <a:pt x="989" y="76"/>
                  </a:lnTo>
                  <a:lnTo>
                    <a:pt x="986" y="64"/>
                  </a:lnTo>
                  <a:lnTo>
                    <a:pt x="984" y="52"/>
                  </a:lnTo>
                  <a:lnTo>
                    <a:pt x="984" y="52"/>
                  </a:lnTo>
                  <a:lnTo>
                    <a:pt x="982" y="47"/>
                  </a:lnTo>
                  <a:lnTo>
                    <a:pt x="981" y="42"/>
                  </a:lnTo>
                  <a:lnTo>
                    <a:pt x="978" y="38"/>
                  </a:lnTo>
                  <a:lnTo>
                    <a:pt x="974" y="35"/>
                  </a:lnTo>
                  <a:lnTo>
                    <a:pt x="971" y="33"/>
                  </a:lnTo>
                  <a:lnTo>
                    <a:pt x="965" y="31"/>
                  </a:lnTo>
                  <a:lnTo>
                    <a:pt x="961" y="31"/>
                  </a:lnTo>
                  <a:lnTo>
                    <a:pt x="956" y="31"/>
                  </a:lnTo>
                  <a:lnTo>
                    <a:pt x="956" y="31"/>
                  </a:lnTo>
                  <a:lnTo>
                    <a:pt x="937" y="29"/>
                  </a:lnTo>
                  <a:lnTo>
                    <a:pt x="916" y="26"/>
                  </a:lnTo>
                  <a:lnTo>
                    <a:pt x="896" y="26"/>
                  </a:lnTo>
                  <a:lnTo>
                    <a:pt x="875" y="23"/>
                  </a:lnTo>
                  <a:lnTo>
                    <a:pt x="875" y="23"/>
                  </a:lnTo>
                  <a:lnTo>
                    <a:pt x="853" y="21"/>
                  </a:lnTo>
                  <a:lnTo>
                    <a:pt x="828" y="20"/>
                  </a:lnTo>
                  <a:lnTo>
                    <a:pt x="781" y="20"/>
                  </a:lnTo>
                  <a:lnTo>
                    <a:pt x="781" y="20"/>
                  </a:lnTo>
                  <a:lnTo>
                    <a:pt x="651" y="18"/>
                  </a:lnTo>
                  <a:lnTo>
                    <a:pt x="522" y="14"/>
                  </a:lnTo>
                  <a:lnTo>
                    <a:pt x="522" y="14"/>
                  </a:lnTo>
                  <a:lnTo>
                    <a:pt x="275" y="10"/>
                  </a:lnTo>
                  <a:lnTo>
                    <a:pt x="152" y="6"/>
                  </a:lnTo>
                  <a:lnTo>
                    <a:pt x="90" y="4"/>
                  </a:lnTo>
                  <a:lnTo>
                    <a:pt x="29" y="0"/>
                  </a:lnTo>
                  <a:lnTo>
                    <a:pt x="29" y="0"/>
                  </a:lnTo>
                  <a:lnTo>
                    <a:pt x="22" y="0"/>
                  </a:lnTo>
                  <a:lnTo>
                    <a:pt x="18" y="1"/>
                  </a:lnTo>
                  <a:lnTo>
                    <a:pt x="18" y="1"/>
                  </a:lnTo>
                  <a:lnTo>
                    <a:pt x="12" y="4"/>
                  </a:lnTo>
                  <a:lnTo>
                    <a:pt x="7" y="9"/>
                  </a:lnTo>
                  <a:lnTo>
                    <a:pt x="3" y="14"/>
                  </a:lnTo>
                  <a:lnTo>
                    <a:pt x="1" y="22"/>
                  </a:lnTo>
                  <a:lnTo>
                    <a:pt x="1" y="22"/>
                  </a:lnTo>
                  <a:lnTo>
                    <a:pt x="1" y="42"/>
                  </a:lnTo>
                  <a:lnTo>
                    <a:pt x="0" y="63"/>
                  </a:lnTo>
                  <a:lnTo>
                    <a:pt x="0" y="73"/>
                  </a:lnTo>
                  <a:lnTo>
                    <a:pt x="1" y="82"/>
                  </a:lnTo>
                  <a:lnTo>
                    <a:pt x="3" y="93"/>
                  </a:lnTo>
                  <a:lnTo>
                    <a:pt x="7" y="101"/>
                  </a:lnTo>
                  <a:lnTo>
                    <a:pt x="7" y="101"/>
                  </a:lnTo>
                  <a:lnTo>
                    <a:pt x="9" y="105"/>
                  </a:lnTo>
                  <a:lnTo>
                    <a:pt x="13" y="107"/>
                  </a:lnTo>
                  <a:lnTo>
                    <a:pt x="17" y="110"/>
                  </a:lnTo>
                  <a:lnTo>
                    <a:pt x="22" y="112"/>
                  </a:lnTo>
                  <a:lnTo>
                    <a:pt x="34" y="115"/>
                  </a:lnTo>
                  <a:lnTo>
                    <a:pt x="46" y="116"/>
                  </a:lnTo>
                  <a:lnTo>
                    <a:pt x="71" y="116"/>
                  </a:lnTo>
                  <a:lnTo>
                    <a:pt x="82" y="116"/>
                  </a:lnTo>
                  <a:lnTo>
                    <a:pt x="90" y="118"/>
                  </a:lnTo>
                  <a:lnTo>
                    <a:pt x="90" y="118"/>
                  </a:lnTo>
                  <a:lnTo>
                    <a:pt x="166" y="127"/>
                  </a:lnTo>
                  <a:lnTo>
                    <a:pt x="239" y="135"/>
                  </a:lnTo>
                  <a:lnTo>
                    <a:pt x="277" y="137"/>
                  </a:lnTo>
                  <a:lnTo>
                    <a:pt x="314" y="140"/>
                  </a:lnTo>
                  <a:lnTo>
                    <a:pt x="352" y="141"/>
                  </a:lnTo>
                  <a:lnTo>
                    <a:pt x="390" y="141"/>
                  </a:lnTo>
                  <a:lnTo>
                    <a:pt x="390" y="141"/>
                  </a:lnTo>
                  <a:lnTo>
                    <a:pt x="458" y="141"/>
                  </a:lnTo>
                  <a:lnTo>
                    <a:pt x="527" y="142"/>
                  </a:lnTo>
                  <a:lnTo>
                    <a:pt x="596" y="145"/>
                  </a:lnTo>
                  <a:lnTo>
                    <a:pt x="666" y="149"/>
                  </a:lnTo>
                  <a:lnTo>
                    <a:pt x="666" y="149"/>
                  </a:lnTo>
                  <a:lnTo>
                    <a:pt x="701" y="152"/>
                  </a:lnTo>
                  <a:lnTo>
                    <a:pt x="738" y="153"/>
                  </a:lnTo>
                  <a:lnTo>
                    <a:pt x="810" y="153"/>
                  </a:lnTo>
                  <a:lnTo>
                    <a:pt x="954" y="152"/>
                  </a:lnTo>
                  <a:lnTo>
                    <a:pt x="954" y="152"/>
                  </a:lnTo>
                  <a:lnTo>
                    <a:pt x="959" y="152"/>
                  </a:lnTo>
                  <a:lnTo>
                    <a:pt x="964" y="150"/>
                  </a:lnTo>
                  <a:lnTo>
                    <a:pt x="968" y="146"/>
                  </a:lnTo>
                  <a:lnTo>
                    <a:pt x="971" y="144"/>
                  </a:lnTo>
                  <a:lnTo>
                    <a:pt x="971" y="144"/>
                  </a:lnTo>
                  <a:lnTo>
                    <a:pt x="976" y="144"/>
                  </a:lnTo>
                  <a:lnTo>
                    <a:pt x="980" y="142"/>
                  </a:lnTo>
                  <a:lnTo>
                    <a:pt x="984" y="141"/>
                  </a:lnTo>
                  <a:lnTo>
                    <a:pt x="988" y="139"/>
                  </a:lnTo>
                  <a:lnTo>
                    <a:pt x="991" y="136"/>
                  </a:lnTo>
                  <a:lnTo>
                    <a:pt x="993" y="132"/>
                  </a:lnTo>
                  <a:lnTo>
                    <a:pt x="995" y="127"/>
                  </a:lnTo>
                  <a:lnTo>
                    <a:pt x="995" y="122"/>
                  </a:lnTo>
                  <a:lnTo>
                    <a:pt x="995" y="122"/>
                  </a:lnTo>
                  <a:lnTo>
                    <a:pt x="993" y="99"/>
                  </a:lnTo>
                  <a:lnTo>
                    <a:pt x="989" y="76"/>
                  </a:lnTo>
                  <a:lnTo>
                    <a:pt x="989" y="76"/>
                  </a:lnTo>
                  <a:close/>
                  <a:moveTo>
                    <a:pt x="710" y="106"/>
                  </a:moveTo>
                  <a:lnTo>
                    <a:pt x="710" y="106"/>
                  </a:lnTo>
                  <a:lnTo>
                    <a:pt x="651" y="106"/>
                  </a:lnTo>
                  <a:lnTo>
                    <a:pt x="594" y="103"/>
                  </a:lnTo>
                  <a:lnTo>
                    <a:pt x="535" y="101"/>
                  </a:lnTo>
                  <a:lnTo>
                    <a:pt x="477" y="99"/>
                  </a:lnTo>
                  <a:lnTo>
                    <a:pt x="477" y="99"/>
                  </a:lnTo>
                  <a:lnTo>
                    <a:pt x="408" y="97"/>
                  </a:lnTo>
                  <a:lnTo>
                    <a:pt x="339" y="95"/>
                  </a:lnTo>
                  <a:lnTo>
                    <a:pt x="271" y="91"/>
                  </a:lnTo>
                  <a:lnTo>
                    <a:pt x="201" y="86"/>
                  </a:lnTo>
                  <a:lnTo>
                    <a:pt x="201" y="86"/>
                  </a:lnTo>
                  <a:lnTo>
                    <a:pt x="171" y="82"/>
                  </a:lnTo>
                  <a:lnTo>
                    <a:pt x="141" y="77"/>
                  </a:lnTo>
                  <a:lnTo>
                    <a:pt x="112" y="73"/>
                  </a:lnTo>
                  <a:lnTo>
                    <a:pt x="82" y="71"/>
                  </a:lnTo>
                  <a:lnTo>
                    <a:pt x="82" y="71"/>
                  </a:lnTo>
                  <a:lnTo>
                    <a:pt x="63" y="68"/>
                  </a:lnTo>
                  <a:lnTo>
                    <a:pt x="58" y="68"/>
                  </a:lnTo>
                  <a:lnTo>
                    <a:pt x="52" y="68"/>
                  </a:lnTo>
                  <a:lnTo>
                    <a:pt x="48" y="69"/>
                  </a:lnTo>
                  <a:lnTo>
                    <a:pt x="47" y="72"/>
                  </a:lnTo>
                  <a:lnTo>
                    <a:pt x="47" y="72"/>
                  </a:lnTo>
                  <a:lnTo>
                    <a:pt x="47" y="47"/>
                  </a:lnTo>
                  <a:lnTo>
                    <a:pt x="47" y="47"/>
                  </a:lnTo>
                  <a:lnTo>
                    <a:pt x="102" y="50"/>
                  </a:lnTo>
                  <a:lnTo>
                    <a:pt x="158" y="51"/>
                  </a:lnTo>
                  <a:lnTo>
                    <a:pt x="268" y="52"/>
                  </a:lnTo>
                  <a:lnTo>
                    <a:pt x="378" y="55"/>
                  </a:lnTo>
                  <a:lnTo>
                    <a:pt x="433" y="56"/>
                  </a:lnTo>
                  <a:lnTo>
                    <a:pt x="488" y="59"/>
                  </a:lnTo>
                  <a:lnTo>
                    <a:pt x="488" y="59"/>
                  </a:lnTo>
                  <a:lnTo>
                    <a:pt x="547" y="61"/>
                  </a:lnTo>
                  <a:lnTo>
                    <a:pt x="607" y="64"/>
                  </a:lnTo>
                  <a:lnTo>
                    <a:pt x="666" y="65"/>
                  </a:lnTo>
                  <a:lnTo>
                    <a:pt x="725" y="65"/>
                  </a:lnTo>
                  <a:lnTo>
                    <a:pt x="725" y="65"/>
                  </a:lnTo>
                  <a:lnTo>
                    <a:pt x="753" y="65"/>
                  </a:lnTo>
                  <a:lnTo>
                    <a:pt x="782" y="67"/>
                  </a:lnTo>
                  <a:lnTo>
                    <a:pt x="811" y="68"/>
                  </a:lnTo>
                  <a:lnTo>
                    <a:pt x="840" y="68"/>
                  </a:lnTo>
                  <a:lnTo>
                    <a:pt x="840" y="68"/>
                  </a:lnTo>
                  <a:lnTo>
                    <a:pt x="863" y="68"/>
                  </a:lnTo>
                  <a:lnTo>
                    <a:pt x="889" y="69"/>
                  </a:lnTo>
                  <a:lnTo>
                    <a:pt x="917" y="71"/>
                  </a:lnTo>
                  <a:lnTo>
                    <a:pt x="930" y="73"/>
                  </a:lnTo>
                  <a:lnTo>
                    <a:pt x="943" y="76"/>
                  </a:lnTo>
                  <a:lnTo>
                    <a:pt x="943" y="76"/>
                  </a:lnTo>
                  <a:lnTo>
                    <a:pt x="943" y="81"/>
                  </a:lnTo>
                  <a:lnTo>
                    <a:pt x="943" y="81"/>
                  </a:lnTo>
                  <a:lnTo>
                    <a:pt x="948" y="106"/>
                  </a:lnTo>
                  <a:lnTo>
                    <a:pt x="710" y="106"/>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95" name="chenying0907 94"/>
          <p:cNvGrpSpPr/>
          <p:nvPr/>
        </p:nvGrpSpPr>
        <p:grpSpPr>
          <a:xfrm>
            <a:off x="6887377" y="1959495"/>
            <a:ext cx="796879" cy="609937"/>
            <a:chOff x="4148138" y="3128963"/>
            <a:chExt cx="798513" cy="611188"/>
          </a:xfrm>
          <a:solidFill>
            <a:srgbClr val="005188"/>
          </a:solidFill>
        </p:grpSpPr>
        <p:sp>
          <p:nvSpPr>
            <p:cNvPr id="96" name="chenying0907 791"/>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chenying0907 792"/>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chenying0907 793"/>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chenying0907 794"/>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chenying0907 795"/>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chenying0907 796"/>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chenying0907 797"/>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chenying0907 798"/>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chenying0907 799"/>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chenying0907 800"/>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6" name="chenying0907 801"/>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7" name="chenying0907 802"/>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8" name="chenying0907 803"/>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9" name="chenying0907 804"/>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0" name="chenying0907 805"/>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chenying0907 806"/>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2" name="chenying0907 807"/>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3" name="chenying0907 809"/>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chenying0907 810"/>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chenying0907 811"/>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chenying0907 812"/>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chenying0907 813"/>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chenying0907 814"/>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chenying0907 815"/>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0" name="chenying0907 816"/>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1" name="chenying0907 817"/>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chenying0907 818"/>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chenying0907 819"/>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chenying0907 820"/>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chenying0907 821"/>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chenying0907 822"/>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chenying0907 823"/>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8" name="chenying0907 824"/>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9" name="chenying0907 825"/>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0" name="chenying0907 826"/>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1" name="chenying0907 827"/>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2" name="chenying0907 828"/>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3" name="chenying0907 829"/>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4" name="chenying0907 830"/>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5" name="chenying0907 831"/>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6" name="chenying0907 832"/>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7" name="chenying0907 833"/>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8" name="chenying0907 834"/>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9" name="chenying0907 835"/>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0" name="chenying0907 836"/>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1" name="chenying0907 837"/>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2" name="chenying0907 838"/>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3" name="chenying0907 839"/>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4" name="chenying0907 840"/>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5" name="chenying0907 841"/>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6" name="chenying0907 842"/>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7" name="chenying0907 843"/>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8" name="chenying0907 844"/>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9" name="chenying0907 845"/>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0" name="chenying0907 846"/>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1" name="chenying0907 847"/>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2" name="chenying0907 848"/>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3" name="chenying0907 849"/>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4" name="chenying0907 850"/>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5" name="chenying0907 851"/>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6" name="chenying0907 852"/>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7" name="chenying0907 853"/>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8" name="chenying0907 854"/>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9" name="chenying0907 855"/>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0" name="chenying0907 856"/>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1" name="chenying0907 857"/>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2" name="chenying0907 858"/>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3" name="chenying0907 859"/>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4" name="chenying0907 860"/>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5" name="chenying0907 861"/>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6" name="chenying0907 862"/>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7"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8"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9"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0"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1" name="chenying0907 867"/>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2" name="chenying0907 868"/>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3"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4"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5" name="chenying0907 871"/>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6" name="chenying0907 872"/>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77" name="chenying0907 176"/>
          <p:cNvGrpSpPr/>
          <p:nvPr/>
        </p:nvGrpSpPr>
        <p:grpSpPr>
          <a:xfrm>
            <a:off x="1159714" y="4250012"/>
            <a:ext cx="701014" cy="696382"/>
            <a:chOff x="2058988" y="4086225"/>
            <a:chExt cx="720725" cy="715963"/>
          </a:xfrm>
          <a:solidFill>
            <a:srgbClr val="005188"/>
          </a:solidFill>
        </p:grpSpPr>
        <p:sp>
          <p:nvSpPr>
            <p:cNvPr id="178" name="chenying0907 974"/>
            <p:cNvSpPr/>
            <p:nvPr/>
          </p:nvSpPr>
          <p:spPr bwMode="auto">
            <a:xfrm>
              <a:off x="2589213" y="4638676"/>
              <a:ext cx="25400" cy="57150"/>
            </a:xfrm>
            <a:custGeom>
              <a:avLst/>
              <a:gdLst/>
              <a:ahLst/>
              <a:cxnLst>
                <a:cxn ang="0">
                  <a:pos x="52" y="3"/>
                </a:cxn>
                <a:cxn ang="0">
                  <a:pos x="52" y="3"/>
                </a:cxn>
                <a:cxn ang="0">
                  <a:pos x="49" y="10"/>
                </a:cxn>
                <a:cxn ang="0">
                  <a:pos x="47" y="18"/>
                </a:cxn>
                <a:cxn ang="0">
                  <a:pos x="40" y="31"/>
                </a:cxn>
                <a:cxn ang="0">
                  <a:pos x="32" y="45"/>
                </a:cxn>
                <a:cxn ang="0">
                  <a:pos x="26" y="58"/>
                </a:cxn>
                <a:cxn ang="0">
                  <a:pos x="26" y="58"/>
                </a:cxn>
                <a:cxn ang="0">
                  <a:pos x="11" y="96"/>
                </a:cxn>
                <a:cxn ang="0">
                  <a:pos x="0" y="136"/>
                </a:cxn>
                <a:cxn ang="0">
                  <a:pos x="0" y="136"/>
                </a:cxn>
                <a:cxn ang="0">
                  <a:pos x="0" y="138"/>
                </a:cxn>
                <a:cxn ang="0">
                  <a:pos x="1" y="139"/>
                </a:cxn>
                <a:cxn ang="0">
                  <a:pos x="4" y="142"/>
                </a:cxn>
                <a:cxn ang="0">
                  <a:pos x="9" y="142"/>
                </a:cxn>
                <a:cxn ang="0">
                  <a:pos x="10" y="141"/>
                </a:cxn>
                <a:cxn ang="0">
                  <a:pos x="11" y="138"/>
                </a:cxn>
                <a:cxn ang="0">
                  <a:pos x="11" y="138"/>
                </a:cxn>
                <a:cxn ang="0">
                  <a:pos x="23" y="100"/>
                </a:cxn>
                <a:cxn ang="0">
                  <a:pos x="36" y="62"/>
                </a:cxn>
                <a:cxn ang="0">
                  <a:pos x="36" y="62"/>
                </a:cxn>
                <a:cxn ang="0">
                  <a:pos x="43" y="48"/>
                </a:cxn>
                <a:cxn ang="0">
                  <a:pos x="51" y="35"/>
                </a:cxn>
                <a:cxn ang="0">
                  <a:pos x="57" y="22"/>
                </a:cxn>
                <a:cxn ang="0">
                  <a:pos x="61" y="14"/>
                </a:cxn>
                <a:cxn ang="0">
                  <a:pos x="63" y="7"/>
                </a:cxn>
                <a:cxn ang="0">
                  <a:pos x="63" y="7"/>
                </a:cxn>
                <a:cxn ang="0">
                  <a:pos x="63" y="5"/>
                </a:cxn>
                <a:cxn ang="0">
                  <a:pos x="61" y="2"/>
                </a:cxn>
                <a:cxn ang="0">
                  <a:pos x="59" y="0"/>
                </a:cxn>
                <a:cxn ang="0">
                  <a:pos x="56" y="0"/>
                </a:cxn>
                <a:cxn ang="0">
                  <a:pos x="55" y="1"/>
                </a:cxn>
                <a:cxn ang="0">
                  <a:pos x="52" y="2"/>
                </a:cxn>
                <a:cxn ang="0">
                  <a:pos x="52" y="3"/>
                </a:cxn>
                <a:cxn ang="0">
                  <a:pos x="52" y="3"/>
                </a:cxn>
              </a:cxnLst>
              <a:rect l="0" t="0" r="r" b="b"/>
              <a:pathLst>
                <a:path w="63" h="142">
                  <a:moveTo>
                    <a:pt x="52" y="3"/>
                  </a:moveTo>
                  <a:lnTo>
                    <a:pt x="52" y="3"/>
                  </a:lnTo>
                  <a:lnTo>
                    <a:pt x="49" y="10"/>
                  </a:lnTo>
                  <a:lnTo>
                    <a:pt x="47" y="18"/>
                  </a:lnTo>
                  <a:lnTo>
                    <a:pt x="40" y="31"/>
                  </a:lnTo>
                  <a:lnTo>
                    <a:pt x="32" y="45"/>
                  </a:lnTo>
                  <a:lnTo>
                    <a:pt x="26" y="58"/>
                  </a:lnTo>
                  <a:lnTo>
                    <a:pt x="26" y="58"/>
                  </a:lnTo>
                  <a:lnTo>
                    <a:pt x="11" y="96"/>
                  </a:lnTo>
                  <a:lnTo>
                    <a:pt x="0" y="136"/>
                  </a:lnTo>
                  <a:lnTo>
                    <a:pt x="0" y="136"/>
                  </a:lnTo>
                  <a:lnTo>
                    <a:pt x="0" y="138"/>
                  </a:lnTo>
                  <a:lnTo>
                    <a:pt x="1" y="139"/>
                  </a:lnTo>
                  <a:lnTo>
                    <a:pt x="4" y="142"/>
                  </a:lnTo>
                  <a:lnTo>
                    <a:pt x="9" y="142"/>
                  </a:lnTo>
                  <a:lnTo>
                    <a:pt x="10" y="141"/>
                  </a:lnTo>
                  <a:lnTo>
                    <a:pt x="11" y="138"/>
                  </a:lnTo>
                  <a:lnTo>
                    <a:pt x="11" y="138"/>
                  </a:lnTo>
                  <a:lnTo>
                    <a:pt x="23" y="100"/>
                  </a:lnTo>
                  <a:lnTo>
                    <a:pt x="36" y="62"/>
                  </a:lnTo>
                  <a:lnTo>
                    <a:pt x="36" y="62"/>
                  </a:lnTo>
                  <a:lnTo>
                    <a:pt x="43" y="48"/>
                  </a:lnTo>
                  <a:lnTo>
                    <a:pt x="51" y="35"/>
                  </a:lnTo>
                  <a:lnTo>
                    <a:pt x="57" y="22"/>
                  </a:lnTo>
                  <a:lnTo>
                    <a:pt x="61" y="14"/>
                  </a:lnTo>
                  <a:lnTo>
                    <a:pt x="63" y="7"/>
                  </a:lnTo>
                  <a:lnTo>
                    <a:pt x="63" y="7"/>
                  </a:lnTo>
                  <a:lnTo>
                    <a:pt x="63" y="5"/>
                  </a:lnTo>
                  <a:lnTo>
                    <a:pt x="61" y="2"/>
                  </a:lnTo>
                  <a:lnTo>
                    <a:pt x="59" y="0"/>
                  </a:lnTo>
                  <a:lnTo>
                    <a:pt x="56" y="0"/>
                  </a:lnTo>
                  <a:lnTo>
                    <a:pt x="55" y="1"/>
                  </a:lnTo>
                  <a:lnTo>
                    <a:pt x="52" y="2"/>
                  </a:lnTo>
                  <a:lnTo>
                    <a:pt x="52" y="3"/>
                  </a:lnTo>
                  <a:lnTo>
                    <a:pt x="5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9" name="chenying0907 975"/>
            <p:cNvSpPr/>
            <p:nvPr/>
          </p:nvSpPr>
          <p:spPr bwMode="auto">
            <a:xfrm>
              <a:off x="2608263" y="4622801"/>
              <a:ext cx="41275" cy="88900"/>
            </a:xfrm>
            <a:custGeom>
              <a:avLst/>
              <a:gdLst/>
              <a:ahLst/>
              <a:cxnLst>
                <a:cxn ang="0">
                  <a:pos x="91" y="4"/>
                </a:cxn>
                <a:cxn ang="0">
                  <a:pos x="91" y="4"/>
                </a:cxn>
                <a:cxn ang="0">
                  <a:pos x="81" y="32"/>
                </a:cxn>
                <a:cxn ang="0">
                  <a:pos x="69" y="57"/>
                </a:cxn>
                <a:cxn ang="0">
                  <a:pos x="41" y="108"/>
                </a:cxn>
                <a:cxn ang="0">
                  <a:pos x="28" y="134"/>
                </a:cxn>
                <a:cxn ang="0">
                  <a:pos x="17" y="160"/>
                </a:cxn>
                <a:cxn ang="0">
                  <a:pos x="6" y="187"/>
                </a:cxn>
                <a:cxn ang="0">
                  <a:pos x="2" y="200"/>
                </a:cxn>
                <a:cxn ang="0">
                  <a:pos x="0" y="215"/>
                </a:cxn>
                <a:cxn ang="0">
                  <a:pos x="0" y="215"/>
                </a:cxn>
                <a:cxn ang="0">
                  <a:pos x="0" y="217"/>
                </a:cxn>
                <a:cxn ang="0">
                  <a:pos x="1" y="220"/>
                </a:cxn>
                <a:cxn ang="0">
                  <a:pos x="5" y="223"/>
                </a:cxn>
                <a:cxn ang="0">
                  <a:pos x="6" y="223"/>
                </a:cxn>
                <a:cxn ang="0">
                  <a:pos x="9" y="221"/>
                </a:cxn>
                <a:cxn ang="0">
                  <a:pos x="10" y="220"/>
                </a:cxn>
                <a:cxn ang="0">
                  <a:pos x="11" y="219"/>
                </a:cxn>
                <a:cxn ang="0">
                  <a:pos x="11" y="219"/>
                </a:cxn>
                <a:cxn ang="0">
                  <a:pos x="14" y="204"/>
                </a:cxn>
                <a:cxn ang="0">
                  <a:pos x="18" y="190"/>
                </a:cxn>
                <a:cxn ang="0">
                  <a:pos x="27" y="162"/>
                </a:cxn>
                <a:cxn ang="0">
                  <a:pos x="39" y="136"/>
                </a:cxn>
                <a:cxn ang="0">
                  <a:pos x="52" y="111"/>
                </a:cxn>
                <a:cxn ang="0">
                  <a:pos x="79" y="60"/>
                </a:cxn>
                <a:cxn ang="0">
                  <a:pos x="92" y="34"/>
                </a:cxn>
                <a:cxn ang="0">
                  <a:pos x="103" y="7"/>
                </a:cxn>
                <a:cxn ang="0">
                  <a:pos x="103" y="7"/>
                </a:cxn>
                <a:cxn ang="0">
                  <a:pos x="103" y="4"/>
                </a:cxn>
                <a:cxn ang="0">
                  <a:pos x="102" y="3"/>
                </a:cxn>
                <a:cxn ang="0">
                  <a:pos x="99" y="0"/>
                </a:cxn>
                <a:cxn ang="0">
                  <a:pos x="94" y="0"/>
                </a:cxn>
                <a:cxn ang="0">
                  <a:pos x="92" y="2"/>
                </a:cxn>
                <a:cxn ang="0">
                  <a:pos x="91" y="4"/>
                </a:cxn>
                <a:cxn ang="0">
                  <a:pos x="91" y="4"/>
                </a:cxn>
              </a:cxnLst>
              <a:rect l="0" t="0" r="r" b="b"/>
              <a:pathLst>
                <a:path w="103" h="223">
                  <a:moveTo>
                    <a:pt x="91" y="4"/>
                  </a:moveTo>
                  <a:lnTo>
                    <a:pt x="91" y="4"/>
                  </a:lnTo>
                  <a:lnTo>
                    <a:pt x="81" y="32"/>
                  </a:lnTo>
                  <a:lnTo>
                    <a:pt x="69" y="57"/>
                  </a:lnTo>
                  <a:lnTo>
                    <a:pt x="41" y="108"/>
                  </a:lnTo>
                  <a:lnTo>
                    <a:pt x="28" y="134"/>
                  </a:lnTo>
                  <a:lnTo>
                    <a:pt x="17" y="160"/>
                  </a:lnTo>
                  <a:lnTo>
                    <a:pt x="6" y="187"/>
                  </a:lnTo>
                  <a:lnTo>
                    <a:pt x="2" y="200"/>
                  </a:lnTo>
                  <a:lnTo>
                    <a:pt x="0" y="215"/>
                  </a:lnTo>
                  <a:lnTo>
                    <a:pt x="0" y="215"/>
                  </a:lnTo>
                  <a:lnTo>
                    <a:pt x="0" y="217"/>
                  </a:lnTo>
                  <a:lnTo>
                    <a:pt x="1" y="220"/>
                  </a:lnTo>
                  <a:lnTo>
                    <a:pt x="5" y="223"/>
                  </a:lnTo>
                  <a:lnTo>
                    <a:pt x="6" y="223"/>
                  </a:lnTo>
                  <a:lnTo>
                    <a:pt x="9" y="221"/>
                  </a:lnTo>
                  <a:lnTo>
                    <a:pt x="10" y="220"/>
                  </a:lnTo>
                  <a:lnTo>
                    <a:pt x="11" y="219"/>
                  </a:lnTo>
                  <a:lnTo>
                    <a:pt x="11" y="219"/>
                  </a:lnTo>
                  <a:lnTo>
                    <a:pt x="14" y="204"/>
                  </a:lnTo>
                  <a:lnTo>
                    <a:pt x="18" y="190"/>
                  </a:lnTo>
                  <a:lnTo>
                    <a:pt x="27" y="162"/>
                  </a:lnTo>
                  <a:lnTo>
                    <a:pt x="39" y="136"/>
                  </a:lnTo>
                  <a:lnTo>
                    <a:pt x="52" y="111"/>
                  </a:lnTo>
                  <a:lnTo>
                    <a:pt x="79" y="60"/>
                  </a:lnTo>
                  <a:lnTo>
                    <a:pt x="92" y="34"/>
                  </a:lnTo>
                  <a:lnTo>
                    <a:pt x="103" y="7"/>
                  </a:lnTo>
                  <a:lnTo>
                    <a:pt x="103" y="7"/>
                  </a:lnTo>
                  <a:lnTo>
                    <a:pt x="103" y="4"/>
                  </a:lnTo>
                  <a:lnTo>
                    <a:pt x="102" y="3"/>
                  </a:lnTo>
                  <a:lnTo>
                    <a:pt x="99" y="0"/>
                  </a:lnTo>
                  <a:lnTo>
                    <a:pt x="94" y="0"/>
                  </a:lnTo>
                  <a:lnTo>
                    <a:pt x="92" y="2"/>
                  </a:lnTo>
                  <a:lnTo>
                    <a:pt x="91" y="4"/>
                  </a:lnTo>
                  <a:lnTo>
                    <a:pt x="91"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0" name="chenying0907 976"/>
            <p:cNvSpPr/>
            <p:nvPr/>
          </p:nvSpPr>
          <p:spPr bwMode="auto">
            <a:xfrm>
              <a:off x="2624138" y="4616451"/>
              <a:ext cx="49213" cy="123825"/>
            </a:xfrm>
            <a:custGeom>
              <a:avLst/>
              <a:gdLst/>
              <a:ahLst/>
              <a:cxnLst>
                <a:cxn ang="0">
                  <a:pos x="114" y="6"/>
                </a:cxn>
                <a:cxn ang="0">
                  <a:pos x="114" y="6"/>
                </a:cxn>
                <a:cxn ang="0">
                  <a:pos x="113" y="15"/>
                </a:cxn>
                <a:cxn ang="0">
                  <a:pos x="110" y="24"/>
                </a:cxn>
                <a:cxn ang="0">
                  <a:pos x="103" y="40"/>
                </a:cxn>
                <a:cxn ang="0">
                  <a:pos x="96" y="57"/>
                </a:cxn>
                <a:cxn ang="0">
                  <a:pos x="89" y="74"/>
                </a:cxn>
                <a:cxn ang="0">
                  <a:pos x="89" y="74"/>
                </a:cxn>
                <a:cxn ang="0">
                  <a:pos x="73" y="119"/>
                </a:cxn>
                <a:cxn ang="0">
                  <a:pos x="65" y="140"/>
                </a:cxn>
                <a:cxn ang="0">
                  <a:pos x="55" y="162"/>
                </a:cxn>
                <a:cxn ang="0">
                  <a:pos x="55" y="162"/>
                </a:cxn>
                <a:cxn ang="0">
                  <a:pos x="38" y="198"/>
                </a:cxn>
                <a:cxn ang="0">
                  <a:pos x="21" y="233"/>
                </a:cxn>
                <a:cxn ang="0">
                  <a:pos x="14" y="251"/>
                </a:cxn>
                <a:cxn ang="0">
                  <a:pos x="8" y="270"/>
                </a:cxn>
                <a:cxn ang="0">
                  <a:pos x="3" y="288"/>
                </a:cxn>
                <a:cxn ang="0">
                  <a:pos x="0" y="308"/>
                </a:cxn>
                <a:cxn ang="0">
                  <a:pos x="0" y="308"/>
                </a:cxn>
                <a:cxn ang="0">
                  <a:pos x="0" y="310"/>
                </a:cxn>
                <a:cxn ang="0">
                  <a:pos x="1" y="312"/>
                </a:cxn>
                <a:cxn ang="0">
                  <a:pos x="3" y="313"/>
                </a:cxn>
                <a:cxn ang="0">
                  <a:pos x="4" y="313"/>
                </a:cxn>
                <a:cxn ang="0">
                  <a:pos x="9" y="312"/>
                </a:cxn>
                <a:cxn ang="0">
                  <a:pos x="11" y="310"/>
                </a:cxn>
                <a:cxn ang="0">
                  <a:pos x="11" y="308"/>
                </a:cxn>
                <a:cxn ang="0">
                  <a:pos x="11" y="308"/>
                </a:cxn>
                <a:cxn ang="0">
                  <a:pos x="16" y="285"/>
                </a:cxn>
                <a:cxn ang="0">
                  <a:pos x="21" y="263"/>
                </a:cxn>
                <a:cxn ang="0">
                  <a:pos x="29" y="242"/>
                </a:cxn>
                <a:cxn ang="0">
                  <a:pos x="39" y="223"/>
                </a:cxn>
                <a:cxn ang="0">
                  <a:pos x="59" y="181"/>
                </a:cxn>
                <a:cxn ang="0">
                  <a:pos x="68" y="161"/>
                </a:cxn>
                <a:cxn ang="0">
                  <a:pos x="79" y="140"/>
                </a:cxn>
                <a:cxn ang="0">
                  <a:pos x="79" y="140"/>
                </a:cxn>
                <a:cxn ang="0">
                  <a:pos x="85" y="121"/>
                </a:cxn>
                <a:cxn ang="0">
                  <a:pos x="92" y="101"/>
                </a:cxn>
                <a:cxn ang="0">
                  <a:pos x="105" y="60"/>
                </a:cxn>
                <a:cxn ang="0">
                  <a:pos x="105" y="60"/>
                </a:cxn>
                <a:cxn ang="0">
                  <a:pos x="109" y="54"/>
                </a:cxn>
                <a:cxn ang="0">
                  <a:pos x="113" y="47"/>
                </a:cxn>
                <a:cxn ang="0">
                  <a:pos x="116" y="40"/>
                </a:cxn>
                <a:cxn ang="0">
                  <a:pos x="120" y="33"/>
                </a:cxn>
                <a:cxn ang="0">
                  <a:pos x="120" y="33"/>
                </a:cxn>
                <a:cxn ang="0">
                  <a:pos x="123" y="26"/>
                </a:cxn>
                <a:cxn ang="0">
                  <a:pos x="124" y="20"/>
                </a:cxn>
                <a:cxn ang="0">
                  <a:pos x="126" y="6"/>
                </a:cxn>
                <a:cxn ang="0">
                  <a:pos x="126" y="6"/>
                </a:cxn>
                <a:cxn ang="0">
                  <a:pos x="124" y="3"/>
                </a:cxn>
                <a:cxn ang="0">
                  <a:pos x="123" y="2"/>
                </a:cxn>
                <a:cxn ang="0">
                  <a:pos x="120" y="0"/>
                </a:cxn>
                <a:cxn ang="0">
                  <a:pos x="115" y="2"/>
                </a:cxn>
                <a:cxn ang="0">
                  <a:pos x="114" y="3"/>
                </a:cxn>
                <a:cxn ang="0">
                  <a:pos x="114" y="6"/>
                </a:cxn>
                <a:cxn ang="0">
                  <a:pos x="114" y="6"/>
                </a:cxn>
              </a:cxnLst>
              <a:rect l="0" t="0" r="r" b="b"/>
              <a:pathLst>
                <a:path w="126" h="313">
                  <a:moveTo>
                    <a:pt x="114" y="6"/>
                  </a:moveTo>
                  <a:lnTo>
                    <a:pt x="114" y="6"/>
                  </a:lnTo>
                  <a:lnTo>
                    <a:pt x="113" y="15"/>
                  </a:lnTo>
                  <a:lnTo>
                    <a:pt x="110" y="24"/>
                  </a:lnTo>
                  <a:lnTo>
                    <a:pt x="103" y="40"/>
                  </a:lnTo>
                  <a:lnTo>
                    <a:pt x="96" y="57"/>
                  </a:lnTo>
                  <a:lnTo>
                    <a:pt x="89" y="74"/>
                  </a:lnTo>
                  <a:lnTo>
                    <a:pt x="89" y="74"/>
                  </a:lnTo>
                  <a:lnTo>
                    <a:pt x="73" y="119"/>
                  </a:lnTo>
                  <a:lnTo>
                    <a:pt x="65" y="140"/>
                  </a:lnTo>
                  <a:lnTo>
                    <a:pt x="55" y="162"/>
                  </a:lnTo>
                  <a:lnTo>
                    <a:pt x="55" y="162"/>
                  </a:lnTo>
                  <a:lnTo>
                    <a:pt x="38" y="198"/>
                  </a:lnTo>
                  <a:lnTo>
                    <a:pt x="21" y="233"/>
                  </a:lnTo>
                  <a:lnTo>
                    <a:pt x="14" y="251"/>
                  </a:lnTo>
                  <a:lnTo>
                    <a:pt x="8" y="270"/>
                  </a:lnTo>
                  <a:lnTo>
                    <a:pt x="3" y="288"/>
                  </a:lnTo>
                  <a:lnTo>
                    <a:pt x="0" y="308"/>
                  </a:lnTo>
                  <a:lnTo>
                    <a:pt x="0" y="308"/>
                  </a:lnTo>
                  <a:lnTo>
                    <a:pt x="0" y="310"/>
                  </a:lnTo>
                  <a:lnTo>
                    <a:pt x="1" y="312"/>
                  </a:lnTo>
                  <a:lnTo>
                    <a:pt x="3" y="313"/>
                  </a:lnTo>
                  <a:lnTo>
                    <a:pt x="4" y="313"/>
                  </a:lnTo>
                  <a:lnTo>
                    <a:pt x="9" y="312"/>
                  </a:lnTo>
                  <a:lnTo>
                    <a:pt x="11" y="310"/>
                  </a:lnTo>
                  <a:lnTo>
                    <a:pt x="11" y="308"/>
                  </a:lnTo>
                  <a:lnTo>
                    <a:pt x="11" y="308"/>
                  </a:lnTo>
                  <a:lnTo>
                    <a:pt x="16" y="285"/>
                  </a:lnTo>
                  <a:lnTo>
                    <a:pt x="21" y="263"/>
                  </a:lnTo>
                  <a:lnTo>
                    <a:pt x="29" y="242"/>
                  </a:lnTo>
                  <a:lnTo>
                    <a:pt x="39" y="223"/>
                  </a:lnTo>
                  <a:lnTo>
                    <a:pt x="59" y="181"/>
                  </a:lnTo>
                  <a:lnTo>
                    <a:pt x="68" y="161"/>
                  </a:lnTo>
                  <a:lnTo>
                    <a:pt x="79" y="140"/>
                  </a:lnTo>
                  <a:lnTo>
                    <a:pt x="79" y="140"/>
                  </a:lnTo>
                  <a:lnTo>
                    <a:pt x="85" y="121"/>
                  </a:lnTo>
                  <a:lnTo>
                    <a:pt x="92" y="101"/>
                  </a:lnTo>
                  <a:lnTo>
                    <a:pt x="105" y="60"/>
                  </a:lnTo>
                  <a:lnTo>
                    <a:pt x="105" y="60"/>
                  </a:lnTo>
                  <a:lnTo>
                    <a:pt x="109" y="54"/>
                  </a:lnTo>
                  <a:lnTo>
                    <a:pt x="113" y="47"/>
                  </a:lnTo>
                  <a:lnTo>
                    <a:pt x="116" y="40"/>
                  </a:lnTo>
                  <a:lnTo>
                    <a:pt x="120" y="33"/>
                  </a:lnTo>
                  <a:lnTo>
                    <a:pt x="120" y="33"/>
                  </a:lnTo>
                  <a:lnTo>
                    <a:pt x="123" y="26"/>
                  </a:lnTo>
                  <a:lnTo>
                    <a:pt x="124" y="20"/>
                  </a:lnTo>
                  <a:lnTo>
                    <a:pt x="126" y="6"/>
                  </a:lnTo>
                  <a:lnTo>
                    <a:pt x="126" y="6"/>
                  </a:lnTo>
                  <a:lnTo>
                    <a:pt x="124" y="3"/>
                  </a:lnTo>
                  <a:lnTo>
                    <a:pt x="123" y="2"/>
                  </a:lnTo>
                  <a:lnTo>
                    <a:pt x="120" y="0"/>
                  </a:lnTo>
                  <a:lnTo>
                    <a:pt x="115" y="2"/>
                  </a:lnTo>
                  <a:lnTo>
                    <a:pt x="114" y="3"/>
                  </a:lnTo>
                  <a:lnTo>
                    <a:pt x="114" y="6"/>
                  </a:lnTo>
                  <a:lnTo>
                    <a:pt x="11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1" name="chenying0907 977"/>
            <p:cNvSpPr/>
            <p:nvPr/>
          </p:nvSpPr>
          <p:spPr bwMode="auto">
            <a:xfrm>
              <a:off x="2649538" y="4640263"/>
              <a:ext cx="55563" cy="107950"/>
            </a:xfrm>
            <a:custGeom>
              <a:avLst/>
              <a:gdLst/>
              <a:ahLst/>
              <a:cxnLst>
                <a:cxn ang="0">
                  <a:pos x="133" y="1"/>
                </a:cxn>
                <a:cxn ang="0">
                  <a:pos x="133" y="1"/>
                </a:cxn>
                <a:cxn ang="0">
                  <a:pos x="120" y="12"/>
                </a:cxn>
                <a:cxn ang="0">
                  <a:pos x="110" y="25"/>
                </a:cxn>
                <a:cxn ang="0">
                  <a:pos x="101" y="38"/>
                </a:cxn>
                <a:cxn ang="0">
                  <a:pos x="91" y="52"/>
                </a:cxn>
                <a:cxn ang="0">
                  <a:pos x="77" y="82"/>
                </a:cxn>
                <a:cxn ang="0">
                  <a:pos x="63" y="112"/>
                </a:cxn>
                <a:cxn ang="0">
                  <a:pos x="63" y="112"/>
                </a:cxn>
                <a:cxn ang="0">
                  <a:pos x="26" y="191"/>
                </a:cxn>
                <a:cxn ang="0">
                  <a:pos x="26" y="191"/>
                </a:cxn>
                <a:cxn ang="0">
                  <a:pos x="18" y="208"/>
                </a:cxn>
                <a:cxn ang="0">
                  <a:pos x="10" y="226"/>
                </a:cxn>
                <a:cxn ang="0">
                  <a:pos x="4" y="244"/>
                </a:cxn>
                <a:cxn ang="0">
                  <a:pos x="1" y="253"/>
                </a:cxn>
                <a:cxn ang="0">
                  <a:pos x="0" y="263"/>
                </a:cxn>
                <a:cxn ang="0">
                  <a:pos x="0" y="263"/>
                </a:cxn>
                <a:cxn ang="0">
                  <a:pos x="0" y="265"/>
                </a:cxn>
                <a:cxn ang="0">
                  <a:pos x="1" y="267"/>
                </a:cxn>
                <a:cxn ang="0">
                  <a:pos x="2" y="268"/>
                </a:cxn>
                <a:cxn ang="0">
                  <a:pos x="5" y="269"/>
                </a:cxn>
                <a:cxn ang="0">
                  <a:pos x="9" y="267"/>
                </a:cxn>
                <a:cxn ang="0">
                  <a:pos x="10" y="265"/>
                </a:cxn>
                <a:cxn ang="0">
                  <a:pos x="10" y="263"/>
                </a:cxn>
                <a:cxn ang="0">
                  <a:pos x="10" y="263"/>
                </a:cxn>
                <a:cxn ang="0">
                  <a:pos x="13" y="253"/>
                </a:cxn>
                <a:cxn ang="0">
                  <a:pos x="16" y="243"/>
                </a:cxn>
                <a:cxn ang="0">
                  <a:pos x="22" y="225"/>
                </a:cxn>
                <a:cxn ang="0">
                  <a:pos x="40" y="188"/>
                </a:cxn>
                <a:cxn ang="0">
                  <a:pos x="40" y="188"/>
                </a:cxn>
                <a:cxn ang="0">
                  <a:pos x="56" y="153"/>
                </a:cxn>
                <a:cxn ang="0">
                  <a:pos x="73" y="117"/>
                </a:cxn>
                <a:cxn ang="0">
                  <a:pos x="73" y="117"/>
                </a:cxn>
                <a:cxn ang="0">
                  <a:pos x="86" y="89"/>
                </a:cxn>
                <a:cxn ang="0">
                  <a:pos x="99" y="60"/>
                </a:cxn>
                <a:cxn ang="0">
                  <a:pos x="108" y="47"/>
                </a:cxn>
                <a:cxn ang="0">
                  <a:pos x="116" y="34"/>
                </a:cxn>
                <a:cxn ang="0">
                  <a:pos x="127" y="22"/>
                </a:cxn>
                <a:cxn ang="0">
                  <a:pos x="140" y="12"/>
                </a:cxn>
                <a:cxn ang="0">
                  <a:pos x="140" y="12"/>
                </a:cxn>
                <a:cxn ang="0">
                  <a:pos x="141" y="9"/>
                </a:cxn>
                <a:cxn ang="0">
                  <a:pos x="141" y="8"/>
                </a:cxn>
                <a:cxn ang="0">
                  <a:pos x="141" y="2"/>
                </a:cxn>
                <a:cxn ang="0">
                  <a:pos x="140" y="1"/>
                </a:cxn>
                <a:cxn ang="0">
                  <a:pos x="137" y="0"/>
                </a:cxn>
                <a:cxn ang="0">
                  <a:pos x="136" y="0"/>
                </a:cxn>
                <a:cxn ang="0">
                  <a:pos x="133" y="1"/>
                </a:cxn>
                <a:cxn ang="0">
                  <a:pos x="133" y="1"/>
                </a:cxn>
              </a:cxnLst>
              <a:rect l="0" t="0" r="r" b="b"/>
              <a:pathLst>
                <a:path w="141" h="269">
                  <a:moveTo>
                    <a:pt x="133" y="1"/>
                  </a:moveTo>
                  <a:lnTo>
                    <a:pt x="133" y="1"/>
                  </a:lnTo>
                  <a:lnTo>
                    <a:pt x="120" y="12"/>
                  </a:lnTo>
                  <a:lnTo>
                    <a:pt x="110" y="25"/>
                  </a:lnTo>
                  <a:lnTo>
                    <a:pt x="101" y="38"/>
                  </a:lnTo>
                  <a:lnTo>
                    <a:pt x="91" y="52"/>
                  </a:lnTo>
                  <a:lnTo>
                    <a:pt x="77" y="82"/>
                  </a:lnTo>
                  <a:lnTo>
                    <a:pt x="63" y="112"/>
                  </a:lnTo>
                  <a:lnTo>
                    <a:pt x="63" y="112"/>
                  </a:lnTo>
                  <a:lnTo>
                    <a:pt x="26" y="191"/>
                  </a:lnTo>
                  <a:lnTo>
                    <a:pt x="26" y="191"/>
                  </a:lnTo>
                  <a:lnTo>
                    <a:pt x="18" y="208"/>
                  </a:lnTo>
                  <a:lnTo>
                    <a:pt x="10" y="226"/>
                  </a:lnTo>
                  <a:lnTo>
                    <a:pt x="4" y="244"/>
                  </a:lnTo>
                  <a:lnTo>
                    <a:pt x="1" y="253"/>
                  </a:lnTo>
                  <a:lnTo>
                    <a:pt x="0" y="263"/>
                  </a:lnTo>
                  <a:lnTo>
                    <a:pt x="0" y="263"/>
                  </a:lnTo>
                  <a:lnTo>
                    <a:pt x="0" y="265"/>
                  </a:lnTo>
                  <a:lnTo>
                    <a:pt x="1" y="267"/>
                  </a:lnTo>
                  <a:lnTo>
                    <a:pt x="2" y="268"/>
                  </a:lnTo>
                  <a:lnTo>
                    <a:pt x="5" y="269"/>
                  </a:lnTo>
                  <a:lnTo>
                    <a:pt x="9" y="267"/>
                  </a:lnTo>
                  <a:lnTo>
                    <a:pt x="10" y="265"/>
                  </a:lnTo>
                  <a:lnTo>
                    <a:pt x="10" y="263"/>
                  </a:lnTo>
                  <a:lnTo>
                    <a:pt x="10" y="263"/>
                  </a:lnTo>
                  <a:lnTo>
                    <a:pt x="13" y="253"/>
                  </a:lnTo>
                  <a:lnTo>
                    <a:pt x="16" y="243"/>
                  </a:lnTo>
                  <a:lnTo>
                    <a:pt x="22" y="225"/>
                  </a:lnTo>
                  <a:lnTo>
                    <a:pt x="40" y="188"/>
                  </a:lnTo>
                  <a:lnTo>
                    <a:pt x="40" y="188"/>
                  </a:lnTo>
                  <a:lnTo>
                    <a:pt x="56" y="153"/>
                  </a:lnTo>
                  <a:lnTo>
                    <a:pt x="73" y="117"/>
                  </a:lnTo>
                  <a:lnTo>
                    <a:pt x="73" y="117"/>
                  </a:lnTo>
                  <a:lnTo>
                    <a:pt x="86" y="89"/>
                  </a:lnTo>
                  <a:lnTo>
                    <a:pt x="99" y="60"/>
                  </a:lnTo>
                  <a:lnTo>
                    <a:pt x="108" y="47"/>
                  </a:lnTo>
                  <a:lnTo>
                    <a:pt x="116" y="34"/>
                  </a:lnTo>
                  <a:lnTo>
                    <a:pt x="127" y="22"/>
                  </a:lnTo>
                  <a:lnTo>
                    <a:pt x="140" y="12"/>
                  </a:lnTo>
                  <a:lnTo>
                    <a:pt x="140" y="12"/>
                  </a:lnTo>
                  <a:lnTo>
                    <a:pt x="141" y="9"/>
                  </a:lnTo>
                  <a:lnTo>
                    <a:pt x="141" y="8"/>
                  </a:lnTo>
                  <a:lnTo>
                    <a:pt x="141" y="2"/>
                  </a:lnTo>
                  <a:lnTo>
                    <a:pt x="140" y="1"/>
                  </a:lnTo>
                  <a:lnTo>
                    <a:pt x="137" y="0"/>
                  </a:lnTo>
                  <a:lnTo>
                    <a:pt x="136" y="0"/>
                  </a:lnTo>
                  <a:lnTo>
                    <a:pt x="133" y="1"/>
                  </a:lnTo>
                  <a:lnTo>
                    <a:pt x="1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2" name="chenying0907 978"/>
            <p:cNvSpPr/>
            <p:nvPr/>
          </p:nvSpPr>
          <p:spPr bwMode="auto">
            <a:xfrm>
              <a:off x="2667001" y="4664076"/>
              <a:ext cx="60325" cy="111125"/>
            </a:xfrm>
            <a:custGeom>
              <a:avLst/>
              <a:gdLst/>
              <a:ahLst/>
              <a:cxnLst>
                <a:cxn ang="0">
                  <a:pos x="147" y="2"/>
                </a:cxn>
                <a:cxn ang="0">
                  <a:pos x="147" y="2"/>
                </a:cxn>
                <a:cxn ang="0">
                  <a:pos x="132" y="12"/>
                </a:cxn>
                <a:cxn ang="0">
                  <a:pos x="121" y="23"/>
                </a:cxn>
                <a:cxn ang="0">
                  <a:pos x="110" y="36"/>
                </a:cxn>
                <a:cxn ang="0">
                  <a:pos x="101" y="49"/>
                </a:cxn>
                <a:cxn ang="0">
                  <a:pos x="92" y="63"/>
                </a:cxn>
                <a:cxn ang="0">
                  <a:pos x="84" y="77"/>
                </a:cxn>
                <a:cxn ang="0">
                  <a:pos x="70" y="108"/>
                </a:cxn>
                <a:cxn ang="0">
                  <a:pos x="70" y="108"/>
                </a:cxn>
                <a:cxn ang="0">
                  <a:pos x="51" y="148"/>
                </a:cxn>
                <a:cxn ang="0">
                  <a:pos x="33" y="190"/>
                </a:cxn>
                <a:cxn ang="0">
                  <a:pos x="2" y="274"/>
                </a:cxn>
                <a:cxn ang="0">
                  <a:pos x="2" y="274"/>
                </a:cxn>
                <a:cxn ang="0">
                  <a:pos x="0" y="275"/>
                </a:cxn>
                <a:cxn ang="0">
                  <a:pos x="2" y="278"/>
                </a:cxn>
                <a:cxn ang="0">
                  <a:pos x="3" y="279"/>
                </a:cxn>
                <a:cxn ang="0">
                  <a:pos x="4" y="280"/>
                </a:cxn>
                <a:cxn ang="0">
                  <a:pos x="9" y="279"/>
                </a:cxn>
                <a:cxn ang="0">
                  <a:pos x="11" y="278"/>
                </a:cxn>
                <a:cxn ang="0">
                  <a:pos x="12" y="276"/>
                </a:cxn>
                <a:cxn ang="0">
                  <a:pos x="12" y="276"/>
                </a:cxn>
                <a:cxn ang="0">
                  <a:pos x="41" y="200"/>
                </a:cxn>
                <a:cxn ang="0">
                  <a:pos x="55" y="164"/>
                </a:cxn>
                <a:cxn ang="0">
                  <a:pos x="72" y="127"/>
                </a:cxn>
                <a:cxn ang="0">
                  <a:pos x="72" y="127"/>
                </a:cxn>
                <a:cxn ang="0">
                  <a:pos x="88" y="94"/>
                </a:cxn>
                <a:cxn ang="0">
                  <a:pos x="96" y="79"/>
                </a:cxn>
                <a:cxn ang="0">
                  <a:pos x="105" y="63"/>
                </a:cxn>
                <a:cxn ang="0">
                  <a:pos x="114" y="49"/>
                </a:cxn>
                <a:cxn ang="0">
                  <a:pos x="126" y="36"/>
                </a:cxn>
                <a:cxn ang="0">
                  <a:pos x="138" y="23"/>
                </a:cxn>
                <a:cxn ang="0">
                  <a:pos x="152" y="11"/>
                </a:cxn>
                <a:cxn ang="0">
                  <a:pos x="152" y="11"/>
                </a:cxn>
                <a:cxn ang="0">
                  <a:pos x="155" y="9"/>
                </a:cxn>
                <a:cxn ang="0">
                  <a:pos x="155" y="7"/>
                </a:cxn>
                <a:cxn ang="0">
                  <a:pos x="155" y="3"/>
                </a:cxn>
                <a:cxn ang="0">
                  <a:pos x="153" y="2"/>
                </a:cxn>
                <a:cxn ang="0">
                  <a:pos x="151" y="0"/>
                </a:cxn>
                <a:cxn ang="0">
                  <a:pos x="149" y="0"/>
                </a:cxn>
                <a:cxn ang="0">
                  <a:pos x="147" y="2"/>
                </a:cxn>
                <a:cxn ang="0">
                  <a:pos x="147" y="2"/>
                </a:cxn>
              </a:cxnLst>
              <a:rect l="0" t="0" r="r" b="b"/>
              <a:pathLst>
                <a:path w="155" h="280">
                  <a:moveTo>
                    <a:pt x="147" y="2"/>
                  </a:moveTo>
                  <a:lnTo>
                    <a:pt x="147" y="2"/>
                  </a:lnTo>
                  <a:lnTo>
                    <a:pt x="132" y="12"/>
                  </a:lnTo>
                  <a:lnTo>
                    <a:pt x="121" y="23"/>
                  </a:lnTo>
                  <a:lnTo>
                    <a:pt x="110" y="36"/>
                  </a:lnTo>
                  <a:lnTo>
                    <a:pt x="101" y="49"/>
                  </a:lnTo>
                  <a:lnTo>
                    <a:pt x="92" y="63"/>
                  </a:lnTo>
                  <a:lnTo>
                    <a:pt x="84" y="77"/>
                  </a:lnTo>
                  <a:lnTo>
                    <a:pt x="70" y="108"/>
                  </a:lnTo>
                  <a:lnTo>
                    <a:pt x="70" y="108"/>
                  </a:lnTo>
                  <a:lnTo>
                    <a:pt x="51" y="148"/>
                  </a:lnTo>
                  <a:lnTo>
                    <a:pt x="33" y="190"/>
                  </a:lnTo>
                  <a:lnTo>
                    <a:pt x="2" y="274"/>
                  </a:lnTo>
                  <a:lnTo>
                    <a:pt x="2" y="274"/>
                  </a:lnTo>
                  <a:lnTo>
                    <a:pt x="0" y="275"/>
                  </a:lnTo>
                  <a:lnTo>
                    <a:pt x="2" y="278"/>
                  </a:lnTo>
                  <a:lnTo>
                    <a:pt x="3" y="279"/>
                  </a:lnTo>
                  <a:lnTo>
                    <a:pt x="4" y="280"/>
                  </a:lnTo>
                  <a:lnTo>
                    <a:pt x="9" y="279"/>
                  </a:lnTo>
                  <a:lnTo>
                    <a:pt x="11" y="278"/>
                  </a:lnTo>
                  <a:lnTo>
                    <a:pt x="12" y="276"/>
                  </a:lnTo>
                  <a:lnTo>
                    <a:pt x="12" y="276"/>
                  </a:lnTo>
                  <a:lnTo>
                    <a:pt x="41" y="200"/>
                  </a:lnTo>
                  <a:lnTo>
                    <a:pt x="55" y="164"/>
                  </a:lnTo>
                  <a:lnTo>
                    <a:pt x="72" y="127"/>
                  </a:lnTo>
                  <a:lnTo>
                    <a:pt x="72" y="127"/>
                  </a:lnTo>
                  <a:lnTo>
                    <a:pt x="88" y="94"/>
                  </a:lnTo>
                  <a:lnTo>
                    <a:pt x="96" y="79"/>
                  </a:lnTo>
                  <a:lnTo>
                    <a:pt x="105" y="63"/>
                  </a:lnTo>
                  <a:lnTo>
                    <a:pt x="114" y="49"/>
                  </a:lnTo>
                  <a:lnTo>
                    <a:pt x="126" y="36"/>
                  </a:lnTo>
                  <a:lnTo>
                    <a:pt x="138" y="23"/>
                  </a:lnTo>
                  <a:lnTo>
                    <a:pt x="152" y="11"/>
                  </a:lnTo>
                  <a:lnTo>
                    <a:pt x="152" y="11"/>
                  </a:lnTo>
                  <a:lnTo>
                    <a:pt x="155" y="9"/>
                  </a:lnTo>
                  <a:lnTo>
                    <a:pt x="155" y="7"/>
                  </a:lnTo>
                  <a:lnTo>
                    <a:pt x="155" y="3"/>
                  </a:lnTo>
                  <a:lnTo>
                    <a:pt x="153" y="2"/>
                  </a:lnTo>
                  <a:lnTo>
                    <a:pt x="151" y="0"/>
                  </a:lnTo>
                  <a:lnTo>
                    <a:pt x="149" y="0"/>
                  </a:lnTo>
                  <a:lnTo>
                    <a:pt x="147" y="2"/>
                  </a:lnTo>
                  <a:lnTo>
                    <a:pt x="14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3" name="chenying0907 979"/>
            <p:cNvSpPr/>
            <p:nvPr/>
          </p:nvSpPr>
          <p:spPr bwMode="auto">
            <a:xfrm>
              <a:off x="2686051" y="4686301"/>
              <a:ext cx="58738" cy="106363"/>
            </a:xfrm>
            <a:custGeom>
              <a:avLst/>
              <a:gdLst/>
              <a:ahLst/>
              <a:cxnLst>
                <a:cxn ang="0">
                  <a:pos x="139" y="1"/>
                </a:cxn>
                <a:cxn ang="0">
                  <a:pos x="139" y="1"/>
                </a:cxn>
                <a:cxn ang="0">
                  <a:pos x="127" y="17"/>
                </a:cxn>
                <a:cxn ang="0">
                  <a:pos x="117" y="33"/>
                </a:cxn>
                <a:cxn ang="0">
                  <a:pos x="97" y="64"/>
                </a:cxn>
                <a:cxn ang="0">
                  <a:pos x="82" y="98"/>
                </a:cxn>
                <a:cxn ang="0">
                  <a:pos x="65" y="132"/>
                </a:cxn>
                <a:cxn ang="0">
                  <a:pos x="65" y="132"/>
                </a:cxn>
                <a:cxn ang="0">
                  <a:pos x="27" y="206"/>
                </a:cxn>
                <a:cxn ang="0">
                  <a:pos x="27" y="206"/>
                </a:cxn>
                <a:cxn ang="0">
                  <a:pos x="16" y="233"/>
                </a:cxn>
                <a:cxn ang="0">
                  <a:pos x="8" y="248"/>
                </a:cxn>
                <a:cxn ang="0">
                  <a:pos x="6" y="255"/>
                </a:cxn>
                <a:cxn ang="0">
                  <a:pos x="3" y="257"/>
                </a:cxn>
                <a:cxn ang="0">
                  <a:pos x="3" y="257"/>
                </a:cxn>
                <a:cxn ang="0">
                  <a:pos x="0" y="259"/>
                </a:cxn>
                <a:cxn ang="0">
                  <a:pos x="0" y="261"/>
                </a:cxn>
                <a:cxn ang="0">
                  <a:pos x="0" y="265"/>
                </a:cxn>
                <a:cxn ang="0">
                  <a:pos x="4" y="268"/>
                </a:cxn>
                <a:cxn ang="0">
                  <a:pos x="6" y="268"/>
                </a:cxn>
                <a:cxn ang="0">
                  <a:pos x="8" y="267"/>
                </a:cxn>
                <a:cxn ang="0">
                  <a:pos x="8" y="267"/>
                </a:cxn>
                <a:cxn ang="0">
                  <a:pos x="13" y="263"/>
                </a:cxn>
                <a:cxn ang="0">
                  <a:pos x="17" y="256"/>
                </a:cxn>
                <a:cxn ang="0">
                  <a:pos x="21" y="243"/>
                </a:cxn>
                <a:cxn ang="0">
                  <a:pos x="21" y="243"/>
                </a:cxn>
                <a:cxn ang="0">
                  <a:pos x="30" y="223"/>
                </a:cxn>
                <a:cxn ang="0">
                  <a:pos x="40" y="204"/>
                </a:cxn>
                <a:cxn ang="0">
                  <a:pos x="61" y="166"/>
                </a:cxn>
                <a:cxn ang="0">
                  <a:pos x="61" y="166"/>
                </a:cxn>
                <a:cxn ang="0">
                  <a:pos x="80" y="125"/>
                </a:cxn>
                <a:cxn ang="0">
                  <a:pos x="100" y="85"/>
                </a:cxn>
                <a:cxn ang="0">
                  <a:pos x="110" y="65"/>
                </a:cxn>
                <a:cxn ang="0">
                  <a:pos x="121" y="46"/>
                </a:cxn>
                <a:cxn ang="0">
                  <a:pos x="133" y="27"/>
                </a:cxn>
                <a:cxn ang="0">
                  <a:pos x="147" y="9"/>
                </a:cxn>
                <a:cxn ang="0">
                  <a:pos x="147" y="9"/>
                </a:cxn>
                <a:cxn ang="0">
                  <a:pos x="148" y="8"/>
                </a:cxn>
                <a:cxn ang="0">
                  <a:pos x="148" y="5"/>
                </a:cxn>
                <a:cxn ang="0">
                  <a:pos x="146" y="1"/>
                </a:cxn>
                <a:cxn ang="0">
                  <a:pos x="144" y="0"/>
                </a:cxn>
                <a:cxn ang="0">
                  <a:pos x="142" y="0"/>
                </a:cxn>
                <a:cxn ang="0">
                  <a:pos x="140" y="0"/>
                </a:cxn>
                <a:cxn ang="0">
                  <a:pos x="139" y="1"/>
                </a:cxn>
                <a:cxn ang="0">
                  <a:pos x="139" y="1"/>
                </a:cxn>
              </a:cxnLst>
              <a:rect l="0" t="0" r="r" b="b"/>
              <a:pathLst>
                <a:path w="148" h="268">
                  <a:moveTo>
                    <a:pt x="139" y="1"/>
                  </a:moveTo>
                  <a:lnTo>
                    <a:pt x="139" y="1"/>
                  </a:lnTo>
                  <a:lnTo>
                    <a:pt x="127" y="17"/>
                  </a:lnTo>
                  <a:lnTo>
                    <a:pt x="117" y="33"/>
                  </a:lnTo>
                  <a:lnTo>
                    <a:pt x="97" y="64"/>
                  </a:lnTo>
                  <a:lnTo>
                    <a:pt x="82" y="98"/>
                  </a:lnTo>
                  <a:lnTo>
                    <a:pt x="65" y="132"/>
                  </a:lnTo>
                  <a:lnTo>
                    <a:pt x="65" y="132"/>
                  </a:lnTo>
                  <a:lnTo>
                    <a:pt x="27" y="206"/>
                  </a:lnTo>
                  <a:lnTo>
                    <a:pt x="27" y="206"/>
                  </a:lnTo>
                  <a:lnTo>
                    <a:pt x="16" y="233"/>
                  </a:lnTo>
                  <a:lnTo>
                    <a:pt x="8" y="248"/>
                  </a:lnTo>
                  <a:lnTo>
                    <a:pt x="6" y="255"/>
                  </a:lnTo>
                  <a:lnTo>
                    <a:pt x="3" y="257"/>
                  </a:lnTo>
                  <a:lnTo>
                    <a:pt x="3" y="257"/>
                  </a:lnTo>
                  <a:lnTo>
                    <a:pt x="0" y="259"/>
                  </a:lnTo>
                  <a:lnTo>
                    <a:pt x="0" y="261"/>
                  </a:lnTo>
                  <a:lnTo>
                    <a:pt x="0" y="265"/>
                  </a:lnTo>
                  <a:lnTo>
                    <a:pt x="4" y="268"/>
                  </a:lnTo>
                  <a:lnTo>
                    <a:pt x="6" y="268"/>
                  </a:lnTo>
                  <a:lnTo>
                    <a:pt x="8" y="267"/>
                  </a:lnTo>
                  <a:lnTo>
                    <a:pt x="8" y="267"/>
                  </a:lnTo>
                  <a:lnTo>
                    <a:pt x="13" y="263"/>
                  </a:lnTo>
                  <a:lnTo>
                    <a:pt x="17" y="256"/>
                  </a:lnTo>
                  <a:lnTo>
                    <a:pt x="21" y="243"/>
                  </a:lnTo>
                  <a:lnTo>
                    <a:pt x="21" y="243"/>
                  </a:lnTo>
                  <a:lnTo>
                    <a:pt x="30" y="223"/>
                  </a:lnTo>
                  <a:lnTo>
                    <a:pt x="40" y="204"/>
                  </a:lnTo>
                  <a:lnTo>
                    <a:pt x="61" y="166"/>
                  </a:lnTo>
                  <a:lnTo>
                    <a:pt x="61" y="166"/>
                  </a:lnTo>
                  <a:lnTo>
                    <a:pt x="80" y="125"/>
                  </a:lnTo>
                  <a:lnTo>
                    <a:pt x="100" y="85"/>
                  </a:lnTo>
                  <a:lnTo>
                    <a:pt x="110" y="65"/>
                  </a:lnTo>
                  <a:lnTo>
                    <a:pt x="121" y="46"/>
                  </a:lnTo>
                  <a:lnTo>
                    <a:pt x="133" y="27"/>
                  </a:lnTo>
                  <a:lnTo>
                    <a:pt x="147" y="9"/>
                  </a:lnTo>
                  <a:lnTo>
                    <a:pt x="147" y="9"/>
                  </a:lnTo>
                  <a:lnTo>
                    <a:pt x="148" y="8"/>
                  </a:lnTo>
                  <a:lnTo>
                    <a:pt x="148" y="5"/>
                  </a:lnTo>
                  <a:lnTo>
                    <a:pt x="146" y="1"/>
                  </a:lnTo>
                  <a:lnTo>
                    <a:pt x="144" y="0"/>
                  </a:lnTo>
                  <a:lnTo>
                    <a:pt x="142" y="0"/>
                  </a:lnTo>
                  <a:lnTo>
                    <a:pt x="140" y="0"/>
                  </a:lnTo>
                  <a:lnTo>
                    <a:pt x="139" y="1"/>
                  </a:lnTo>
                  <a:lnTo>
                    <a:pt x="1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4" name="chenying0907 980"/>
            <p:cNvSpPr/>
            <p:nvPr/>
          </p:nvSpPr>
          <p:spPr bwMode="auto">
            <a:xfrm>
              <a:off x="2719388" y="4702176"/>
              <a:ext cx="41275" cy="79375"/>
            </a:xfrm>
            <a:custGeom>
              <a:avLst/>
              <a:gdLst/>
              <a:ahLst/>
              <a:cxnLst>
                <a:cxn ang="0">
                  <a:pos x="92" y="3"/>
                </a:cxn>
                <a:cxn ang="0">
                  <a:pos x="92" y="3"/>
                </a:cxn>
                <a:cxn ang="0">
                  <a:pos x="85" y="13"/>
                </a:cxn>
                <a:cxn ang="0">
                  <a:pos x="80" y="24"/>
                </a:cxn>
                <a:cxn ang="0">
                  <a:pos x="70" y="47"/>
                </a:cxn>
                <a:cxn ang="0">
                  <a:pos x="61" y="71"/>
                </a:cxn>
                <a:cxn ang="0">
                  <a:pos x="50" y="95"/>
                </a:cxn>
                <a:cxn ang="0">
                  <a:pos x="50" y="95"/>
                </a:cxn>
                <a:cxn ang="0">
                  <a:pos x="38" y="119"/>
                </a:cxn>
                <a:cxn ang="0">
                  <a:pos x="27" y="143"/>
                </a:cxn>
                <a:cxn ang="0">
                  <a:pos x="2" y="191"/>
                </a:cxn>
                <a:cxn ang="0">
                  <a:pos x="2" y="191"/>
                </a:cxn>
                <a:cxn ang="0">
                  <a:pos x="0" y="193"/>
                </a:cxn>
                <a:cxn ang="0">
                  <a:pos x="0" y="195"/>
                </a:cxn>
                <a:cxn ang="0">
                  <a:pos x="3" y="198"/>
                </a:cxn>
                <a:cxn ang="0">
                  <a:pos x="7" y="199"/>
                </a:cxn>
                <a:cxn ang="0">
                  <a:pos x="10" y="198"/>
                </a:cxn>
                <a:cxn ang="0">
                  <a:pos x="11" y="197"/>
                </a:cxn>
                <a:cxn ang="0">
                  <a:pos x="11" y="197"/>
                </a:cxn>
                <a:cxn ang="0">
                  <a:pos x="37" y="149"/>
                </a:cxn>
                <a:cxn ang="0">
                  <a:pos x="61" y="101"/>
                </a:cxn>
                <a:cxn ang="0">
                  <a:pos x="61" y="101"/>
                </a:cxn>
                <a:cxn ang="0">
                  <a:pos x="70" y="78"/>
                </a:cxn>
                <a:cxn ang="0">
                  <a:pos x="79" y="53"/>
                </a:cxn>
                <a:cxn ang="0">
                  <a:pos x="89" y="30"/>
                </a:cxn>
                <a:cxn ang="0">
                  <a:pos x="96" y="19"/>
                </a:cxn>
                <a:cxn ang="0">
                  <a:pos x="102" y="8"/>
                </a:cxn>
                <a:cxn ang="0">
                  <a:pos x="102" y="8"/>
                </a:cxn>
                <a:cxn ang="0">
                  <a:pos x="104" y="6"/>
                </a:cxn>
                <a:cxn ang="0">
                  <a:pos x="104" y="4"/>
                </a:cxn>
                <a:cxn ang="0">
                  <a:pos x="102" y="2"/>
                </a:cxn>
                <a:cxn ang="0">
                  <a:pos x="101" y="0"/>
                </a:cxn>
                <a:cxn ang="0">
                  <a:pos x="96" y="0"/>
                </a:cxn>
                <a:cxn ang="0">
                  <a:pos x="95" y="0"/>
                </a:cxn>
                <a:cxn ang="0">
                  <a:pos x="92" y="3"/>
                </a:cxn>
                <a:cxn ang="0">
                  <a:pos x="92" y="3"/>
                </a:cxn>
              </a:cxnLst>
              <a:rect l="0" t="0" r="r" b="b"/>
              <a:pathLst>
                <a:path w="104" h="199">
                  <a:moveTo>
                    <a:pt x="92" y="3"/>
                  </a:moveTo>
                  <a:lnTo>
                    <a:pt x="92" y="3"/>
                  </a:lnTo>
                  <a:lnTo>
                    <a:pt x="85" y="13"/>
                  </a:lnTo>
                  <a:lnTo>
                    <a:pt x="80" y="24"/>
                  </a:lnTo>
                  <a:lnTo>
                    <a:pt x="70" y="47"/>
                  </a:lnTo>
                  <a:lnTo>
                    <a:pt x="61" y="71"/>
                  </a:lnTo>
                  <a:lnTo>
                    <a:pt x="50" y="95"/>
                  </a:lnTo>
                  <a:lnTo>
                    <a:pt x="50" y="95"/>
                  </a:lnTo>
                  <a:lnTo>
                    <a:pt x="38" y="119"/>
                  </a:lnTo>
                  <a:lnTo>
                    <a:pt x="27" y="143"/>
                  </a:lnTo>
                  <a:lnTo>
                    <a:pt x="2" y="191"/>
                  </a:lnTo>
                  <a:lnTo>
                    <a:pt x="2" y="191"/>
                  </a:lnTo>
                  <a:lnTo>
                    <a:pt x="0" y="193"/>
                  </a:lnTo>
                  <a:lnTo>
                    <a:pt x="0" y="195"/>
                  </a:lnTo>
                  <a:lnTo>
                    <a:pt x="3" y="198"/>
                  </a:lnTo>
                  <a:lnTo>
                    <a:pt x="7" y="199"/>
                  </a:lnTo>
                  <a:lnTo>
                    <a:pt x="10" y="198"/>
                  </a:lnTo>
                  <a:lnTo>
                    <a:pt x="11" y="197"/>
                  </a:lnTo>
                  <a:lnTo>
                    <a:pt x="11" y="197"/>
                  </a:lnTo>
                  <a:lnTo>
                    <a:pt x="37" y="149"/>
                  </a:lnTo>
                  <a:lnTo>
                    <a:pt x="61" y="101"/>
                  </a:lnTo>
                  <a:lnTo>
                    <a:pt x="61" y="101"/>
                  </a:lnTo>
                  <a:lnTo>
                    <a:pt x="70" y="78"/>
                  </a:lnTo>
                  <a:lnTo>
                    <a:pt x="79" y="53"/>
                  </a:lnTo>
                  <a:lnTo>
                    <a:pt x="89" y="30"/>
                  </a:lnTo>
                  <a:lnTo>
                    <a:pt x="96" y="19"/>
                  </a:lnTo>
                  <a:lnTo>
                    <a:pt x="102" y="8"/>
                  </a:lnTo>
                  <a:lnTo>
                    <a:pt x="102" y="8"/>
                  </a:lnTo>
                  <a:lnTo>
                    <a:pt x="104" y="6"/>
                  </a:lnTo>
                  <a:lnTo>
                    <a:pt x="104" y="4"/>
                  </a:lnTo>
                  <a:lnTo>
                    <a:pt x="102" y="2"/>
                  </a:lnTo>
                  <a:lnTo>
                    <a:pt x="101" y="0"/>
                  </a:lnTo>
                  <a:lnTo>
                    <a:pt x="96" y="0"/>
                  </a:lnTo>
                  <a:lnTo>
                    <a:pt x="95" y="0"/>
                  </a:lnTo>
                  <a:lnTo>
                    <a:pt x="92" y="3"/>
                  </a:lnTo>
                  <a:lnTo>
                    <a:pt x="9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5" name="chenying0907 981"/>
            <p:cNvSpPr/>
            <p:nvPr/>
          </p:nvSpPr>
          <p:spPr bwMode="auto">
            <a:xfrm>
              <a:off x="2106613" y="4506913"/>
              <a:ext cx="20638" cy="25400"/>
            </a:xfrm>
            <a:custGeom>
              <a:avLst/>
              <a:gdLst/>
              <a:ahLst/>
              <a:cxnLst>
                <a:cxn ang="0">
                  <a:pos x="44" y="0"/>
                </a:cxn>
                <a:cxn ang="0">
                  <a:pos x="44" y="0"/>
                </a:cxn>
                <a:cxn ang="0">
                  <a:pos x="36" y="6"/>
                </a:cxn>
                <a:cxn ang="0">
                  <a:pos x="30" y="11"/>
                </a:cxn>
                <a:cxn ang="0">
                  <a:pos x="23" y="17"/>
                </a:cxn>
                <a:cxn ang="0">
                  <a:pos x="18" y="25"/>
                </a:cxn>
                <a:cxn ang="0">
                  <a:pos x="9" y="41"/>
                </a:cxn>
                <a:cxn ang="0">
                  <a:pos x="0" y="57"/>
                </a:cxn>
                <a:cxn ang="0">
                  <a:pos x="0" y="57"/>
                </a:cxn>
                <a:cxn ang="0">
                  <a:pos x="0" y="58"/>
                </a:cxn>
                <a:cxn ang="0">
                  <a:pos x="0" y="61"/>
                </a:cxn>
                <a:cxn ang="0">
                  <a:pos x="2" y="63"/>
                </a:cxn>
                <a:cxn ang="0">
                  <a:pos x="6" y="64"/>
                </a:cxn>
                <a:cxn ang="0">
                  <a:pos x="9" y="63"/>
                </a:cxn>
                <a:cxn ang="0">
                  <a:pos x="10" y="62"/>
                </a:cxn>
                <a:cxn ang="0">
                  <a:pos x="10" y="62"/>
                </a:cxn>
                <a:cxn ang="0">
                  <a:pos x="18" y="46"/>
                </a:cxn>
                <a:cxn ang="0">
                  <a:pos x="22" y="40"/>
                </a:cxn>
                <a:cxn ang="0">
                  <a:pos x="28" y="33"/>
                </a:cxn>
                <a:cxn ang="0">
                  <a:pos x="28" y="33"/>
                </a:cxn>
                <a:cxn ang="0">
                  <a:pos x="38" y="20"/>
                </a:cxn>
                <a:cxn ang="0">
                  <a:pos x="43" y="15"/>
                </a:cxn>
                <a:cxn ang="0">
                  <a:pos x="49" y="11"/>
                </a:cxn>
                <a:cxn ang="0">
                  <a:pos x="49" y="11"/>
                </a:cxn>
                <a:cxn ang="0">
                  <a:pos x="52" y="10"/>
                </a:cxn>
                <a:cxn ang="0">
                  <a:pos x="52" y="7"/>
                </a:cxn>
                <a:cxn ang="0">
                  <a:pos x="52" y="3"/>
                </a:cxn>
                <a:cxn ang="0">
                  <a:pos x="48" y="0"/>
                </a:cxn>
                <a:cxn ang="0">
                  <a:pos x="47" y="0"/>
                </a:cxn>
                <a:cxn ang="0">
                  <a:pos x="44" y="0"/>
                </a:cxn>
                <a:cxn ang="0">
                  <a:pos x="44" y="0"/>
                </a:cxn>
              </a:cxnLst>
              <a:rect l="0" t="0" r="r" b="b"/>
              <a:pathLst>
                <a:path w="52" h="64">
                  <a:moveTo>
                    <a:pt x="44" y="0"/>
                  </a:moveTo>
                  <a:lnTo>
                    <a:pt x="44" y="0"/>
                  </a:lnTo>
                  <a:lnTo>
                    <a:pt x="36" y="6"/>
                  </a:lnTo>
                  <a:lnTo>
                    <a:pt x="30" y="11"/>
                  </a:lnTo>
                  <a:lnTo>
                    <a:pt x="23" y="17"/>
                  </a:lnTo>
                  <a:lnTo>
                    <a:pt x="18" y="25"/>
                  </a:lnTo>
                  <a:lnTo>
                    <a:pt x="9" y="41"/>
                  </a:lnTo>
                  <a:lnTo>
                    <a:pt x="0" y="57"/>
                  </a:lnTo>
                  <a:lnTo>
                    <a:pt x="0" y="57"/>
                  </a:lnTo>
                  <a:lnTo>
                    <a:pt x="0" y="58"/>
                  </a:lnTo>
                  <a:lnTo>
                    <a:pt x="0" y="61"/>
                  </a:lnTo>
                  <a:lnTo>
                    <a:pt x="2" y="63"/>
                  </a:lnTo>
                  <a:lnTo>
                    <a:pt x="6" y="64"/>
                  </a:lnTo>
                  <a:lnTo>
                    <a:pt x="9" y="63"/>
                  </a:lnTo>
                  <a:lnTo>
                    <a:pt x="10" y="62"/>
                  </a:lnTo>
                  <a:lnTo>
                    <a:pt x="10" y="62"/>
                  </a:lnTo>
                  <a:lnTo>
                    <a:pt x="18" y="46"/>
                  </a:lnTo>
                  <a:lnTo>
                    <a:pt x="22" y="40"/>
                  </a:lnTo>
                  <a:lnTo>
                    <a:pt x="28" y="33"/>
                  </a:lnTo>
                  <a:lnTo>
                    <a:pt x="28" y="33"/>
                  </a:lnTo>
                  <a:lnTo>
                    <a:pt x="38" y="20"/>
                  </a:lnTo>
                  <a:lnTo>
                    <a:pt x="43" y="15"/>
                  </a:lnTo>
                  <a:lnTo>
                    <a:pt x="49" y="11"/>
                  </a:lnTo>
                  <a:lnTo>
                    <a:pt x="49" y="11"/>
                  </a:lnTo>
                  <a:lnTo>
                    <a:pt x="52" y="10"/>
                  </a:lnTo>
                  <a:lnTo>
                    <a:pt x="52" y="7"/>
                  </a:lnTo>
                  <a:lnTo>
                    <a:pt x="52" y="3"/>
                  </a:lnTo>
                  <a:lnTo>
                    <a:pt x="48" y="0"/>
                  </a:lnTo>
                  <a:lnTo>
                    <a:pt x="47" y="0"/>
                  </a:lnTo>
                  <a:lnTo>
                    <a:pt x="44" y="0"/>
                  </a:lnTo>
                  <a:lnTo>
                    <a:pt x="4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6" name="chenying0907 982"/>
            <p:cNvSpPr/>
            <p:nvPr/>
          </p:nvSpPr>
          <p:spPr bwMode="auto">
            <a:xfrm>
              <a:off x="2135188" y="4549776"/>
              <a:ext cx="22225" cy="33338"/>
            </a:xfrm>
            <a:custGeom>
              <a:avLst/>
              <a:gdLst/>
              <a:ahLst/>
              <a:cxnLst>
                <a:cxn ang="0">
                  <a:pos x="45" y="2"/>
                </a:cxn>
                <a:cxn ang="0">
                  <a:pos x="45" y="2"/>
                </a:cxn>
                <a:cxn ang="0">
                  <a:pos x="40" y="13"/>
                </a:cxn>
                <a:cxn ang="0">
                  <a:pos x="32" y="23"/>
                </a:cxn>
                <a:cxn ang="0">
                  <a:pos x="18" y="43"/>
                </a:cxn>
                <a:cxn ang="0">
                  <a:pos x="18" y="43"/>
                </a:cxn>
                <a:cxn ang="0">
                  <a:pos x="7" y="60"/>
                </a:cxn>
                <a:cxn ang="0">
                  <a:pos x="3" y="69"/>
                </a:cxn>
                <a:cxn ang="0">
                  <a:pos x="0" y="78"/>
                </a:cxn>
                <a:cxn ang="0">
                  <a:pos x="0" y="78"/>
                </a:cxn>
                <a:cxn ang="0">
                  <a:pos x="0" y="81"/>
                </a:cxn>
                <a:cxn ang="0">
                  <a:pos x="0" y="83"/>
                </a:cxn>
                <a:cxn ang="0">
                  <a:pos x="3" y="86"/>
                </a:cxn>
                <a:cxn ang="0">
                  <a:pos x="7" y="85"/>
                </a:cxn>
                <a:cxn ang="0">
                  <a:pos x="10" y="83"/>
                </a:cxn>
                <a:cxn ang="0">
                  <a:pos x="10" y="82"/>
                </a:cxn>
                <a:cxn ang="0">
                  <a:pos x="10" y="82"/>
                </a:cxn>
                <a:cxn ang="0">
                  <a:pos x="15" y="72"/>
                </a:cxn>
                <a:cxn ang="0">
                  <a:pos x="20" y="61"/>
                </a:cxn>
                <a:cxn ang="0">
                  <a:pos x="32" y="43"/>
                </a:cxn>
                <a:cxn ang="0">
                  <a:pos x="45" y="24"/>
                </a:cxn>
                <a:cxn ang="0">
                  <a:pos x="52" y="15"/>
                </a:cxn>
                <a:cxn ang="0">
                  <a:pos x="56" y="6"/>
                </a:cxn>
                <a:cxn ang="0">
                  <a:pos x="56" y="6"/>
                </a:cxn>
                <a:cxn ang="0">
                  <a:pos x="57" y="4"/>
                </a:cxn>
                <a:cxn ang="0">
                  <a:pos x="56" y="1"/>
                </a:cxn>
                <a:cxn ang="0">
                  <a:pos x="54" y="0"/>
                </a:cxn>
                <a:cxn ang="0">
                  <a:pos x="53" y="0"/>
                </a:cxn>
                <a:cxn ang="0">
                  <a:pos x="48" y="0"/>
                </a:cxn>
                <a:cxn ang="0">
                  <a:pos x="47" y="1"/>
                </a:cxn>
                <a:cxn ang="0">
                  <a:pos x="45" y="2"/>
                </a:cxn>
                <a:cxn ang="0">
                  <a:pos x="45" y="2"/>
                </a:cxn>
              </a:cxnLst>
              <a:rect l="0" t="0" r="r" b="b"/>
              <a:pathLst>
                <a:path w="57" h="86">
                  <a:moveTo>
                    <a:pt x="45" y="2"/>
                  </a:moveTo>
                  <a:lnTo>
                    <a:pt x="45" y="2"/>
                  </a:lnTo>
                  <a:lnTo>
                    <a:pt x="40" y="13"/>
                  </a:lnTo>
                  <a:lnTo>
                    <a:pt x="32" y="23"/>
                  </a:lnTo>
                  <a:lnTo>
                    <a:pt x="18" y="43"/>
                  </a:lnTo>
                  <a:lnTo>
                    <a:pt x="18" y="43"/>
                  </a:lnTo>
                  <a:lnTo>
                    <a:pt x="7" y="60"/>
                  </a:lnTo>
                  <a:lnTo>
                    <a:pt x="3" y="69"/>
                  </a:lnTo>
                  <a:lnTo>
                    <a:pt x="0" y="78"/>
                  </a:lnTo>
                  <a:lnTo>
                    <a:pt x="0" y="78"/>
                  </a:lnTo>
                  <a:lnTo>
                    <a:pt x="0" y="81"/>
                  </a:lnTo>
                  <a:lnTo>
                    <a:pt x="0" y="83"/>
                  </a:lnTo>
                  <a:lnTo>
                    <a:pt x="3" y="86"/>
                  </a:lnTo>
                  <a:lnTo>
                    <a:pt x="7" y="85"/>
                  </a:lnTo>
                  <a:lnTo>
                    <a:pt x="10" y="83"/>
                  </a:lnTo>
                  <a:lnTo>
                    <a:pt x="10" y="82"/>
                  </a:lnTo>
                  <a:lnTo>
                    <a:pt x="10" y="82"/>
                  </a:lnTo>
                  <a:lnTo>
                    <a:pt x="15" y="72"/>
                  </a:lnTo>
                  <a:lnTo>
                    <a:pt x="20" y="61"/>
                  </a:lnTo>
                  <a:lnTo>
                    <a:pt x="32" y="43"/>
                  </a:lnTo>
                  <a:lnTo>
                    <a:pt x="45" y="24"/>
                  </a:lnTo>
                  <a:lnTo>
                    <a:pt x="52" y="15"/>
                  </a:lnTo>
                  <a:lnTo>
                    <a:pt x="56" y="6"/>
                  </a:lnTo>
                  <a:lnTo>
                    <a:pt x="56" y="6"/>
                  </a:lnTo>
                  <a:lnTo>
                    <a:pt x="57" y="4"/>
                  </a:lnTo>
                  <a:lnTo>
                    <a:pt x="56" y="1"/>
                  </a:lnTo>
                  <a:lnTo>
                    <a:pt x="54" y="0"/>
                  </a:lnTo>
                  <a:lnTo>
                    <a:pt x="53" y="0"/>
                  </a:lnTo>
                  <a:lnTo>
                    <a:pt x="48" y="0"/>
                  </a:lnTo>
                  <a:lnTo>
                    <a:pt x="47" y="1"/>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7" name="chenying0907 983"/>
            <p:cNvSpPr/>
            <p:nvPr/>
          </p:nvSpPr>
          <p:spPr bwMode="auto">
            <a:xfrm>
              <a:off x="2171701" y="4578351"/>
              <a:ext cx="15875" cy="26988"/>
            </a:xfrm>
            <a:custGeom>
              <a:avLst/>
              <a:gdLst/>
              <a:ahLst/>
              <a:cxnLst>
                <a:cxn ang="0">
                  <a:pos x="30" y="7"/>
                </a:cxn>
                <a:cxn ang="0">
                  <a:pos x="30" y="7"/>
                </a:cxn>
                <a:cxn ang="0">
                  <a:pos x="29" y="11"/>
                </a:cxn>
                <a:cxn ang="0">
                  <a:pos x="28" y="13"/>
                </a:cxn>
                <a:cxn ang="0">
                  <a:pos x="24" y="20"/>
                </a:cxn>
                <a:cxn ang="0">
                  <a:pos x="18" y="26"/>
                </a:cxn>
                <a:cxn ang="0">
                  <a:pos x="14" y="33"/>
                </a:cxn>
                <a:cxn ang="0">
                  <a:pos x="14" y="33"/>
                </a:cxn>
                <a:cxn ang="0">
                  <a:pos x="7" y="47"/>
                </a:cxn>
                <a:cxn ang="0">
                  <a:pos x="0" y="62"/>
                </a:cxn>
                <a:cxn ang="0">
                  <a:pos x="0" y="62"/>
                </a:cxn>
                <a:cxn ang="0">
                  <a:pos x="0" y="64"/>
                </a:cxn>
                <a:cxn ang="0">
                  <a:pos x="0" y="66"/>
                </a:cxn>
                <a:cxn ang="0">
                  <a:pos x="1" y="68"/>
                </a:cxn>
                <a:cxn ang="0">
                  <a:pos x="4" y="68"/>
                </a:cxn>
                <a:cxn ang="0">
                  <a:pos x="8" y="68"/>
                </a:cxn>
                <a:cxn ang="0">
                  <a:pos x="9" y="67"/>
                </a:cxn>
                <a:cxn ang="0">
                  <a:pos x="11" y="64"/>
                </a:cxn>
                <a:cxn ang="0">
                  <a:pos x="11" y="64"/>
                </a:cxn>
                <a:cxn ang="0">
                  <a:pos x="18" y="47"/>
                </a:cxn>
                <a:cxn ang="0">
                  <a:pos x="24" y="39"/>
                </a:cxn>
                <a:cxn ang="0">
                  <a:pos x="29" y="32"/>
                </a:cxn>
                <a:cxn ang="0">
                  <a:pos x="29" y="32"/>
                </a:cxn>
                <a:cxn ang="0">
                  <a:pos x="34" y="26"/>
                </a:cxn>
                <a:cxn ang="0">
                  <a:pos x="38" y="20"/>
                </a:cxn>
                <a:cxn ang="0">
                  <a:pos x="41" y="13"/>
                </a:cxn>
                <a:cxn ang="0">
                  <a:pos x="42" y="7"/>
                </a:cxn>
                <a:cxn ang="0">
                  <a:pos x="42" y="7"/>
                </a:cxn>
                <a:cxn ang="0">
                  <a:pos x="42" y="4"/>
                </a:cxn>
                <a:cxn ang="0">
                  <a:pos x="41" y="1"/>
                </a:cxn>
                <a:cxn ang="0">
                  <a:pos x="38" y="1"/>
                </a:cxn>
                <a:cxn ang="0">
                  <a:pos x="37" y="0"/>
                </a:cxn>
                <a:cxn ang="0">
                  <a:pos x="33" y="1"/>
                </a:cxn>
                <a:cxn ang="0">
                  <a:pos x="31" y="4"/>
                </a:cxn>
                <a:cxn ang="0">
                  <a:pos x="30" y="7"/>
                </a:cxn>
                <a:cxn ang="0">
                  <a:pos x="30" y="7"/>
                </a:cxn>
              </a:cxnLst>
              <a:rect l="0" t="0" r="r" b="b"/>
              <a:pathLst>
                <a:path w="42" h="68">
                  <a:moveTo>
                    <a:pt x="30" y="7"/>
                  </a:moveTo>
                  <a:lnTo>
                    <a:pt x="30" y="7"/>
                  </a:lnTo>
                  <a:lnTo>
                    <a:pt x="29" y="11"/>
                  </a:lnTo>
                  <a:lnTo>
                    <a:pt x="28" y="13"/>
                  </a:lnTo>
                  <a:lnTo>
                    <a:pt x="24" y="20"/>
                  </a:lnTo>
                  <a:lnTo>
                    <a:pt x="18" y="26"/>
                  </a:lnTo>
                  <a:lnTo>
                    <a:pt x="14" y="33"/>
                  </a:lnTo>
                  <a:lnTo>
                    <a:pt x="14" y="33"/>
                  </a:lnTo>
                  <a:lnTo>
                    <a:pt x="7" y="47"/>
                  </a:lnTo>
                  <a:lnTo>
                    <a:pt x="0" y="62"/>
                  </a:lnTo>
                  <a:lnTo>
                    <a:pt x="0" y="62"/>
                  </a:lnTo>
                  <a:lnTo>
                    <a:pt x="0" y="64"/>
                  </a:lnTo>
                  <a:lnTo>
                    <a:pt x="0" y="66"/>
                  </a:lnTo>
                  <a:lnTo>
                    <a:pt x="1" y="68"/>
                  </a:lnTo>
                  <a:lnTo>
                    <a:pt x="4" y="68"/>
                  </a:lnTo>
                  <a:lnTo>
                    <a:pt x="8" y="68"/>
                  </a:lnTo>
                  <a:lnTo>
                    <a:pt x="9" y="67"/>
                  </a:lnTo>
                  <a:lnTo>
                    <a:pt x="11" y="64"/>
                  </a:lnTo>
                  <a:lnTo>
                    <a:pt x="11" y="64"/>
                  </a:lnTo>
                  <a:lnTo>
                    <a:pt x="18" y="47"/>
                  </a:lnTo>
                  <a:lnTo>
                    <a:pt x="24" y="39"/>
                  </a:lnTo>
                  <a:lnTo>
                    <a:pt x="29" y="32"/>
                  </a:lnTo>
                  <a:lnTo>
                    <a:pt x="29" y="32"/>
                  </a:lnTo>
                  <a:lnTo>
                    <a:pt x="34" y="26"/>
                  </a:lnTo>
                  <a:lnTo>
                    <a:pt x="38" y="20"/>
                  </a:lnTo>
                  <a:lnTo>
                    <a:pt x="41" y="13"/>
                  </a:lnTo>
                  <a:lnTo>
                    <a:pt x="42" y="7"/>
                  </a:lnTo>
                  <a:lnTo>
                    <a:pt x="42" y="7"/>
                  </a:lnTo>
                  <a:lnTo>
                    <a:pt x="42" y="4"/>
                  </a:lnTo>
                  <a:lnTo>
                    <a:pt x="41" y="1"/>
                  </a:lnTo>
                  <a:lnTo>
                    <a:pt x="38" y="1"/>
                  </a:lnTo>
                  <a:lnTo>
                    <a:pt x="37" y="0"/>
                  </a:lnTo>
                  <a:lnTo>
                    <a:pt x="33" y="1"/>
                  </a:lnTo>
                  <a:lnTo>
                    <a:pt x="31" y="4"/>
                  </a:lnTo>
                  <a:lnTo>
                    <a:pt x="30" y="7"/>
                  </a:lnTo>
                  <a:lnTo>
                    <a:pt x="30" y="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8" name="chenying0907 984"/>
            <p:cNvSpPr/>
            <p:nvPr/>
          </p:nvSpPr>
          <p:spPr bwMode="auto">
            <a:xfrm>
              <a:off x="2203451" y="4606926"/>
              <a:ext cx="17463" cy="23813"/>
            </a:xfrm>
            <a:custGeom>
              <a:avLst/>
              <a:gdLst/>
              <a:ahLst/>
              <a:cxnLst>
                <a:cxn ang="0">
                  <a:pos x="31" y="3"/>
                </a:cxn>
                <a:cxn ang="0">
                  <a:pos x="31" y="3"/>
                </a:cxn>
                <a:cxn ang="0">
                  <a:pos x="21" y="15"/>
                </a:cxn>
                <a:cxn ang="0">
                  <a:pos x="12" y="25"/>
                </a:cxn>
                <a:cxn ang="0">
                  <a:pos x="12" y="25"/>
                </a:cxn>
                <a:cxn ang="0">
                  <a:pos x="8" y="32"/>
                </a:cxn>
                <a:cxn ang="0">
                  <a:pos x="5" y="38"/>
                </a:cxn>
                <a:cxn ang="0">
                  <a:pos x="0" y="53"/>
                </a:cxn>
                <a:cxn ang="0">
                  <a:pos x="0" y="53"/>
                </a:cxn>
                <a:cxn ang="0">
                  <a:pos x="0" y="54"/>
                </a:cxn>
                <a:cxn ang="0">
                  <a:pos x="0" y="57"/>
                </a:cxn>
                <a:cxn ang="0">
                  <a:pos x="2" y="61"/>
                </a:cxn>
                <a:cxn ang="0">
                  <a:pos x="5" y="61"/>
                </a:cxn>
                <a:cxn ang="0">
                  <a:pos x="6" y="61"/>
                </a:cxn>
                <a:cxn ang="0">
                  <a:pos x="9" y="61"/>
                </a:cxn>
                <a:cxn ang="0">
                  <a:pos x="10" y="58"/>
                </a:cxn>
                <a:cxn ang="0">
                  <a:pos x="10" y="58"/>
                </a:cxn>
                <a:cxn ang="0">
                  <a:pos x="16" y="45"/>
                </a:cxn>
                <a:cxn ang="0">
                  <a:pos x="18" y="38"/>
                </a:cxn>
                <a:cxn ang="0">
                  <a:pos x="22" y="32"/>
                </a:cxn>
                <a:cxn ang="0">
                  <a:pos x="22" y="32"/>
                </a:cxn>
                <a:cxn ang="0">
                  <a:pos x="26" y="25"/>
                </a:cxn>
                <a:cxn ang="0">
                  <a:pos x="31" y="20"/>
                </a:cxn>
                <a:cxn ang="0">
                  <a:pos x="40" y="8"/>
                </a:cxn>
                <a:cxn ang="0">
                  <a:pos x="40" y="8"/>
                </a:cxn>
                <a:cxn ang="0">
                  <a:pos x="42" y="7"/>
                </a:cxn>
                <a:cxn ang="0">
                  <a:pos x="42" y="4"/>
                </a:cxn>
                <a:cxn ang="0">
                  <a:pos x="40" y="3"/>
                </a:cxn>
                <a:cxn ang="0">
                  <a:pos x="39" y="2"/>
                </a:cxn>
                <a:cxn ang="0">
                  <a:pos x="35" y="0"/>
                </a:cxn>
                <a:cxn ang="0">
                  <a:pos x="33" y="0"/>
                </a:cxn>
                <a:cxn ang="0">
                  <a:pos x="31" y="3"/>
                </a:cxn>
                <a:cxn ang="0">
                  <a:pos x="31" y="3"/>
                </a:cxn>
              </a:cxnLst>
              <a:rect l="0" t="0" r="r" b="b"/>
              <a:pathLst>
                <a:path w="42" h="61">
                  <a:moveTo>
                    <a:pt x="31" y="3"/>
                  </a:moveTo>
                  <a:lnTo>
                    <a:pt x="31" y="3"/>
                  </a:lnTo>
                  <a:lnTo>
                    <a:pt x="21" y="15"/>
                  </a:lnTo>
                  <a:lnTo>
                    <a:pt x="12" y="25"/>
                  </a:lnTo>
                  <a:lnTo>
                    <a:pt x="12" y="25"/>
                  </a:lnTo>
                  <a:lnTo>
                    <a:pt x="8" y="32"/>
                  </a:lnTo>
                  <a:lnTo>
                    <a:pt x="5" y="38"/>
                  </a:lnTo>
                  <a:lnTo>
                    <a:pt x="0" y="53"/>
                  </a:lnTo>
                  <a:lnTo>
                    <a:pt x="0" y="53"/>
                  </a:lnTo>
                  <a:lnTo>
                    <a:pt x="0" y="54"/>
                  </a:lnTo>
                  <a:lnTo>
                    <a:pt x="0" y="57"/>
                  </a:lnTo>
                  <a:lnTo>
                    <a:pt x="2" y="61"/>
                  </a:lnTo>
                  <a:lnTo>
                    <a:pt x="5" y="61"/>
                  </a:lnTo>
                  <a:lnTo>
                    <a:pt x="6" y="61"/>
                  </a:lnTo>
                  <a:lnTo>
                    <a:pt x="9" y="61"/>
                  </a:lnTo>
                  <a:lnTo>
                    <a:pt x="10" y="58"/>
                  </a:lnTo>
                  <a:lnTo>
                    <a:pt x="10" y="58"/>
                  </a:lnTo>
                  <a:lnTo>
                    <a:pt x="16" y="45"/>
                  </a:lnTo>
                  <a:lnTo>
                    <a:pt x="18" y="38"/>
                  </a:lnTo>
                  <a:lnTo>
                    <a:pt x="22" y="32"/>
                  </a:lnTo>
                  <a:lnTo>
                    <a:pt x="22" y="32"/>
                  </a:lnTo>
                  <a:lnTo>
                    <a:pt x="26" y="25"/>
                  </a:lnTo>
                  <a:lnTo>
                    <a:pt x="31" y="20"/>
                  </a:lnTo>
                  <a:lnTo>
                    <a:pt x="40" y="8"/>
                  </a:lnTo>
                  <a:lnTo>
                    <a:pt x="40" y="8"/>
                  </a:lnTo>
                  <a:lnTo>
                    <a:pt x="42" y="7"/>
                  </a:lnTo>
                  <a:lnTo>
                    <a:pt x="42" y="4"/>
                  </a:lnTo>
                  <a:lnTo>
                    <a:pt x="40" y="3"/>
                  </a:lnTo>
                  <a:lnTo>
                    <a:pt x="39" y="2"/>
                  </a:lnTo>
                  <a:lnTo>
                    <a:pt x="35" y="0"/>
                  </a:lnTo>
                  <a:lnTo>
                    <a:pt x="33" y="0"/>
                  </a:lnTo>
                  <a:lnTo>
                    <a:pt x="31" y="3"/>
                  </a:lnTo>
                  <a:lnTo>
                    <a:pt x="3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9" name="chenying0907 985"/>
            <p:cNvSpPr/>
            <p:nvPr/>
          </p:nvSpPr>
          <p:spPr bwMode="auto">
            <a:xfrm>
              <a:off x="2246313" y="4625976"/>
              <a:ext cx="19050" cy="28575"/>
            </a:xfrm>
            <a:custGeom>
              <a:avLst/>
              <a:gdLst/>
              <a:ahLst/>
              <a:cxnLst>
                <a:cxn ang="0">
                  <a:pos x="39" y="3"/>
                </a:cxn>
                <a:cxn ang="0">
                  <a:pos x="39" y="3"/>
                </a:cxn>
                <a:cxn ang="0">
                  <a:pos x="34" y="11"/>
                </a:cxn>
                <a:cxn ang="0">
                  <a:pos x="27" y="18"/>
                </a:cxn>
                <a:cxn ang="0">
                  <a:pos x="27" y="18"/>
                </a:cxn>
                <a:cxn ang="0">
                  <a:pos x="23" y="28"/>
                </a:cxn>
                <a:cxn ang="0">
                  <a:pos x="18" y="37"/>
                </a:cxn>
                <a:cxn ang="0">
                  <a:pos x="18" y="37"/>
                </a:cxn>
                <a:cxn ang="0">
                  <a:pos x="8" y="50"/>
                </a:cxn>
                <a:cxn ang="0">
                  <a:pos x="4" y="56"/>
                </a:cxn>
                <a:cxn ang="0">
                  <a:pos x="0" y="64"/>
                </a:cxn>
                <a:cxn ang="0">
                  <a:pos x="0" y="64"/>
                </a:cxn>
                <a:cxn ang="0">
                  <a:pos x="0" y="67"/>
                </a:cxn>
                <a:cxn ang="0">
                  <a:pos x="1" y="69"/>
                </a:cxn>
                <a:cxn ang="0">
                  <a:pos x="4" y="71"/>
                </a:cxn>
                <a:cxn ang="0">
                  <a:pos x="9" y="71"/>
                </a:cxn>
                <a:cxn ang="0">
                  <a:pos x="10" y="69"/>
                </a:cxn>
                <a:cxn ang="0">
                  <a:pos x="12" y="68"/>
                </a:cxn>
                <a:cxn ang="0">
                  <a:pos x="12" y="68"/>
                </a:cxn>
                <a:cxn ang="0">
                  <a:pos x="14" y="60"/>
                </a:cxn>
                <a:cxn ang="0">
                  <a:pos x="19" y="52"/>
                </a:cxn>
                <a:cxn ang="0">
                  <a:pos x="30" y="39"/>
                </a:cxn>
                <a:cxn ang="0">
                  <a:pos x="30" y="39"/>
                </a:cxn>
                <a:cxn ang="0">
                  <a:pos x="34" y="32"/>
                </a:cxn>
                <a:cxn ang="0">
                  <a:pos x="38" y="25"/>
                </a:cxn>
                <a:cxn ang="0">
                  <a:pos x="38" y="25"/>
                </a:cxn>
                <a:cxn ang="0">
                  <a:pos x="43" y="16"/>
                </a:cxn>
                <a:cxn ang="0">
                  <a:pos x="48" y="8"/>
                </a:cxn>
                <a:cxn ang="0">
                  <a:pos x="48" y="8"/>
                </a:cxn>
                <a:cxn ang="0">
                  <a:pos x="49" y="5"/>
                </a:cxn>
                <a:cxn ang="0">
                  <a:pos x="49" y="4"/>
                </a:cxn>
                <a:cxn ang="0">
                  <a:pos x="47" y="0"/>
                </a:cxn>
                <a:cxn ang="0">
                  <a:pos x="43" y="0"/>
                </a:cxn>
                <a:cxn ang="0">
                  <a:pos x="40" y="0"/>
                </a:cxn>
                <a:cxn ang="0">
                  <a:pos x="39" y="3"/>
                </a:cxn>
                <a:cxn ang="0">
                  <a:pos x="39" y="3"/>
                </a:cxn>
              </a:cxnLst>
              <a:rect l="0" t="0" r="r" b="b"/>
              <a:pathLst>
                <a:path w="49" h="71">
                  <a:moveTo>
                    <a:pt x="39" y="3"/>
                  </a:moveTo>
                  <a:lnTo>
                    <a:pt x="39" y="3"/>
                  </a:lnTo>
                  <a:lnTo>
                    <a:pt x="34" y="11"/>
                  </a:lnTo>
                  <a:lnTo>
                    <a:pt x="27" y="18"/>
                  </a:lnTo>
                  <a:lnTo>
                    <a:pt x="27" y="18"/>
                  </a:lnTo>
                  <a:lnTo>
                    <a:pt x="23" y="28"/>
                  </a:lnTo>
                  <a:lnTo>
                    <a:pt x="18" y="37"/>
                  </a:lnTo>
                  <a:lnTo>
                    <a:pt x="18" y="37"/>
                  </a:lnTo>
                  <a:lnTo>
                    <a:pt x="8" y="50"/>
                  </a:lnTo>
                  <a:lnTo>
                    <a:pt x="4" y="56"/>
                  </a:lnTo>
                  <a:lnTo>
                    <a:pt x="0" y="64"/>
                  </a:lnTo>
                  <a:lnTo>
                    <a:pt x="0" y="64"/>
                  </a:lnTo>
                  <a:lnTo>
                    <a:pt x="0" y="67"/>
                  </a:lnTo>
                  <a:lnTo>
                    <a:pt x="1" y="69"/>
                  </a:lnTo>
                  <a:lnTo>
                    <a:pt x="4" y="71"/>
                  </a:lnTo>
                  <a:lnTo>
                    <a:pt x="9" y="71"/>
                  </a:lnTo>
                  <a:lnTo>
                    <a:pt x="10" y="69"/>
                  </a:lnTo>
                  <a:lnTo>
                    <a:pt x="12" y="68"/>
                  </a:lnTo>
                  <a:lnTo>
                    <a:pt x="12" y="68"/>
                  </a:lnTo>
                  <a:lnTo>
                    <a:pt x="14" y="60"/>
                  </a:lnTo>
                  <a:lnTo>
                    <a:pt x="19" y="52"/>
                  </a:lnTo>
                  <a:lnTo>
                    <a:pt x="30" y="39"/>
                  </a:lnTo>
                  <a:lnTo>
                    <a:pt x="30" y="39"/>
                  </a:lnTo>
                  <a:lnTo>
                    <a:pt x="34" y="32"/>
                  </a:lnTo>
                  <a:lnTo>
                    <a:pt x="38" y="25"/>
                  </a:lnTo>
                  <a:lnTo>
                    <a:pt x="38" y="25"/>
                  </a:lnTo>
                  <a:lnTo>
                    <a:pt x="43" y="16"/>
                  </a:lnTo>
                  <a:lnTo>
                    <a:pt x="48" y="8"/>
                  </a:lnTo>
                  <a:lnTo>
                    <a:pt x="48" y="8"/>
                  </a:lnTo>
                  <a:lnTo>
                    <a:pt x="49" y="5"/>
                  </a:lnTo>
                  <a:lnTo>
                    <a:pt x="49" y="4"/>
                  </a:lnTo>
                  <a:lnTo>
                    <a:pt x="47" y="0"/>
                  </a:lnTo>
                  <a:lnTo>
                    <a:pt x="43" y="0"/>
                  </a:lnTo>
                  <a:lnTo>
                    <a:pt x="40" y="0"/>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0" name="chenying0907 986"/>
            <p:cNvSpPr/>
            <p:nvPr/>
          </p:nvSpPr>
          <p:spPr bwMode="auto">
            <a:xfrm>
              <a:off x="2290763" y="4641851"/>
              <a:ext cx="19050" cy="28575"/>
            </a:xfrm>
            <a:custGeom>
              <a:avLst/>
              <a:gdLst/>
              <a:ahLst/>
              <a:cxnLst>
                <a:cxn ang="0">
                  <a:pos x="38" y="4"/>
                </a:cxn>
                <a:cxn ang="0">
                  <a:pos x="38" y="4"/>
                </a:cxn>
                <a:cxn ang="0">
                  <a:pos x="34" y="12"/>
                </a:cxn>
                <a:cxn ang="0">
                  <a:pos x="29" y="20"/>
                </a:cxn>
                <a:cxn ang="0">
                  <a:pos x="17" y="33"/>
                </a:cxn>
                <a:cxn ang="0">
                  <a:pos x="12" y="41"/>
                </a:cxn>
                <a:cxn ang="0">
                  <a:pos x="6" y="47"/>
                </a:cxn>
                <a:cxn ang="0">
                  <a:pos x="3" y="55"/>
                </a:cxn>
                <a:cxn ang="0">
                  <a:pos x="0" y="64"/>
                </a:cxn>
                <a:cxn ang="0">
                  <a:pos x="0" y="64"/>
                </a:cxn>
                <a:cxn ang="0">
                  <a:pos x="0" y="67"/>
                </a:cxn>
                <a:cxn ang="0">
                  <a:pos x="0" y="69"/>
                </a:cxn>
                <a:cxn ang="0">
                  <a:pos x="4" y="72"/>
                </a:cxn>
                <a:cxn ang="0">
                  <a:pos x="6" y="72"/>
                </a:cxn>
                <a:cxn ang="0">
                  <a:pos x="8" y="71"/>
                </a:cxn>
                <a:cxn ang="0">
                  <a:pos x="9" y="69"/>
                </a:cxn>
                <a:cxn ang="0">
                  <a:pos x="10" y="68"/>
                </a:cxn>
                <a:cxn ang="0">
                  <a:pos x="10" y="68"/>
                </a:cxn>
                <a:cxn ang="0">
                  <a:pos x="13" y="59"/>
                </a:cxn>
                <a:cxn ang="0">
                  <a:pos x="17" y="51"/>
                </a:cxn>
                <a:cxn ang="0">
                  <a:pos x="22" y="43"/>
                </a:cxn>
                <a:cxn ang="0">
                  <a:pos x="29" y="37"/>
                </a:cxn>
                <a:cxn ang="0">
                  <a:pos x="39" y="22"/>
                </a:cxn>
                <a:cxn ang="0">
                  <a:pos x="44" y="14"/>
                </a:cxn>
                <a:cxn ang="0">
                  <a:pos x="48" y="7"/>
                </a:cxn>
                <a:cxn ang="0">
                  <a:pos x="48" y="7"/>
                </a:cxn>
                <a:cxn ang="0">
                  <a:pos x="50" y="4"/>
                </a:cxn>
                <a:cxn ang="0">
                  <a:pos x="48" y="3"/>
                </a:cxn>
                <a:cxn ang="0">
                  <a:pos x="47" y="1"/>
                </a:cxn>
                <a:cxn ang="0">
                  <a:pos x="46" y="0"/>
                </a:cxn>
                <a:cxn ang="0">
                  <a:pos x="41" y="0"/>
                </a:cxn>
                <a:cxn ang="0">
                  <a:pos x="39" y="1"/>
                </a:cxn>
                <a:cxn ang="0">
                  <a:pos x="38" y="4"/>
                </a:cxn>
                <a:cxn ang="0">
                  <a:pos x="38" y="4"/>
                </a:cxn>
              </a:cxnLst>
              <a:rect l="0" t="0" r="r" b="b"/>
              <a:pathLst>
                <a:path w="50" h="72">
                  <a:moveTo>
                    <a:pt x="38" y="4"/>
                  </a:moveTo>
                  <a:lnTo>
                    <a:pt x="38" y="4"/>
                  </a:lnTo>
                  <a:lnTo>
                    <a:pt x="34" y="12"/>
                  </a:lnTo>
                  <a:lnTo>
                    <a:pt x="29" y="20"/>
                  </a:lnTo>
                  <a:lnTo>
                    <a:pt x="17" y="33"/>
                  </a:lnTo>
                  <a:lnTo>
                    <a:pt x="12" y="41"/>
                  </a:lnTo>
                  <a:lnTo>
                    <a:pt x="6" y="47"/>
                  </a:lnTo>
                  <a:lnTo>
                    <a:pt x="3" y="55"/>
                  </a:lnTo>
                  <a:lnTo>
                    <a:pt x="0" y="64"/>
                  </a:lnTo>
                  <a:lnTo>
                    <a:pt x="0" y="64"/>
                  </a:lnTo>
                  <a:lnTo>
                    <a:pt x="0" y="67"/>
                  </a:lnTo>
                  <a:lnTo>
                    <a:pt x="0" y="69"/>
                  </a:lnTo>
                  <a:lnTo>
                    <a:pt x="4" y="72"/>
                  </a:lnTo>
                  <a:lnTo>
                    <a:pt x="6" y="72"/>
                  </a:lnTo>
                  <a:lnTo>
                    <a:pt x="8" y="71"/>
                  </a:lnTo>
                  <a:lnTo>
                    <a:pt x="9" y="69"/>
                  </a:lnTo>
                  <a:lnTo>
                    <a:pt x="10" y="68"/>
                  </a:lnTo>
                  <a:lnTo>
                    <a:pt x="10" y="68"/>
                  </a:lnTo>
                  <a:lnTo>
                    <a:pt x="13" y="59"/>
                  </a:lnTo>
                  <a:lnTo>
                    <a:pt x="17" y="51"/>
                  </a:lnTo>
                  <a:lnTo>
                    <a:pt x="22" y="43"/>
                  </a:lnTo>
                  <a:lnTo>
                    <a:pt x="29" y="37"/>
                  </a:lnTo>
                  <a:lnTo>
                    <a:pt x="39" y="22"/>
                  </a:lnTo>
                  <a:lnTo>
                    <a:pt x="44" y="14"/>
                  </a:lnTo>
                  <a:lnTo>
                    <a:pt x="48" y="7"/>
                  </a:lnTo>
                  <a:lnTo>
                    <a:pt x="48" y="7"/>
                  </a:lnTo>
                  <a:lnTo>
                    <a:pt x="50" y="4"/>
                  </a:lnTo>
                  <a:lnTo>
                    <a:pt x="48" y="3"/>
                  </a:lnTo>
                  <a:lnTo>
                    <a:pt x="47" y="1"/>
                  </a:lnTo>
                  <a:lnTo>
                    <a:pt x="46" y="0"/>
                  </a:lnTo>
                  <a:lnTo>
                    <a:pt x="41" y="0"/>
                  </a:lnTo>
                  <a:lnTo>
                    <a:pt x="39" y="1"/>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1" name="chenying0907 987"/>
            <p:cNvSpPr/>
            <p:nvPr/>
          </p:nvSpPr>
          <p:spPr bwMode="auto">
            <a:xfrm>
              <a:off x="2338388" y="4646613"/>
              <a:ext cx="17463" cy="28575"/>
            </a:xfrm>
            <a:custGeom>
              <a:avLst/>
              <a:gdLst/>
              <a:ahLst/>
              <a:cxnLst>
                <a:cxn ang="0">
                  <a:pos x="30" y="4"/>
                </a:cxn>
                <a:cxn ang="0">
                  <a:pos x="30" y="4"/>
                </a:cxn>
                <a:cxn ang="0">
                  <a:pos x="28" y="10"/>
                </a:cxn>
                <a:cxn ang="0">
                  <a:pos x="26" y="14"/>
                </a:cxn>
                <a:cxn ang="0">
                  <a:pos x="19" y="20"/>
                </a:cxn>
                <a:cxn ang="0">
                  <a:pos x="19" y="20"/>
                </a:cxn>
                <a:cxn ang="0">
                  <a:pos x="15" y="28"/>
                </a:cxn>
                <a:cxn ang="0">
                  <a:pos x="11" y="36"/>
                </a:cxn>
                <a:cxn ang="0">
                  <a:pos x="11" y="36"/>
                </a:cxn>
                <a:cxn ang="0">
                  <a:pos x="9" y="45"/>
                </a:cxn>
                <a:cxn ang="0">
                  <a:pos x="6" y="54"/>
                </a:cxn>
                <a:cxn ang="0">
                  <a:pos x="6" y="54"/>
                </a:cxn>
                <a:cxn ang="0">
                  <a:pos x="5" y="57"/>
                </a:cxn>
                <a:cxn ang="0">
                  <a:pos x="4" y="59"/>
                </a:cxn>
                <a:cxn ang="0">
                  <a:pos x="1" y="63"/>
                </a:cxn>
                <a:cxn ang="0">
                  <a:pos x="0" y="66"/>
                </a:cxn>
                <a:cxn ang="0">
                  <a:pos x="0" y="66"/>
                </a:cxn>
                <a:cxn ang="0">
                  <a:pos x="0" y="68"/>
                </a:cxn>
                <a:cxn ang="0">
                  <a:pos x="0" y="70"/>
                </a:cxn>
                <a:cxn ang="0">
                  <a:pos x="4" y="72"/>
                </a:cxn>
                <a:cxn ang="0">
                  <a:pos x="7" y="72"/>
                </a:cxn>
                <a:cxn ang="0">
                  <a:pos x="9" y="71"/>
                </a:cxn>
                <a:cxn ang="0">
                  <a:pos x="10" y="68"/>
                </a:cxn>
                <a:cxn ang="0">
                  <a:pos x="10" y="68"/>
                </a:cxn>
                <a:cxn ang="0">
                  <a:pos x="13" y="65"/>
                </a:cxn>
                <a:cxn ang="0">
                  <a:pos x="17" y="59"/>
                </a:cxn>
                <a:cxn ang="0">
                  <a:pos x="17" y="59"/>
                </a:cxn>
                <a:cxn ang="0">
                  <a:pos x="21" y="49"/>
                </a:cxn>
                <a:cxn ang="0">
                  <a:pos x="23" y="38"/>
                </a:cxn>
                <a:cxn ang="0">
                  <a:pos x="23" y="38"/>
                </a:cxn>
                <a:cxn ang="0">
                  <a:pos x="24" y="34"/>
                </a:cxn>
                <a:cxn ang="0">
                  <a:pos x="27" y="31"/>
                </a:cxn>
                <a:cxn ang="0">
                  <a:pos x="32" y="23"/>
                </a:cxn>
                <a:cxn ang="0">
                  <a:pos x="38" y="16"/>
                </a:cxn>
                <a:cxn ang="0">
                  <a:pos x="40" y="12"/>
                </a:cxn>
                <a:cxn ang="0">
                  <a:pos x="41" y="8"/>
                </a:cxn>
                <a:cxn ang="0">
                  <a:pos x="41" y="8"/>
                </a:cxn>
                <a:cxn ang="0">
                  <a:pos x="40" y="6"/>
                </a:cxn>
                <a:cxn ang="0">
                  <a:pos x="40" y="3"/>
                </a:cxn>
                <a:cxn ang="0">
                  <a:pos x="36" y="0"/>
                </a:cxn>
                <a:cxn ang="0">
                  <a:pos x="34" y="0"/>
                </a:cxn>
                <a:cxn ang="0">
                  <a:pos x="32" y="2"/>
                </a:cxn>
                <a:cxn ang="0">
                  <a:pos x="31" y="3"/>
                </a:cxn>
                <a:cxn ang="0">
                  <a:pos x="30" y="4"/>
                </a:cxn>
                <a:cxn ang="0">
                  <a:pos x="30" y="4"/>
                </a:cxn>
              </a:cxnLst>
              <a:rect l="0" t="0" r="r" b="b"/>
              <a:pathLst>
                <a:path w="41" h="72">
                  <a:moveTo>
                    <a:pt x="30" y="4"/>
                  </a:moveTo>
                  <a:lnTo>
                    <a:pt x="30" y="4"/>
                  </a:lnTo>
                  <a:lnTo>
                    <a:pt x="28" y="10"/>
                  </a:lnTo>
                  <a:lnTo>
                    <a:pt x="26" y="14"/>
                  </a:lnTo>
                  <a:lnTo>
                    <a:pt x="19" y="20"/>
                  </a:lnTo>
                  <a:lnTo>
                    <a:pt x="19" y="20"/>
                  </a:lnTo>
                  <a:lnTo>
                    <a:pt x="15" y="28"/>
                  </a:lnTo>
                  <a:lnTo>
                    <a:pt x="11" y="36"/>
                  </a:lnTo>
                  <a:lnTo>
                    <a:pt x="11" y="36"/>
                  </a:lnTo>
                  <a:lnTo>
                    <a:pt x="9" y="45"/>
                  </a:lnTo>
                  <a:lnTo>
                    <a:pt x="6" y="54"/>
                  </a:lnTo>
                  <a:lnTo>
                    <a:pt x="6" y="54"/>
                  </a:lnTo>
                  <a:lnTo>
                    <a:pt x="5" y="57"/>
                  </a:lnTo>
                  <a:lnTo>
                    <a:pt x="4" y="59"/>
                  </a:lnTo>
                  <a:lnTo>
                    <a:pt x="1" y="63"/>
                  </a:lnTo>
                  <a:lnTo>
                    <a:pt x="0" y="66"/>
                  </a:lnTo>
                  <a:lnTo>
                    <a:pt x="0" y="66"/>
                  </a:lnTo>
                  <a:lnTo>
                    <a:pt x="0" y="68"/>
                  </a:lnTo>
                  <a:lnTo>
                    <a:pt x="0" y="70"/>
                  </a:lnTo>
                  <a:lnTo>
                    <a:pt x="4" y="72"/>
                  </a:lnTo>
                  <a:lnTo>
                    <a:pt x="7" y="72"/>
                  </a:lnTo>
                  <a:lnTo>
                    <a:pt x="9" y="71"/>
                  </a:lnTo>
                  <a:lnTo>
                    <a:pt x="10" y="68"/>
                  </a:lnTo>
                  <a:lnTo>
                    <a:pt x="10" y="68"/>
                  </a:lnTo>
                  <a:lnTo>
                    <a:pt x="13" y="65"/>
                  </a:lnTo>
                  <a:lnTo>
                    <a:pt x="17" y="59"/>
                  </a:lnTo>
                  <a:lnTo>
                    <a:pt x="17" y="59"/>
                  </a:lnTo>
                  <a:lnTo>
                    <a:pt x="21" y="49"/>
                  </a:lnTo>
                  <a:lnTo>
                    <a:pt x="23" y="38"/>
                  </a:lnTo>
                  <a:lnTo>
                    <a:pt x="23" y="38"/>
                  </a:lnTo>
                  <a:lnTo>
                    <a:pt x="24" y="34"/>
                  </a:lnTo>
                  <a:lnTo>
                    <a:pt x="27" y="31"/>
                  </a:lnTo>
                  <a:lnTo>
                    <a:pt x="32" y="23"/>
                  </a:lnTo>
                  <a:lnTo>
                    <a:pt x="38" y="16"/>
                  </a:lnTo>
                  <a:lnTo>
                    <a:pt x="40" y="12"/>
                  </a:lnTo>
                  <a:lnTo>
                    <a:pt x="41" y="8"/>
                  </a:lnTo>
                  <a:lnTo>
                    <a:pt x="41" y="8"/>
                  </a:lnTo>
                  <a:lnTo>
                    <a:pt x="40" y="6"/>
                  </a:lnTo>
                  <a:lnTo>
                    <a:pt x="40" y="3"/>
                  </a:lnTo>
                  <a:lnTo>
                    <a:pt x="36" y="0"/>
                  </a:lnTo>
                  <a:lnTo>
                    <a:pt x="34" y="0"/>
                  </a:lnTo>
                  <a:lnTo>
                    <a:pt x="32" y="2"/>
                  </a:lnTo>
                  <a:lnTo>
                    <a:pt x="31" y="3"/>
                  </a:lnTo>
                  <a:lnTo>
                    <a:pt x="30" y="4"/>
                  </a:lnTo>
                  <a:lnTo>
                    <a:pt x="3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2" name="chenying0907 988"/>
            <p:cNvSpPr/>
            <p:nvPr/>
          </p:nvSpPr>
          <p:spPr bwMode="auto">
            <a:xfrm>
              <a:off x="2379663" y="4649788"/>
              <a:ext cx="15875" cy="34925"/>
            </a:xfrm>
            <a:custGeom>
              <a:avLst/>
              <a:gdLst/>
              <a:ahLst/>
              <a:cxnLst>
                <a:cxn ang="0">
                  <a:pos x="31" y="6"/>
                </a:cxn>
                <a:cxn ang="0">
                  <a:pos x="31" y="6"/>
                </a:cxn>
                <a:cxn ang="0">
                  <a:pos x="28" y="16"/>
                </a:cxn>
                <a:cxn ang="0">
                  <a:pos x="26" y="25"/>
                </a:cxn>
                <a:cxn ang="0">
                  <a:pos x="17" y="43"/>
                </a:cxn>
                <a:cxn ang="0">
                  <a:pos x="7" y="62"/>
                </a:cxn>
                <a:cxn ang="0">
                  <a:pos x="4" y="71"/>
                </a:cxn>
                <a:cxn ang="0">
                  <a:pos x="0" y="80"/>
                </a:cxn>
                <a:cxn ang="0">
                  <a:pos x="0" y="80"/>
                </a:cxn>
                <a:cxn ang="0">
                  <a:pos x="0" y="83"/>
                </a:cxn>
                <a:cxn ang="0">
                  <a:pos x="1" y="85"/>
                </a:cxn>
                <a:cxn ang="0">
                  <a:pos x="5" y="88"/>
                </a:cxn>
                <a:cxn ang="0">
                  <a:pos x="9" y="87"/>
                </a:cxn>
                <a:cxn ang="0">
                  <a:pos x="10" y="85"/>
                </a:cxn>
                <a:cxn ang="0">
                  <a:pos x="11" y="84"/>
                </a:cxn>
                <a:cxn ang="0">
                  <a:pos x="11" y="84"/>
                </a:cxn>
                <a:cxn ang="0">
                  <a:pos x="14" y="74"/>
                </a:cxn>
                <a:cxn ang="0">
                  <a:pos x="19" y="64"/>
                </a:cxn>
                <a:cxn ang="0">
                  <a:pos x="28" y="45"/>
                </a:cxn>
                <a:cxn ang="0">
                  <a:pos x="38" y="26"/>
                </a:cxn>
                <a:cxn ang="0">
                  <a:pos x="40" y="16"/>
                </a:cxn>
                <a:cxn ang="0">
                  <a:pos x="41" y="6"/>
                </a:cxn>
                <a:cxn ang="0">
                  <a:pos x="41" y="6"/>
                </a:cxn>
                <a:cxn ang="0">
                  <a:pos x="41" y="4"/>
                </a:cxn>
                <a:cxn ang="0">
                  <a:pos x="40" y="2"/>
                </a:cxn>
                <a:cxn ang="0">
                  <a:pos x="39" y="0"/>
                </a:cxn>
                <a:cxn ang="0">
                  <a:pos x="36" y="0"/>
                </a:cxn>
                <a:cxn ang="0">
                  <a:pos x="32" y="2"/>
                </a:cxn>
                <a:cxn ang="0">
                  <a:pos x="31" y="4"/>
                </a:cxn>
                <a:cxn ang="0">
                  <a:pos x="31" y="6"/>
                </a:cxn>
                <a:cxn ang="0">
                  <a:pos x="31" y="6"/>
                </a:cxn>
              </a:cxnLst>
              <a:rect l="0" t="0" r="r" b="b"/>
              <a:pathLst>
                <a:path w="41" h="88">
                  <a:moveTo>
                    <a:pt x="31" y="6"/>
                  </a:moveTo>
                  <a:lnTo>
                    <a:pt x="31" y="6"/>
                  </a:lnTo>
                  <a:lnTo>
                    <a:pt x="28" y="16"/>
                  </a:lnTo>
                  <a:lnTo>
                    <a:pt x="26" y="25"/>
                  </a:lnTo>
                  <a:lnTo>
                    <a:pt x="17" y="43"/>
                  </a:lnTo>
                  <a:lnTo>
                    <a:pt x="7" y="62"/>
                  </a:lnTo>
                  <a:lnTo>
                    <a:pt x="4" y="71"/>
                  </a:lnTo>
                  <a:lnTo>
                    <a:pt x="0" y="80"/>
                  </a:lnTo>
                  <a:lnTo>
                    <a:pt x="0" y="80"/>
                  </a:lnTo>
                  <a:lnTo>
                    <a:pt x="0" y="83"/>
                  </a:lnTo>
                  <a:lnTo>
                    <a:pt x="1" y="85"/>
                  </a:lnTo>
                  <a:lnTo>
                    <a:pt x="5" y="88"/>
                  </a:lnTo>
                  <a:lnTo>
                    <a:pt x="9" y="87"/>
                  </a:lnTo>
                  <a:lnTo>
                    <a:pt x="10" y="85"/>
                  </a:lnTo>
                  <a:lnTo>
                    <a:pt x="11" y="84"/>
                  </a:lnTo>
                  <a:lnTo>
                    <a:pt x="11" y="84"/>
                  </a:lnTo>
                  <a:lnTo>
                    <a:pt x="14" y="74"/>
                  </a:lnTo>
                  <a:lnTo>
                    <a:pt x="19" y="64"/>
                  </a:lnTo>
                  <a:lnTo>
                    <a:pt x="28" y="45"/>
                  </a:lnTo>
                  <a:lnTo>
                    <a:pt x="38" y="26"/>
                  </a:lnTo>
                  <a:lnTo>
                    <a:pt x="40" y="16"/>
                  </a:lnTo>
                  <a:lnTo>
                    <a:pt x="41" y="6"/>
                  </a:lnTo>
                  <a:lnTo>
                    <a:pt x="41" y="6"/>
                  </a:lnTo>
                  <a:lnTo>
                    <a:pt x="41" y="4"/>
                  </a:lnTo>
                  <a:lnTo>
                    <a:pt x="40" y="2"/>
                  </a:lnTo>
                  <a:lnTo>
                    <a:pt x="39" y="0"/>
                  </a:lnTo>
                  <a:lnTo>
                    <a:pt x="36" y="0"/>
                  </a:lnTo>
                  <a:lnTo>
                    <a:pt x="32" y="2"/>
                  </a:lnTo>
                  <a:lnTo>
                    <a:pt x="31" y="4"/>
                  </a:lnTo>
                  <a:lnTo>
                    <a:pt x="31" y="6"/>
                  </a:lnTo>
                  <a:lnTo>
                    <a:pt x="31"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3" name="chenying0907 989"/>
            <p:cNvSpPr/>
            <p:nvPr/>
          </p:nvSpPr>
          <p:spPr bwMode="auto">
            <a:xfrm>
              <a:off x="2430463" y="4649788"/>
              <a:ext cx="14288" cy="26988"/>
            </a:xfrm>
            <a:custGeom>
              <a:avLst/>
              <a:gdLst/>
              <a:ahLst/>
              <a:cxnLst>
                <a:cxn ang="0">
                  <a:pos x="24" y="2"/>
                </a:cxn>
                <a:cxn ang="0">
                  <a:pos x="24" y="2"/>
                </a:cxn>
                <a:cxn ang="0">
                  <a:pos x="11" y="31"/>
                </a:cxn>
                <a:cxn ang="0">
                  <a:pos x="4" y="44"/>
                </a:cxn>
                <a:cxn ang="0">
                  <a:pos x="0" y="60"/>
                </a:cxn>
                <a:cxn ang="0">
                  <a:pos x="0" y="60"/>
                </a:cxn>
                <a:cxn ang="0">
                  <a:pos x="0" y="62"/>
                </a:cxn>
                <a:cxn ang="0">
                  <a:pos x="1" y="64"/>
                </a:cxn>
                <a:cxn ang="0">
                  <a:pos x="5" y="66"/>
                </a:cxn>
                <a:cxn ang="0">
                  <a:pos x="7" y="66"/>
                </a:cxn>
                <a:cxn ang="0">
                  <a:pos x="9" y="66"/>
                </a:cxn>
                <a:cxn ang="0">
                  <a:pos x="11" y="65"/>
                </a:cxn>
                <a:cxn ang="0">
                  <a:pos x="12" y="62"/>
                </a:cxn>
                <a:cxn ang="0">
                  <a:pos x="12" y="62"/>
                </a:cxn>
                <a:cxn ang="0">
                  <a:pos x="16" y="48"/>
                </a:cxn>
                <a:cxn ang="0">
                  <a:pos x="21" y="34"/>
                </a:cxn>
                <a:cxn ang="0">
                  <a:pos x="34" y="6"/>
                </a:cxn>
                <a:cxn ang="0">
                  <a:pos x="34" y="6"/>
                </a:cxn>
                <a:cxn ang="0">
                  <a:pos x="35" y="4"/>
                </a:cxn>
                <a:cxn ang="0">
                  <a:pos x="34" y="1"/>
                </a:cxn>
                <a:cxn ang="0">
                  <a:pos x="33" y="0"/>
                </a:cxn>
                <a:cxn ang="0">
                  <a:pos x="32" y="0"/>
                </a:cxn>
                <a:cxn ang="0">
                  <a:pos x="26" y="0"/>
                </a:cxn>
                <a:cxn ang="0">
                  <a:pos x="25" y="1"/>
                </a:cxn>
                <a:cxn ang="0">
                  <a:pos x="24" y="2"/>
                </a:cxn>
                <a:cxn ang="0">
                  <a:pos x="24" y="2"/>
                </a:cxn>
              </a:cxnLst>
              <a:rect l="0" t="0" r="r" b="b"/>
              <a:pathLst>
                <a:path w="35" h="66">
                  <a:moveTo>
                    <a:pt x="24" y="2"/>
                  </a:moveTo>
                  <a:lnTo>
                    <a:pt x="24" y="2"/>
                  </a:lnTo>
                  <a:lnTo>
                    <a:pt x="11" y="31"/>
                  </a:lnTo>
                  <a:lnTo>
                    <a:pt x="4" y="44"/>
                  </a:lnTo>
                  <a:lnTo>
                    <a:pt x="0" y="60"/>
                  </a:lnTo>
                  <a:lnTo>
                    <a:pt x="0" y="60"/>
                  </a:lnTo>
                  <a:lnTo>
                    <a:pt x="0" y="62"/>
                  </a:lnTo>
                  <a:lnTo>
                    <a:pt x="1" y="64"/>
                  </a:lnTo>
                  <a:lnTo>
                    <a:pt x="5" y="66"/>
                  </a:lnTo>
                  <a:lnTo>
                    <a:pt x="7" y="66"/>
                  </a:lnTo>
                  <a:lnTo>
                    <a:pt x="9" y="66"/>
                  </a:lnTo>
                  <a:lnTo>
                    <a:pt x="11" y="65"/>
                  </a:lnTo>
                  <a:lnTo>
                    <a:pt x="12" y="62"/>
                  </a:lnTo>
                  <a:lnTo>
                    <a:pt x="12" y="62"/>
                  </a:lnTo>
                  <a:lnTo>
                    <a:pt x="16" y="48"/>
                  </a:lnTo>
                  <a:lnTo>
                    <a:pt x="21" y="34"/>
                  </a:lnTo>
                  <a:lnTo>
                    <a:pt x="34" y="6"/>
                  </a:lnTo>
                  <a:lnTo>
                    <a:pt x="34" y="6"/>
                  </a:lnTo>
                  <a:lnTo>
                    <a:pt x="35" y="4"/>
                  </a:lnTo>
                  <a:lnTo>
                    <a:pt x="34" y="1"/>
                  </a:lnTo>
                  <a:lnTo>
                    <a:pt x="33" y="0"/>
                  </a:lnTo>
                  <a:lnTo>
                    <a:pt x="32" y="0"/>
                  </a:lnTo>
                  <a:lnTo>
                    <a:pt x="26" y="0"/>
                  </a:lnTo>
                  <a:lnTo>
                    <a:pt x="25" y="1"/>
                  </a:lnTo>
                  <a:lnTo>
                    <a:pt x="24" y="2"/>
                  </a:lnTo>
                  <a:lnTo>
                    <a:pt x="2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4" name="chenying0907 990"/>
            <p:cNvSpPr/>
            <p:nvPr/>
          </p:nvSpPr>
          <p:spPr bwMode="auto">
            <a:xfrm>
              <a:off x="2473326" y="4643438"/>
              <a:ext cx="19050" cy="25400"/>
            </a:xfrm>
            <a:custGeom>
              <a:avLst/>
              <a:gdLst/>
              <a:ahLst/>
              <a:cxnLst>
                <a:cxn ang="0">
                  <a:pos x="38" y="4"/>
                </a:cxn>
                <a:cxn ang="0">
                  <a:pos x="38" y="4"/>
                </a:cxn>
                <a:cxn ang="0">
                  <a:pos x="34" y="10"/>
                </a:cxn>
                <a:cxn ang="0">
                  <a:pos x="28" y="17"/>
                </a:cxn>
                <a:cxn ang="0">
                  <a:pos x="23" y="23"/>
                </a:cxn>
                <a:cxn ang="0">
                  <a:pos x="17" y="30"/>
                </a:cxn>
                <a:cxn ang="0">
                  <a:pos x="17" y="30"/>
                </a:cxn>
                <a:cxn ang="0">
                  <a:pos x="10" y="41"/>
                </a:cxn>
                <a:cxn ang="0">
                  <a:pos x="4" y="47"/>
                </a:cxn>
                <a:cxn ang="0">
                  <a:pos x="0" y="52"/>
                </a:cxn>
                <a:cxn ang="0">
                  <a:pos x="0" y="52"/>
                </a:cxn>
                <a:cxn ang="0">
                  <a:pos x="0" y="55"/>
                </a:cxn>
                <a:cxn ang="0">
                  <a:pos x="0" y="57"/>
                </a:cxn>
                <a:cxn ang="0">
                  <a:pos x="3" y="60"/>
                </a:cxn>
                <a:cxn ang="0">
                  <a:pos x="7" y="61"/>
                </a:cxn>
                <a:cxn ang="0">
                  <a:pos x="10" y="60"/>
                </a:cxn>
                <a:cxn ang="0">
                  <a:pos x="11" y="58"/>
                </a:cxn>
                <a:cxn ang="0">
                  <a:pos x="11" y="58"/>
                </a:cxn>
                <a:cxn ang="0">
                  <a:pos x="19" y="47"/>
                </a:cxn>
                <a:cxn ang="0">
                  <a:pos x="28" y="35"/>
                </a:cxn>
                <a:cxn ang="0">
                  <a:pos x="28" y="35"/>
                </a:cxn>
                <a:cxn ang="0">
                  <a:pos x="38" y="22"/>
                </a:cxn>
                <a:cxn ang="0">
                  <a:pos x="44" y="15"/>
                </a:cxn>
                <a:cxn ang="0">
                  <a:pos x="49" y="9"/>
                </a:cxn>
                <a:cxn ang="0">
                  <a:pos x="49" y="9"/>
                </a:cxn>
                <a:cxn ang="0">
                  <a:pos x="49" y="6"/>
                </a:cxn>
                <a:cxn ang="0">
                  <a:pos x="49" y="4"/>
                </a:cxn>
                <a:cxn ang="0">
                  <a:pos x="46" y="1"/>
                </a:cxn>
                <a:cxn ang="0">
                  <a:pos x="42" y="0"/>
                </a:cxn>
                <a:cxn ang="0">
                  <a:pos x="41" y="1"/>
                </a:cxn>
                <a:cxn ang="0">
                  <a:pos x="38" y="4"/>
                </a:cxn>
                <a:cxn ang="0">
                  <a:pos x="38" y="4"/>
                </a:cxn>
              </a:cxnLst>
              <a:rect l="0" t="0" r="r" b="b"/>
              <a:pathLst>
                <a:path w="49" h="61">
                  <a:moveTo>
                    <a:pt x="38" y="4"/>
                  </a:moveTo>
                  <a:lnTo>
                    <a:pt x="38" y="4"/>
                  </a:lnTo>
                  <a:lnTo>
                    <a:pt x="34" y="10"/>
                  </a:lnTo>
                  <a:lnTo>
                    <a:pt x="28" y="17"/>
                  </a:lnTo>
                  <a:lnTo>
                    <a:pt x="23" y="23"/>
                  </a:lnTo>
                  <a:lnTo>
                    <a:pt x="17" y="30"/>
                  </a:lnTo>
                  <a:lnTo>
                    <a:pt x="17" y="30"/>
                  </a:lnTo>
                  <a:lnTo>
                    <a:pt x="10" y="41"/>
                  </a:lnTo>
                  <a:lnTo>
                    <a:pt x="4" y="47"/>
                  </a:lnTo>
                  <a:lnTo>
                    <a:pt x="0" y="52"/>
                  </a:lnTo>
                  <a:lnTo>
                    <a:pt x="0" y="52"/>
                  </a:lnTo>
                  <a:lnTo>
                    <a:pt x="0" y="55"/>
                  </a:lnTo>
                  <a:lnTo>
                    <a:pt x="0" y="57"/>
                  </a:lnTo>
                  <a:lnTo>
                    <a:pt x="3" y="60"/>
                  </a:lnTo>
                  <a:lnTo>
                    <a:pt x="7" y="61"/>
                  </a:lnTo>
                  <a:lnTo>
                    <a:pt x="10" y="60"/>
                  </a:lnTo>
                  <a:lnTo>
                    <a:pt x="11" y="58"/>
                  </a:lnTo>
                  <a:lnTo>
                    <a:pt x="11" y="58"/>
                  </a:lnTo>
                  <a:lnTo>
                    <a:pt x="19" y="47"/>
                  </a:lnTo>
                  <a:lnTo>
                    <a:pt x="28" y="35"/>
                  </a:lnTo>
                  <a:lnTo>
                    <a:pt x="28" y="35"/>
                  </a:lnTo>
                  <a:lnTo>
                    <a:pt x="38" y="22"/>
                  </a:lnTo>
                  <a:lnTo>
                    <a:pt x="44" y="15"/>
                  </a:lnTo>
                  <a:lnTo>
                    <a:pt x="49" y="9"/>
                  </a:lnTo>
                  <a:lnTo>
                    <a:pt x="49" y="9"/>
                  </a:lnTo>
                  <a:lnTo>
                    <a:pt x="49" y="6"/>
                  </a:lnTo>
                  <a:lnTo>
                    <a:pt x="49" y="4"/>
                  </a:lnTo>
                  <a:lnTo>
                    <a:pt x="46" y="1"/>
                  </a:lnTo>
                  <a:lnTo>
                    <a:pt x="42" y="0"/>
                  </a:lnTo>
                  <a:lnTo>
                    <a:pt x="41" y="1"/>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5" name="chenying0907 991"/>
            <p:cNvSpPr/>
            <p:nvPr/>
          </p:nvSpPr>
          <p:spPr bwMode="auto">
            <a:xfrm>
              <a:off x="2528888" y="4633913"/>
              <a:ext cx="14288" cy="25400"/>
            </a:xfrm>
            <a:custGeom>
              <a:avLst/>
              <a:gdLst/>
              <a:ahLst/>
              <a:cxnLst>
                <a:cxn ang="0">
                  <a:pos x="32" y="0"/>
                </a:cxn>
                <a:cxn ang="0">
                  <a:pos x="32" y="0"/>
                </a:cxn>
                <a:cxn ang="0">
                  <a:pos x="25" y="4"/>
                </a:cxn>
                <a:cxn ang="0">
                  <a:pos x="20" y="10"/>
                </a:cxn>
                <a:cxn ang="0">
                  <a:pos x="16" y="17"/>
                </a:cxn>
                <a:cxn ang="0">
                  <a:pos x="13" y="24"/>
                </a:cxn>
                <a:cxn ang="0">
                  <a:pos x="13" y="24"/>
                </a:cxn>
                <a:cxn ang="0">
                  <a:pos x="11" y="34"/>
                </a:cxn>
                <a:cxn ang="0">
                  <a:pos x="10" y="40"/>
                </a:cxn>
                <a:cxn ang="0">
                  <a:pos x="7" y="44"/>
                </a:cxn>
                <a:cxn ang="0">
                  <a:pos x="7" y="44"/>
                </a:cxn>
                <a:cxn ang="0">
                  <a:pos x="4" y="48"/>
                </a:cxn>
                <a:cxn ang="0">
                  <a:pos x="2" y="51"/>
                </a:cxn>
                <a:cxn ang="0">
                  <a:pos x="0" y="59"/>
                </a:cxn>
                <a:cxn ang="0">
                  <a:pos x="0" y="59"/>
                </a:cxn>
                <a:cxn ang="0">
                  <a:pos x="2" y="62"/>
                </a:cxn>
                <a:cxn ang="0">
                  <a:pos x="2" y="63"/>
                </a:cxn>
                <a:cxn ang="0">
                  <a:pos x="4" y="65"/>
                </a:cxn>
                <a:cxn ang="0">
                  <a:pos x="6" y="65"/>
                </a:cxn>
                <a:cxn ang="0">
                  <a:pos x="10" y="63"/>
                </a:cxn>
                <a:cxn ang="0">
                  <a:pos x="12" y="62"/>
                </a:cxn>
                <a:cxn ang="0">
                  <a:pos x="12" y="59"/>
                </a:cxn>
                <a:cxn ang="0">
                  <a:pos x="12" y="59"/>
                </a:cxn>
                <a:cxn ang="0">
                  <a:pos x="13" y="55"/>
                </a:cxn>
                <a:cxn ang="0">
                  <a:pos x="15" y="53"/>
                </a:cxn>
                <a:cxn ang="0">
                  <a:pos x="19" y="48"/>
                </a:cxn>
                <a:cxn ang="0">
                  <a:pos x="19" y="48"/>
                </a:cxn>
                <a:cxn ang="0">
                  <a:pos x="21" y="41"/>
                </a:cxn>
                <a:cxn ang="0">
                  <a:pos x="23" y="36"/>
                </a:cxn>
                <a:cxn ang="0">
                  <a:pos x="23" y="36"/>
                </a:cxn>
                <a:cxn ang="0">
                  <a:pos x="27" y="21"/>
                </a:cxn>
                <a:cxn ang="0">
                  <a:pos x="29" y="16"/>
                </a:cxn>
                <a:cxn ang="0">
                  <a:pos x="32" y="14"/>
                </a:cxn>
                <a:cxn ang="0">
                  <a:pos x="34" y="12"/>
                </a:cxn>
                <a:cxn ang="0">
                  <a:pos x="34" y="12"/>
                </a:cxn>
                <a:cxn ang="0">
                  <a:pos x="37" y="11"/>
                </a:cxn>
                <a:cxn ang="0">
                  <a:pos x="38" y="8"/>
                </a:cxn>
                <a:cxn ang="0">
                  <a:pos x="38" y="4"/>
                </a:cxn>
                <a:cxn ang="0">
                  <a:pos x="36" y="2"/>
                </a:cxn>
                <a:cxn ang="0">
                  <a:pos x="34" y="0"/>
                </a:cxn>
                <a:cxn ang="0">
                  <a:pos x="32" y="0"/>
                </a:cxn>
                <a:cxn ang="0">
                  <a:pos x="32" y="0"/>
                </a:cxn>
              </a:cxnLst>
              <a:rect l="0" t="0" r="r" b="b"/>
              <a:pathLst>
                <a:path w="38" h="65">
                  <a:moveTo>
                    <a:pt x="32" y="0"/>
                  </a:moveTo>
                  <a:lnTo>
                    <a:pt x="32" y="0"/>
                  </a:lnTo>
                  <a:lnTo>
                    <a:pt x="25" y="4"/>
                  </a:lnTo>
                  <a:lnTo>
                    <a:pt x="20" y="10"/>
                  </a:lnTo>
                  <a:lnTo>
                    <a:pt x="16" y="17"/>
                  </a:lnTo>
                  <a:lnTo>
                    <a:pt x="13" y="24"/>
                  </a:lnTo>
                  <a:lnTo>
                    <a:pt x="13" y="24"/>
                  </a:lnTo>
                  <a:lnTo>
                    <a:pt x="11" y="34"/>
                  </a:lnTo>
                  <a:lnTo>
                    <a:pt x="10" y="40"/>
                  </a:lnTo>
                  <a:lnTo>
                    <a:pt x="7" y="44"/>
                  </a:lnTo>
                  <a:lnTo>
                    <a:pt x="7" y="44"/>
                  </a:lnTo>
                  <a:lnTo>
                    <a:pt x="4" y="48"/>
                  </a:lnTo>
                  <a:lnTo>
                    <a:pt x="2" y="51"/>
                  </a:lnTo>
                  <a:lnTo>
                    <a:pt x="0" y="59"/>
                  </a:lnTo>
                  <a:lnTo>
                    <a:pt x="0" y="59"/>
                  </a:lnTo>
                  <a:lnTo>
                    <a:pt x="2" y="62"/>
                  </a:lnTo>
                  <a:lnTo>
                    <a:pt x="2" y="63"/>
                  </a:lnTo>
                  <a:lnTo>
                    <a:pt x="4" y="65"/>
                  </a:lnTo>
                  <a:lnTo>
                    <a:pt x="6" y="65"/>
                  </a:lnTo>
                  <a:lnTo>
                    <a:pt x="10" y="63"/>
                  </a:lnTo>
                  <a:lnTo>
                    <a:pt x="12" y="62"/>
                  </a:lnTo>
                  <a:lnTo>
                    <a:pt x="12" y="59"/>
                  </a:lnTo>
                  <a:lnTo>
                    <a:pt x="12" y="59"/>
                  </a:lnTo>
                  <a:lnTo>
                    <a:pt x="13" y="55"/>
                  </a:lnTo>
                  <a:lnTo>
                    <a:pt x="15" y="53"/>
                  </a:lnTo>
                  <a:lnTo>
                    <a:pt x="19" y="48"/>
                  </a:lnTo>
                  <a:lnTo>
                    <a:pt x="19" y="48"/>
                  </a:lnTo>
                  <a:lnTo>
                    <a:pt x="21" y="41"/>
                  </a:lnTo>
                  <a:lnTo>
                    <a:pt x="23" y="36"/>
                  </a:lnTo>
                  <a:lnTo>
                    <a:pt x="23" y="36"/>
                  </a:lnTo>
                  <a:lnTo>
                    <a:pt x="27" y="21"/>
                  </a:lnTo>
                  <a:lnTo>
                    <a:pt x="29" y="16"/>
                  </a:lnTo>
                  <a:lnTo>
                    <a:pt x="32" y="14"/>
                  </a:lnTo>
                  <a:lnTo>
                    <a:pt x="34" y="12"/>
                  </a:lnTo>
                  <a:lnTo>
                    <a:pt x="34" y="12"/>
                  </a:lnTo>
                  <a:lnTo>
                    <a:pt x="37" y="11"/>
                  </a:lnTo>
                  <a:lnTo>
                    <a:pt x="38" y="8"/>
                  </a:lnTo>
                  <a:lnTo>
                    <a:pt x="38" y="4"/>
                  </a:lnTo>
                  <a:lnTo>
                    <a:pt x="36" y="2"/>
                  </a:lnTo>
                  <a:lnTo>
                    <a:pt x="34" y="0"/>
                  </a:lnTo>
                  <a:lnTo>
                    <a:pt x="32" y="0"/>
                  </a:lnTo>
                  <a:lnTo>
                    <a:pt x="3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6" name="chenying0907 992"/>
            <p:cNvSpPr/>
            <p:nvPr/>
          </p:nvSpPr>
          <p:spPr bwMode="auto">
            <a:xfrm>
              <a:off x="2584451" y="4614863"/>
              <a:ext cx="20638" cy="25400"/>
            </a:xfrm>
            <a:custGeom>
              <a:avLst/>
              <a:gdLst/>
              <a:ahLst/>
              <a:cxnLst>
                <a:cxn ang="0">
                  <a:pos x="39" y="1"/>
                </a:cxn>
                <a:cxn ang="0">
                  <a:pos x="39" y="1"/>
                </a:cxn>
                <a:cxn ang="0">
                  <a:pos x="19" y="28"/>
                </a:cxn>
                <a:cxn ang="0">
                  <a:pos x="1" y="56"/>
                </a:cxn>
                <a:cxn ang="0">
                  <a:pos x="1" y="56"/>
                </a:cxn>
                <a:cxn ang="0">
                  <a:pos x="0" y="59"/>
                </a:cxn>
                <a:cxn ang="0">
                  <a:pos x="0" y="60"/>
                </a:cxn>
                <a:cxn ang="0">
                  <a:pos x="2" y="64"/>
                </a:cxn>
                <a:cxn ang="0">
                  <a:pos x="6" y="64"/>
                </a:cxn>
                <a:cxn ang="0">
                  <a:pos x="9" y="64"/>
                </a:cxn>
                <a:cxn ang="0">
                  <a:pos x="10" y="61"/>
                </a:cxn>
                <a:cxn ang="0">
                  <a:pos x="10" y="61"/>
                </a:cxn>
                <a:cxn ang="0">
                  <a:pos x="28" y="35"/>
                </a:cxn>
                <a:cxn ang="0">
                  <a:pos x="48" y="10"/>
                </a:cxn>
                <a:cxn ang="0">
                  <a:pos x="48" y="10"/>
                </a:cxn>
                <a:cxn ang="0">
                  <a:pos x="48" y="8"/>
                </a:cxn>
                <a:cxn ang="0">
                  <a:pos x="49" y="5"/>
                </a:cxn>
                <a:cxn ang="0">
                  <a:pos x="47" y="1"/>
                </a:cxn>
                <a:cxn ang="0">
                  <a:pos x="45" y="0"/>
                </a:cxn>
                <a:cxn ang="0">
                  <a:pos x="43" y="0"/>
                </a:cxn>
                <a:cxn ang="0">
                  <a:pos x="41" y="0"/>
                </a:cxn>
                <a:cxn ang="0">
                  <a:pos x="39" y="1"/>
                </a:cxn>
                <a:cxn ang="0">
                  <a:pos x="39" y="1"/>
                </a:cxn>
              </a:cxnLst>
              <a:rect l="0" t="0" r="r" b="b"/>
              <a:pathLst>
                <a:path w="49" h="64">
                  <a:moveTo>
                    <a:pt x="39" y="1"/>
                  </a:moveTo>
                  <a:lnTo>
                    <a:pt x="39" y="1"/>
                  </a:lnTo>
                  <a:lnTo>
                    <a:pt x="19" y="28"/>
                  </a:lnTo>
                  <a:lnTo>
                    <a:pt x="1" y="56"/>
                  </a:lnTo>
                  <a:lnTo>
                    <a:pt x="1" y="56"/>
                  </a:lnTo>
                  <a:lnTo>
                    <a:pt x="0" y="59"/>
                  </a:lnTo>
                  <a:lnTo>
                    <a:pt x="0" y="60"/>
                  </a:lnTo>
                  <a:lnTo>
                    <a:pt x="2" y="64"/>
                  </a:lnTo>
                  <a:lnTo>
                    <a:pt x="6" y="64"/>
                  </a:lnTo>
                  <a:lnTo>
                    <a:pt x="9" y="64"/>
                  </a:lnTo>
                  <a:lnTo>
                    <a:pt x="10" y="61"/>
                  </a:lnTo>
                  <a:lnTo>
                    <a:pt x="10" y="61"/>
                  </a:lnTo>
                  <a:lnTo>
                    <a:pt x="28" y="35"/>
                  </a:lnTo>
                  <a:lnTo>
                    <a:pt x="48" y="10"/>
                  </a:lnTo>
                  <a:lnTo>
                    <a:pt x="48" y="10"/>
                  </a:lnTo>
                  <a:lnTo>
                    <a:pt x="48" y="8"/>
                  </a:lnTo>
                  <a:lnTo>
                    <a:pt x="49" y="5"/>
                  </a:lnTo>
                  <a:lnTo>
                    <a:pt x="47" y="1"/>
                  </a:lnTo>
                  <a:lnTo>
                    <a:pt x="45" y="0"/>
                  </a:lnTo>
                  <a:lnTo>
                    <a:pt x="43" y="0"/>
                  </a:lnTo>
                  <a:lnTo>
                    <a:pt x="41"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7" name="chenying0907 993"/>
            <p:cNvSpPr/>
            <p:nvPr/>
          </p:nvSpPr>
          <p:spPr bwMode="auto">
            <a:xfrm>
              <a:off x="2632076" y="4592638"/>
              <a:ext cx="14288" cy="28575"/>
            </a:xfrm>
            <a:custGeom>
              <a:avLst/>
              <a:gdLst/>
              <a:ahLst/>
              <a:cxnLst>
                <a:cxn ang="0">
                  <a:pos x="28" y="6"/>
                </a:cxn>
                <a:cxn ang="0">
                  <a:pos x="28" y="6"/>
                </a:cxn>
                <a:cxn ang="0">
                  <a:pos x="27" y="14"/>
                </a:cxn>
                <a:cxn ang="0">
                  <a:pos x="24" y="20"/>
                </a:cxn>
                <a:cxn ang="0">
                  <a:pos x="17" y="34"/>
                </a:cxn>
                <a:cxn ang="0">
                  <a:pos x="17" y="34"/>
                </a:cxn>
                <a:cxn ang="0">
                  <a:pos x="11" y="49"/>
                </a:cxn>
                <a:cxn ang="0">
                  <a:pos x="7" y="55"/>
                </a:cxn>
                <a:cxn ang="0">
                  <a:pos x="2" y="62"/>
                </a:cxn>
                <a:cxn ang="0">
                  <a:pos x="2" y="62"/>
                </a:cxn>
                <a:cxn ang="0">
                  <a:pos x="0" y="65"/>
                </a:cxn>
                <a:cxn ang="0">
                  <a:pos x="0" y="67"/>
                </a:cxn>
                <a:cxn ang="0">
                  <a:pos x="3" y="71"/>
                </a:cxn>
                <a:cxn ang="0">
                  <a:pos x="7" y="72"/>
                </a:cxn>
                <a:cxn ang="0">
                  <a:pos x="8" y="72"/>
                </a:cxn>
                <a:cxn ang="0">
                  <a:pos x="11" y="70"/>
                </a:cxn>
                <a:cxn ang="0">
                  <a:pos x="11" y="70"/>
                </a:cxn>
                <a:cxn ang="0">
                  <a:pos x="15" y="65"/>
                </a:cxn>
                <a:cxn ang="0">
                  <a:pos x="20" y="57"/>
                </a:cxn>
                <a:cxn ang="0">
                  <a:pos x="27" y="42"/>
                </a:cxn>
                <a:cxn ang="0">
                  <a:pos x="27" y="42"/>
                </a:cxn>
                <a:cxn ang="0">
                  <a:pos x="34" y="24"/>
                </a:cxn>
                <a:cxn ang="0">
                  <a:pos x="37" y="15"/>
                </a:cxn>
                <a:cxn ang="0">
                  <a:pos x="38" y="6"/>
                </a:cxn>
                <a:cxn ang="0">
                  <a:pos x="38" y="6"/>
                </a:cxn>
                <a:cxn ang="0">
                  <a:pos x="38" y="3"/>
                </a:cxn>
                <a:cxn ang="0">
                  <a:pos x="37" y="2"/>
                </a:cxn>
                <a:cxn ang="0">
                  <a:pos x="33" y="0"/>
                </a:cxn>
                <a:cxn ang="0">
                  <a:pos x="29" y="2"/>
                </a:cxn>
                <a:cxn ang="0">
                  <a:pos x="28" y="3"/>
                </a:cxn>
                <a:cxn ang="0">
                  <a:pos x="28" y="6"/>
                </a:cxn>
                <a:cxn ang="0">
                  <a:pos x="28" y="6"/>
                </a:cxn>
              </a:cxnLst>
              <a:rect l="0" t="0" r="r" b="b"/>
              <a:pathLst>
                <a:path w="38" h="72">
                  <a:moveTo>
                    <a:pt x="28" y="6"/>
                  </a:moveTo>
                  <a:lnTo>
                    <a:pt x="28" y="6"/>
                  </a:lnTo>
                  <a:lnTo>
                    <a:pt x="27" y="14"/>
                  </a:lnTo>
                  <a:lnTo>
                    <a:pt x="24" y="20"/>
                  </a:lnTo>
                  <a:lnTo>
                    <a:pt x="17" y="34"/>
                  </a:lnTo>
                  <a:lnTo>
                    <a:pt x="17" y="34"/>
                  </a:lnTo>
                  <a:lnTo>
                    <a:pt x="11" y="49"/>
                  </a:lnTo>
                  <a:lnTo>
                    <a:pt x="7" y="55"/>
                  </a:lnTo>
                  <a:lnTo>
                    <a:pt x="2" y="62"/>
                  </a:lnTo>
                  <a:lnTo>
                    <a:pt x="2" y="62"/>
                  </a:lnTo>
                  <a:lnTo>
                    <a:pt x="0" y="65"/>
                  </a:lnTo>
                  <a:lnTo>
                    <a:pt x="0" y="67"/>
                  </a:lnTo>
                  <a:lnTo>
                    <a:pt x="3" y="71"/>
                  </a:lnTo>
                  <a:lnTo>
                    <a:pt x="7" y="72"/>
                  </a:lnTo>
                  <a:lnTo>
                    <a:pt x="8" y="72"/>
                  </a:lnTo>
                  <a:lnTo>
                    <a:pt x="11" y="70"/>
                  </a:lnTo>
                  <a:lnTo>
                    <a:pt x="11" y="70"/>
                  </a:lnTo>
                  <a:lnTo>
                    <a:pt x="15" y="65"/>
                  </a:lnTo>
                  <a:lnTo>
                    <a:pt x="20" y="57"/>
                  </a:lnTo>
                  <a:lnTo>
                    <a:pt x="27" y="42"/>
                  </a:lnTo>
                  <a:lnTo>
                    <a:pt x="27" y="42"/>
                  </a:lnTo>
                  <a:lnTo>
                    <a:pt x="34" y="24"/>
                  </a:lnTo>
                  <a:lnTo>
                    <a:pt x="37" y="15"/>
                  </a:lnTo>
                  <a:lnTo>
                    <a:pt x="38" y="6"/>
                  </a:lnTo>
                  <a:lnTo>
                    <a:pt x="38" y="6"/>
                  </a:lnTo>
                  <a:lnTo>
                    <a:pt x="38" y="3"/>
                  </a:lnTo>
                  <a:lnTo>
                    <a:pt x="37" y="2"/>
                  </a:lnTo>
                  <a:lnTo>
                    <a:pt x="33" y="0"/>
                  </a:lnTo>
                  <a:lnTo>
                    <a:pt x="29" y="2"/>
                  </a:lnTo>
                  <a:lnTo>
                    <a:pt x="28" y="3"/>
                  </a:lnTo>
                  <a:lnTo>
                    <a:pt x="28" y="6"/>
                  </a:lnTo>
                  <a:lnTo>
                    <a:pt x="28"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8" name="chenying0907 994"/>
            <p:cNvSpPr/>
            <p:nvPr/>
          </p:nvSpPr>
          <p:spPr bwMode="auto">
            <a:xfrm>
              <a:off x="2265363" y="4254501"/>
              <a:ext cx="60325" cy="92075"/>
            </a:xfrm>
            <a:custGeom>
              <a:avLst/>
              <a:gdLst/>
              <a:ahLst/>
              <a:cxnLst>
                <a:cxn ang="0">
                  <a:pos x="146" y="0"/>
                </a:cxn>
                <a:cxn ang="0">
                  <a:pos x="146" y="0"/>
                </a:cxn>
                <a:cxn ang="0">
                  <a:pos x="139" y="2"/>
                </a:cxn>
                <a:cxn ang="0">
                  <a:pos x="133" y="5"/>
                </a:cxn>
                <a:cxn ang="0">
                  <a:pos x="122" y="14"/>
                </a:cxn>
                <a:cxn ang="0">
                  <a:pos x="112" y="26"/>
                </a:cxn>
                <a:cxn ang="0">
                  <a:pos x="103" y="39"/>
                </a:cxn>
                <a:cxn ang="0">
                  <a:pos x="87" y="66"/>
                </a:cxn>
                <a:cxn ang="0">
                  <a:pos x="80" y="80"/>
                </a:cxn>
                <a:cxn ang="0">
                  <a:pos x="72" y="91"/>
                </a:cxn>
                <a:cxn ang="0">
                  <a:pos x="72" y="91"/>
                </a:cxn>
                <a:cxn ang="0">
                  <a:pos x="50" y="123"/>
                </a:cxn>
                <a:cxn ang="0">
                  <a:pos x="29" y="154"/>
                </a:cxn>
                <a:cxn ang="0">
                  <a:pos x="19" y="170"/>
                </a:cxn>
                <a:cxn ang="0">
                  <a:pos x="11" y="187"/>
                </a:cxn>
                <a:cxn ang="0">
                  <a:pos x="4" y="205"/>
                </a:cxn>
                <a:cxn ang="0">
                  <a:pos x="0" y="225"/>
                </a:cxn>
                <a:cxn ang="0">
                  <a:pos x="0" y="225"/>
                </a:cxn>
                <a:cxn ang="0">
                  <a:pos x="0" y="227"/>
                </a:cxn>
                <a:cxn ang="0">
                  <a:pos x="2" y="229"/>
                </a:cxn>
                <a:cxn ang="0">
                  <a:pos x="6" y="231"/>
                </a:cxn>
                <a:cxn ang="0">
                  <a:pos x="7" y="231"/>
                </a:cxn>
                <a:cxn ang="0">
                  <a:pos x="10" y="231"/>
                </a:cxn>
                <a:cxn ang="0">
                  <a:pos x="11" y="230"/>
                </a:cxn>
                <a:cxn ang="0">
                  <a:pos x="12" y="227"/>
                </a:cxn>
                <a:cxn ang="0">
                  <a:pos x="12" y="227"/>
                </a:cxn>
                <a:cxn ang="0">
                  <a:pos x="15" y="212"/>
                </a:cxn>
                <a:cxn ang="0">
                  <a:pos x="19" y="197"/>
                </a:cxn>
                <a:cxn ang="0">
                  <a:pos x="25" y="184"/>
                </a:cxn>
                <a:cxn ang="0">
                  <a:pos x="32" y="171"/>
                </a:cxn>
                <a:cxn ang="0">
                  <a:pos x="48" y="146"/>
                </a:cxn>
                <a:cxn ang="0">
                  <a:pos x="65" y="123"/>
                </a:cxn>
                <a:cxn ang="0">
                  <a:pos x="65" y="123"/>
                </a:cxn>
                <a:cxn ang="0">
                  <a:pos x="84" y="93"/>
                </a:cxn>
                <a:cxn ang="0">
                  <a:pos x="104" y="64"/>
                </a:cxn>
                <a:cxn ang="0">
                  <a:pos x="104" y="64"/>
                </a:cxn>
                <a:cxn ang="0">
                  <a:pos x="113" y="48"/>
                </a:cxn>
                <a:cxn ang="0">
                  <a:pos x="122" y="32"/>
                </a:cxn>
                <a:cxn ang="0">
                  <a:pos x="127" y="26"/>
                </a:cxn>
                <a:cxn ang="0">
                  <a:pos x="134" y="19"/>
                </a:cxn>
                <a:cxn ang="0">
                  <a:pos x="140" y="14"/>
                </a:cxn>
                <a:cxn ang="0">
                  <a:pos x="148" y="10"/>
                </a:cxn>
                <a:cxn ang="0">
                  <a:pos x="148" y="10"/>
                </a:cxn>
                <a:cxn ang="0">
                  <a:pos x="151" y="9"/>
                </a:cxn>
                <a:cxn ang="0">
                  <a:pos x="152" y="8"/>
                </a:cxn>
                <a:cxn ang="0">
                  <a:pos x="152" y="4"/>
                </a:cxn>
                <a:cxn ang="0">
                  <a:pos x="150" y="0"/>
                </a:cxn>
                <a:cxn ang="0">
                  <a:pos x="148" y="0"/>
                </a:cxn>
                <a:cxn ang="0">
                  <a:pos x="146" y="0"/>
                </a:cxn>
                <a:cxn ang="0">
                  <a:pos x="146" y="0"/>
                </a:cxn>
              </a:cxnLst>
              <a:rect l="0" t="0" r="r" b="b"/>
              <a:pathLst>
                <a:path w="152" h="231">
                  <a:moveTo>
                    <a:pt x="146" y="0"/>
                  </a:moveTo>
                  <a:lnTo>
                    <a:pt x="146" y="0"/>
                  </a:lnTo>
                  <a:lnTo>
                    <a:pt x="139" y="2"/>
                  </a:lnTo>
                  <a:lnTo>
                    <a:pt x="133" y="5"/>
                  </a:lnTo>
                  <a:lnTo>
                    <a:pt x="122" y="14"/>
                  </a:lnTo>
                  <a:lnTo>
                    <a:pt x="112" y="26"/>
                  </a:lnTo>
                  <a:lnTo>
                    <a:pt x="103" y="39"/>
                  </a:lnTo>
                  <a:lnTo>
                    <a:pt x="87" y="66"/>
                  </a:lnTo>
                  <a:lnTo>
                    <a:pt x="80" y="80"/>
                  </a:lnTo>
                  <a:lnTo>
                    <a:pt x="72" y="91"/>
                  </a:lnTo>
                  <a:lnTo>
                    <a:pt x="72" y="91"/>
                  </a:lnTo>
                  <a:lnTo>
                    <a:pt x="50" y="123"/>
                  </a:lnTo>
                  <a:lnTo>
                    <a:pt x="29" y="154"/>
                  </a:lnTo>
                  <a:lnTo>
                    <a:pt x="19" y="170"/>
                  </a:lnTo>
                  <a:lnTo>
                    <a:pt x="11" y="187"/>
                  </a:lnTo>
                  <a:lnTo>
                    <a:pt x="4" y="205"/>
                  </a:lnTo>
                  <a:lnTo>
                    <a:pt x="0" y="225"/>
                  </a:lnTo>
                  <a:lnTo>
                    <a:pt x="0" y="225"/>
                  </a:lnTo>
                  <a:lnTo>
                    <a:pt x="0" y="227"/>
                  </a:lnTo>
                  <a:lnTo>
                    <a:pt x="2" y="229"/>
                  </a:lnTo>
                  <a:lnTo>
                    <a:pt x="6" y="231"/>
                  </a:lnTo>
                  <a:lnTo>
                    <a:pt x="7" y="231"/>
                  </a:lnTo>
                  <a:lnTo>
                    <a:pt x="10" y="231"/>
                  </a:lnTo>
                  <a:lnTo>
                    <a:pt x="11" y="230"/>
                  </a:lnTo>
                  <a:lnTo>
                    <a:pt x="12" y="227"/>
                  </a:lnTo>
                  <a:lnTo>
                    <a:pt x="12" y="227"/>
                  </a:lnTo>
                  <a:lnTo>
                    <a:pt x="15" y="212"/>
                  </a:lnTo>
                  <a:lnTo>
                    <a:pt x="19" y="197"/>
                  </a:lnTo>
                  <a:lnTo>
                    <a:pt x="25" y="184"/>
                  </a:lnTo>
                  <a:lnTo>
                    <a:pt x="32" y="171"/>
                  </a:lnTo>
                  <a:lnTo>
                    <a:pt x="48" y="146"/>
                  </a:lnTo>
                  <a:lnTo>
                    <a:pt x="65" y="123"/>
                  </a:lnTo>
                  <a:lnTo>
                    <a:pt x="65" y="123"/>
                  </a:lnTo>
                  <a:lnTo>
                    <a:pt x="84" y="93"/>
                  </a:lnTo>
                  <a:lnTo>
                    <a:pt x="104" y="64"/>
                  </a:lnTo>
                  <a:lnTo>
                    <a:pt x="104" y="64"/>
                  </a:lnTo>
                  <a:lnTo>
                    <a:pt x="113" y="48"/>
                  </a:lnTo>
                  <a:lnTo>
                    <a:pt x="122" y="32"/>
                  </a:lnTo>
                  <a:lnTo>
                    <a:pt x="127" y="26"/>
                  </a:lnTo>
                  <a:lnTo>
                    <a:pt x="134" y="19"/>
                  </a:lnTo>
                  <a:lnTo>
                    <a:pt x="140" y="14"/>
                  </a:lnTo>
                  <a:lnTo>
                    <a:pt x="148" y="10"/>
                  </a:lnTo>
                  <a:lnTo>
                    <a:pt x="148" y="10"/>
                  </a:lnTo>
                  <a:lnTo>
                    <a:pt x="151" y="9"/>
                  </a:lnTo>
                  <a:lnTo>
                    <a:pt x="152" y="8"/>
                  </a:lnTo>
                  <a:lnTo>
                    <a:pt x="152" y="4"/>
                  </a:lnTo>
                  <a:lnTo>
                    <a:pt x="150" y="0"/>
                  </a:lnTo>
                  <a:lnTo>
                    <a:pt x="148" y="0"/>
                  </a:lnTo>
                  <a:lnTo>
                    <a:pt x="146" y="0"/>
                  </a:lnTo>
                  <a:lnTo>
                    <a:pt x="14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9" name="chenying0907 995"/>
            <p:cNvSpPr/>
            <p:nvPr/>
          </p:nvSpPr>
          <p:spPr bwMode="auto">
            <a:xfrm>
              <a:off x="2289176" y="4260851"/>
              <a:ext cx="63500" cy="96838"/>
            </a:xfrm>
            <a:custGeom>
              <a:avLst/>
              <a:gdLst/>
              <a:ahLst/>
              <a:cxnLst>
                <a:cxn ang="0">
                  <a:pos x="149" y="2"/>
                </a:cxn>
                <a:cxn ang="0">
                  <a:pos x="149" y="2"/>
                </a:cxn>
                <a:cxn ang="0">
                  <a:pos x="126" y="36"/>
                </a:cxn>
                <a:cxn ang="0">
                  <a:pos x="102" y="68"/>
                </a:cxn>
                <a:cxn ang="0">
                  <a:pos x="79" y="102"/>
                </a:cxn>
                <a:cxn ang="0">
                  <a:pos x="55" y="134"/>
                </a:cxn>
                <a:cxn ang="0">
                  <a:pos x="55" y="134"/>
                </a:cxn>
                <a:cxn ang="0">
                  <a:pos x="37" y="159"/>
                </a:cxn>
                <a:cxn ang="0">
                  <a:pos x="22" y="185"/>
                </a:cxn>
                <a:cxn ang="0">
                  <a:pos x="10" y="212"/>
                </a:cxn>
                <a:cxn ang="0">
                  <a:pos x="0" y="240"/>
                </a:cxn>
                <a:cxn ang="0">
                  <a:pos x="0" y="240"/>
                </a:cxn>
                <a:cxn ang="0">
                  <a:pos x="0" y="242"/>
                </a:cxn>
                <a:cxn ang="0">
                  <a:pos x="0" y="244"/>
                </a:cxn>
                <a:cxn ang="0">
                  <a:pos x="4" y="246"/>
                </a:cxn>
                <a:cxn ang="0">
                  <a:pos x="8" y="246"/>
                </a:cxn>
                <a:cxn ang="0">
                  <a:pos x="9" y="245"/>
                </a:cxn>
                <a:cxn ang="0">
                  <a:pos x="10" y="242"/>
                </a:cxn>
                <a:cxn ang="0">
                  <a:pos x="10" y="242"/>
                </a:cxn>
                <a:cxn ang="0">
                  <a:pos x="22" y="212"/>
                </a:cxn>
                <a:cxn ang="0">
                  <a:pos x="38" y="182"/>
                </a:cxn>
                <a:cxn ang="0">
                  <a:pos x="55" y="153"/>
                </a:cxn>
                <a:cxn ang="0">
                  <a:pos x="75" y="127"/>
                </a:cxn>
                <a:cxn ang="0">
                  <a:pos x="75" y="127"/>
                </a:cxn>
                <a:cxn ang="0">
                  <a:pos x="97" y="99"/>
                </a:cxn>
                <a:cxn ang="0">
                  <a:pos x="118" y="68"/>
                </a:cxn>
                <a:cxn ang="0">
                  <a:pos x="137" y="38"/>
                </a:cxn>
                <a:cxn ang="0">
                  <a:pos x="158" y="8"/>
                </a:cxn>
                <a:cxn ang="0">
                  <a:pos x="158" y="8"/>
                </a:cxn>
                <a:cxn ang="0">
                  <a:pos x="160" y="6"/>
                </a:cxn>
                <a:cxn ang="0">
                  <a:pos x="160" y="4"/>
                </a:cxn>
                <a:cxn ang="0">
                  <a:pos x="158" y="2"/>
                </a:cxn>
                <a:cxn ang="0">
                  <a:pos x="157" y="0"/>
                </a:cxn>
                <a:cxn ang="0">
                  <a:pos x="153" y="0"/>
                </a:cxn>
                <a:cxn ang="0">
                  <a:pos x="150" y="0"/>
                </a:cxn>
                <a:cxn ang="0">
                  <a:pos x="149" y="2"/>
                </a:cxn>
                <a:cxn ang="0">
                  <a:pos x="149" y="2"/>
                </a:cxn>
              </a:cxnLst>
              <a:rect l="0" t="0" r="r" b="b"/>
              <a:pathLst>
                <a:path w="160" h="246">
                  <a:moveTo>
                    <a:pt x="149" y="2"/>
                  </a:moveTo>
                  <a:lnTo>
                    <a:pt x="149" y="2"/>
                  </a:lnTo>
                  <a:lnTo>
                    <a:pt x="126" y="36"/>
                  </a:lnTo>
                  <a:lnTo>
                    <a:pt x="102" y="68"/>
                  </a:lnTo>
                  <a:lnTo>
                    <a:pt x="79" y="102"/>
                  </a:lnTo>
                  <a:lnTo>
                    <a:pt x="55" y="134"/>
                  </a:lnTo>
                  <a:lnTo>
                    <a:pt x="55" y="134"/>
                  </a:lnTo>
                  <a:lnTo>
                    <a:pt x="37" y="159"/>
                  </a:lnTo>
                  <a:lnTo>
                    <a:pt x="22" y="185"/>
                  </a:lnTo>
                  <a:lnTo>
                    <a:pt x="10" y="212"/>
                  </a:lnTo>
                  <a:lnTo>
                    <a:pt x="0" y="240"/>
                  </a:lnTo>
                  <a:lnTo>
                    <a:pt x="0" y="240"/>
                  </a:lnTo>
                  <a:lnTo>
                    <a:pt x="0" y="242"/>
                  </a:lnTo>
                  <a:lnTo>
                    <a:pt x="0" y="244"/>
                  </a:lnTo>
                  <a:lnTo>
                    <a:pt x="4" y="246"/>
                  </a:lnTo>
                  <a:lnTo>
                    <a:pt x="8" y="246"/>
                  </a:lnTo>
                  <a:lnTo>
                    <a:pt x="9" y="245"/>
                  </a:lnTo>
                  <a:lnTo>
                    <a:pt x="10" y="242"/>
                  </a:lnTo>
                  <a:lnTo>
                    <a:pt x="10" y="242"/>
                  </a:lnTo>
                  <a:lnTo>
                    <a:pt x="22" y="212"/>
                  </a:lnTo>
                  <a:lnTo>
                    <a:pt x="38" y="182"/>
                  </a:lnTo>
                  <a:lnTo>
                    <a:pt x="55" y="153"/>
                  </a:lnTo>
                  <a:lnTo>
                    <a:pt x="75" y="127"/>
                  </a:lnTo>
                  <a:lnTo>
                    <a:pt x="75" y="127"/>
                  </a:lnTo>
                  <a:lnTo>
                    <a:pt x="97" y="99"/>
                  </a:lnTo>
                  <a:lnTo>
                    <a:pt x="118" y="68"/>
                  </a:lnTo>
                  <a:lnTo>
                    <a:pt x="137" y="38"/>
                  </a:lnTo>
                  <a:lnTo>
                    <a:pt x="158" y="8"/>
                  </a:lnTo>
                  <a:lnTo>
                    <a:pt x="158" y="8"/>
                  </a:lnTo>
                  <a:lnTo>
                    <a:pt x="160" y="6"/>
                  </a:lnTo>
                  <a:lnTo>
                    <a:pt x="160" y="4"/>
                  </a:lnTo>
                  <a:lnTo>
                    <a:pt x="158" y="2"/>
                  </a:lnTo>
                  <a:lnTo>
                    <a:pt x="157" y="0"/>
                  </a:lnTo>
                  <a:lnTo>
                    <a:pt x="153" y="0"/>
                  </a:lnTo>
                  <a:lnTo>
                    <a:pt x="150" y="0"/>
                  </a:lnTo>
                  <a:lnTo>
                    <a:pt x="149" y="2"/>
                  </a:lnTo>
                  <a:lnTo>
                    <a:pt x="14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0" name="chenying0907 996"/>
            <p:cNvSpPr/>
            <p:nvPr/>
          </p:nvSpPr>
          <p:spPr bwMode="auto">
            <a:xfrm>
              <a:off x="2314576" y="4214813"/>
              <a:ext cx="84138" cy="165100"/>
            </a:xfrm>
            <a:custGeom>
              <a:avLst/>
              <a:gdLst/>
              <a:ahLst/>
              <a:cxnLst>
                <a:cxn ang="0">
                  <a:pos x="203" y="4"/>
                </a:cxn>
                <a:cxn ang="0">
                  <a:pos x="195" y="32"/>
                </a:cxn>
                <a:cxn ang="0">
                  <a:pos x="182" y="58"/>
                </a:cxn>
                <a:cxn ang="0">
                  <a:pos x="151" y="108"/>
                </a:cxn>
                <a:cxn ang="0">
                  <a:pos x="143" y="119"/>
                </a:cxn>
                <a:cxn ang="0">
                  <a:pos x="123" y="160"/>
                </a:cxn>
                <a:cxn ang="0">
                  <a:pos x="101" y="215"/>
                </a:cxn>
                <a:cxn ang="0">
                  <a:pos x="94" y="229"/>
                </a:cxn>
                <a:cxn ang="0">
                  <a:pos x="71" y="272"/>
                </a:cxn>
                <a:cxn ang="0">
                  <a:pos x="34" y="326"/>
                </a:cxn>
                <a:cxn ang="0">
                  <a:pos x="24" y="350"/>
                </a:cxn>
                <a:cxn ang="0">
                  <a:pos x="12" y="372"/>
                </a:cxn>
                <a:cxn ang="0">
                  <a:pos x="8" y="381"/>
                </a:cxn>
                <a:cxn ang="0">
                  <a:pos x="1" y="401"/>
                </a:cxn>
                <a:cxn ang="0">
                  <a:pos x="0" y="410"/>
                </a:cxn>
                <a:cxn ang="0">
                  <a:pos x="1" y="414"/>
                </a:cxn>
                <a:cxn ang="0">
                  <a:pos x="5" y="415"/>
                </a:cxn>
                <a:cxn ang="0">
                  <a:pos x="11" y="412"/>
                </a:cxn>
                <a:cxn ang="0">
                  <a:pos x="12" y="410"/>
                </a:cxn>
                <a:cxn ang="0">
                  <a:pos x="15" y="395"/>
                </a:cxn>
                <a:cxn ang="0">
                  <a:pos x="28" y="368"/>
                </a:cxn>
                <a:cxn ang="0">
                  <a:pos x="34" y="356"/>
                </a:cxn>
                <a:cxn ang="0">
                  <a:pos x="59" y="308"/>
                </a:cxn>
                <a:cxn ang="0">
                  <a:pos x="89" y="261"/>
                </a:cxn>
                <a:cxn ang="0">
                  <a:pos x="115" y="210"/>
                </a:cxn>
                <a:cxn ang="0">
                  <a:pos x="128" y="180"/>
                </a:cxn>
                <a:cxn ang="0">
                  <a:pos x="171" y="96"/>
                </a:cxn>
                <a:cxn ang="0">
                  <a:pos x="183" y="75"/>
                </a:cxn>
                <a:cxn ang="0">
                  <a:pos x="202" y="42"/>
                </a:cxn>
                <a:cxn ang="0">
                  <a:pos x="211" y="20"/>
                </a:cxn>
                <a:cxn ang="0">
                  <a:pos x="213" y="8"/>
                </a:cxn>
                <a:cxn ang="0">
                  <a:pos x="212" y="3"/>
                </a:cxn>
                <a:cxn ang="0">
                  <a:pos x="207" y="0"/>
                </a:cxn>
                <a:cxn ang="0">
                  <a:pos x="203" y="3"/>
                </a:cxn>
                <a:cxn ang="0">
                  <a:pos x="203" y="4"/>
                </a:cxn>
              </a:cxnLst>
              <a:rect l="0" t="0" r="r" b="b"/>
              <a:pathLst>
                <a:path w="213" h="415">
                  <a:moveTo>
                    <a:pt x="203" y="4"/>
                  </a:moveTo>
                  <a:lnTo>
                    <a:pt x="203" y="4"/>
                  </a:lnTo>
                  <a:lnTo>
                    <a:pt x="199" y="17"/>
                  </a:lnTo>
                  <a:lnTo>
                    <a:pt x="195" y="32"/>
                  </a:lnTo>
                  <a:lnTo>
                    <a:pt x="188" y="45"/>
                  </a:lnTo>
                  <a:lnTo>
                    <a:pt x="182" y="58"/>
                  </a:lnTo>
                  <a:lnTo>
                    <a:pt x="166" y="84"/>
                  </a:lnTo>
                  <a:lnTo>
                    <a:pt x="151" y="108"/>
                  </a:lnTo>
                  <a:lnTo>
                    <a:pt x="151" y="108"/>
                  </a:lnTo>
                  <a:lnTo>
                    <a:pt x="143" y="119"/>
                  </a:lnTo>
                  <a:lnTo>
                    <a:pt x="136" y="132"/>
                  </a:lnTo>
                  <a:lnTo>
                    <a:pt x="123" y="160"/>
                  </a:lnTo>
                  <a:lnTo>
                    <a:pt x="111" y="187"/>
                  </a:lnTo>
                  <a:lnTo>
                    <a:pt x="101" y="215"/>
                  </a:lnTo>
                  <a:lnTo>
                    <a:pt x="101" y="215"/>
                  </a:lnTo>
                  <a:lnTo>
                    <a:pt x="94" y="229"/>
                  </a:lnTo>
                  <a:lnTo>
                    <a:pt x="86" y="244"/>
                  </a:lnTo>
                  <a:lnTo>
                    <a:pt x="71" y="272"/>
                  </a:lnTo>
                  <a:lnTo>
                    <a:pt x="34" y="326"/>
                  </a:lnTo>
                  <a:lnTo>
                    <a:pt x="34" y="326"/>
                  </a:lnTo>
                  <a:lnTo>
                    <a:pt x="29" y="338"/>
                  </a:lnTo>
                  <a:lnTo>
                    <a:pt x="24" y="350"/>
                  </a:lnTo>
                  <a:lnTo>
                    <a:pt x="18" y="361"/>
                  </a:lnTo>
                  <a:lnTo>
                    <a:pt x="12" y="372"/>
                  </a:lnTo>
                  <a:lnTo>
                    <a:pt x="12" y="372"/>
                  </a:lnTo>
                  <a:lnTo>
                    <a:pt x="8" y="381"/>
                  </a:lnTo>
                  <a:lnTo>
                    <a:pt x="4" y="390"/>
                  </a:lnTo>
                  <a:lnTo>
                    <a:pt x="1" y="401"/>
                  </a:lnTo>
                  <a:lnTo>
                    <a:pt x="0" y="410"/>
                  </a:lnTo>
                  <a:lnTo>
                    <a:pt x="0" y="410"/>
                  </a:lnTo>
                  <a:lnTo>
                    <a:pt x="0" y="412"/>
                  </a:lnTo>
                  <a:lnTo>
                    <a:pt x="1" y="414"/>
                  </a:lnTo>
                  <a:lnTo>
                    <a:pt x="4" y="415"/>
                  </a:lnTo>
                  <a:lnTo>
                    <a:pt x="5" y="415"/>
                  </a:lnTo>
                  <a:lnTo>
                    <a:pt x="9" y="414"/>
                  </a:lnTo>
                  <a:lnTo>
                    <a:pt x="11" y="412"/>
                  </a:lnTo>
                  <a:lnTo>
                    <a:pt x="12" y="410"/>
                  </a:lnTo>
                  <a:lnTo>
                    <a:pt x="12" y="410"/>
                  </a:lnTo>
                  <a:lnTo>
                    <a:pt x="13" y="402"/>
                  </a:lnTo>
                  <a:lnTo>
                    <a:pt x="15" y="395"/>
                  </a:lnTo>
                  <a:lnTo>
                    <a:pt x="21" y="382"/>
                  </a:lnTo>
                  <a:lnTo>
                    <a:pt x="28" y="368"/>
                  </a:lnTo>
                  <a:lnTo>
                    <a:pt x="34" y="356"/>
                  </a:lnTo>
                  <a:lnTo>
                    <a:pt x="34" y="356"/>
                  </a:lnTo>
                  <a:lnTo>
                    <a:pt x="46" y="331"/>
                  </a:lnTo>
                  <a:lnTo>
                    <a:pt x="59" y="308"/>
                  </a:lnTo>
                  <a:lnTo>
                    <a:pt x="59" y="308"/>
                  </a:lnTo>
                  <a:lnTo>
                    <a:pt x="89" y="261"/>
                  </a:lnTo>
                  <a:lnTo>
                    <a:pt x="103" y="236"/>
                  </a:lnTo>
                  <a:lnTo>
                    <a:pt x="115" y="210"/>
                  </a:lnTo>
                  <a:lnTo>
                    <a:pt x="115" y="210"/>
                  </a:lnTo>
                  <a:lnTo>
                    <a:pt x="128" y="180"/>
                  </a:lnTo>
                  <a:lnTo>
                    <a:pt x="141" y="152"/>
                  </a:lnTo>
                  <a:lnTo>
                    <a:pt x="171" y="96"/>
                  </a:lnTo>
                  <a:lnTo>
                    <a:pt x="171" y="96"/>
                  </a:lnTo>
                  <a:lnTo>
                    <a:pt x="183" y="75"/>
                  </a:lnTo>
                  <a:lnTo>
                    <a:pt x="196" y="53"/>
                  </a:lnTo>
                  <a:lnTo>
                    <a:pt x="202" y="42"/>
                  </a:lnTo>
                  <a:lnTo>
                    <a:pt x="207" y="30"/>
                  </a:lnTo>
                  <a:lnTo>
                    <a:pt x="211" y="20"/>
                  </a:lnTo>
                  <a:lnTo>
                    <a:pt x="213" y="8"/>
                  </a:lnTo>
                  <a:lnTo>
                    <a:pt x="213" y="8"/>
                  </a:lnTo>
                  <a:lnTo>
                    <a:pt x="213" y="6"/>
                  </a:lnTo>
                  <a:lnTo>
                    <a:pt x="212" y="3"/>
                  </a:lnTo>
                  <a:lnTo>
                    <a:pt x="208" y="0"/>
                  </a:lnTo>
                  <a:lnTo>
                    <a:pt x="207" y="0"/>
                  </a:lnTo>
                  <a:lnTo>
                    <a:pt x="204" y="0"/>
                  </a:lnTo>
                  <a:lnTo>
                    <a:pt x="203" y="3"/>
                  </a:lnTo>
                  <a:lnTo>
                    <a:pt x="203" y="4"/>
                  </a:lnTo>
                  <a:lnTo>
                    <a:pt x="20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1" name="chenying0907 997"/>
            <p:cNvSpPr/>
            <p:nvPr/>
          </p:nvSpPr>
          <p:spPr bwMode="auto">
            <a:xfrm>
              <a:off x="2349501" y="4208463"/>
              <a:ext cx="85725" cy="185738"/>
            </a:xfrm>
            <a:custGeom>
              <a:avLst/>
              <a:gdLst/>
              <a:ahLst/>
              <a:cxnLst>
                <a:cxn ang="0">
                  <a:pos x="209" y="1"/>
                </a:cxn>
                <a:cxn ang="0">
                  <a:pos x="200" y="8"/>
                </a:cxn>
                <a:cxn ang="0">
                  <a:pos x="192" y="18"/>
                </a:cxn>
                <a:cxn ang="0">
                  <a:pos x="176" y="45"/>
                </a:cxn>
                <a:cxn ang="0">
                  <a:pos x="162" y="74"/>
                </a:cxn>
                <a:cxn ang="0">
                  <a:pos x="132" y="140"/>
                </a:cxn>
                <a:cxn ang="0">
                  <a:pos x="107" y="208"/>
                </a:cxn>
                <a:cxn ang="0">
                  <a:pos x="102" y="226"/>
                </a:cxn>
                <a:cxn ang="0">
                  <a:pos x="77" y="277"/>
                </a:cxn>
                <a:cxn ang="0">
                  <a:pos x="53" y="327"/>
                </a:cxn>
                <a:cxn ang="0">
                  <a:pos x="48" y="345"/>
                </a:cxn>
                <a:cxn ang="0">
                  <a:pos x="39" y="376"/>
                </a:cxn>
                <a:cxn ang="0">
                  <a:pos x="35" y="387"/>
                </a:cxn>
                <a:cxn ang="0">
                  <a:pos x="19" y="412"/>
                </a:cxn>
                <a:cxn ang="0">
                  <a:pos x="15" y="420"/>
                </a:cxn>
                <a:cxn ang="0">
                  <a:pos x="1" y="451"/>
                </a:cxn>
                <a:cxn ang="0">
                  <a:pos x="0" y="463"/>
                </a:cxn>
                <a:cxn ang="0">
                  <a:pos x="1" y="467"/>
                </a:cxn>
                <a:cxn ang="0">
                  <a:pos x="9" y="467"/>
                </a:cxn>
                <a:cxn ang="0">
                  <a:pos x="12" y="463"/>
                </a:cxn>
                <a:cxn ang="0">
                  <a:pos x="12" y="456"/>
                </a:cxn>
                <a:cxn ang="0">
                  <a:pos x="19" y="435"/>
                </a:cxn>
                <a:cxn ang="0">
                  <a:pos x="34" y="409"/>
                </a:cxn>
                <a:cxn ang="0">
                  <a:pos x="47" y="384"/>
                </a:cxn>
                <a:cxn ang="0">
                  <a:pos x="57" y="357"/>
                </a:cxn>
                <a:cxn ang="0">
                  <a:pos x="61" y="341"/>
                </a:cxn>
                <a:cxn ang="0">
                  <a:pos x="81" y="293"/>
                </a:cxn>
                <a:cxn ang="0">
                  <a:pos x="111" y="231"/>
                </a:cxn>
                <a:cxn ang="0">
                  <a:pos x="123" y="200"/>
                </a:cxn>
                <a:cxn ang="0">
                  <a:pos x="146" y="137"/>
                </a:cxn>
                <a:cxn ang="0">
                  <a:pos x="159" y="107"/>
                </a:cxn>
                <a:cxn ang="0">
                  <a:pos x="187" y="53"/>
                </a:cxn>
                <a:cxn ang="0">
                  <a:pos x="197" y="30"/>
                </a:cxn>
                <a:cxn ang="0">
                  <a:pos x="209" y="14"/>
                </a:cxn>
                <a:cxn ang="0">
                  <a:pos x="213" y="11"/>
                </a:cxn>
                <a:cxn ang="0">
                  <a:pos x="216" y="9"/>
                </a:cxn>
                <a:cxn ang="0">
                  <a:pos x="216" y="2"/>
                </a:cxn>
                <a:cxn ang="0">
                  <a:pos x="212" y="0"/>
                </a:cxn>
                <a:cxn ang="0">
                  <a:pos x="209" y="1"/>
                </a:cxn>
              </a:cxnLst>
              <a:rect l="0" t="0" r="r" b="b"/>
              <a:pathLst>
                <a:path w="217" h="468">
                  <a:moveTo>
                    <a:pt x="209" y="1"/>
                  </a:moveTo>
                  <a:lnTo>
                    <a:pt x="209" y="1"/>
                  </a:lnTo>
                  <a:lnTo>
                    <a:pt x="204" y="4"/>
                  </a:lnTo>
                  <a:lnTo>
                    <a:pt x="200" y="8"/>
                  </a:lnTo>
                  <a:lnTo>
                    <a:pt x="192" y="18"/>
                  </a:lnTo>
                  <a:lnTo>
                    <a:pt x="192" y="18"/>
                  </a:lnTo>
                  <a:lnTo>
                    <a:pt x="184" y="31"/>
                  </a:lnTo>
                  <a:lnTo>
                    <a:pt x="176" y="45"/>
                  </a:lnTo>
                  <a:lnTo>
                    <a:pt x="162" y="74"/>
                  </a:lnTo>
                  <a:lnTo>
                    <a:pt x="162" y="74"/>
                  </a:lnTo>
                  <a:lnTo>
                    <a:pt x="146" y="107"/>
                  </a:lnTo>
                  <a:lnTo>
                    <a:pt x="132" y="140"/>
                  </a:lnTo>
                  <a:lnTo>
                    <a:pt x="119" y="174"/>
                  </a:lnTo>
                  <a:lnTo>
                    <a:pt x="107" y="208"/>
                  </a:lnTo>
                  <a:lnTo>
                    <a:pt x="107" y="208"/>
                  </a:lnTo>
                  <a:lnTo>
                    <a:pt x="102" y="226"/>
                  </a:lnTo>
                  <a:lnTo>
                    <a:pt x="94" y="243"/>
                  </a:lnTo>
                  <a:lnTo>
                    <a:pt x="77" y="277"/>
                  </a:lnTo>
                  <a:lnTo>
                    <a:pt x="61" y="310"/>
                  </a:lnTo>
                  <a:lnTo>
                    <a:pt x="53" y="327"/>
                  </a:lnTo>
                  <a:lnTo>
                    <a:pt x="48" y="345"/>
                  </a:lnTo>
                  <a:lnTo>
                    <a:pt x="48" y="345"/>
                  </a:lnTo>
                  <a:lnTo>
                    <a:pt x="43" y="366"/>
                  </a:lnTo>
                  <a:lnTo>
                    <a:pt x="39" y="376"/>
                  </a:lnTo>
                  <a:lnTo>
                    <a:pt x="35" y="387"/>
                  </a:lnTo>
                  <a:lnTo>
                    <a:pt x="35" y="387"/>
                  </a:lnTo>
                  <a:lnTo>
                    <a:pt x="25" y="404"/>
                  </a:lnTo>
                  <a:lnTo>
                    <a:pt x="19" y="412"/>
                  </a:lnTo>
                  <a:lnTo>
                    <a:pt x="15" y="420"/>
                  </a:lnTo>
                  <a:lnTo>
                    <a:pt x="15" y="420"/>
                  </a:lnTo>
                  <a:lnTo>
                    <a:pt x="5" y="440"/>
                  </a:lnTo>
                  <a:lnTo>
                    <a:pt x="1" y="451"/>
                  </a:lnTo>
                  <a:lnTo>
                    <a:pt x="0" y="463"/>
                  </a:lnTo>
                  <a:lnTo>
                    <a:pt x="0" y="463"/>
                  </a:lnTo>
                  <a:lnTo>
                    <a:pt x="0" y="465"/>
                  </a:lnTo>
                  <a:lnTo>
                    <a:pt x="1" y="467"/>
                  </a:lnTo>
                  <a:lnTo>
                    <a:pt x="5" y="468"/>
                  </a:lnTo>
                  <a:lnTo>
                    <a:pt x="9" y="467"/>
                  </a:lnTo>
                  <a:lnTo>
                    <a:pt x="10" y="465"/>
                  </a:lnTo>
                  <a:lnTo>
                    <a:pt x="12" y="463"/>
                  </a:lnTo>
                  <a:lnTo>
                    <a:pt x="12" y="463"/>
                  </a:lnTo>
                  <a:lnTo>
                    <a:pt x="12" y="456"/>
                  </a:lnTo>
                  <a:lnTo>
                    <a:pt x="14" y="448"/>
                  </a:lnTo>
                  <a:lnTo>
                    <a:pt x="19" y="435"/>
                  </a:lnTo>
                  <a:lnTo>
                    <a:pt x="26" y="422"/>
                  </a:lnTo>
                  <a:lnTo>
                    <a:pt x="34" y="409"/>
                  </a:lnTo>
                  <a:lnTo>
                    <a:pt x="34" y="409"/>
                  </a:lnTo>
                  <a:lnTo>
                    <a:pt x="47" y="384"/>
                  </a:lnTo>
                  <a:lnTo>
                    <a:pt x="53" y="371"/>
                  </a:lnTo>
                  <a:lnTo>
                    <a:pt x="57" y="357"/>
                  </a:lnTo>
                  <a:lnTo>
                    <a:pt x="57" y="357"/>
                  </a:lnTo>
                  <a:lnTo>
                    <a:pt x="61" y="341"/>
                  </a:lnTo>
                  <a:lnTo>
                    <a:pt x="68" y="324"/>
                  </a:lnTo>
                  <a:lnTo>
                    <a:pt x="81" y="293"/>
                  </a:lnTo>
                  <a:lnTo>
                    <a:pt x="97" y="263"/>
                  </a:lnTo>
                  <a:lnTo>
                    <a:pt x="111" y="231"/>
                  </a:lnTo>
                  <a:lnTo>
                    <a:pt x="111" y="231"/>
                  </a:lnTo>
                  <a:lnTo>
                    <a:pt x="123" y="200"/>
                  </a:lnTo>
                  <a:lnTo>
                    <a:pt x="134" y="168"/>
                  </a:lnTo>
                  <a:lnTo>
                    <a:pt x="146" y="137"/>
                  </a:lnTo>
                  <a:lnTo>
                    <a:pt x="159" y="107"/>
                  </a:lnTo>
                  <a:lnTo>
                    <a:pt x="159" y="107"/>
                  </a:lnTo>
                  <a:lnTo>
                    <a:pt x="172" y="79"/>
                  </a:lnTo>
                  <a:lnTo>
                    <a:pt x="187" y="53"/>
                  </a:lnTo>
                  <a:lnTo>
                    <a:pt x="187" y="53"/>
                  </a:lnTo>
                  <a:lnTo>
                    <a:pt x="197" y="30"/>
                  </a:lnTo>
                  <a:lnTo>
                    <a:pt x="205" y="18"/>
                  </a:lnTo>
                  <a:lnTo>
                    <a:pt x="209" y="14"/>
                  </a:lnTo>
                  <a:lnTo>
                    <a:pt x="213" y="11"/>
                  </a:lnTo>
                  <a:lnTo>
                    <a:pt x="213" y="11"/>
                  </a:lnTo>
                  <a:lnTo>
                    <a:pt x="214" y="10"/>
                  </a:lnTo>
                  <a:lnTo>
                    <a:pt x="216" y="9"/>
                  </a:lnTo>
                  <a:lnTo>
                    <a:pt x="217" y="4"/>
                  </a:lnTo>
                  <a:lnTo>
                    <a:pt x="216" y="2"/>
                  </a:lnTo>
                  <a:lnTo>
                    <a:pt x="214" y="1"/>
                  </a:lnTo>
                  <a:lnTo>
                    <a:pt x="212" y="0"/>
                  </a:lnTo>
                  <a:lnTo>
                    <a:pt x="209" y="1"/>
                  </a:lnTo>
                  <a:lnTo>
                    <a:pt x="2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2" name="chenying0907 998"/>
            <p:cNvSpPr/>
            <p:nvPr/>
          </p:nvSpPr>
          <p:spPr bwMode="auto">
            <a:xfrm>
              <a:off x="2413001" y="4238626"/>
              <a:ext cx="34925" cy="76200"/>
            </a:xfrm>
            <a:custGeom>
              <a:avLst/>
              <a:gdLst/>
              <a:ahLst/>
              <a:cxnLst>
                <a:cxn ang="0">
                  <a:pos x="81" y="4"/>
                </a:cxn>
                <a:cxn ang="0">
                  <a:pos x="81" y="4"/>
                </a:cxn>
                <a:cxn ang="0">
                  <a:pos x="76" y="14"/>
                </a:cxn>
                <a:cxn ang="0">
                  <a:pos x="72" y="25"/>
                </a:cxn>
                <a:cxn ang="0">
                  <a:pos x="61" y="44"/>
                </a:cxn>
                <a:cxn ang="0">
                  <a:pos x="49" y="65"/>
                </a:cxn>
                <a:cxn ang="0">
                  <a:pos x="40" y="86"/>
                </a:cxn>
                <a:cxn ang="0">
                  <a:pos x="40" y="86"/>
                </a:cxn>
                <a:cxn ang="0">
                  <a:pos x="28" y="110"/>
                </a:cxn>
                <a:cxn ang="0">
                  <a:pos x="17" y="133"/>
                </a:cxn>
                <a:cxn ang="0">
                  <a:pos x="7" y="157"/>
                </a:cxn>
                <a:cxn ang="0">
                  <a:pos x="4" y="170"/>
                </a:cxn>
                <a:cxn ang="0">
                  <a:pos x="0" y="183"/>
                </a:cxn>
                <a:cxn ang="0">
                  <a:pos x="0" y="183"/>
                </a:cxn>
                <a:cxn ang="0">
                  <a:pos x="0" y="184"/>
                </a:cxn>
                <a:cxn ang="0">
                  <a:pos x="2" y="187"/>
                </a:cxn>
                <a:cxn ang="0">
                  <a:pos x="6" y="189"/>
                </a:cxn>
                <a:cxn ang="0">
                  <a:pos x="8" y="189"/>
                </a:cxn>
                <a:cxn ang="0">
                  <a:pos x="10" y="189"/>
                </a:cxn>
                <a:cxn ang="0">
                  <a:pos x="11" y="188"/>
                </a:cxn>
                <a:cxn ang="0">
                  <a:pos x="12" y="186"/>
                </a:cxn>
                <a:cxn ang="0">
                  <a:pos x="12" y="186"/>
                </a:cxn>
                <a:cxn ang="0">
                  <a:pos x="15" y="171"/>
                </a:cxn>
                <a:cxn ang="0">
                  <a:pos x="19" y="158"/>
                </a:cxn>
                <a:cxn ang="0">
                  <a:pos x="29" y="132"/>
                </a:cxn>
                <a:cxn ang="0">
                  <a:pos x="53" y="81"/>
                </a:cxn>
                <a:cxn ang="0">
                  <a:pos x="53" y="81"/>
                </a:cxn>
                <a:cxn ang="0">
                  <a:pos x="63" y="63"/>
                </a:cxn>
                <a:cxn ang="0">
                  <a:pos x="74" y="44"/>
                </a:cxn>
                <a:cxn ang="0">
                  <a:pos x="84" y="26"/>
                </a:cxn>
                <a:cxn ang="0">
                  <a:pos x="88" y="17"/>
                </a:cxn>
                <a:cxn ang="0">
                  <a:pos x="92" y="6"/>
                </a:cxn>
                <a:cxn ang="0">
                  <a:pos x="92" y="6"/>
                </a:cxn>
                <a:cxn ang="0">
                  <a:pos x="92" y="4"/>
                </a:cxn>
                <a:cxn ang="0">
                  <a:pos x="92" y="2"/>
                </a:cxn>
                <a:cxn ang="0">
                  <a:pos x="88" y="0"/>
                </a:cxn>
                <a:cxn ang="0">
                  <a:pos x="84" y="0"/>
                </a:cxn>
                <a:cxn ang="0">
                  <a:pos x="81" y="1"/>
                </a:cxn>
                <a:cxn ang="0">
                  <a:pos x="81" y="4"/>
                </a:cxn>
                <a:cxn ang="0">
                  <a:pos x="81" y="4"/>
                </a:cxn>
              </a:cxnLst>
              <a:rect l="0" t="0" r="r" b="b"/>
              <a:pathLst>
                <a:path w="92" h="189">
                  <a:moveTo>
                    <a:pt x="81" y="4"/>
                  </a:moveTo>
                  <a:lnTo>
                    <a:pt x="81" y="4"/>
                  </a:lnTo>
                  <a:lnTo>
                    <a:pt x="76" y="14"/>
                  </a:lnTo>
                  <a:lnTo>
                    <a:pt x="72" y="25"/>
                  </a:lnTo>
                  <a:lnTo>
                    <a:pt x="61" y="44"/>
                  </a:lnTo>
                  <a:lnTo>
                    <a:pt x="49" y="65"/>
                  </a:lnTo>
                  <a:lnTo>
                    <a:pt x="40" y="86"/>
                  </a:lnTo>
                  <a:lnTo>
                    <a:pt x="40" y="86"/>
                  </a:lnTo>
                  <a:lnTo>
                    <a:pt x="28" y="110"/>
                  </a:lnTo>
                  <a:lnTo>
                    <a:pt x="17" y="133"/>
                  </a:lnTo>
                  <a:lnTo>
                    <a:pt x="7" y="157"/>
                  </a:lnTo>
                  <a:lnTo>
                    <a:pt x="4" y="170"/>
                  </a:lnTo>
                  <a:lnTo>
                    <a:pt x="0" y="183"/>
                  </a:lnTo>
                  <a:lnTo>
                    <a:pt x="0" y="183"/>
                  </a:lnTo>
                  <a:lnTo>
                    <a:pt x="0" y="184"/>
                  </a:lnTo>
                  <a:lnTo>
                    <a:pt x="2" y="187"/>
                  </a:lnTo>
                  <a:lnTo>
                    <a:pt x="6" y="189"/>
                  </a:lnTo>
                  <a:lnTo>
                    <a:pt x="8" y="189"/>
                  </a:lnTo>
                  <a:lnTo>
                    <a:pt x="10" y="189"/>
                  </a:lnTo>
                  <a:lnTo>
                    <a:pt x="11" y="188"/>
                  </a:lnTo>
                  <a:lnTo>
                    <a:pt x="12" y="186"/>
                  </a:lnTo>
                  <a:lnTo>
                    <a:pt x="12" y="186"/>
                  </a:lnTo>
                  <a:lnTo>
                    <a:pt x="15" y="171"/>
                  </a:lnTo>
                  <a:lnTo>
                    <a:pt x="19" y="158"/>
                  </a:lnTo>
                  <a:lnTo>
                    <a:pt x="29" y="132"/>
                  </a:lnTo>
                  <a:lnTo>
                    <a:pt x="53" y="81"/>
                  </a:lnTo>
                  <a:lnTo>
                    <a:pt x="53" y="81"/>
                  </a:lnTo>
                  <a:lnTo>
                    <a:pt x="63" y="63"/>
                  </a:lnTo>
                  <a:lnTo>
                    <a:pt x="74" y="44"/>
                  </a:lnTo>
                  <a:lnTo>
                    <a:pt x="84" y="26"/>
                  </a:lnTo>
                  <a:lnTo>
                    <a:pt x="88" y="17"/>
                  </a:lnTo>
                  <a:lnTo>
                    <a:pt x="92" y="6"/>
                  </a:lnTo>
                  <a:lnTo>
                    <a:pt x="92" y="6"/>
                  </a:lnTo>
                  <a:lnTo>
                    <a:pt x="92" y="4"/>
                  </a:lnTo>
                  <a:lnTo>
                    <a:pt x="92" y="2"/>
                  </a:lnTo>
                  <a:lnTo>
                    <a:pt x="88" y="0"/>
                  </a:lnTo>
                  <a:lnTo>
                    <a:pt x="84" y="0"/>
                  </a:lnTo>
                  <a:lnTo>
                    <a:pt x="81" y="1"/>
                  </a:lnTo>
                  <a:lnTo>
                    <a:pt x="81" y="4"/>
                  </a:lnTo>
                  <a:lnTo>
                    <a:pt x="81"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3" name="chenying0907 999"/>
            <p:cNvSpPr/>
            <p:nvPr/>
          </p:nvSpPr>
          <p:spPr bwMode="auto">
            <a:xfrm>
              <a:off x="2443163" y="4267201"/>
              <a:ext cx="30163" cy="58738"/>
            </a:xfrm>
            <a:custGeom>
              <a:avLst/>
              <a:gdLst/>
              <a:ahLst/>
              <a:cxnLst>
                <a:cxn ang="0">
                  <a:pos x="66" y="4"/>
                </a:cxn>
                <a:cxn ang="0">
                  <a:pos x="66" y="4"/>
                </a:cxn>
                <a:cxn ang="0">
                  <a:pos x="60" y="22"/>
                </a:cxn>
                <a:cxn ang="0">
                  <a:pos x="53" y="39"/>
                </a:cxn>
                <a:cxn ang="0">
                  <a:pos x="45" y="56"/>
                </a:cxn>
                <a:cxn ang="0">
                  <a:pos x="36" y="73"/>
                </a:cxn>
                <a:cxn ang="0">
                  <a:pos x="16" y="107"/>
                </a:cxn>
                <a:cxn ang="0">
                  <a:pos x="8" y="124"/>
                </a:cxn>
                <a:cxn ang="0">
                  <a:pos x="2" y="141"/>
                </a:cxn>
                <a:cxn ang="0">
                  <a:pos x="2" y="141"/>
                </a:cxn>
                <a:cxn ang="0">
                  <a:pos x="0" y="144"/>
                </a:cxn>
                <a:cxn ang="0">
                  <a:pos x="2" y="145"/>
                </a:cxn>
                <a:cxn ang="0">
                  <a:pos x="3" y="146"/>
                </a:cxn>
                <a:cxn ang="0">
                  <a:pos x="4" y="148"/>
                </a:cxn>
                <a:cxn ang="0">
                  <a:pos x="9" y="148"/>
                </a:cxn>
                <a:cxn ang="0">
                  <a:pos x="11" y="146"/>
                </a:cxn>
                <a:cxn ang="0">
                  <a:pos x="12" y="144"/>
                </a:cxn>
                <a:cxn ang="0">
                  <a:pos x="12" y="144"/>
                </a:cxn>
                <a:cxn ang="0">
                  <a:pos x="20" y="127"/>
                </a:cxn>
                <a:cxn ang="0">
                  <a:pos x="28" y="110"/>
                </a:cxn>
                <a:cxn ang="0">
                  <a:pos x="46" y="76"/>
                </a:cxn>
                <a:cxn ang="0">
                  <a:pos x="55" y="59"/>
                </a:cxn>
                <a:cxn ang="0">
                  <a:pos x="64" y="42"/>
                </a:cxn>
                <a:cxn ang="0">
                  <a:pos x="71" y="25"/>
                </a:cxn>
                <a:cxn ang="0">
                  <a:pos x="77" y="6"/>
                </a:cxn>
                <a:cxn ang="0">
                  <a:pos x="77" y="6"/>
                </a:cxn>
                <a:cxn ang="0">
                  <a:pos x="77" y="4"/>
                </a:cxn>
                <a:cxn ang="0">
                  <a:pos x="76" y="2"/>
                </a:cxn>
                <a:cxn ang="0">
                  <a:pos x="72" y="0"/>
                </a:cxn>
                <a:cxn ang="0">
                  <a:pos x="68" y="0"/>
                </a:cxn>
                <a:cxn ang="0">
                  <a:pos x="67" y="1"/>
                </a:cxn>
                <a:cxn ang="0">
                  <a:pos x="66" y="4"/>
                </a:cxn>
                <a:cxn ang="0">
                  <a:pos x="66" y="4"/>
                </a:cxn>
              </a:cxnLst>
              <a:rect l="0" t="0" r="r" b="b"/>
              <a:pathLst>
                <a:path w="77" h="148">
                  <a:moveTo>
                    <a:pt x="66" y="4"/>
                  </a:moveTo>
                  <a:lnTo>
                    <a:pt x="66" y="4"/>
                  </a:lnTo>
                  <a:lnTo>
                    <a:pt x="60" y="22"/>
                  </a:lnTo>
                  <a:lnTo>
                    <a:pt x="53" y="39"/>
                  </a:lnTo>
                  <a:lnTo>
                    <a:pt x="45" y="56"/>
                  </a:lnTo>
                  <a:lnTo>
                    <a:pt x="36" y="73"/>
                  </a:lnTo>
                  <a:lnTo>
                    <a:pt x="16" y="107"/>
                  </a:lnTo>
                  <a:lnTo>
                    <a:pt x="8" y="124"/>
                  </a:lnTo>
                  <a:lnTo>
                    <a:pt x="2" y="141"/>
                  </a:lnTo>
                  <a:lnTo>
                    <a:pt x="2" y="141"/>
                  </a:lnTo>
                  <a:lnTo>
                    <a:pt x="0" y="144"/>
                  </a:lnTo>
                  <a:lnTo>
                    <a:pt x="2" y="145"/>
                  </a:lnTo>
                  <a:lnTo>
                    <a:pt x="3" y="146"/>
                  </a:lnTo>
                  <a:lnTo>
                    <a:pt x="4" y="148"/>
                  </a:lnTo>
                  <a:lnTo>
                    <a:pt x="9" y="148"/>
                  </a:lnTo>
                  <a:lnTo>
                    <a:pt x="11" y="146"/>
                  </a:lnTo>
                  <a:lnTo>
                    <a:pt x="12" y="144"/>
                  </a:lnTo>
                  <a:lnTo>
                    <a:pt x="12" y="144"/>
                  </a:lnTo>
                  <a:lnTo>
                    <a:pt x="20" y="127"/>
                  </a:lnTo>
                  <a:lnTo>
                    <a:pt x="28" y="110"/>
                  </a:lnTo>
                  <a:lnTo>
                    <a:pt x="46" y="76"/>
                  </a:lnTo>
                  <a:lnTo>
                    <a:pt x="55" y="59"/>
                  </a:lnTo>
                  <a:lnTo>
                    <a:pt x="64" y="42"/>
                  </a:lnTo>
                  <a:lnTo>
                    <a:pt x="71" y="25"/>
                  </a:lnTo>
                  <a:lnTo>
                    <a:pt x="77" y="6"/>
                  </a:lnTo>
                  <a:lnTo>
                    <a:pt x="77" y="6"/>
                  </a:lnTo>
                  <a:lnTo>
                    <a:pt x="77" y="4"/>
                  </a:lnTo>
                  <a:lnTo>
                    <a:pt x="76" y="2"/>
                  </a:lnTo>
                  <a:lnTo>
                    <a:pt x="72" y="0"/>
                  </a:lnTo>
                  <a:lnTo>
                    <a:pt x="68" y="0"/>
                  </a:lnTo>
                  <a:lnTo>
                    <a:pt x="67" y="1"/>
                  </a:lnTo>
                  <a:lnTo>
                    <a:pt x="66" y="4"/>
                  </a:lnTo>
                  <a:lnTo>
                    <a:pt x="6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4" name="chenying0907 1000"/>
            <p:cNvSpPr/>
            <p:nvPr/>
          </p:nvSpPr>
          <p:spPr bwMode="auto">
            <a:xfrm>
              <a:off x="2463801" y="4268788"/>
              <a:ext cx="38100" cy="61913"/>
            </a:xfrm>
            <a:custGeom>
              <a:avLst/>
              <a:gdLst/>
              <a:ahLst/>
              <a:cxnLst>
                <a:cxn ang="0">
                  <a:pos x="85" y="2"/>
                </a:cxn>
                <a:cxn ang="0">
                  <a:pos x="85" y="2"/>
                </a:cxn>
                <a:cxn ang="0">
                  <a:pos x="74" y="21"/>
                </a:cxn>
                <a:cxn ang="0">
                  <a:pos x="64" y="39"/>
                </a:cxn>
                <a:cxn ang="0">
                  <a:pos x="40" y="74"/>
                </a:cxn>
                <a:cxn ang="0">
                  <a:pos x="29" y="93"/>
                </a:cxn>
                <a:cxn ang="0">
                  <a:pos x="18" y="111"/>
                </a:cxn>
                <a:cxn ang="0">
                  <a:pos x="9" y="129"/>
                </a:cxn>
                <a:cxn ang="0">
                  <a:pos x="0" y="149"/>
                </a:cxn>
                <a:cxn ang="0">
                  <a:pos x="0" y="149"/>
                </a:cxn>
                <a:cxn ang="0">
                  <a:pos x="0" y="150"/>
                </a:cxn>
                <a:cxn ang="0">
                  <a:pos x="1" y="153"/>
                </a:cxn>
                <a:cxn ang="0">
                  <a:pos x="2" y="154"/>
                </a:cxn>
                <a:cxn ang="0">
                  <a:pos x="4" y="155"/>
                </a:cxn>
                <a:cxn ang="0">
                  <a:pos x="8" y="154"/>
                </a:cxn>
                <a:cxn ang="0">
                  <a:pos x="10" y="153"/>
                </a:cxn>
                <a:cxn ang="0">
                  <a:pos x="12" y="151"/>
                </a:cxn>
                <a:cxn ang="0">
                  <a:pos x="12" y="151"/>
                </a:cxn>
                <a:cxn ang="0">
                  <a:pos x="19" y="132"/>
                </a:cxn>
                <a:cxn ang="0">
                  <a:pos x="29" y="113"/>
                </a:cxn>
                <a:cxn ang="0">
                  <a:pos x="39" y="96"/>
                </a:cxn>
                <a:cxn ang="0">
                  <a:pos x="51" y="78"/>
                </a:cxn>
                <a:cxn ang="0">
                  <a:pos x="74" y="44"/>
                </a:cxn>
                <a:cxn ang="0">
                  <a:pos x="85" y="26"/>
                </a:cxn>
                <a:cxn ang="0">
                  <a:pos x="94" y="8"/>
                </a:cxn>
                <a:cxn ang="0">
                  <a:pos x="94" y="8"/>
                </a:cxn>
                <a:cxn ang="0">
                  <a:pos x="95" y="5"/>
                </a:cxn>
                <a:cxn ang="0">
                  <a:pos x="95" y="4"/>
                </a:cxn>
                <a:cxn ang="0">
                  <a:pos x="91" y="0"/>
                </a:cxn>
                <a:cxn ang="0">
                  <a:pos x="87" y="0"/>
                </a:cxn>
                <a:cxn ang="0">
                  <a:pos x="86" y="0"/>
                </a:cxn>
                <a:cxn ang="0">
                  <a:pos x="85" y="2"/>
                </a:cxn>
                <a:cxn ang="0">
                  <a:pos x="85" y="2"/>
                </a:cxn>
              </a:cxnLst>
              <a:rect l="0" t="0" r="r" b="b"/>
              <a:pathLst>
                <a:path w="95" h="155">
                  <a:moveTo>
                    <a:pt x="85" y="2"/>
                  </a:moveTo>
                  <a:lnTo>
                    <a:pt x="85" y="2"/>
                  </a:lnTo>
                  <a:lnTo>
                    <a:pt x="74" y="21"/>
                  </a:lnTo>
                  <a:lnTo>
                    <a:pt x="64" y="39"/>
                  </a:lnTo>
                  <a:lnTo>
                    <a:pt x="40" y="74"/>
                  </a:lnTo>
                  <a:lnTo>
                    <a:pt x="29" y="93"/>
                  </a:lnTo>
                  <a:lnTo>
                    <a:pt x="18" y="111"/>
                  </a:lnTo>
                  <a:lnTo>
                    <a:pt x="9" y="129"/>
                  </a:lnTo>
                  <a:lnTo>
                    <a:pt x="0" y="149"/>
                  </a:lnTo>
                  <a:lnTo>
                    <a:pt x="0" y="149"/>
                  </a:lnTo>
                  <a:lnTo>
                    <a:pt x="0" y="150"/>
                  </a:lnTo>
                  <a:lnTo>
                    <a:pt x="1" y="153"/>
                  </a:lnTo>
                  <a:lnTo>
                    <a:pt x="2" y="154"/>
                  </a:lnTo>
                  <a:lnTo>
                    <a:pt x="4" y="155"/>
                  </a:lnTo>
                  <a:lnTo>
                    <a:pt x="8" y="154"/>
                  </a:lnTo>
                  <a:lnTo>
                    <a:pt x="10" y="153"/>
                  </a:lnTo>
                  <a:lnTo>
                    <a:pt x="12" y="151"/>
                  </a:lnTo>
                  <a:lnTo>
                    <a:pt x="12" y="151"/>
                  </a:lnTo>
                  <a:lnTo>
                    <a:pt x="19" y="132"/>
                  </a:lnTo>
                  <a:lnTo>
                    <a:pt x="29" y="113"/>
                  </a:lnTo>
                  <a:lnTo>
                    <a:pt x="39" y="96"/>
                  </a:lnTo>
                  <a:lnTo>
                    <a:pt x="51" y="78"/>
                  </a:lnTo>
                  <a:lnTo>
                    <a:pt x="74" y="44"/>
                  </a:lnTo>
                  <a:lnTo>
                    <a:pt x="85" y="26"/>
                  </a:lnTo>
                  <a:lnTo>
                    <a:pt x="94" y="8"/>
                  </a:lnTo>
                  <a:lnTo>
                    <a:pt x="94" y="8"/>
                  </a:lnTo>
                  <a:lnTo>
                    <a:pt x="95" y="5"/>
                  </a:lnTo>
                  <a:lnTo>
                    <a:pt x="95" y="4"/>
                  </a:lnTo>
                  <a:lnTo>
                    <a:pt x="91" y="0"/>
                  </a:lnTo>
                  <a:lnTo>
                    <a:pt x="87" y="0"/>
                  </a:lnTo>
                  <a:lnTo>
                    <a:pt x="86" y="0"/>
                  </a:lnTo>
                  <a:lnTo>
                    <a:pt x="85" y="2"/>
                  </a:lnTo>
                  <a:lnTo>
                    <a:pt x="8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5" name="chenying0907 1001"/>
            <p:cNvSpPr/>
            <p:nvPr/>
          </p:nvSpPr>
          <p:spPr bwMode="auto">
            <a:xfrm>
              <a:off x="2478088" y="4281488"/>
              <a:ext cx="44450" cy="61913"/>
            </a:xfrm>
            <a:custGeom>
              <a:avLst/>
              <a:gdLst/>
              <a:ahLst/>
              <a:cxnLst>
                <a:cxn ang="0">
                  <a:pos x="102" y="4"/>
                </a:cxn>
                <a:cxn ang="0">
                  <a:pos x="102" y="4"/>
                </a:cxn>
                <a:cxn ang="0">
                  <a:pos x="98" y="14"/>
                </a:cxn>
                <a:cxn ang="0">
                  <a:pos x="93" y="25"/>
                </a:cxn>
                <a:cxn ang="0">
                  <a:pos x="87" y="35"/>
                </a:cxn>
                <a:cxn ang="0">
                  <a:pos x="79" y="46"/>
                </a:cxn>
                <a:cxn ang="0">
                  <a:pos x="62" y="65"/>
                </a:cxn>
                <a:cxn ang="0">
                  <a:pos x="47" y="82"/>
                </a:cxn>
                <a:cxn ang="0">
                  <a:pos x="47" y="82"/>
                </a:cxn>
                <a:cxn ang="0">
                  <a:pos x="34" y="98"/>
                </a:cxn>
                <a:cxn ang="0">
                  <a:pos x="21" y="114"/>
                </a:cxn>
                <a:cxn ang="0">
                  <a:pos x="9" y="129"/>
                </a:cxn>
                <a:cxn ang="0">
                  <a:pos x="0" y="148"/>
                </a:cxn>
                <a:cxn ang="0">
                  <a:pos x="0" y="148"/>
                </a:cxn>
                <a:cxn ang="0">
                  <a:pos x="0" y="150"/>
                </a:cxn>
                <a:cxn ang="0">
                  <a:pos x="0" y="153"/>
                </a:cxn>
                <a:cxn ang="0">
                  <a:pos x="1" y="155"/>
                </a:cxn>
                <a:cxn ang="0">
                  <a:pos x="5" y="155"/>
                </a:cxn>
                <a:cxn ang="0">
                  <a:pos x="9" y="155"/>
                </a:cxn>
                <a:cxn ang="0">
                  <a:pos x="9" y="155"/>
                </a:cxn>
                <a:cxn ang="0">
                  <a:pos x="12" y="155"/>
                </a:cxn>
                <a:cxn ang="0">
                  <a:pos x="15" y="153"/>
                </a:cxn>
                <a:cxn ang="0">
                  <a:pos x="15" y="149"/>
                </a:cxn>
                <a:cxn ang="0">
                  <a:pos x="13" y="146"/>
                </a:cxn>
                <a:cxn ang="0">
                  <a:pos x="13" y="146"/>
                </a:cxn>
                <a:cxn ang="0">
                  <a:pos x="18" y="137"/>
                </a:cxn>
                <a:cxn ang="0">
                  <a:pos x="24" y="128"/>
                </a:cxn>
                <a:cxn ang="0">
                  <a:pos x="38" y="111"/>
                </a:cxn>
                <a:cxn ang="0">
                  <a:pos x="66" y="78"/>
                </a:cxn>
                <a:cxn ang="0">
                  <a:pos x="66" y="78"/>
                </a:cxn>
                <a:cxn ang="0">
                  <a:pos x="80" y="63"/>
                </a:cxn>
                <a:cxn ang="0">
                  <a:pos x="93" y="44"/>
                </a:cxn>
                <a:cxn ang="0">
                  <a:pos x="105" y="26"/>
                </a:cxn>
                <a:cxn ang="0">
                  <a:pos x="110" y="17"/>
                </a:cxn>
                <a:cxn ang="0">
                  <a:pos x="114" y="8"/>
                </a:cxn>
                <a:cxn ang="0">
                  <a:pos x="114" y="8"/>
                </a:cxn>
                <a:cxn ang="0">
                  <a:pos x="114" y="5"/>
                </a:cxn>
                <a:cxn ang="0">
                  <a:pos x="113" y="2"/>
                </a:cxn>
                <a:cxn ang="0">
                  <a:pos x="109" y="0"/>
                </a:cxn>
                <a:cxn ang="0">
                  <a:pos x="105" y="1"/>
                </a:cxn>
                <a:cxn ang="0">
                  <a:pos x="104" y="2"/>
                </a:cxn>
                <a:cxn ang="0">
                  <a:pos x="102" y="4"/>
                </a:cxn>
                <a:cxn ang="0">
                  <a:pos x="102" y="4"/>
                </a:cxn>
              </a:cxnLst>
              <a:rect l="0" t="0" r="r" b="b"/>
              <a:pathLst>
                <a:path w="114" h="155">
                  <a:moveTo>
                    <a:pt x="102" y="4"/>
                  </a:moveTo>
                  <a:lnTo>
                    <a:pt x="102" y="4"/>
                  </a:lnTo>
                  <a:lnTo>
                    <a:pt x="98" y="14"/>
                  </a:lnTo>
                  <a:lnTo>
                    <a:pt x="93" y="25"/>
                  </a:lnTo>
                  <a:lnTo>
                    <a:pt x="87" y="35"/>
                  </a:lnTo>
                  <a:lnTo>
                    <a:pt x="79" y="46"/>
                  </a:lnTo>
                  <a:lnTo>
                    <a:pt x="62" y="65"/>
                  </a:lnTo>
                  <a:lnTo>
                    <a:pt x="47" y="82"/>
                  </a:lnTo>
                  <a:lnTo>
                    <a:pt x="47" y="82"/>
                  </a:lnTo>
                  <a:lnTo>
                    <a:pt x="34" y="98"/>
                  </a:lnTo>
                  <a:lnTo>
                    <a:pt x="21" y="114"/>
                  </a:lnTo>
                  <a:lnTo>
                    <a:pt x="9" y="129"/>
                  </a:lnTo>
                  <a:lnTo>
                    <a:pt x="0" y="148"/>
                  </a:lnTo>
                  <a:lnTo>
                    <a:pt x="0" y="148"/>
                  </a:lnTo>
                  <a:lnTo>
                    <a:pt x="0" y="150"/>
                  </a:lnTo>
                  <a:lnTo>
                    <a:pt x="0" y="153"/>
                  </a:lnTo>
                  <a:lnTo>
                    <a:pt x="1" y="155"/>
                  </a:lnTo>
                  <a:lnTo>
                    <a:pt x="5" y="155"/>
                  </a:lnTo>
                  <a:lnTo>
                    <a:pt x="9" y="155"/>
                  </a:lnTo>
                  <a:lnTo>
                    <a:pt x="9" y="155"/>
                  </a:lnTo>
                  <a:lnTo>
                    <a:pt x="12" y="155"/>
                  </a:lnTo>
                  <a:lnTo>
                    <a:pt x="15" y="153"/>
                  </a:lnTo>
                  <a:lnTo>
                    <a:pt x="15" y="149"/>
                  </a:lnTo>
                  <a:lnTo>
                    <a:pt x="13" y="146"/>
                  </a:lnTo>
                  <a:lnTo>
                    <a:pt x="13" y="146"/>
                  </a:lnTo>
                  <a:lnTo>
                    <a:pt x="18" y="137"/>
                  </a:lnTo>
                  <a:lnTo>
                    <a:pt x="24" y="128"/>
                  </a:lnTo>
                  <a:lnTo>
                    <a:pt x="38" y="111"/>
                  </a:lnTo>
                  <a:lnTo>
                    <a:pt x="66" y="78"/>
                  </a:lnTo>
                  <a:lnTo>
                    <a:pt x="66" y="78"/>
                  </a:lnTo>
                  <a:lnTo>
                    <a:pt x="80" y="63"/>
                  </a:lnTo>
                  <a:lnTo>
                    <a:pt x="93" y="44"/>
                  </a:lnTo>
                  <a:lnTo>
                    <a:pt x="105" y="26"/>
                  </a:lnTo>
                  <a:lnTo>
                    <a:pt x="110" y="17"/>
                  </a:lnTo>
                  <a:lnTo>
                    <a:pt x="114" y="8"/>
                  </a:lnTo>
                  <a:lnTo>
                    <a:pt x="114" y="8"/>
                  </a:lnTo>
                  <a:lnTo>
                    <a:pt x="114" y="5"/>
                  </a:lnTo>
                  <a:lnTo>
                    <a:pt x="113" y="2"/>
                  </a:lnTo>
                  <a:lnTo>
                    <a:pt x="109" y="0"/>
                  </a:lnTo>
                  <a:lnTo>
                    <a:pt x="105" y="1"/>
                  </a:lnTo>
                  <a:lnTo>
                    <a:pt x="104" y="2"/>
                  </a:lnTo>
                  <a:lnTo>
                    <a:pt x="102" y="4"/>
                  </a:lnTo>
                  <a:lnTo>
                    <a:pt x="10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6" name="chenying0907 1002"/>
            <p:cNvSpPr/>
            <p:nvPr/>
          </p:nvSpPr>
          <p:spPr bwMode="auto">
            <a:xfrm>
              <a:off x="2501901" y="4300538"/>
              <a:ext cx="26988" cy="46038"/>
            </a:xfrm>
            <a:custGeom>
              <a:avLst/>
              <a:gdLst/>
              <a:ahLst/>
              <a:cxnLst>
                <a:cxn ang="0">
                  <a:pos x="58" y="4"/>
                </a:cxn>
                <a:cxn ang="0">
                  <a:pos x="58" y="4"/>
                </a:cxn>
                <a:cxn ang="0">
                  <a:pos x="55" y="12"/>
                </a:cxn>
                <a:cxn ang="0">
                  <a:pos x="51" y="17"/>
                </a:cxn>
                <a:cxn ang="0">
                  <a:pos x="40" y="29"/>
                </a:cxn>
                <a:cxn ang="0">
                  <a:pos x="40" y="29"/>
                </a:cxn>
                <a:cxn ang="0">
                  <a:pos x="34" y="36"/>
                </a:cxn>
                <a:cxn ang="0">
                  <a:pos x="30" y="44"/>
                </a:cxn>
                <a:cxn ang="0">
                  <a:pos x="23" y="59"/>
                </a:cxn>
                <a:cxn ang="0">
                  <a:pos x="23" y="59"/>
                </a:cxn>
                <a:cxn ang="0">
                  <a:pos x="8" y="83"/>
                </a:cxn>
                <a:cxn ang="0">
                  <a:pos x="3" y="95"/>
                </a:cxn>
                <a:cxn ang="0">
                  <a:pos x="2" y="101"/>
                </a:cxn>
                <a:cxn ang="0">
                  <a:pos x="0" y="109"/>
                </a:cxn>
                <a:cxn ang="0">
                  <a:pos x="0" y="109"/>
                </a:cxn>
                <a:cxn ang="0">
                  <a:pos x="0" y="112"/>
                </a:cxn>
                <a:cxn ang="0">
                  <a:pos x="2" y="113"/>
                </a:cxn>
                <a:cxn ang="0">
                  <a:pos x="3" y="114"/>
                </a:cxn>
                <a:cxn ang="0">
                  <a:pos x="6" y="114"/>
                </a:cxn>
                <a:cxn ang="0">
                  <a:pos x="10" y="113"/>
                </a:cxn>
                <a:cxn ang="0">
                  <a:pos x="11" y="112"/>
                </a:cxn>
                <a:cxn ang="0">
                  <a:pos x="12" y="109"/>
                </a:cxn>
                <a:cxn ang="0">
                  <a:pos x="12" y="109"/>
                </a:cxn>
                <a:cxn ang="0">
                  <a:pos x="13" y="100"/>
                </a:cxn>
                <a:cxn ang="0">
                  <a:pos x="17" y="92"/>
                </a:cxn>
                <a:cxn ang="0">
                  <a:pos x="27" y="78"/>
                </a:cxn>
                <a:cxn ang="0">
                  <a:pos x="27" y="78"/>
                </a:cxn>
                <a:cxn ang="0">
                  <a:pos x="42" y="48"/>
                </a:cxn>
                <a:cxn ang="0">
                  <a:pos x="42" y="48"/>
                </a:cxn>
                <a:cxn ang="0">
                  <a:pos x="50" y="38"/>
                </a:cxn>
                <a:cxn ang="0">
                  <a:pos x="58" y="29"/>
                </a:cxn>
                <a:cxn ang="0">
                  <a:pos x="64" y="19"/>
                </a:cxn>
                <a:cxn ang="0">
                  <a:pos x="67" y="14"/>
                </a:cxn>
                <a:cxn ang="0">
                  <a:pos x="68" y="7"/>
                </a:cxn>
                <a:cxn ang="0">
                  <a:pos x="68" y="7"/>
                </a:cxn>
                <a:cxn ang="0">
                  <a:pos x="68" y="4"/>
                </a:cxn>
                <a:cxn ang="0">
                  <a:pos x="67" y="3"/>
                </a:cxn>
                <a:cxn ang="0">
                  <a:pos x="64" y="0"/>
                </a:cxn>
                <a:cxn ang="0">
                  <a:pos x="62" y="0"/>
                </a:cxn>
                <a:cxn ang="0">
                  <a:pos x="61" y="0"/>
                </a:cxn>
                <a:cxn ang="0">
                  <a:pos x="58" y="2"/>
                </a:cxn>
                <a:cxn ang="0">
                  <a:pos x="58" y="4"/>
                </a:cxn>
                <a:cxn ang="0">
                  <a:pos x="58" y="4"/>
                </a:cxn>
              </a:cxnLst>
              <a:rect l="0" t="0" r="r" b="b"/>
              <a:pathLst>
                <a:path w="68" h="114">
                  <a:moveTo>
                    <a:pt x="58" y="4"/>
                  </a:moveTo>
                  <a:lnTo>
                    <a:pt x="58" y="4"/>
                  </a:lnTo>
                  <a:lnTo>
                    <a:pt x="55" y="12"/>
                  </a:lnTo>
                  <a:lnTo>
                    <a:pt x="51" y="17"/>
                  </a:lnTo>
                  <a:lnTo>
                    <a:pt x="40" y="29"/>
                  </a:lnTo>
                  <a:lnTo>
                    <a:pt x="40" y="29"/>
                  </a:lnTo>
                  <a:lnTo>
                    <a:pt x="34" y="36"/>
                  </a:lnTo>
                  <a:lnTo>
                    <a:pt x="30" y="44"/>
                  </a:lnTo>
                  <a:lnTo>
                    <a:pt x="23" y="59"/>
                  </a:lnTo>
                  <a:lnTo>
                    <a:pt x="23" y="59"/>
                  </a:lnTo>
                  <a:lnTo>
                    <a:pt x="8" y="83"/>
                  </a:lnTo>
                  <a:lnTo>
                    <a:pt x="3" y="95"/>
                  </a:lnTo>
                  <a:lnTo>
                    <a:pt x="2" y="101"/>
                  </a:lnTo>
                  <a:lnTo>
                    <a:pt x="0" y="109"/>
                  </a:lnTo>
                  <a:lnTo>
                    <a:pt x="0" y="109"/>
                  </a:lnTo>
                  <a:lnTo>
                    <a:pt x="0" y="112"/>
                  </a:lnTo>
                  <a:lnTo>
                    <a:pt x="2" y="113"/>
                  </a:lnTo>
                  <a:lnTo>
                    <a:pt x="3" y="114"/>
                  </a:lnTo>
                  <a:lnTo>
                    <a:pt x="6" y="114"/>
                  </a:lnTo>
                  <a:lnTo>
                    <a:pt x="10" y="113"/>
                  </a:lnTo>
                  <a:lnTo>
                    <a:pt x="11" y="112"/>
                  </a:lnTo>
                  <a:lnTo>
                    <a:pt x="12" y="109"/>
                  </a:lnTo>
                  <a:lnTo>
                    <a:pt x="12" y="109"/>
                  </a:lnTo>
                  <a:lnTo>
                    <a:pt x="13" y="100"/>
                  </a:lnTo>
                  <a:lnTo>
                    <a:pt x="17" y="92"/>
                  </a:lnTo>
                  <a:lnTo>
                    <a:pt x="27" y="78"/>
                  </a:lnTo>
                  <a:lnTo>
                    <a:pt x="27" y="78"/>
                  </a:lnTo>
                  <a:lnTo>
                    <a:pt x="42" y="48"/>
                  </a:lnTo>
                  <a:lnTo>
                    <a:pt x="42" y="48"/>
                  </a:lnTo>
                  <a:lnTo>
                    <a:pt x="50" y="38"/>
                  </a:lnTo>
                  <a:lnTo>
                    <a:pt x="58" y="29"/>
                  </a:lnTo>
                  <a:lnTo>
                    <a:pt x="64" y="19"/>
                  </a:lnTo>
                  <a:lnTo>
                    <a:pt x="67" y="14"/>
                  </a:lnTo>
                  <a:lnTo>
                    <a:pt x="68" y="7"/>
                  </a:lnTo>
                  <a:lnTo>
                    <a:pt x="68" y="7"/>
                  </a:lnTo>
                  <a:lnTo>
                    <a:pt x="68" y="4"/>
                  </a:lnTo>
                  <a:lnTo>
                    <a:pt x="67" y="3"/>
                  </a:lnTo>
                  <a:lnTo>
                    <a:pt x="64" y="0"/>
                  </a:lnTo>
                  <a:lnTo>
                    <a:pt x="62" y="0"/>
                  </a:lnTo>
                  <a:lnTo>
                    <a:pt x="61" y="0"/>
                  </a:lnTo>
                  <a:lnTo>
                    <a:pt x="58" y="2"/>
                  </a:lnTo>
                  <a:lnTo>
                    <a:pt x="58" y="4"/>
                  </a:lnTo>
                  <a:lnTo>
                    <a:pt x="5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7" name="chenying0907 1003"/>
            <p:cNvSpPr/>
            <p:nvPr/>
          </p:nvSpPr>
          <p:spPr bwMode="auto">
            <a:xfrm>
              <a:off x="2374901" y="4359276"/>
              <a:ext cx="20638" cy="39688"/>
            </a:xfrm>
            <a:custGeom>
              <a:avLst/>
              <a:gdLst/>
              <a:ahLst/>
              <a:cxnLst>
                <a:cxn ang="0">
                  <a:pos x="43" y="4"/>
                </a:cxn>
                <a:cxn ang="0">
                  <a:pos x="43" y="4"/>
                </a:cxn>
                <a:cxn ang="0">
                  <a:pos x="31" y="28"/>
                </a:cxn>
                <a:cxn ang="0">
                  <a:pos x="25" y="40"/>
                </a:cxn>
                <a:cxn ang="0">
                  <a:pos x="17" y="51"/>
                </a:cxn>
                <a:cxn ang="0">
                  <a:pos x="17" y="51"/>
                </a:cxn>
                <a:cxn ang="0">
                  <a:pos x="12" y="60"/>
                </a:cxn>
                <a:cxn ang="0">
                  <a:pos x="6" y="71"/>
                </a:cxn>
                <a:cxn ang="0">
                  <a:pos x="1" y="92"/>
                </a:cxn>
                <a:cxn ang="0">
                  <a:pos x="1" y="92"/>
                </a:cxn>
                <a:cxn ang="0">
                  <a:pos x="0" y="94"/>
                </a:cxn>
                <a:cxn ang="0">
                  <a:pos x="1" y="97"/>
                </a:cxn>
                <a:cxn ang="0">
                  <a:pos x="5" y="100"/>
                </a:cxn>
                <a:cxn ang="0">
                  <a:pos x="9" y="98"/>
                </a:cxn>
                <a:cxn ang="0">
                  <a:pos x="10" y="97"/>
                </a:cxn>
                <a:cxn ang="0">
                  <a:pos x="12" y="96"/>
                </a:cxn>
                <a:cxn ang="0">
                  <a:pos x="12" y="96"/>
                </a:cxn>
                <a:cxn ang="0">
                  <a:pos x="19" y="74"/>
                </a:cxn>
                <a:cxn ang="0">
                  <a:pos x="23" y="62"/>
                </a:cxn>
                <a:cxn ang="0">
                  <a:pos x="30" y="53"/>
                </a:cxn>
                <a:cxn ang="0">
                  <a:pos x="30" y="53"/>
                </a:cxn>
                <a:cxn ang="0">
                  <a:pos x="36" y="42"/>
                </a:cxn>
                <a:cxn ang="0">
                  <a:pos x="43" y="32"/>
                </a:cxn>
                <a:cxn ang="0">
                  <a:pos x="53" y="9"/>
                </a:cxn>
                <a:cxn ang="0">
                  <a:pos x="53" y="9"/>
                </a:cxn>
                <a:cxn ang="0">
                  <a:pos x="53" y="7"/>
                </a:cxn>
                <a:cxn ang="0">
                  <a:pos x="53" y="4"/>
                </a:cxn>
                <a:cxn ang="0">
                  <a:pos x="51" y="2"/>
                </a:cxn>
                <a:cxn ang="0">
                  <a:pos x="47" y="0"/>
                </a:cxn>
                <a:cxn ang="0">
                  <a:pos x="44" y="2"/>
                </a:cxn>
                <a:cxn ang="0">
                  <a:pos x="43" y="4"/>
                </a:cxn>
                <a:cxn ang="0">
                  <a:pos x="43" y="4"/>
                </a:cxn>
              </a:cxnLst>
              <a:rect l="0" t="0" r="r" b="b"/>
              <a:pathLst>
                <a:path w="53" h="100">
                  <a:moveTo>
                    <a:pt x="43" y="4"/>
                  </a:moveTo>
                  <a:lnTo>
                    <a:pt x="43" y="4"/>
                  </a:lnTo>
                  <a:lnTo>
                    <a:pt x="31" y="28"/>
                  </a:lnTo>
                  <a:lnTo>
                    <a:pt x="25" y="40"/>
                  </a:lnTo>
                  <a:lnTo>
                    <a:pt x="17" y="51"/>
                  </a:lnTo>
                  <a:lnTo>
                    <a:pt x="17" y="51"/>
                  </a:lnTo>
                  <a:lnTo>
                    <a:pt x="12" y="60"/>
                  </a:lnTo>
                  <a:lnTo>
                    <a:pt x="6" y="71"/>
                  </a:lnTo>
                  <a:lnTo>
                    <a:pt x="1" y="92"/>
                  </a:lnTo>
                  <a:lnTo>
                    <a:pt x="1" y="92"/>
                  </a:lnTo>
                  <a:lnTo>
                    <a:pt x="0" y="94"/>
                  </a:lnTo>
                  <a:lnTo>
                    <a:pt x="1" y="97"/>
                  </a:lnTo>
                  <a:lnTo>
                    <a:pt x="5" y="100"/>
                  </a:lnTo>
                  <a:lnTo>
                    <a:pt x="9" y="98"/>
                  </a:lnTo>
                  <a:lnTo>
                    <a:pt x="10" y="97"/>
                  </a:lnTo>
                  <a:lnTo>
                    <a:pt x="12" y="96"/>
                  </a:lnTo>
                  <a:lnTo>
                    <a:pt x="12" y="96"/>
                  </a:lnTo>
                  <a:lnTo>
                    <a:pt x="19" y="74"/>
                  </a:lnTo>
                  <a:lnTo>
                    <a:pt x="23" y="62"/>
                  </a:lnTo>
                  <a:lnTo>
                    <a:pt x="30" y="53"/>
                  </a:lnTo>
                  <a:lnTo>
                    <a:pt x="30" y="53"/>
                  </a:lnTo>
                  <a:lnTo>
                    <a:pt x="36" y="42"/>
                  </a:lnTo>
                  <a:lnTo>
                    <a:pt x="43" y="32"/>
                  </a:lnTo>
                  <a:lnTo>
                    <a:pt x="53" y="9"/>
                  </a:lnTo>
                  <a:lnTo>
                    <a:pt x="53" y="9"/>
                  </a:lnTo>
                  <a:lnTo>
                    <a:pt x="53" y="7"/>
                  </a:lnTo>
                  <a:lnTo>
                    <a:pt x="53" y="4"/>
                  </a:lnTo>
                  <a:lnTo>
                    <a:pt x="51" y="2"/>
                  </a:lnTo>
                  <a:lnTo>
                    <a:pt x="47" y="0"/>
                  </a:lnTo>
                  <a:lnTo>
                    <a:pt x="44" y="2"/>
                  </a:lnTo>
                  <a:lnTo>
                    <a:pt x="43" y="4"/>
                  </a:lnTo>
                  <a:lnTo>
                    <a:pt x="4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8" name="chenying0907 1004"/>
            <p:cNvSpPr/>
            <p:nvPr/>
          </p:nvSpPr>
          <p:spPr bwMode="auto">
            <a:xfrm>
              <a:off x="2397126" y="4371976"/>
              <a:ext cx="28575" cy="38100"/>
            </a:xfrm>
            <a:custGeom>
              <a:avLst/>
              <a:gdLst/>
              <a:ahLst/>
              <a:cxnLst>
                <a:cxn ang="0">
                  <a:pos x="63" y="1"/>
                </a:cxn>
                <a:cxn ang="0">
                  <a:pos x="63" y="1"/>
                </a:cxn>
                <a:cxn ang="0">
                  <a:pos x="45" y="21"/>
                </a:cxn>
                <a:cxn ang="0">
                  <a:pos x="28" y="42"/>
                </a:cxn>
                <a:cxn ang="0">
                  <a:pos x="20" y="52"/>
                </a:cxn>
                <a:cxn ang="0">
                  <a:pos x="12" y="64"/>
                </a:cxn>
                <a:cxn ang="0">
                  <a:pos x="6" y="76"/>
                </a:cxn>
                <a:cxn ang="0">
                  <a:pos x="0" y="87"/>
                </a:cxn>
                <a:cxn ang="0">
                  <a:pos x="0" y="87"/>
                </a:cxn>
                <a:cxn ang="0">
                  <a:pos x="0" y="90"/>
                </a:cxn>
                <a:cxn ang="0">
                  <a:pos x="0" y="91"/>
                </a:cxn>
                <a:cxn ang="0">
                  <a:pos x="3" y="93"/>
                </a:cxn>
                <a:cxn ang="0">
                  <a:pos x="4" y="94"/>
                </a:cxn>
                <a:cxn ang="0">
                  <a:pos x="8" y="94"/>
                </a:cxn>
                <a:cxn ang="0">
                  <a:pos x="11" y="93"/>
                </a:cxn>
                <a:cxn ang="0">
                  <a:pos x="12" y="90"/>
                </a:cxn>
                <a:cxn ang="0">
                  <a:pos x="12" y="90"/>
                </a:cxn>
                <a:cxn ang="0">
                  <a:pos x="17" y="79"/>
                </a:cxn>
                <a:cxn ang="0">
                  <a:pos x="23" y="68"/>
                </a:cxn>
                <a:cxn ang="0">
                  <a:pos x="37" y="47"/>
                </a:cxn>
                <a:cxn ang="0">
                  <a:pos x="54" y="27"/>
                </a:cxn>
                <a:cxn ang="0">
                  <a:pos x="71" y="9"/>
                </a:cxn>
                <a:cxn ang="0">
                  <a:pos x="71" y="9"/>
                </a:cxn>
                <a:cxn ang="0">
                  <a:pos x="72" y="6"/>
                </a:cxn>
                <a:cxn ang="0">
                  <a:pos x="72" y="5"/>
                </a:cxn>
                <a:cxn ang="0">
                  <a:pos x="71" y="1"/>
                </a:cxn>
                <a:cxn ang="0">
                  <a:pos x="67" y="0"/>
                </a:cxn>
                <a:cxn ang="0">
                  <a:pos x="66" y="0"/>
                </a:cxn>
                <a:cxn ang="0">
                  <a:pos x="63" y="1"/>
                </a:cxn>
                <a:cxn ang="0">
                  <a:pos x="63" y="1"/>
                </a:cxn>
              </a:cxnLst>
              <a:rect l="0" t="0" r="r" b="b"/>
              <a:pathLst>
                <a:path w="72" h="94">
                  <a:moveTo>
                    <a:pt x="63" y="1"/>
                  </a:moveTo>
                  <a:lnTo>
                    <a:pt x="63" y="1"/>
                  </a:lnTo>
                  <a:lnTo>
                    <a:pt x="45" y="21"/>
                  </a:lnTo>
                  <a:lnTo>
                    <a:pt x="28" y="42"/>
                  </a:lnTo>
                  <a:lnTo>
                    <a:pt x="20" y="52"/>
                  </a:lnTo>
                  <a:lnTo>
                    <a:pt x="12" y="64"/>
                  </a:lnTo>
                  <a:lnTo>
                    <a:pt x="6" y="76"/>
                  </a:lnTo>
                  <a:lnTo>
                    <a:pt x="0" y="87"/>
                  </a:lnTo>
                  <a:lnTo>
                    <a:pt x="0" y="87"/>
                  </a:lnTo>
                  <a:lnTo>
                    <a:pt x="0" y="90"/>
                  </a:lnTo>
                  <a:lnTo>
                    <a:pt x="0" y="91"/>
                  </a:lnTo>
                  <a:lnTo>
                    <a:pt x="3" y="93"/>
                  </a:lnTo>
                  <a:lnTo>
                    <a:pt x="4" y="94"/>
                  </a:lnTo>
                  <a:lnTo>
                    <a:pt x="8" y="94"/>
                  </a:lnTo>
                  <a:lnTo>
                    <a:pt x="11" y="93"/>
                  </a:lnTo>
                  <a:lnTo>
                    <a:pt x="12" y="90"/>
                  </a:lnTo>
                  <a:lnTo>
                    <a:pt x="12" y="90"/>
                  </a:lnTo>
                  <a:lnTo>
                    <a:pt x="17" y="79"/>
                  </a:lnTo>
                  <a:lnTo>
                    <a:pt x="23" y="68"/>
                  </a:lnTo>
                  <a:lnTo>
                    <a:pt x="37" y="47"/>
                  </a:lnTo>
                  <a:lnTo>
                    <a:pt x="54" y="27"/>
                  </a:lnTo>
                  <a:lnTo>
                    <a:pt x="71" y="9"/>
                  </a:lnTo>
                  <a:lnTo>
                    <a:pt x="71" y="9"/>
                  </a:lnTo>
                  <a:lnTo>
                    <a:pt x="72" y="6"/>
                  </a:lnTo>
                  <a:lnTo>
                    <a:pt x="72" y="5"/>
                  </a:lnTo>
                  <a:lnTo>
                    <a:pt x="71" y="1"/>
                  </a:lnTo>
                  <a:lnTo>
                    <a:pt x="67" y="0"/>
                  </a:lnTo>
                  <a:lnTo>
                    <a:pt x="66"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9" name="chenying0907 1005"/>
            <p:cNvSpPr/>
            <p:nvPr/>
          </p:nvSpPr>
          <p:spPr bwMode="auto">
            <a:xfrm>
              <a:off x="2427288" y="4384676"/>
              <a:ext cx="26988" cy="39688"/>
            </a:xfrm>
            <a:custGeom>
              <a:avLst/>
              <a:gdLst/>
              <a:ahLst/>
              <a:cxnLst>
                <a:cxn ang="0">
                  <a:pos x="59" y="1"/>
                </a:cxn>
                <a:cxn ang="0">
                  <a:pos x="59" y="1"/>
                </a:cxn>
                <a:cxn ang="0">
                  <a:pos x="50" y="12"/>
                </a:cxn>
                <a:cxn ang="0">
                  <a:pos x="42" y="22"/>
                </a:cxn>
                <a:cxn ang="0">
                  <a:pos x="28" y="43"/>
                </a:cxn>
                <a:cxn ang="0">
                  <a:pos x="13" y="66"/>
                </a:cxn>
                <a:cxn ang="0">
                  <a:pos x="2" y="90"/>
                </a:cxn>
                <a:cxn ang="0">
                  <a:pos x="2" y="90"/>
                </a:cxn>
                <a:cxn ang="0">
                  <a:pos x="0" y="93"/>
                </a:cxn>
                <a:cxn ang="0">
                  <a:pos x="2" y="95"/>
                </a:cxn>
                <a:cxn ang="0">
                  <a:pos x="4" y="98"/>
                </a:cxn>
                <a:cxn ang="0">
                  <a:pos x="8" y="99"/>
                </a:cxn>
                <a:cxn ang="0">
                  <a:pos x="9" y="98"/>
                </a:cxn>
                <a:cxn ang="0">
                  <a:pos x="12" y="95"/>
                </a:cxn>
                <a:cxn ang="0">
                  <a:pos x="12" y="95"/>
                </a:cxn>
                <a:cxn ang="0">
                  <a:pos x="24" y="73"/>
                </a:cxn>
                <a:cxn ang="0">
                  <a:pos x="37" y="51"/>
                </a:cxn>
                <a:cxn ang="0">
                  <a:pos x="51" y="29"/>
                </a:cxn>
                <a:cxn ang="0">
                  <a:pos x="59" y="19"/>
                </a:cxn>
                <a:cxn ang="0">
                  <a:pos x="67" y="9"/>
                </a:cxn>
                <a:cxn ang="0">
                  <a:pos x="67" y="9"/>
                </a:cxn>
                <a:cxn ang="0">
                  <a:pos x="68" y="8"/>
                </a:cxn>
                <a:cxn ang="0">
                  <a:pos x="70" y="5"/>
                </a:cxn>
                <a:cxn ang="0">
                  <a:pos x="67" y="1"/>
                </a:cxn>
                <a:cxn ang="0">
                  <a:pos x="63" y="0"/>
                </a:cxn>
                <a:cxn ang="0">
                  <a:pos x="62" y="0"/>
                </a:cxn>
                <a:cxn ang="0">
                  <a:pos x="59" y="1"/>
                </a:cxn>
                <a:cxn ang="0">
                  <a:pos x="59" y="1"/>
                </a:cxn>
              </a:cxnLst>
              <a:rect l="0" t="0" r="r" b="b"/>
              <a:pathLst>
                <a:path w="70" h="99">
                  <a:moveTo>
                    <a:pt x="59" y="1"/>
                  </a:moveTo>
                  <a:lnTo>
                    <a:pt x="59" y="1"/>
                  </a:lnTo>
                  <a:lnTo>
                    <a:pt x="50" y="12"/>
                  </a:lnTo>
                  <a:lnTo>
                    <a:pt x="42" y="22"/>
                  </a:lnTo>
                  <a:lnTo>
                    <a:pt x="28" y="43"/>
                  </a:lnTo>
                  <a:lnTo>
                    <a:pt x="13" y="66"/>
                  </a:lnTo>
                  <a:lnTo>
                    <a:pt x="2" y="90"/>
                  </a:lnTo>
                  <a:lnTo>
                    <a:pt x="2" y="90"/>
                  </a:lnTo>
                  <a:lnTo>
                    <a:pt x="0" y="93"/>
                  </a:lnTo>
                  <a:lnTo>
                    <a:pt x="2" y="95"/>
                  </a:lnTo>
                  <a:lnTo>
                    <a:pt x="4" y="98"/>
                  </a:lnTo>
                  <a:lnTo>
                    <a:pt x="8" y="99"/>
                  </a:lnTo>
                  <a:lnTo>
                    <a:pt x="9" y="98"/>
                  </a:lnTo>
                  <a:lnTo>
                    <a:pt x="12" y="95"/>
                  </a:lnTo>
                  <a:lnTo>
                    <a:pt x="12" y="95"/>
                  </a:lnTo>
                  <a:lnTo>
                    <a:pt x="24" y="73"/>
                  </a:lnTo>
                  <a:lnTo>
                    <a:pt x="37" y="51"/>
                  </a:lnTo>
                  <a:lnTo>
                    <a:pt x="51" y="29"/>
                  </a:lnTo>
                  <a:lnTo>
                    <a:pt x="59" y="19"/>
                  </a:lnTo>
                  <a:lnTo>
                    <a:pt x="67" y="9"/>
                  </a:lnTo>
                  <a:lnTo>
                    <a:pt x="67" y="9"/>
                  </a:lnTo>
                  <a:lnTo>
                    <a:pt x="68" y="8"/>
                  </a:lnTo>
                  <a:lnTo>
                    <a:pt x="70" y="5"/>
                  </a:lnTo>
                  <a:lnTo>
                    <a:pt x="67" y="1"/>
                  </a:lnTo>
                  <a:lnTo>
                    <a:pt x="63" y="0"/>
                  </a:lnTo>
                  <a:lnTo>
                    <a:pt x="62"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0" name="chenying0907 1006"/>
            <p:cNvSpPr/>
            <p:nvPr/>
          </p:nvSpPr>
          <p:spPr bwMode="auto">
            <a:xfrm>
              <a:off x="2374901" y="4386263"/>
              <a:ext cx="103188" cy="153988"/>
            </a:xfrm>
            <a:custGeom>
              <a:avLst/>
              <a:gdLst/>
              <a:ahLst/>
              <a:cxnLst>
                <a:cxn ang="0">
                  <a:pos x="247" y="4"/>
                </a:cxn>
                <a:cxn ang="0">
                  <a:pos x="247" y="4"/>
                </a:cxn>
                <a:cxn ang="0">
                  <a:pos x="245" y="8"/>
                </a:cxn>
                <a:cxn ang="0">
                  <a:pos x="242" y="11"/>
                </a:cxn>
                <a:cxn ang="0">
                  <a:pos x="236" y="19"/>
                </a:cxn>
                <a:cxn ang="0">
                  <a:pos x="229" y="26"/>
                </a:cxn>
                <a:cxn ang="0">
                  <a:pos x="223" y="32"/>
                </a:cxn>
                <a:cxn ang="0">
                  <a:pos x="223" y="32"/>
                </a:cxn>
                <a:cxn ang="0">
                  <a:pos x="213" y="45"/>
                </a:cxn>
                <a:cxn ang="0">
                  <a:pos x="206" y="57"/>
                </a:cxn>
                <a:cxn ang="0">
                  <a:pos x="190" y="83"/>
                </a:cxn>
                <a:cxn ang="0">
                  <a:pos x="190" y="83"/>
                </a:cxn>
                <a:cxn ang="0">
                  <a:pos x="155" y="134"/>
                </a:cxn>
                <a:cxn ang="0">
                  <a:pos x="119" y="185"/>
                </a:cxn>
                <a:cxn ang="0">
                  <a:pos x="119" y="185"/>
                </a:cxn>
                <a:cxn ang="0">
                  <a:pos x="81" y="242"/>
                </a:cxn>
                <a:cxn ang="0">
                  <a:pos x="46" y="299"/>
                </a:cxn>
                <a:cxn ang="0">
                  <a:pos x="46" y="299"/>
                </a:cxn>
                <a:cxn ang="0">
                  <a:pos x="32" y="320"/>
                </a:cxn>
                <a:cxn ang="0">
                  <a:pos x="17" y="340"/>
                </a:cxn>
                <a:cxn ang="0">
                  <a:pos x="11" y="351"/>
                </a:cxn>
                <a:cxn ang="0">
                  <a:pos x="5" y="362"/>
                </a:cxn>
                <a:cxn ang="0">
                  <a:pos x="1" y="374"/>
                </a:cxn>
                <a:cxn ang="0">
                  <a:pos x="0" y="385"/>
                </a:cxn>
                <a:cxn ang="0">
                  <a:pos x="0" y="385"/>
                </a:cxn>
                <a:cxn ang="0">
                  <a:pos x="0" y="388"/>
                </a:cxn>
                <a:cxn ang="0">
                  <a:pos x="1" y="389"/>
                </a:cxn>
                <a:cxn ang="0">
                  <a:pos x="3" y="391"/>
                </a:cxn>
                <a:cxn ang="0">
                  <a:pos x="5" y="391"/>
                </a:cxn>
                <a:cxn ang="0">
                  <a:pos x="9" y="389"/>
                </a:cxn>
                <a:cxn ang="0">
                  <a:pos x="11" y="388"/>
                </a:cxn>
                <a:cxn ang="0">
                  <a:pos x="11" y="385"/>
                </a:cxn>
                <a:cxn ang="0">
                  <a:pos x="11" y="385"/>
                </a:cxn>
                <a:cxn ang="0">
                  <a:pos x="12" y="379"/>
                </a:cxn>
                <a:cxn ang="0">
                  <a:pos x="15" y="371"/>
                </a:cxn>
                <a:cxn ang="0">
                  <a:pos x="20" y="358"/>
                </a:cxn>
                <a:cxn ang="0">
                  <a:pos x="28" y="346"/>
                </a:cxn>
                <a:cxn ang="0">
                  <a:pos x="37" y="334"/>
                </a:cxn>
                <a:cxn ang="0">
                  <a:pos x="37" y="334"/>
                </a:cxn>
                <a:cxn ang="0">
                  <a:pos x="52" y="311"/>
                </a:cxn>
                <a:cxn ang="0">
                  <a:pos x="67" y="286"/>
                </a:cxn>
                <a:cxn ang="0">
                  <a:pos x="67" y="286"/>
                </a:cxn>
                <a:cxn ang="0">
                  <a:pos x="102" y="231"/>
                </a:cxn>
                <a:cxn ang="0">
                  <a:pos x="139" y="176"/>
                </a:cxn>
                <a:cxn ang="0">
                  <a:pos x="139" y="176"/>
                </a:cxn>
                <a:cxn ang="0">
                  <a:pos x="206" y="81"/>
                </a:cxn>
                <a:cxn ang="0">
                  <a:pos x="206" y="81"/>
                </a:cxn>
                <a:cxn ang="0">
                  <a:pos x="220" y="57"/>
                </a:cxn>
                <a:cxn ang="0">
                  <a:pos x="228" y="45"/>
                </a:cxn>
                <a:cxn ang="0">
                  <a:pos x="236" y="34"/>
                </a:cxn>
                <a:cxn ang="0">
                  <a:pos x="236" y="34"/>
                </a:cxn>
                <a:cxn ang="0">
                  <a:pos x="249" y="21"/>
                </a:cxn>
                <a:cxn ang="0">
                  <a:pos x="254" y="14"/>
                </a:cxn>
                <a:cxn ang="0">
                  <a:pos x="258" y="6"/>
                </a:cxn>
                <a:cxn ang="0">
                  <a:pos x="258" y="6"/>
                </a:cxn>
                <a:cxn ang="0">
                  <a:pos x="259" y="5"/>
                </a:cxn>
                <a:cxn ang="0">
                  <a:pos x="258" y="2"/>
                </a:cxn>
                <a:cxn ang="0">
                  <a:pos x="257" y="1"/>
                </a:cxn>
                <a:cxn ang="0">
                  <a:pos x="254" y="0"/>
                </a:cxn>
                <a:cxn ang="0">
                  <a:pos x="250" y="0"/>
                </a:cxn>
                <a:cxn ang="0">
                  <a:pos x="249" y="1"/>
                </a:cxn>
                <a:cxn ang="0">
                  <a:pos x="247" y="4"/>
                </a:cxn>
                <a:cxn ang="0">
                  <a:pos x="247" y="4"/>
                </a:cxn>
              </a:cxnLst>
              <a:rect l="0" t="0" r="r" b="b"/>
              <a:pathLst>
                <a:path w="259" h="391">
                  <a:moveTo>
                    <a:pt x="247" y="4"/>
                  </a:moveTo>
                  <a:lnTo>
                    <a:pt x="247" y="4"/>
                  </a:lnTo>
                  <a:lnTo>
                    <a:pt x="245" y="8"/>
                  </a:lnTo>
                  <a:lnTo>
                    <a:pt x="242" y="11"/>
                  </a:lnTo>
                  <a:lnTo>
                    <a:pt x="236" y="19"/>
                  </a:lnTo>
                  <a:lnTo>
                    <a:pt x="229" y="26"/>
                  </a:lnTo>
                  <a:lnTo>
                    <a:pt x="223" y="32"/>
                  </a:lnTo>
                  <a:lnTo>
                    <a:pt x="223" y="32"/>
                  </a:lnTo>
                  <a:lnTo>
                    <a:pt x="213" y="45"/>
                  </a:lnTo>
                  <a:lnTo>
                    <a:pt x="206" y="57"/>
                  </a:lnTo>
                  <a:lnTo>
                    <a:pt x="190" y="83"/>
                  </a:lnTo>
                  <a:lnTo>
                    <a:pt x="190" y="83"/>
                  </a:lnTo>
                  <a:lnTo>
                    <a:pt x="155" y="134"/>
                  </a:lnTo>
                  <a:lnTo>
                    <a:pt x="119" y="185"/>
                  </a:lnTo>
                  <a:lnTo>
                    <a:pt x="119" y="185"/>
                  </a:lnTo>
                  <a:lnTo>
                    <a:pt x="81" y="242"/>
                  </a:lnTo>
                  <a:lnTo>
                    <a:pt x="46" y="299"/>
                  </a:lnTo>
                  <a:lnTo>
                    <a:pt x="46" y="299"/>
                  </a:lnTo>
                  <a:lnTo>
                    <a:pt x="32" y="320"/>
                  </a:lnTo>
                  <a:lnTo>
                    <a:pt x="17" y="340"/>
                  </a:lnTo>
                  <a:lnTo>
                    <a:pt x="11" y="351"/>
                  </a:lnTo>
                  <a:lnTo>
                    <a:pt x="5" y="362"/>
                  </a:lnTo>
                  <a:lnTo>
                    <a:pt x="1" y="374"/>
                  </a:lnTo>
                  <a:lnTo>
                    <a:pt x="0" y="385"/>
                  </a:lnTo>
                  <a:lnTo>
                    <a:pt x="0" y="385"/>
                  </a:lnTo>
                  <a:lnTo>
                    <a:pt x="0" y="388"/>
                  </a:lnTo>
                  <a:lnTo>
                    <a:pt x="1" y="389"/>
                  </a:lnTo>
                  <a:lnTo>
                    <a:pt x="3" y="391"/>
                  </a:lnTo>
                  <a:lnTo>
                    <a:pt x="5" y="391"/>
                  </a:lnTo>
                  <a:lnTo>
                    <a:pt x="9" y="389"/>
                  </a:lnTo>
                  <a:lnTo>
                    <a:pt x="11" y="388"/>
                  </a:lnTo>
                  <a:lnTo>
                    <a:pt x="11" y="385"/>
                  </a:lnTo>
                  <a:lnTo>
                    <a:pt x="11" y="385"/>
                  </a:lnTo>
                  <a:lnTo>
                    <a:pt x="12" y="379"/>
                  </a:lnTo>
                  <a:lnTo>
                    <a:pt x="15" y="371"/>
                  </a:lnTo>
                  <a:lnTo>
                    <a:pt x="20" y="358"/>
                  </a:lnTo>
                  <a:lnTo>
                    <a:pt x="28" y="346"/>
                  </a:lnTo>
                  <a:lnTo>
                    <a:pt x="37" y="334"/>
                  </a:lnTo>
                  <a:lnTo>
                    <a:pt x="37" y="334"/>
                  </a:lnTo>
                  <a:lnTo>
                    <a:pt x="52" y="311"/>
                  </a:lnTo>
                  <a:lnTo>
                    <a:pt x="67" y="286"/>
                  </a:lnTo>
                  <a:lnTo>
                    <a:pt x="67" y="286"/>
                  </a:lnTo>
                  <a:lnTo>
                    <a:pt x="102" y="231"/>
                  </a:lnTo>
                  <a:lnTo>
                    <a:pt x="139" y="176"/>
                  </a:lnTo>
                  <a:lnTo>
                    <a:pt x="139" y="176"/>
                  </a:lnTo>
                  <a:lnTo>
                    <a:pt x="206" y="81"/>
                  </a:lnTo>
                  <a:lnTo>
                    <a:pt x="206" y="81"/>
                  </a:lnTo>
                  <a:lnTo>
                    <a:pt x="220" y="57"/>
                  </a:lnTo>
                  <a:lnTo>
                    <a:pt x="228" y="45"/>
                  </a:lnTo>
                  <a:lnTo>
                    <a:pt x="236" y="34"/>
                  </a:lnTo>
                  <a:lnTo>
                    <a:pt x="236" y="34"/>
                  </a:lnTo>
                  <a:lnTo>
                    <a:pt x="249" y="21"/>
                  </a:lnTo>
                  <a:lnTo>
                    <a:pt x="254" y="14"/>
                  </a:lnTo>
                  <a:lnTo>
                    <a:pt x="258" y="6"/>
                  </a:lnTo>
                  <a:lnTo>
                    <a:pt x="258" y="6"/>
                  </a:lnTo>
                  <a:lnTo>
                    <a:pt x="259" y="5"/>
                  </a:lnTo>
                  <a:lnTo>
                    <a:pt x="258" y="2"/>
                  </a:lnTo>
                  <a:lnTo>
                    <a:pt x="257" y="1"/>
                  </a:lnTo>
                  <a:lnTo>
                    <a:pt x="254" y="0"/>
                  </a:lnTo>
                  <a:lnTo>
                    <a:pt x="250" y="0"/>
                  </a:lnTo>
                  <a:lnTo>
                    <a:pt x="249" y="1"/>
                  </a:lnTo>
                  <a:lnTo>
                    <a:pt x="247" y="4"/>
                  </a:lnTo>
                  <a:lnTo>
                    <a:pt x="24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1" name="chenying0907 1007"/>
            <p:cNvSpPr/>
            <p:nvPr/>
          </p:nvSpPr>
          <p:spPr bwMode="auto">
            <a:xfrm>
              <a:off x="2393951" y="4391026"/>
              <a:ext cx="111125" cy="165100"/>
            </a:xfrm>
            <a:custGeom>
              <a:avLst/>
              <a:gdLst/>
              <a:ahLst/>
              <a:cxnLst>
                <a:cxn ang="0">
                  <a:pos x="267" y="2"/>
                </a:cxn>
                <a:cxn ang="0">
                  <a:pos x="267" y="2"/>
                </a:cxn>
                <a:cxn ang="0">
                  <a:pos x="247" y="24"/>
                </a:cxn>
                <a:cxn ang="0">
                  <a:pos x="229" y="46"/>
                </a:cxn>
                <a:cxn ang="0">
                  <a:pos x="210" y="71"/>
                </a:cxn>
                <a:cxn ang="0">
                  <a:pos x="195" y="96"/>
                </a:cxn>
                <a:cxn ang="0">
                  <a:pos x="163" y="147"/>
                </a:cxn>
                <a:cxn ang="0">
                  <a:pos x="132" y="198"/>
                </a:cxn>
                <a:cxn ang="0">
                  <a:pos x="132" y="198"/>
                </a:cxn>
                <a:cxn ang="0">
                  <a:pos x="61" y="314"/>
                </a:cxn>
                <a:cxn ang="0">
                  <a:pos x="61" y="314"/>
                </a:cxn>
                <a:cxn ang="0">
                  <a:pos x="43" y="343"/>
                </a:cxn>
                <a:cxn ang="0">
                  <a:pos x="22" y="372"/>
                </a:cxn>
                <a:cxn ang="0">
                  <a:pos x="22" y="372"/>
                </a:cxn>
                <a:cxn ang="0">
                  <a:pos x="9" y="390"/>
                </a:cxn>
                <a:cxn ang="0">
                  <a:pos x="2" y="401"/>
                </a:cxn>
                <a:cxn ang="0">
                  <a:pos x="0" y="411"/>
                </a:cxn>
                <a:cxn ang="0">
                  <a:pos x="0" y="411"/>
                </a:cxn>
                <a:cxn ang="0">
                  <a:pos x="0" y="414"/>
                </a:cxn>
                <a:cxn ang="0">
                  <a:pos x="0" y="416"/>
                </a:cxn>
                <a:cxn ang="0">
                  <a:pos x="4" y="418"/>
                </a:cxn>
                <a:cxn ang="0">
                  <a:pos x="6" y="419"/>
                </a:cxn>
                <a:cxn ang="0">
                  <a:pos x="8" y="418"/>
                </a:cxn>
                <a:cxn ang="0">
                  <a:pos x="9" y="416"/>
                </a:cxn>
                <a:cxn ang="0">
                  <a:pos x="10" y="414"/>
                </a:cxn>
                <a:cxn ang="0">
                  <a:pos x="10" y="414"/>
                </a:cxn>
                <a:cxn ang="0">
                  <a:pos x="12" y="408"/>
                </a:cxn>
                <a:cxn ang="0">
                  <a:pos x="14" y="402"/>
                </a:cxn>
                <a:cxn ang="0">
                  <a:pos x="22" y="390"/>
                </a:cxn>
                <a:cxn ang="0">
                  <a:pos x="38" y="371"/>
                </a:cxn>
                <a:cxn ang="0">
                  <a:pos x="38" y="371"/>
                </a:cxn>
                <a:cxn ang="0">
                  <a:pos x="56" y="346"/>
                </a:cxn>
                <a:cxn ang="0">
                  <a:pos x="72" y="320"/>
                </a:cxn>
                <a:cxn ang="0">
                  <a:pos x="72" y="320"/>
                </a:cxn>
                <a:cxn ang="0">
                  <a:pos x="103" y="266"/>
                </a:cxn>
                <a:cxn ang="0">
                  <a:pos x="137" y="212"/>
                </a:cxn>
                <a:cxn ang="0">
                  <a:pos x="137" y="212"/>
                </a:cxn>
                <a:cxn ang="0">
                  <a:pos x="154" y="185"/>
                </a:cxn>
                <a:cxn ang="0">
                  <a:pos x="173" y="156"/>
                </a:cxn>
                <a:cxn ang="0">
                  <a:pos x="190" y="129"/>
                </a:cxn>
                <a:cxn ang="0">
                  <a:pos x="207" y="101"/>
                </a:cxn>
                <a:cxn ang="0">
                  <a:pos x="207" y="101"/>
                </a:cxn>
                <a:cxn ang="0">
                  <a:pos x="220" y="76"/>
                </a:cxn>
                <a:cxn ang="0">
                  <a:pos x="234" y="54"/>
                </a:cxn>
                <a:cxn ang="0">
                  <a:pos x="234" y="54"/>
                </a:cxn>
                <a:cxn ang="0">
                  <a:pos x="243" y="42"/>
                </a:cxn>
                <a:cxn ang="0">
                  <a:pos x="254" y="31"/>
                </a:cxn>
                <a:cxn ang="0">
                  <a:pos x="275" y="10"/>
                </a:cxn>
                <a:cxn ang="0">
                  <a:pos x="275" y="10"/>
                </a:cxn>
                <a:cxn ang="0">
                  <a:pos x="277" y="7"/>
                </a:cxn>
                <a:cxn ang="0">
                  <a:pos x="277" y="6"/>
                </a:cxn>
                <a:cxn ang="0">
                  <a:pos x="275" y="2"/>
                </a:cxn>
                <a:cxn ang="0">
                  <a:pos x="272" y="0"/>
                </a:cxn>
                <a:cxn ang="0">
                  <a:pos x="269" y="0"/>
                </a:cxn>
                <a:cxn ang="0">
                  <a:pos x="267" y="2"/>
                </a:cxn>
                <a:cxn ang="0">
                  <a:pos x="267" y="2"/>
                </a:cxn>
              </a:cxnLst>
              <a:rect l="0" t="0" r="r" b="b"/>
              <a:pathLst>
                <a:path w="277" h="419">
                  <a:moveTo>
                    <a:pt x="267" y="2"/>
                  </a:moveTo>
                  <a:lnTo>
                    <a:pt x="267" y="2"/>
                  </a:lnTo>
                  <a:lnTo>
                    <a:pt x="247" y="24"/>
                  </a:lnTo>
                  <a:lnTo>
                    <a:pt x="229" y="46"/>
                  </a:lnTo>
                  <a:lnTo>
                    <a:pt x="210" y="71"/>
                  </a:lnTo>
                  <a:lnTo>
                    <a:pt x="195" y="96"/>
                  </a:lnTo>
                  <a:lnTo>
                    <a:pt x="163" y="147"/>
                  </a:lnTo>
                  <a:lnTo>
                    <a:pt x="132" y="198"/>
                  </a:lnTo>
                  <a:lnTo>
                    <a:pt x="132" y="198"/>
                  </a:lnTo>
                  <a:lnTo>
                    <a:pt x="61" y="314"/>
                  </a:lnTo>
                  <a:lnTo>
                    <a:pt x="61" y="314"/>
                  </a:lnTo>
                  <a:lnTo>
                    <a:pt x="43" y="343"/>
                  </a:lnTo>
                  <a:lnTo>
                    <a:pt x="22" y="372"/>
                  </a:lnTo>
                  <a:lnTo>
                    <a:pt x="22" y="372"/>
                  </a:lnTo>
                  <a:lnTo>
                    <a:pt x="9" y="390"/>
                  </a:lnTo>
                  <a:lnTo>
                    <a:pt x="2" y="401"/>
                  </a:lnTo>
                  <a:lnTo>
                    <a:pt x="0" y="411"/>
                  </a:lnTo>
                  <a:lnTo>
                    <a:pt x="0" y="411"/>
                  </a:lnTo>
                  <a:lnTo>
                    <a:pt x="0" y="414"/>
                  </a:lnTo>
                  <a:lnTo>
                    <a:pt x="0" y="416"/>
                  </a:lnTo>
                  <a:lnTo>
                    <a:pt x="4" y="418"/>
                  </a:lnTo>
                  <a:lnTo>
                    <a:pt x="6" y="419"/>
                  </a:lnTo>
                  <a:lnTo>
                    <a:pt x="8" y="418"/>
                  </a:lnTo>
                  <a:lnTo>
                    <a:pt x="9" y="416"/>
                  </a:lnTo>
                  <a:lnTo>
                    <a:pt x="10" y="414"/>
                  </a:lnTo>
                  <a:lnTo>
                    <a:pt x="10" y="414"/>
                  </a:lnTo>
                  <a:lnTo>
                    <a:pt x="12" y="408"/>
                  </a:lnTo>
                  <a:lnTo>
                    <a:pt x="14" y="402"/>
                  </a:lnTo>
                  <a:lnTo>
                    <a:pt x="22" y="390"/>
                  </a:lnTo>
                  <a:lnTo>
                    <a:pt x="38" y="371"/>
                  </a:lnTo>
                  <a:lnTo>
                    <a:pt x="38" y="371"/>
                  </a:lnTo>
                  <a:lnTo>
                    <a:pt x="56" y="346"/>
                  </a:lnTo>
                  <a:lnTo>
                    <a:pt x="72" y="320"/>
                  </a:lnTo>
                  <a:lnTo>
                    <a:pt x="72" y="320"/>
                  </a:lnTo>
                  <a:lnTo>
                    <a:pt x="103" y="266"/>
                  </a:lnTo>
                  <a:lnTo>
                    <a:pt x="137" y="212"/>
                  </a:lnTo>
                  <a:lnTo>
                    <a:pt x="137" y="212"/>
                  </a:lnTo>
                  <a:lnTo>
                    <a:pt x="154" y="185"/>
                  </a:lnTo>
                  <a:lnTo>
                    <a:pt x="173" y="156"/>
                  </a:lnTo>
                  <a:lnTo>
                    <a:pt x="190" y="129"/>
                  </a:lnTo>
                  <a:lnTo>
                    <a:pt x="207" y="101"/>
                  </a:lnTo>
                  <a:lnTo>
                    <a:pt x="207" y="101"/>
                  </a:lnTo>
                  <a:lnTo>
                    <a:pt x="220" y="76"/>
                  </a:lnTo>
                  <a:lnTo>
                    <a:pt x="234" y="54"/>
                  </a:lnTo>
                  <a:lnTo>
                    <a:pt x="234" y="54"/>
                  </a:lnTo>
                  <a:lnTo>
                    <a:pt x="243" y="42"/>
                  </a:lnTo>
                  <a:lnTo>
                    <a:pt x="254" y="31"/>
                  </a:lnTo>
                  <a:lnTo>
                    <a:pt x="275" y="10"/>
                  </a:lnTo>
                  <a:lnTo>
                    <a:pt x="275" y="10"/>
                  </a:lnTo>
                  <a:lnTo>
                    <a:pt x="277" y="7"/>
                  </a:lnTo>
                  <a:lnTo>
                    <a:pt x="277" y="6"/>
                  </a:lnTo>
                  <a:lnTo>
                    <a:pt x="275" y="2"/>
                  </a:lnTo>
                  <a:lnTo>
                    <a:pt x="272" y="0"/>
                  </a:lnTo>
                  <a:lnTo>
                    <a:pt x="269" y="0"/>
                  </a:lnTo>
                  <a:lnTo>
                    <a:pt x="267" y="2"/>
                  </a:lnTo>
                  <a:lnTo>
                    <a:pt x="26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2" name="chenying0907 1008"/>
            <p:cNvSpPr/>
            <p:nvPr/>
          </p:nvSpPr>
          <p:spPr bwMode="auto">
            <a:xfrm>
              <a:off x="2417763" y="4403726"/>
              <a:ext cx="107950" cy="158750"/>
            </a:xfrm>
            <a:custGeom>
              <a:avLst/>
              <a:gdLst/>
              <a:ahLst/>
              <a:cxnLst>
                <a:cxn ang="0">
                  <a:pos x="264" y="2"/>
                </a:cxn>
                <a:cxn ang="0">
                  <a:pos x="245" y="25"/>
                </a:cxn>
                <a:cxn ang="0">
                  <a:pos x="208" y="74"/>
                </a:cxn>
                <a:cxn ang="0">
                  <a:pos x="188" y="96"/>
                </a:cxn>
                <a:cxn ang="0">
                  <a:pos x="178" y="108"/>
                </a:cxn>
                <a:cxn ang="0">
                  <a:pos x="151" y="144"/>
                </a:cxn>
                <a:cxn ang="0">
                  <a:pos x="119" y="195"/>
                </a:cxn>
                <a:cxn ang="0">
                  <a:pos x="110" y="210"/>
                </a:cxn>
                <a:cxn ang="0">
                  <a:pos x="80" y="250"/>
                </a:cxn>
                <a:cxn ang="0">
                  <a:pos x="72" y="262"/>
                </a:cxn>
                <a:cxn ang="0">
                  <a:pos x="60" y="287"/>
                </a:cxn>
                <a:cxn ang="0">
                  <a:pos x="54" y="299"/>
                </a:cxn>
                <a:cxn ang="0">
                  <a:pos x="17" y="355"/>
                </a:cxn>
                <a:cxn ang="0">
                  <a:pos x="5" y="380"/>
                </a:cxn>
                <a:cxn ang="0">
                  <a:pos x="0" y="393"/>
                </a:cxn>
                <a:cxn ang="0">
                  <a:pos x="1" y="397"/>
                </a:cxn>
                <a:cxn ang="0">
                  <a:pos x="8" y="399"/>
                </a:cxn>
                <a:cxn ang="0">
                  <a:pos x="12" y="395"/>
                </a:cxn>
                <a:cxn ang="0">
                  <a:pos x="16" y="382"/>
                </a:cxn>
                <a:cxn ang="0">
                  <a:pos x="29" y="356"/>
                </a:cxn>
                <a:cxn ang="0">
                  <a:pos x="52" y="321"/>
                </a:cxn>
                <a:cxn ang="0">
                  <a:pos x="68" y="297"/>
                </a:cxn>
                <a:cxn ang="0">
                  <a:pos x="79" y="272"/>
                </a:cxn>
                <a:cxn ang="0">
                  <a:pos x="83" y="265"/>
                </a:cxn>
                <a:cxn ang="0">
                  <a:pos x="100" y="245"/>
                </a:cxn>
                <a:cxn ang="0">
                  <a:pos x="115" y="224"/>
                </a:cxn>
                <a:cxn ang="0">
                  <a:pos x="130" y="202"/>
                </a:cxn>
                <a:cxn ang="0">
                  <a:pos x="164" y="147"/>
                </a:cxn>
                <a:cxn ang="0">
                  <a:pos x="192" y="109"/>
                </a:cxn>
                <a:cxn ang="0">
                  <a:pos x="204" y="97"/>
                </a:cxn>
                <a:cxn ang="0">
                  <a:pos x="223" y="76"/>
                </a:cxn>
                <a:cxn ang="0">
                  <a:pos x="255" y="31"/>
                </a:cxn>
                <a:cxn ang="0">
                  <a:pos x="272" y="10"/>
                </a:cxn>
                <a:cxn ang="0">
                  <a:pos x="274" y="8"/>
                </a:cxn>
                <a:cxn ang="0">
                  <a:pos x="272" y="2"/>
                </a:cxn>
                <a:cxn ang="0">
                  <a:pos x="267" y="0"/>
                </a:cxn>
                <a:cxn ang="0">
                  <a:pos x="264" y="2"/>
                </a:cxn>
              </a:cxnLst>
              <a:rect l="0" t="0" r="r" b="b"/>
              <a:pathLst>
                <a:path w="274" h="399">
                  <a:moveTo>
                    <a:pt x="264" y="2"/>
                  </a:moveTo>
                  <a:lnTo>
                    <a:pt x="264" y="2"/>
                  </a:lnTo>
                  <a:lnTo>
                    <a:pt x="254" y="14"/>
                  </a:lnTo>
                  <a:lnTo>
                    <a:pt x="245" y="25"/>
                  </a:lnTo>
                  <a:lnTo>
                    <a:pt x="226" y="49"/>
                  </a:lnTo>
                  <a:lnTo>
                    <a:pt x="208" y="74"/>
                  </a:lnTo>
                  <a:lnTo>
                    <a:pt x="199" y="85"/>
                  </a:lnTo>
                  <a:lnTo>
                    <a:pt x="188" y="96"/>
                  </a:lnTo>
                  <a:lnTo>
                    <a:pt x="188" y="96"/>
                  </a:lnTo>
                  <a:lnTo>
                    <a:pt x="178" y="108"/>
                  </a:lnTo>
                  <a:lnTo>
                    <a:pt x="169" y="119"/>
                  </a:lnTo>
                  <a:lnTo>
                    <a:pt x="151" y="144"/>
                  </a:lnTo>
                  <a:lnTo>
                    <a:pt x="135" y="169"/>
                  </a:lnTo>
                  <a:lnTo>
                    <a:pt x="119" y="195"/>
                  </a:lnTo>
                  <a:lnTo>
                    <a:pt x="119" y="195"/>
                  </a:lnTo>
                  <a:lnTo>
                    <a:pt x="110" y="210"/>
                  </a:lnTo>
                  <a:lnTo>
                    <a:pt x="101" y="224"/>
                  </a:lnTo>
                  <a:lnTo>
                    <a:pt x="80" y="250"/>
                  </a:lnTo>
                  <a:lnTo>
                    <a:pt x="80" y="250"/>
                  </a:lnTo>
                  <a:lnTo>
                    <a:pt x="72" y="262"/>
                  </a:lnTo>
                  <a:lnTo>
                    <a:pt x="66" y="274"/>
                  </a:lnTo>
                  <a:lnTo>
                    <a:pt x="60" y="287"/>
                  </a:lnTo>
                  <a:lnTo>
                    <a:pt x="54" y="299"/>
                  </a:lnTo>
                  <a:lnTo>
                    <a:pt x="54" y="299"/>
                  </a:lnTo>
                  <a:lnTo>
                    <a:pt x="24" y="344"/>
                  </a:lnTo>
                  <a:lnTo>
                    <a:pt x="17" y="355"/>
                  </a:lnTo>
                  <a:lnTo>
                    <a:pt x="11" y="367"/>
                  </a:lnTo>
                  <a:lnTo>
                    <a:pt x="5" y="380"/>
                  </a:lnTo>
                  <a:lnTo>
                    <a:pt x="0" y="393"/>
                  </a:lnTo>
                  <a:lnTo>
                    <a:pt x="0" y="393"/>
                  </a:lnTo>
                  <a:lnTo>
                    <a:pt x="0" y="395"/>
                  </a:lnTo>
                  <a:lnTo>
                    <a:pt x="1" y="397"/>
                  </a:lnTo>
                  <a:lnTo>
                    <a:pt x="4" y="399"/>
                  </a:lnTo>
                  <a:lnTo>
                    <a:pt x="8" y="399"/>
                  </a:lnTo>
                  <a:lnTo>
                    <a:pt x="11" y="398"/>
                  </a:lnTo>
                  <a:lnTo>
                    <a:pt x="12" y="395"/>
                  </a:lnTo>
                  <a:lnTo>
                    <a:pt x="12" y="395"/>
                  </a:lnTo>
                  <a:lnTo>
                    <a:pt x="16" y="382"/>
                  </a:lnTo>
                  <a:lnTo>
                    <a:pt x="22" y="369"/>
                  </a:lnTo>
                  <a:lnTo>
                    <a:pt x="29" y="356"/>
                  </a:lnTo>
                  <a:lnTo>
                    <a:pt x="35" y="344"/>
                  </a:lnTo>
                  <a:lnTo>
                    <a:pt x="52" y="321"/>
                  </a:lnTo>
                  <a:lnTo>
                    <a:pt x="68" y="297"/>
                  </a:lnTo>
                  <a:lnTo>
                    <a:pt x="68" y="297"/>
                  </a:lnTo>
                  <a:lnTo>
                    <a:pt x="73" y="284"/>
                  </a:lnTo>
                  <a:lnTo>
                    <a:pt x="79" y="272"/>
                  </a:lnTo>
                  <a:lnTo>
                    <a:pt x="79" y="272"/>
                  </a:lnTo>
                  <a:lnTo>
                    <a:pt x="83" y="265"/>
                  </a:lnTo>
                  <a:lnTo>
                    <a:pt x="88" y="258"/>
                  </a:lnTo>
                  <a:lnTo>
                    <a:pt x="100" y="245"/>
                  </a:lnTo>
                  <a:lnTo>
                    <a:pt x="100" y="245"/>
                  </a:lnTo>
                  <a:lnTo>
                    <a:pt x="115" y="224"/>
                  </a:lnTo>
                  <a:lnTo>
                    <a:pt x="130" y="202"/>
                  </a:lnTo>
                  <a:lnTo>
                    <a:pt x="130" y="202"/>
                  </a:lnTo>
                  <a:lnTo>
                    <a:pt x="147" y="174"/>
                  </a:lnTo>
                  <a:lnTo>
                    <a:pt x="164" y="147"/>
                  </a:lnTo>
                  <a:lnTo>
                    <a:pt x="182" y="122"/>
                  </a:lnTo>
                  <a:lnTo>
                    <a:pt x="192" y="109"/>
                  </a:lnTo>
                  <a:lnTo>
                    <a:pt x="204" y="97"/>
                  </a:lnTo>
                  <a:lnTo>
                    <a:pt x="204" y="97"/>
                  </a:lnTo>
                  <a:lnTo>
                    <a:pt x="213" y="87"/>
                  </a:lnTo>
                  <a:lnTo>
                    <a:pt x="223" y="76"/>
                  </a:lnTo>
                  <a:lnTo>
                    <a:pt x="238" y="54"/>
                  </a:lnTo>
                  <a:lnTo>
                    <a:pt x="255" y="31"/>
                  </a:lnTo>
                  <a:lnTo>
                    <a:pt x="263" y="20"/>
                  </a:lnTo>
                  <a:lnTo>
                    <a:pt x="272" y="10"/>
                  </a:lnTo>
                  <a:lnTo>
                    <a:pt x="272" y="10"/>
                  </a:lnTo>
                  <a:lnTo>
                    <a:pt x="274" y="8"/>
                  </a:lnTo>
                  <a:lnTo>
                    <a:pt x="274" y="6"/>
                  </a:lnTo>
                  <a:lnTo>
                    <a:pt x="272" y="2"/>
                  </a:lnTo>
                  <a:lnTo>
                    <a:pt x="268" y="0"/>
                  </a:lnTo>
                  <a:lnTo>
                    <a:pt x="267" y="0"/>
                  </a:lnTo>
                  <a:lnTo>
                    <a:pt x="264" y="2"/>
                  </a:lnTo>
                  <a:lnTo>
                    <a:pt x="26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3" name="chenying0907 1010"/>
            <p:cNvSpPr/>
            <p:nvPr/>
          </p:nvSpPr>
          <p:spPr bwMode="auto">
            <a:xfrm>
              <a:off x="2473326" y="4418013"/>
              <a:ext cx="68263" cy="95250"/>
            </a:xfrm>
            <a:custGeom>
              <a:avLst/>
              <a:gdLst/>
              <a:ahLst/>
              <a:cxnLst>
                <a:cxn ang="0">
                  <a:pos x="164" y="3"/>
                </a:cxn>
                <a:cxn ang="0">
                  <a:pos x="164" y="3"/>
                </a:cxn>
                <a:cxn ang="0">
                  <a:pos x="146" y="36"/>
                </a:cxn>
                <a:cxn ang="0">
                  <a:pos x="126" y="67"/>
                </a:cxn>
                <a:cxn ang="0">
                  <a:pos x="105" y="97"/>
                </a:cxn>
                <a:cxn ang="0">
                  <a:pos x="83" y="127"/>
                </a:cxn>
                <a:cxn ang="0">
                  <a:pos x="83" y="127"/>
                </a:cxn>
                <a:cxn ang="0">
                  <a:pos x="61" y="152"/>
                </a:cxn>
                <a:cxn ang="0">
                  <a:pos x="38" y="180"/>
                </a:cxn>
                <a:cxn ang="0">
                  <a:pos x="19" y="206"/>
                </a:cxn>
                <a:cxn ang="0">
                  <a:pos x="10" y="220"/>
                </a:cxn>
                <a:cxn ang="0">
                  <a:pos x="0" y="236"/>
                </a:cxn>
                <a:cxn ang="0">
                  <a:pos x="0" y="236"/>
                </a:cxn>
                <a:cxn ang="0">
                  <a:pos x="0" y="237"/>
                </a:cxn>
                <a:cxn ang="0">
                  <a:pos x="0" y="240"/>
                </a:cxn>
                <a:cxn ang="0">
                  <a:pos x="3" y="242"/>
                </a:cxn>
                <a:cxn ang="0">
                  <a:pos x="7" y="244"/>
                </a:cxn>
                <a:cxn ang="0">
                  <a:pos x="10" y="242"/>
                </a:cxn>
                <a:cxn ang="0">
                  <a:pos x="11" y="241"/>
                </a:cxn>
                <a:cxn ang="0">
                  <a:pos x="11" y="241"/>
                </a:cxn>
                <a:cxn ang="0">
                  <a:pos x="20" y="224"/>
                </a:cxn>
                <a:cxn ang="0">
                  <a:pos x="30" y="208"/>
                </a:cxn>
                <a:cxn ang="0">
                  <a:pos x="54" y="178"/>
                </a:cxn>
                <a:cxn ang="0">
                  <a:pos x="78" y="150"/>
                </a:cxn>
                <a:cxn ang="0">
                  <a:pos x="102" y="121"/>
                </a:cxn>
                <a:cxn ang="0">
                  <a:pos x="102" y="121"/>
                </a:cxn>
                <a:cxn ang="0">
                  <a:pos x="123" y="95"/>
                </a:cxn>
                <a:cxn ang="0">
                  <a:pos x="142" y="66"/>
                </a:cxn>
                <a:cxn ang="0">
                  <a:pos x="159" y="38"/>
                </a:cxn>
                <a:cxn ang="0">
                  <a:pos x="174" y="8"/>
                </a:cxn>
                <a:cxn ang="0">
                  <a:pos x="174" y="8"/>
                </a:cxn>
                <a:cxn ang="0">
                  <a:pos x="174" y="7"/>
                </a:cxn>
                <a:cxn ang="0">
                  <a:pos x="174" y="4"/>
                </a:cxn>
                <a:cxn ang="0">
                  <a:pos x="172" y="2"/>
                </a:cxn>
                <a:cxn ang="0">
                  <a:pos x="168" y="0"/>
                </a:cxn>
                <a:cxn ang="0">
                  <a:pos x="167" y="2"/>
                </a:cxn>
                <a:cxn ang="0">
                  <a:pos x="164" y="3"/>
                </a:cxn>
                <a:cxn ang="0">
                  <a:pos x="164" y="3"/>
                </a:cxn>
              </a:cxnLst>
              <a:rect l="0" t="0" r="r" b="b"/>
              <a:pathLst>
                <a:path w="174" h="244">
                  <a:moveTo>
                    <a:pt x="164" y="3"/>
                  </a:moveTo>
                  <a:lnTo>
                    <a:pt x="164" y="3"/>
                  </a:lnTo>
                  <a:lnTo>
                    <a:pt x="146" y="36"/>
                  </a:lnTo>
                  <a:lnTo>
                    <a:pt x="126" y="67"/>
                  </a:lnTo>
                  <a:lnTo>
                    <a:pt x="105" y="97"/>
                  </a:lnTo>
                  <a:lnTo>
                    <a:pt x="83" y="127"/>
                  </a:lnTo>
                  <a:lnTo>
                    <a:pt x="83" y="127"/>
                  </a:lnTo>
                  <a:lnTo>
                    <a:pt x="61" y="152"/>
                  </a:lnTo>
                  <a:lnTo>
                    <a:pt x="38" y="180"/>
                  </a:lnTo>
                  <a:lnTo>
                    <a:pt x="19" y="206"/>
                  </a:lnTo>
                  <a:lnTo>
                    <a:pt x="10" y="220"/>
                  </a:lnTo>
                  <a:lnTo>
                    <a:pt x="0" y="236"/>
                  </a:lnTo>
                  <a:lnTo>
                    <a:pt x="0" y="236"/>
                  </a:lnTo>
                  <a:lnTo>
                    <a:pt x="0" y="237"/>
                  </a:lnTo>
                  <a:lnTo>
                    <a:pt x="0" y="240"/>
                  </a:lnTo>
                  <a:lnTo>
                    <a:pt x="3" y="242"/>
                  </a:lnTo>
                  <a:lnTo>
                    <a:pt x="7" y="244"/>
                  </a:lnTo>
                  <a:lnTo>
                    <a:pt x="10" y="242"/>
                  </a:lnTo>
                  <a:lnTo>
                    <a:pt x="11" y="241"/>
                  </a:lnTo>
                  <a:lnTo>
                    <a:pt x="11" y="241"/>
                  </a:lnTo>
                  <a:lnTo>
                    <a:pt x="20" y="224"/>
                  </a:lnTo>
                  <a:lnTo>
                    <a:pt x="30" y="208"/>
                  </a:lnTo>
                  <a:lnTo>
                    <a:pt x="54" y="178"/>
                  </a:lnTo>
                  <a:lnTo>
                    <a:pt x="78" y="150"/>
                  </a:lnTo>
                  <a:lnTo>
                    <a:pt x="102" y="121"/>
                  </a:lnTo>
                  <a:lnTo>
                    <a:pt x="102" y="121"/>
                  </a:lnTo>
                  <a:lnTo>
                    <a:pt x="123" y="95"/>
                  </a:lnTo>
                  <a:lnTo>
                    <a:pt x="142" y="66"/>
                  </a:lnTo>
                  <a:lnTo>
                    <a:pt x="159" y="38"/>
                  </a:lnTo>
                  <a:lnTo>
                    <a:pt x="174" y="8"/>
                  </a:lnTo>
                  <a:lnTo>
                    <a:pt x="174" y="8"/>
                  </a:lnTo>
                  <a:lnTo>
                    <a:pt x="174" y="7"/>
                  </a:lnTo>
                  <a:lnTo>
                    <a:pt x="174" y="4"/>
                  </a:lnTo>
                  <a:lnTo>
                    <a:pt x="172" y="2"/>
                  </a:lnTo>
                  <a:lnTo>
                    <a:pt x="168" y="0"/>
                  </a:lnTo>
                  <a:lnTo>
                    <a:pt x="167" y="2"/>
                  </a:lnTo>
                  <a:lnTo>
                    <a:pt x="164" y="3"/>
                  </a:lnTo>
                  <a:lnTo>
                    <a:pt x="16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4" name="chenying0907 1011"/>
            <p:cNvSpPr/>
            <p:nvPr/>
          </p:nvSpPr>
          <p:spPr bwMode="auto">
            <a:xfrm>
              <a:off x="2505076" y="4446588"/>
              <a:ext cx="39688" cy="50800"/>
            </a:xfrm>
            <a:custGeom>
              <a:avLst/>
              <a:gdLst/>
              <a:ahLst/>
              <a:cxnLst>
                <a:cxn ang="0">
                  <a:pos x="93" y="2"/>
                </a:cxn>
                <a:cxn ang="0">
                  <a:pos x="93" y="2"/>
                </a:cxn>
                <a:cxn ang="0">
                  <a:pos x="80" y="16"/>
                </a:cxn>
                <a:cxn ang="0">
                  <a:pos x="68" y="30"/>
                </a:cxn>
                <a:cxn ang="0">
                  <a:pos x="46" y="61"/>
                </a:cxn>
                <a:cxn ang="0">
                  <a:pos x="25" y="91"/>
                </a:cxn>
                <a:cxn ang="0">
                  <a:pos x="13" y="106"/>
                </a:cxn>
                <a:cxn ang="0">
                  <a:pos x="2" y="121"/>
                </a:cxn>
                <a:cxn ang="0">
                  <a:pos x="2" y="121"/>
                </a:cxn>
                <a:cxn ang="0">
                  <a:pos x="0" y="122"/>
                </a:cxn>
                <a:cxn ang="0">
                  <a:pos x="0" y="125"/>
                </a:cxn>
                <a:cxn ang="0">
                  <a:pos x="2" y="129"/>
                </a:cxn>
                <a:cxn ang="0">
                  <a:pos x="4" y="130"/>
                </a:cxn>
                <a:cxn ang="0">
                  <a:pos x="5" y="130"/>
                </a:cxn>
                <a:cxn ang="0">
                  <a:pos x="8" y="130"/>
                </a:cxn>
                <a:cxn ang="0">
                  <a:pos x="9" y="129"/>
                </a:cxn>
                <a:cxn ang="0">
                  <a:pos x="9" y="129"/>
                </a:cxn>
                <a:cxn ang="0">
                  <a:pos x="21" y="114"/>
                </a:cxn>
                <a:cxn ang="0">
                  <a:pos x="33" y="100"/>
                </a:cxn>
                <a:cxn ang="0">
                  <a:pos x="55" y="68"/>
                </a:cxn>
                <a:cxn ang="0">
                  <a:pos x="76" y="38"/>
                </a:cxn>
                <a:cxn ang="0">
                  <a:pos x="88" y="24"/>
                </a:cxn>
                <a:cxn ang="0">
                  <a:pos x="101" y="11"/>
                </a:cxn>
                <a:cxn ang="0">
                  <a:pos x="101" y="11"/>
                </a:cxn>
                <a:cxn ang="0">
                  <a:pos x="102" y="8"/>
                </a:cxn>
                <a:cxn ang="0">
                  <a:pos x="102" y="6"/>
                </a:cxn>
                <a:cxn ang="0">
                  <a:pos x="101" y="3"/>
                </a:cxn>
                <a:cxn ang="0">
                  <a:pos x="97" y="0"/>
                </a:cxn>
                <a:cxn ang="0">
                  <a:pos x="94" y="0"/>
                </a:cxn>
                <a:cxn ang="0">
                  <a:pos x="93" y="2"/>
                </a:cxn>
                <a:cxn ang="0">
                  <a:pos x="93" y="2"/>
                </a:cxn>
              </a:cxnLst>
              <a:rect l="0" t="0" r="r" b="b"/>
              <a:pathLst>
                <a:path w="102" h="130">
                  <a:moveTo>
                    <a:pt x="93" y="2"/>
                  </a:moveTo>
                  <a:lnTo>
                    <a:pt x="93" y="2"/>
                  </a:lnTo>
                  <a:lnTo>
                    <a:pt x="80" y="16"/>
                  </a:lnTo>
                  <a:lnTo>
                    <a:pt x="68" y="30"/>
                  </a:lnTo>
                  <a:lnTo>
                    <a:pt x="46" y="61"/>
                  </a:lnTo>
                  <a:lnTo>
                    <a:pt x="25" y="91"/>
                  </a:lnTo>
                  <a:lnTo>
                    <a:pt x="13" y="106"/>
                  </a:lnTo>
                  <a:lnTo>
                    <a:pt x="2" y="121"/>
                  </a:lnTo>
                  <a:lnTo>
                    <a:pt x="2" y="121"/>
                  </a:lnTo>
                  <a:lnTo>
                    <a:pt x="0" y="122"/>
                  </a:lnTo>
                  <a:lnTo>
                    <a:pt x="0" y="125"/>
                  </a:lnTo>
                  <a:lnTo>
                    <a:pt x="2" y="129"/>
                  </a:lnTo>
                  <a:lnTo>
                    <a:pt x="4" y="130"/>
                  </a:lnTo>
                  <a:lnTo>
                    <a:pt x="5" y="130"/>
                  </a:lnTo>
                  <a:lnTo>
                    <a:pt x="8" y="130"/>
                  </a:lnTo>
                  <a:lnTo>
                    <a:pt x="9" y="129"/>
                  </a:lnTo>
                  <a:lnTo>
                    <a:pt x="9" y="129"/>
                  </a:lnTo>
                  <a:lnTo>
                    <a:pt x="21" y="114"/>
                  </a:lnTo>
                  <a:lnTo>
                    <a:pt x="33" y="100"/>
                  </a:lnTo>
                  <a:lnTo>
                    <a:pt x="55" y="68"/>
                  </a:lnTo>
                  <a:lnTo>
                    <a:pt x="76" y="38"/>
                  </a:lnTo>
                  <a:lnTo>
                    <a:pt x="88" y="24"/>
                  </a:lnTo>
                  <a:lnTo>
                    <a:pt x="101" y="11"/>
                  </a:lnTo>
                  <a:lnTo>
                    <a:pt x="101" y="11"/>
                  </a:lnTo>
                  <a:lnTo>
                    <a:pt x="102" y="8"/>
                  </a:lnTo>
                  <a:lnTo>
                    <a:pt x="102" y="6"/>
                  </a:lnTo>
                  <a:lnTo>
                    <a:pt x="101" y="3"/>
                  </a:lnTo>
                  <a:lnTo>
                    <a:pt x="97" y="0"/>
                  </a:lnTo>
                  <a:lnTo>
                    <a:pt x="94" y="0"/>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5" name="chenying0907 1012"/>
            <p:cNvSpPr/>
            <p:nvPr/>
          </p:nvSpPr>
          <p:spPr bwMode="auto">
            <a:xfrm>
              <a:off x="2274888" y="4427538"/>
              <a:ext cx="30163" cy="44450"/>
            </a:xfrm>
            <a:custGeom>
              <a:avLst/>
              <a:gdLst/>
              <a:ahLst/>
              <a:cxnLst>
                <a:cxn ang="0">
                  <a:pos x="67" y="1"/>
                </a:cxn>
                <a:cxn ang="0">
                  <a:pos x="67" y="1"/>
                </a:cxn>
                <a:cxn ang="0">
                  <a:pos x="58" y="9"/>
                </a:cxn>
                <a:cxn ang="0">
                  <a:pos x="48" y="18"/>
                </a:cxn>
                <a:cxn ang="0">
                  <a:pos x="42" y="28"/>
                </a:cxn>
                <a:cxn ang="0">
                  <a:pos x="35" y="40"/>
                </a:cxn>
                <a:cxn ang="0">
                  <a:pos x="35" y="40"/>
                </a:cxn>
                <a:cxn ang="0">
                  <a:pos x="17" y="70"/>
                </a:cxn>
                <a:cxn ang="0">
                  <a:pos x="0" y="102"/>
                </a:cxn>
                <a:cxn ang="0">
                  <a:pos x="0" y="102"/>
                </a:cxn>
                <a:cxn ang="0">
                  <a:pos x="0" y="104"/>
                </a:cxn>
                <a:cxn ang="0">
                  <a:pos x="0" y="108"/>
                </a:cxn>
                <a:cxn ang="0">
                  <a:pos x="3" y="109"/>
                </a:cxn>
                <a:cxn ang="0">
                  <a:pos x="5" y="111"/>
                </a:cxn>
                <a:cxn ang="0">
                  <a:pos x="5" y="111"/>
                </a:cxn>
                <a:cxn ang="0">
                  <a:pos x="12" y="109"/>
                </a:cxn>
                <a:cxn ang="0">
                  <a:pos x="17" y="104"/>
                </a:cxn>
                <a:cxn ang="0">
                  <a:pos x="17" y="104"/>
                </a:cxn>
                <a:cxn ang="0">
                  <a:pos x="18" y="103"/>
                </a:cxn>
                <a:cxn ang="0">
                  <a:pos x="18" y="100"/>
                </a:cxn>
                <a:cxn ang="0">
                  <a:pos x="17" y="98"/>
                </a:cxn>
                <a:cxn ang="0">
                  <a:pos x="16" y="96"/>
                </a:cxn>
                <a:cxn ang="0">
                  <a:pos x="16" y="96"/>
                </a:cxn>
                <a:cxn ang="0">
                  <a:pos x="25" y="77"/>
                </a:cxn>
                <a:cxn ang="0">
                  <a:pos x="37" y="58"/>
                </a:cxn>
                <a:cxn ang="0">
                  <a:pos x="37" y="58"/>
                </a:cxn>
                <a:cxn ang="0">
                  <a:pos x="44" y="45"/>
                </a:cxn>
                <a:cxn ang="0">
                  <a:pos x="52" y="32"/>
                </a:cxn>
                <a:cxn ang="0">
                  <a:pos x="61" y="21"/>
                </a:cxn>
                <a:cxn ang="0">
                  <a:pos x="67" y="15"/>
                </a:cxn>
                <a:cxn ang="0">
                  <a:pos x="73" y="10"/>
                </a:cxn>
                <a:cxn ang="0">
                  <a:pos x="73" y="10"/>
                </a:cxn>
                <a:cxn ang="0">
                  <a:pos x="75" y="9"/>
                </a:cxn>
                <a:cxn ang="0">
                  <a:pos x="75" y="6"/>
                </a:cxn>
                <a:cxn ang="0">
                  <a:pos x="75" y="2"/>
                </a:cxn>
                <a:cxn ang="0">
                  <a:pos x="73" y="1"/>
                </a:cxn>
                <a:cxn ang="0">
                  <a:pos x="71" y="0"/>
                </a:cxn>
                <a:cxn ang="0">
                  <a:pos x="69" y="0"/>
                </a:cxn>
                <a:cxn ang="0">
                  <a:pos x="67" y="1"/>
                </a:cxn>
                <a:cxn ang="0">
                  <a:pos x="67" y="1"/>
                </a:cxn>
              </a:cxnLst>
              <a:rect l="0" t="0" r="r" b="b"/>
              <a:pathLst>
                <a:path w="75" h="111">
                  <a:moveTo>
                    <a:pt x="67" y="1"/>
                  </a:moveTo>
                  <a:lnTo>
                    <a:pt x="67" y="1"/>
                  </a:lnTo>
                  <a:lnTo>
                    <a:pt x="58" y="9"/>
                  </a:lnTo>
                  <a:lnTo>
                    <a:pt x="48" y="18"/>
                  </a:lnTo>
                  <a:lnTo>
                    <a:pt x="42" y="28"/>
                  </a:lnTo>
                  <a:lnTo>
                    <a:pt x="35" y="40"/>
                  </a:lnTo>
                  <a:lnTo>
                    <a:pt x="35" y="40"/>
                  </a:lnTo>
                  <a:lnTo>
                    <a:pt x="17" y="70"/>
                  </a:lnTo>
                  <a:lnTo>
                    <a:pt x="0" y="102"/>
                  </a:lnTo>
                  <a:lnTo>
                    <a:pt x="0" y="102"/>
                  </a:lnTo>
                  <a:lnTo>
                    <a:pt x="0" y="104"/>
                  </a:lnTo>
                  <a:lnTo>
                    <a:pt x="0" y="108"/>
                  </a:lnTo>
                  <a:lnTo>
                    <a:pt x="3" y="109"/>
                  </a:lnTo>
                  <a:lnTo>
                    <a:pt x="5" y="111"/>
                  </a:lnTo>
                  <a:lnTo>
                    <a:pt x="5" y="111"/>
                  </a:lnTo>
                  <a:lnTo>
                    <a:pt x="12" y="109"/>
                  </a:lnTo>
                  <a:lnTo>
                    <a:pt x="17" y="104"/>
                  </a:lnTo>
                  <a:lnTo>
                    <a:pt x="17" y="104"/>
                  </a:lnTo>
                  <a:lnTo>
                    <a:pt x="18" y="103"/>
                  </a:lnTo>
                  <a:lnTo>
                    <a:pt x="18" y="100"/>
                  </a:lnTo>
                  <a:lnTo>
                    <a:pt x="17" y="98"/>
                  </a:lnTo>
                  <a:lnTo>
                    <a:pt x="16" y="96"/>
                  </a:lnTo>
                  <a:lnTo>
                    <a:pt x="16" y="96"/>
                  </a:lnTo>
                  <a:lnTo>
                    <a:pt x="25" y="77"/>
                  </a:lnTo>
                  <a:lnTo>
                    <a:pt x="37" y="58"/>
                  </a:lnTo>
                  <a:lnTo>
                    <a:pt x="37" y="58"/>
                  </a:lnTo>
                  <a:lnTo>
                    <a:pt x="44" y="45"/>
                  </a:lnTo>
                  <a:lnTo>
                    <a:pt x="52" y="32"/>
                  </a:lnTo>
                  <a:lnTo>
                    <a:pt x="61" y="21"/>
                  </a:lnTo>
                  <a:lnTo>
                    <a:pt x="67" y="15"/>
                  </a:lnTo>
                  <a:lnTo>
                    <a:pt x="73" y="10"/>
                  </a:lnTo>
                  <a:lnTo>
                    <a:pt x="73" y="10"/>
                  </a:lnTo>
                  <a:lnTo>
                    <a:pt x="75" y="9"/>
                  </a:lnTo>
                  <a:lnTo>
                    <a:pt x="75" y="6"/>
                  </a:lnTo>
                  <a:lnTo>
                    <a:pt x="75" y="2"/>
                  </a:lnTo>
                  <a:lnTo>
                    <a:pt x="73" y="1"/>
                  </a:lnTo>
                  <a:lnTo>
                    <a:pt x="71" y="0"/>
                  </a:lnTo>
                  <a:lnTo>
                    <a:pt x="69" y="0"/>
                  </a:lnTo>
                  <a:lnTo>
                    <a:pt x="67" y="1"/>
                  </a:lnTo>
                  <a:lnTo>
                    <a:pt x="6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6" name="chenying0907 1013"/>
            <p:cNvSpPr/>
            <p:nvPr/>
          </p:nvSpPr>
          <p:spPr bwMode="auto">
            <a:xfrm>
              <a:off x="2295526" y="4425950"/>
              <a:ext cx="41275" cy="60325"/>
            </a:xfrm>
            <a:custGeom>
              <a:avLst/>
              <a:gdLst/>
              <a:ahLst/>
              <a:cxnLst>
                <a:cxn ang="0">
                  <a:pos x="95" y="1"/>
                </a:cxn>
                <a:cxn ang="0">
                  <a:pos x="95" y="1"/>
                </a:cxn>
                <a:cxn ang="0">
                  <a:pos x="88" y="6"/>
                </a:cxn>
                <a:cxn ang="0">
                  <a:pos x="81" y="11"/>
                </a:cxn>
                <a:cxn ang="0">
                  <a:pos x="75" y="18"/>
                </a:cxn>
                <a:cxn ang="0">
                  <a:pos x="70" y="26"/>
                </a:cxn>
                <a:cxn ang="0">
                  <a:pos x="62" y="40"/>
                </a:cxn>
                <a:cxn ang="0">
                  <a:pos x="54" y="56"/>
                </a:cxn>
                <a:cxn ang="0">
                  <a:pos x="54" y="56"/>
                </a:cxn>
                <a:cxn ang="0">
                  <a:pos x="41" y="78"/>
                </a:cxn>
                <a:cxn ang="0">
                  <a:pos x="28" y="100"/>
                </a:cxn>
                <a:cxn ang="0">
                  <a:pos x="2" y="144"/>
                </a:cxn>
                <a:cxn ang="0">
                  <a:pos x="2" y="144"/>
                </a:cxn>
                <a:cxn ang="0">
                  <a:pos x="0" y="146"/>
                </a:cxn>
                <a:cxn ang="0">
                  <a:pos x="0" y="147"/>
                </a:cxn>
                <a:cxn ang="0">
                  <a:pos x="3" y="151"/>
                </a:cxn>
                <a:cxn ang="0">
                  <a:pos x="7" y="153"/>
                </a:cxn>
                <a:cxn ang="0">
                  <a:pos x="8" y="151"/>
                </a:cxn>
                <a:cxn ang="0">
                  <a:pos x="11" y="150"/>
                </a:cxn>
                <a:cxn ang="0">
                  <a:pos x="15" y="147"/>
                </a:cxn>
                <a:cxn ang="0">
                  <a:pos x="15" y="147"/>
                </a:cxn>
                <a:cxn ang="0">
                  <a:pos x="16" y="145"/>
                </a:cxn>
                <a:cxn ang="0">
                  <a:pos x="16" y="142"/>
                </a:cxn>
                <a:cxn ang="0">
                  <a:pos x="16" y="142"/>
                </a:cxn>
                <a:cxn ang="0">
                  <a:pos x="37" y="108"/>
                </a:cxn>
                <a:cxn ang="0">
                  <a:pos x="47" y="91"/>
                </a:cxn>
                <a:cxn ang="0">
                  <a:pos x="57" y="73"/>
                </a:cxn>
                <a:cxn ang="0">
                  <a:pos x="57" y="73"/>
                </a:cxn>
                <a:cxn ang="0">
                  <a:pos x="66" y="56"/>
                </a:cxn>
                <a:cxn ang="0">
                  <a:pos x="75" y="39"/>
                </a:cxn>
                <a:cxn ang="0">
                  <a:pos x="80" y="31"/>
                </a:cxn>
                <a:cxn ang="0">
                  <a:pos x="87" y="23"/>
                </a:cxn>
                <a:cxn ang="0">
                  <a:pos x="93" y="17"/>
                </a:cxn>
                <a:cxn ang="0">
                  <a:pos x="101" y="11"/>
                </a:cxn>
                <a:cxn ang="0">
                  <a:pos x="101" y="11"/>
                </a:cxn>
                <a:cxn ang="0">
                  <a:pos x="102" y="9"/>
                </a:cxn>
                <a:cxn ang="0">
                  <a:pos x="104" y="8"/>
                </a:cxn>
                <a:cxn ang="0">
                  <a:pos x="102" y="4"/>
                </a:cxn>
                <a:cxn ang="0">
                  <a:pos x="100" y="1"/>
                </a:cxn>
                <a:cxn ang="0">
                  <a:pos x="97" y="0"/>
                </a:cxn>
                <a:cxn ang="0">
                  <a:pos x="95" y="1"/>
                </a:cxn>
                <a:cxn ang="0">
                  <a:pos x="95" y="1"/>
                </a:cxn>
              </a:cxnLst>
              <a:rect l="0" t="0" r="r" b="b"/>
              <a:pathLst>
                <a:path w="104" h="153">
                  <a:moveTo>
                    <a:pt x="95" y="1"/>
                  </a:moveTo>
                  <a:lnTo>
                    <a:pt x="95" y="1"/>
                  </a:lnTo>
                  <a:lnTo>
                    <a:pt x="88" y="6"/>
                  </a:lnTo>
                  <a:lnTo>
                    <a:pt x="81" y="11"/>
                  </a:lnTo>
                  <a:lnTo>
                    <a:pt x="75" y="18"/>
                  </a:lnTo>
                  <a:lnTo>
                    <a:pt x="70" y="26"/>
                  </a:lnTo>
                  <a:lnTo>
                    <a:pt x="62" y="40"/>
                  </a:lnTo>
                  <a:lnTo>
                    <a:pt x="54" y="56"/>
                  </a:lnTo>
                  <a:lnTo>
                    <a:pt x="54" y="56"/>
                  </a:lnTo>
                  <a:lnTo>
                    <a:pt x="41" y="78"/>
                  </a:lnTo>
                  <a:lnTo>
                    <a:pt x="28" y="100"/>
                  </a:lnTo>
                  <a:lnTo>
                    <a:pt x="2" y="144"/>
                  </a:lnTo>
                  <a:lnTo>
                    <a:pt x="2" y="144"/>
                  </a:lnTo>
                  <a:lnTo>
                    <a:pt x="0" y="146"/>
                  </a:lnTo>
                  <a:lnTo>
                    <a:pt x="0" y="147"/>
                  </a:lnTo>
                  <a:lnTo>
                    <a:pt x="3" y="151"/>
                  </a:lnTo>
                  <a:lnTo>
                    <a:pt x="7" y="153"/>
                  </a:lnTo>
                  <a:lnTo>
                    <a:pt x="8" y="151"/>
                  </a:lnTo>
                  <a:lnTo>
                    <a:pt x="11" y="150"/>
                  </a:lnTo>
                  <a:lnTo>
                    <a:pt x="15" y="147"/>
                  </a:lnTo>
                  <a:lnTo>
                    <a:pt x="15" y="147"/>
                  </a:lnTo>
                  <a:lnTo>
                    <a:pt x="16" y="145"/>
                  </a:lnTo>
                  <a:lnTo>
                    <a:pt x="16" y="142"/>
                  </a:lnTo>
                  <a:lnTo>
                    <a:pt x="16" y="142"/>
                  </a:lnTo>
                  <a:lnTo>
                    <a:pt x="37" y="108"/>
                  </a:lnTo>
                  <a:lnTo>
                    <a:pt x="47" y="91"/>
                  </a:lnTo>
                  <a:lnTo>
                    <a:pt x="57" y="73"/>
                  </a:lnTo>
                  <a:lnTo>
                    <a:pt x="57" y="73"/>
                  </a:lnTo>
                  <a:lnTo>
                    <a:pt x="66" y="56"/>
                  </a:lnTo>
                  <a:lnTo>
                    <a:pt x="75" y="39"/>
                  </a:lnTo>
                  <a:lnTo>
                    <a:pt x="80" y="31"/>
                  </a:lnTo>
                  <a:lnTo>
                    <a:pt x="87" y="23"/>
                  </a:lnTo>
                  <a:lnTo>
                    <a:pt x="93" y="17"/>
                  </a:lnTo>
                  <a:lnTo>
                    <a:pt x="101" y="11"/>
                  </a:lnTo>
                  <a:lnTo>
                    <a:pt x="101" y="11"/>
                  </a:lnTo>
                  <a:lnTo>
                    <a:pt x="102" y="9"/>
                  </a:lnTo>
                  <a:lnTo>
                    <a:pt x="104" y="8"/>
                  </a:lnTo>
                  <a:lnTo>
                    <a:pt x="102" y="4"/>
                  </a:lnTo>
                  <a:lnTo>
                    <a:pt x="100" y="1"/>
                  </a:lnTo>
                  <a:lnTo>
                    <a:pt x="97" y="0"/>
                  </a:lnTo>
                  <a:lnTo>
                    <a:pt x="95" y="1"/>
                  </a:lnTo>
                  <a:lnTo>
                    <a:pt x="9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7" name="chenying0907 1014"/>
            <p:cNvSpPr/>
            <p:nvPr/>
          </p:nvSpPr>
          <p:spPr bwMode="auto">
            <a:xfrm>
              <a:off x="2317751" y="4430713"/>
              <a:ext cx="39688" cy="66675"/>
            </a:xfrm>
            <a:custGeom>
              <a:avLst/>
              <a:gdLst/>
              <a:ahLst/>
              <a:cxnLst>
                <a:cxn ang="0">
                  <a:pos x="88" y="3"/>
                </a:cxn>
                <a:cxn ang="0">
                  <a:pos x="88" y="3"/>
                </a:cxn>
                <a:cxn ang="0">
                  <a:pos x="82" y="14"/>
                </a:cxn>
                <a:cxn ang="0">
                  <a:pos x="76" y="24"/>
                </a:cxn>
                <a:cxn ang="0">
                  <a:pos x="65" y="46"/>
                </a:cxn>
                <a:cxn ang="0">
                  <a:pos x="46" y="91"/>
                </a:cxn>
                <a:cxn ang="0">
                  <a:pos x="46" y="91"/>
                </a:cxn>
                <a:cxn ang="0">
                  <a:pos x="42" y="100"/>
                </a:cxn>
                <a:cxn ang="0">
                  <a:pos x="37" y="109"/>
                </a:cxn>
                <a:cxn ang="0">
                  <a:pos x="24" y="126"/>
                </a:cxn>
                <a:cxn ang="0">
                  <a:pos x="10" y="142"/>
                </a:cxn>
                <a:cxn ang="0">
                  <a:pos x="5" y="151"/>
                </a:cxn>
                <a:cxn ang="0">
                  <a:pos x="0" y="160"/>
                </a:cxn>
                <a:cxn ang="0">
                  <a:pos x="0" y="160"/>
                </a:cxn>
                <a:cxn ang="0">
                  <a:pos x="0" y="163"/>
                </a:cxn>
                <a:cxn ang="0">
                  <a:pos x="0" y="167"/>
                </a:cxn>
                <a:cxn ang="0">
                  <a:pos x="3" y="168"/>
                </a:cxn>
                <a:cxn ang="0">
                  <a:pos x="7" y="168"/>
                </a:cxn>
                <a:cxn ang="0">
                  <a:pos x="7" y="168"/>
                </a:cxn>
                <a:cxn ang="0">
                  <a:pos x="7" y="168"/>
                </a:cxn>
                <a:cxn ang="0">
                  <a:pos x="7" y="168"/>
                </a:cxn>
                <a:cxn ang="0">
                  <a:pos x="10" y="165"/>
                </a:cxn>
                <a:cxn ang="0">
                  <a:pos x="12" y="163"/>
                </a:cxn>
                <a:cxn ang="0">
                  <a:pos x="12" y="163"/>
                </a:cxn>
                <a:cxn ang="0">
                  <a:pos x="20" y="148"/>
                </a:cxn>
                <a:cxn ang="0">
                  <a:pos x="30" y="134"/>
                </a:cxn>
                <a:cxn ang="0">
                  <a:pos x="41" y="119"/>
                </a:cxn>
                <a:cxn ang="0">
                  <a:pos x="51" y="106"/>
                </a:cxn>
                <a:cxn ang="0">
                  <a:pos x="51" y="106"/>
                </a:cxn>
                <a:cxn ang="0">
                  <a:pos x="58" y="95"/>
                </a:cxn>
                <a:cxn ang="0">
                  <a:pos x="63" y="83"/>
                </a:cxn>
                <a:cxn ang="0">
                  <a:pos x="75" y="57"/>
                </a:cxn>
                <a:cxn ang="0">
                  <a:pos x="85" y="32"/>
                </a:cxn>
                <a:cxn ang="0">
                  <a:pos x="92" y="20"/>
                </a:cxn>
                <a:cxn ang="0">
                  <a:pos x="98" y="10"/>
                </a:cxn>
                <a:cxn ang="0">
                  <a:pos x="98" y="10"/>
                </a:cxn>
                <a:cxn ang="0">
                  <a:pos x="99" y="7"/>
                </a:cxn>
                <a:cxn ang="0">
                  <a:pos x="99" y="4"/>
                </a:cxn>
                <a:cxn ang="0">
                  <a:pos x="98" y="3"/>
                </a:cxn>
                <a:cxn ang="0">
                  <a:pos x="97" y="2"/>
                </a:cxn>
                <a:cxn ang="0">
                  <a:pos x="92" y="0"/>
                </a:cxn>
                <a:cxn ang="0">
                  <a:pos x="90" y="2"/>
                </a:cxn>
                <a:cxn ang="0">
                  <a:pos x="88" y="3"/>
                </a:cxn>
                <a:cxn ang="0">
                  <a:pos x="88" y="3"/>
                </a:cxn>
              </a:cxnLst>
              <a:rect l="0" t="0" r="r" b="b"/>
              <a:pathLst>
                <a:path w="99" h="168">
                  <a:moveTo>
                    <a:pt x="88" y="3"/>
                  </a:moveTo>
                  <a:lnTo>
                    <a:pt x="88" y="3"/>
                  </a:lnTo>
                  <a:lnTo>
                    <a:pt x="82" y="14"/>
                  </a:lnTo>
                  <a:lnTo>
                    <a:pt x="76" y="24"/>
                  </a:lnTo>
                  <a:lnTo>
                    <a:pt x="65" y="46"/>
                  </a:lnTo>
                  <a:lnTo>
                    <a:pt x="46" y="91"/>
                  </a:lnTo>
                  <a:lnTo>
                    <a:pt x="46" y="91"/>
                  </a:lnTo>
                  <a:lnTo>
                    <a:pt x="42" y="100"/>
                  </a:lnTo>
                  <a:lnTo>
                    <a:pt x="37" y="109"/>
                  </a:lnTo>
                  <a:lnTo>
                    <a:pt x="24" y="126"/>
                  </a:lnTo>
                  <a:lnTo>
                    <a:pt x="10" y="142"/>
                  </a:lnTo>
                  <a:lnTo>
                    <a:pt x="5" y="151"/>
                  </a:lnTo>
                  <a:lnTo>
                    <a:pt x="0" y="160"/>
                  </a:lnTo>
                  <a:lnTo>
                    <a:pt x="0" y="160"/>
                  </a:lnTo>
                  <a:lnTo>
                    <a:pt x="0" y="163"/>
                  </a:lnTo>
                  <a:lnTo>
                    <a:pt x="0" y="167"/>
                  </a:lnTo>
                  <a:lnTo>
                    <a:pt x="3" y="168"/>
                  </a:lnTo>
                  <a:lnTo>
                    <a:pt x="7" y="168"/>
                  </a:lnTo>
                  <a:lnTo>
                    <a:pt x="7" y="168"/>
                  </a:lnTo>
                  <a:lnTo>
                    <a:pt x="7" y="168"/>
                  </a:lnTo>
                  <a:lnTo>
                    <a:pt x="7" y="168"/>
                  </a:lnTo>
                  <a:lnTo>
                    <a:pt x="10" y="165"/>
                  </a:lnTo>
                  <a:lnTo>
                    <a:pt x="12" y="163"/>
                  </a:lnTo>
                  <a:lnTo>
                    <a:pt x="12" y="163"/>
                  </a:lnTo>
                  <a:lnTo>
                    <a:pt x="20" y="148"/>
                  </a:lnTo>
                  <a:lnTo>
                    <a:pt x="30" y="134"/>
                  </a:lnTo>
                  <a:lnTo>
                    <a:pt x="41" y="119"/>
                  </a:lnTo>
                  <a:lnTo>
                    <a:pt x="51" y="106"/>
                  </a:lnTo>
                  <a:lnTo>
                    <a:pt x="51" y="106"/>
                  </a:lnTo>
                  <a:lnTo>
                    <a:pt x="58" y="95"/>
                  </a:lnTo>
                  <a:lnTo>
                    <a:pt x="63" y="83"/>
                  </a:lnTo>
                  <a:lnTo>
                    <a:pt x="75" y="57"/>
                  </a:lnTo>
                  <a:lnTo>
                    <a:pt x="85" y="32"/>
                  </a:lnTo>
                  <a:lnTo>
                    <a:pt x="92" y="20"/>
                  </a:lnTo>
                  <a:lnTo>
                    <a:pt x="98" y="10"/>
                  </a:lnTo>
                  <a:lnTo>
                    <a:pt x="98" y="10"/>
                  </a:lnTo>
                  <a:lnTo>
                    <a:pt x="99" y="7"/>
                  </a:lnTo>
                  <a:lnTo>
                    <a:pt x="99" y="4"/>
                  </a:lnTo>
                  <a:lnTo>
                    <a:pt x="98" y="3"/>
                  </a:lnTo>
                  <a:lnTo>
                    <a:pt x="97" y="2"/>
                  </a:lnTo>
                  <a:lnTo>
                    <a:pt x="92" y="0"/>
                  </a:lnTo>
                  <a:lnTo>
                    <a:pt x="90" y="2"/>
                  </a:lnTo>
                  <a:lnTo>
                    <a:pt x="88" y="3"/>
                  </a:lnTo>
                  <a:lnTo>
                    <a:pt x="8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8" name="chenying0907 1015"/>
            <p:cNvSpPr/>
            <p:nvPr/>
          </p:nvSpPr>
          <p:spPr bwMode="auto">
            <a:xfrm>
              <a:off x="2335213" y="4443413"/>
              <a:ext cx="39688" cy="60325"/>
            </a:xfrm>
            <a:custGeom>
              <a:avLst/>
              <a:gdLst/>
              <a:ahLst/>
              <a:cxnLst>
                <a:cxn ang="0">
                  <a:pos x="87" y="3"/>
                </a:cxn>
                <a:cxn ang="0">
                  <a:pos x="87" y="3"/>
                </a:cxn>
                <a:cxn ang="0">
                  <a:pos x="78" y="20"/>
                </a:cxn>
                <a:cxn ang="0">
                  <a:pos x="69" y="37"/>
                </a:cxn>
                <a:cxn ang="0">
                  <a:pos x="46" y="71"/>
                </a:cxn>
                <a:cxn ang="0">
                  <a:pos x="46" y="71"/>
                </a:cxn>
                <a:cxn ang="0">
                  <a:pos x="34" y="92"/>
                </a:cxn>
                <a:cxn ang="0">
                  <a:pos x="21" y="113"/>
                </a:cxn>
                <a:cxn ang="0">
                  <a:pos x="21" y="113"/>
                </a:cxn>
                <a:cxn ang="0">
                  <a:pos x="15" y="121"/>
                </a:cxn>
                <a:cxn ang="0">
                  <a:pos x="9" y="129"/>
                </a:cxn>
                <a:cxn ang="0">
                  <a:pos x="4" y="136"/>
                </a:cxn>
                <a:cxn ang="0">
                  <a:pos x="0" y="145"/>
                </a:cxn>
                <a:cxn ang="0">
                  <a:pos x="0" y="145"/>
                </a:cxn>
                <a:cxn ang="0">
                  <a:pos x="0" y="147"/>
                </a:cxn>
                <a:cxn ang="0">
                  <a:pos x="0" y="150"/>
                </a:cxn>
                <a:cxn ang="0">
                  <a:pos x="4" y="151"/>
                </a:cxn>
                <a:cxn ang="0">
                  <a:pos x="8" y="151"/>
                </a:cxn>
                <a:cxn ang="0">
                  <a:pos x="10" y="150"/>
                </a:cxn>
                <a:cxn ang="0">
                  <a:pos x="10" y="149"/>
                </a:cxn>
                <a:cxn ang="0">
                  <a:pos x="10" y="149"/>
                </a:cxn>
                <a:cxn ang="0">
                  <a:pos x="15" y="139"/>
                </a:cxn>
                <a:cxn ang="0">
                  <a:pos x="22" y="130"/>
                </a:cxn>
                <a:cxn ang="0">
                  <a:pos x="36" y="111"/>
                </a:cxn>
                <a:cxn ang="0">
                  <a:pos x="36" y="111"/>
                </a:cxn>
                <a:cxn ang="0">
                  <a:pos x="46" y="94"/>
                </a:cxn>
                <a:cxn ang="0">
                  <a:pos x="56" y="77"/>
                </a:cxn>
                <a:cxn ang="0">
                  <a:pos x="56" y="77"/>
                </a:cxn>
                <a:cxn ang="0">
                  <a:pos x="66" y="60"/>
                </a:cxn>
                <a:cxn ang="0">
                  <a:pos x="78" y="44"/>
                </a:cxn>
                <a:cxn ang="0">
                  <a:pos x="89" y="27"/>
                </a:cxn>
                <a:cxn ang="0">
                  <a:pos x="98" y="9"/>
                </a:cxn>
                <a:cxn ang="0">
                  <a:pos x="98" y="9"/>
                </a:cxn>
                <a:cxn ang="0">
                  <a:pos x="98" y="6"/>
                </a:cxn>
                <a:cxn ang="0">
                  <a:pos x="98" y="3"/>
                </a:cxn>
                <a:cxn ang="0">
                  <a:pos x="95" y="1"/>
                </a:cxn>
                <a:cxn ang="0">
                  <a:pos x="93" y="0"/>
                </a:cxn>
                <a:cxn ang="0">
                  <a:pos x="91" y="0"/>
                </a:cxn>
                <a:cxn ang="0">
                  <a:pos x="89" y="1"/>
                </a:cxn>
                <a:cxn ang="0">
                  <a:pos x="87" y="3"/>
                </a:cxn>
                <a:cxn ang="0">
                  <a:pos x="87" y="3"/>
                </a:cxn>
              </a:cxnLst>
              <a:rect l="0" t="0" r="r" b="b"/>
              <a:pathLst>
                <a:path w="98" h="151">
                  <a:moveTo>
                    <a:pt x="87" y="3"/>
                  </a:moveTo>
                  <a:lnTo>
                    <a:pt x="87" y="3"/>
                  </a:lnTo>
                  <a:lnTo>
                    <a:pt x="78" y="20"/>
                  </a:lnTo>
                  <a:lnTo>
                    <a:pt x="69" y="37"/>
                  </a:lnTo>
                  <a:lnTo>
                    <a:pt x="46" y="71"/>
                  </a:lnTo>
                  <a:lnTo>
                    <a:pt x="46" y="71"/>
                  </a:lnTo>
                  <a:lnTo>
                    <a:pt x="34" y="92"/>
                  </a:lnTo>
                  <a:lnTo>
                    <a:pt x="21" y="113"/>
                  </a:lnTo>
                  <a:lnTo>
                    <a:pt x="21" y="113"/>
                  </a:lnTo>
                  <a:lnTo>
                    <a:pt x="15" y="121"/>
                  </a:lnTo>
                  <a:lnTo>
                    <a:pt x="9" y="129"/>
                  </a:lnTo>
                  <a:lnTo>
                    <a:pt x="4" y="136"/>
                  </a:lnTo>
                  <a:lnTo>
                    <a:pt x="0" y="145"/>
                  </a:lnTo>
                  <a:lnTo>
                    <a:pt x="0" y="145"/>
                  </a:lnTo>
                  <a:lnTo>
                    <a:pt x="0" y="147"/>
                  </a:lnTo>
                  <a:lnTo>
                    <a:pt x="0" y="150"/>
                  </a:lnTo>
                  <a:lnTo>
                    <a:pt x="4" y="151"/>
                  </a:lnTo>
                  <a:lnTo>
                    <a:pt x="8" y="151"/>
                  </a:lnTo>
                  <a:lnTo>
                    <a:pt x="10" y="150"/>
                  </a:lnTo>
                  <a:lnTo>
                    <a:pt x="10" y="149"/>
                  </a:lnTo>
                  <a:lnTo>
                    <a:pt x="10" y="149"/>
                  </a:lnTo>
                  <a:lnTo>
                    <a:pt x="15" y="139"/>
                  </a:lnTo>
                  <a:lnTo>
                    <a:pt x="22" y="130"/>
                  </a:lnTo>
                  <a:lnTo>
                    <a:pt x="36" y="111"/>
                  </a:lnTo>
                  <a:lnTo>
                    <a:pt x="36" y="111"/>
                  </a:lnTo>
                  <a:lnTo>
                    <a:pt x="46" y="94"/>
                  </a:lnTo>
                  <a:lnTo>
                    <a:pt x="56" y="77"/>
                  </a:lnTo>
                  <a:lnTo>
                    <a:pt x="56" y="77"/>
                  </a:lnTo>
                  <a:lnTo>
                    <a:pt x="66" y="60"/>
                  </a:lnTo>
                  <a:lnTo>
                    <a:pt x="78" y="44"/>
                  </a:lnTo>
                  <a:lnTo>
                    <a:pt x="89" y="27"/>
                  </a:lnTo>
                  <a:lnTo>
                    <a:pt x="98" y="9"/>
                  </a:lnTo>
                  <a:lnTo>
                    <a:pt x="98" y="9"/>
                  </a:lnTo>
                  <a:lnTo>
                    <a:pt x="98" y="6"/>
                  </a:lnTo>
                  <a:lnTo>
                    <a:pt x="98" y="3"/>
                  </a:lnTo>
                  <a:lnTo>
                    <a:pt x="95" y="1"/>
                  </a:lnTo>
                  <a:lnTo>
                    <a:pt x="93" y="0"/>
                  </a:lnTo>
                  <a:lnTo>
                    <a:pt x="91" y="0"/>
                  </a:lnTo>
                  <a:lnTo>
                    <a:pt x="89" y="1"/>
                  </a:lnTo>
                  <a:lnTo>
                    <a:pt x="87" y="3"/>
                  </a:lnTo>
                  <a:lnTo>
                    <a:pt x="8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9" name="chenying0907 1016"/>
            <p:cNvSpPr/>
            <p:nvPr/>
          </p:nvSpPr>
          <p:spPr bwMode="auto">
            <a:xfrm>
              <a:off x="2359026" y="4451350"/>
              <a:ext cx="39688" cy="65088"/>
            </a:xfrm>
            <a:custGeom>
              <a:avLst/>
              <a:gdLst/>
              <a:ahLst/>
              <a:cxnLst>
                <a:cxn ang="0">
                  <a:pos x="89" y="4"/>
                </a:cxn>
                <a:cxn ang="0">
                  <a:pos x="89" y="4"/>
                </a:cxn>
                <a:cxn ang="0">
                  <a:pos x="84" y="15"/>
                </a:cxn>
                <a:cxn ang="0">
                  <a:pos x="77" y="25"/>
                </a:cxn>
                <a:cxn ang="0">
                  <a:pos x="64" y="45"/>
                </a:cxn>
                <a:cxn ang="0">
                  <a:pos x="64" y="45"/>
                </a:cxn>
                <a:cxn ang="0">
                  <a:pos x="54" y="66"/>
                </a:cxn>
                <a:cxn ang="0">
                  <a:pos x="42" y="86"/>
                </a:cxn>
                <a:cxn ang="0">
                  <a:pos x="42" y="86"/>
                </a:cxn>
                <a:cxn ang="0">
                  <a:pos x="20" y="123"/>
                </a:cxn>
                <a:cxn ang="0">
                  <a:pos x="9" y="141"/>
                </a:cxn>
                <a:cxn ang="0">
                  <a:pos x="4" y="151"/>
                </a:cxn>
                <a:cxn ang="0">
                  <a:pos x="1" y="160"/>
                </a:cxn>
                <a:cxn ang="0">
                  <a:pos x="1" y="160"/>
                </a:cxn>
                <a:cxn ang="0">
                  <a:pos x="0" y="162"/>
                </a:cxn>
                <a:cxn ang="0">
                  <a:pos x="1" y="165"/>
                </a:cxn>
                <a:cxn ang="0">
                  <a:pos x="4" y="168"/>
                </a:cxn>
                <a:cxn ang="0">
                  <a:pos x="9" y="166"/>
                </a:cxn>
                <a:cxn ang="0">
                  <a:pos x="10" y="165"/>
                </a:cxn>
                <a:cxn ang="0">
                  <a:pos x="12" y="164"/>
                </a:cxn>
                <a:cxn ang="0">
                  <a:pos x="12" y="164"/>
                </a:cxn>
                <a:cxn ang="0">
                  <a:pos x="16" y="153"/>
                </a:cxn>
                <a:cxn ang="0">
                  <a:pos x="21" y="143"/>
                </a:cxn>
                <a:cxn ang="0">
                  <a:pos x="31" y="123"/>
                </a:cxn>
                <a:cxn ang="0">
                  <a:pos x="44" y="103"/>
                </a:cxn>
                <a:cxn ang="0">
                  <a:pos x="56" y="85"/>
                </a:cxn>
                <a:cxn ang="0">
                  <a:pos x="56" y="85"/>
                </a:cxn>
                <a:cxn ang="0">
                  <a:pos x="68" y="64"/>
                </a:cxn>
                <a:cxn ang="0">
                  <a:pos x="78" y="43"/>
                </a:cxn>
                <a:cxn ang="0">
                  <a:pos x="78" y="43"/>
                </a:cxn>
                <a:cxn ang="0">
                  <a:pos x="90" y="26"/>
                </a:cxn>
                <a:cxn ang="0">
                  <a:pos x="95" y="17"/>
                </a:cxn>
                <a:cxn ang="0">
                  <a:pos x="99" y="7"/>
                </a:cxn>
                <a:cxn ang="0">
                  <a:pos x="99" y="7"/>
                </a:cxn>
                <a:cxn ang="0">
                  <a:pos x="99" y="5"/>
                </a:cxn>
                <a:cxn ang="0">
                  <a:pos x="98" y="3"/>
                </a:cxn>
                <a:cxn ang="0">
                  <a:pos x="95" y="0"/>
                </a:cxn>
                <a:cxn ang="0">
                  <a:pos x="91" y="0"/>
                </a:cxn>
                <a:cxn ang="0">
                  <a:pos x="89" y="1"/>
                </a:cxn>
                <a:cxn ang="0">
                  <a:pos x="89" y="4"/>
                </a:cxn>
                <a:cxn ang="0">
                  <a:pos x="89" y="4"/>
                </a:cxn>
              </a:cxnLst>
              <a:rect l="0" t="0" r="r" b="b"/>
              <a:pathLst>
                <a:path w="99" h="168">
                  <a:moveTo>
                    <a:pt x="89" y="4"/>
                  </a:moveTo>
                  <a:lnTo>
                    <a:pt x="89" y="4"/>
                  </a:lnTo>
                  <a:lnTo>
                    <a:pt x="84" y="15"/>
                  </a:lnTo>
                  <a:lnTo>
                    <a:pt x="77" y="25"/>
                  </a:lnTo>
                  <a:lnTo>
                    <a:pt x="64" y="45"/>
                  </a:lnTo>
                  <a:lnTo>
                    <a:pt x="64" y="45"/>
                  </a:lnTo>
                  <a:lnTo>
                    <a:pt x="54" y="66"/>
                  </a:lnTo>
                  <a:lnTo>
                    <a:pt x="42" y="86"/>
                  </a:lnTo>
                  <a:lnTo>
                    <a:pt x="42" y="86"/>
                  </a:lnTo>
                  <a:lnTo>
                    <a:pt x="20" y="123"/>
                  </a:lnTo>
                  <a:lnTo>
                    <a:pt x="9" y="141"/>
                  </a:lnTo>
                  <a:lnTo>
                    <a:pt x="4" y="151"/>
                  </a:lnTo>
                  <a:lnTo>
                    <a:pt x="1" y="160"/>
                  </a:lnTo>
                  <a:lnTo>
                    <a:pt x="1" y="160"/>
                  </a:lnTo>
                  <a:lnTo>
                    <a:pt x="0" y="162"/>
                  </a:lnTo>
                  <a:lnTo>
                    <a:pt x="1" y="165"/>
                  </a:lnTo>
                  <a:lnTo>
                    <a:pt x="4" y="168"/>
                  </a:lnTo>
                  <a:lnTo>
                    <a:pt x="9" y="166"/>
                  </a:lnTo>
                  <a:lnTo>
                    <a:pt x="10" y="165"/>
                  </a:lnTo>
                  <a:lnTo>
                    <a:pt x="12" y="164"/>
                  </a:lnTo>
                  <a:lnTo>
                    <a:pt x="12" y="164"/>
                  </a:lnTo>
                  <a:lnTo>
                    <a:pt x="16" y="153"/>
                  </a:lnTo>
                  <a:lnTo>
                    <a:pt x="21" y="143"/>
                  </a:lnTo>
                  <a:lnTo>
                    <a:pt x="31" y="123"/>
                  </a:lnTo>
                  <a:lnTo>
                    <a:pt x="44" y="103"/>
                  </a:lnTo>
                  <a:lnTo>
                    <a:pt x="56" y="85"/>
                  </a:lnTo>
                  <a:lnTo>
                    <a:pt x="56" y="85"/>
                  </a:lnTo>
                  <a:lnTo>
                    <a:pt x="68" y="64"/>
                  </a:lnTo>
                  <a:lnTo>
                    <a:pt x="78" y="43"/>
                  </a:lnTo>
                  <a:lnTo>
                    <a:pt x="78" y="43"/>
                  </a:lnTo>
                  <a:lnTo>
                    <a:pt x="90" y="26"/>
                  </a:lnTo>
                  <a:lnTo>
                    <a:pt x="95" y="17"/>
                  </a:lnTo>
                  <a:lnTo>
                    <a:pt x="99" y="7"/>
                  </a:lnTo>
                  <a:lnTo>
                    <a:pt x="99" y="7"/>
                  </a:lnTo>
                  <a:lnTo>
                    <a:pt x="99" y="5"/>
                  </a:lnTo>
                  <a:lnTo>
                    <a:pt x="98" y="3"/>
                  </a:lnTo>
                  <a:lnTo>
                    <a:pt x="95" y="0"/>
                  </a:lnTo>
                  <a:lnTo>
                    <a:pt x="91" y="0"/>
                  </a:lnTo>
                  <a:lnTo>
                    <a:pt x="89" y="1"/>
                  </a:lnTo>
                  <a:lnTo>
                    <a:pt x="89" y="4"/>
                  </a:lnTo>
                  <a:lnTo>
                    <a:pt x="8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0" name="chenying0907 1017"/>
            <p:cNvSpPr/>
            <p:nvPr/>
          </p:nvSpPr>
          <p:spPr bwMode="auto">
            <a:xfrm>
              <a:off x="2244726" y="4165600"/>
              <a:ext cx="25400" cy="30163"/>
            </a:xfrm>
            <a:custGeom>
              <a:avLst/>
              <a:gdLst/>
              <a:ahLst/>
              <a:cxnLst>
                <a:cxn ang="0">
                  <a:pos x="56" y="1"/>
                </a:cxn>
                <a:cxn ang="0">
                  <a:pos x="56" y="1"/>
                </a:cxn>
                <a:cxn ang="0">
                  <a:pos x="50" y="6"/>
                </a:cxn>
                <a:cxn ang="0">
                  <a:pos x="43" y="14"/>
                </a:cxn>
                <a:cxn ang="0">
                  <a:pos x="33" y="29"/>
                </a:cxn>
                <a:cxn ang="0">
                  <a:pos x="33" y="29"/>
                </a:cxn>
                <a:cxn ang="0">
                  <a:pos x="25" y="38"/>
                </a:cxn>
                <a:cxn ang="0">
                  <a:pos x="17" y="47"/>
                </a:cxn>
                <a:cxn ang="0">
                  <a:pos x="10" y="57"/>
                </a:cxn>
                <a:cxn ang="0">
                  <a:pos x="2" y="67"/>
                </a:cxn>
                <a:cxn ang="0">
                  <a:pos x="2" y="67"/>
                </a:cxn>
                <a:cxn ang="0">
                  <a:pos x="1" y="68"/>
                </a:cxn>
                <a:cxn ang="0">
                  <a:pos x="0" y="70"/>
                </a:cxn>
                <a:cxn ang="0">
                  <a:pos x="2" y="74"/>
                </a:cxn>
                <a:cxn ang="0">
                  <a:pos x="6" y="76"/>
                </a:cxn>
                <a:cxn ang="0">
                  <a:pos x="8" y="76"/>
                </a:cxn>
                <a:cxn ang="0">
                  <a:pos x="10" y="74"/>
                </a:cxn>
                <a:cxn ang="0">
                  <a:pos x="10" y="74"/>
                </a:cxn>
                <a:cxn ang="0">
                  <a:pos x="23" y="60"/>
                </a:cxn>
                <a:cxn ang="0">
                  <a:pos x="35" y="44"/>
                </a:cxn>
                <a:cxn ang="0">
                  <a:pos x="35" y="44"/>
                </a:cxn>
                <a:cxn ang="0">
                  <a:pos x="47" y="26"/>
                </a:cxn>
                <a:cxn ang="0">
                  <a:pos x="55" y="18"/>
                </a:cxn>
                <a:cxn ang="0">
                  <a:pos x="63" y="10"/>
                </a:cxn>
                <a:cxn ang="0">
                  <a:pos x="63" y="10"/>
                </a:cxn>
                <a:cxn ang="0">
                  <a:pos x="64" y="9"/>
                </a:cxn>
                <a:cxn ang="0">
                  <a:pos x="64" y="6"/>
                </a:cxn>
                <a:cxn ang="0">
                  <a:pos x="64" y="2"/>
                </a:cxn>
                <a:cxn ang="0">
                  <a:pos x="63" y="1"/>
                </a:cxn>
                <a:cxn ang="0">
                  <a:pos x="60" y="0"/>
                </a:cxn>
                <a:cxn ang="0">
                  <a:pos x="59" y="0"/>
                </a:cxn>
                <a:cxn ang="0">
                  <a:pos x="56" y="1"/>
                </a:cxn>
                <a:cxn ang="0">
                  <a:pos x="56" y="1"/>
                </a:cxn>
              </a:cxnLst>
              <a:rect l="0" t="0" r="r" b="b"/>
              <a:pathLst>
                <a:path w="64" h="76">
                  <a:moveTo>
                    <a:pt x="56" y="1"/>
                  </a:moveTo>
                  <a:lnTo>
                    <a:pt x="56" y="1"/>
                  </a:lnTo>
                  <a:lnTo>
                    <a:pt x="50" y="6"/>
                  </a:lnTo>
                  <a:lnTo>
                    <a:pt x="43" y="14"/>
                  </a:lnTo>
                  <a:lnTo>
                    <a:pt x="33" y="29"/>
                  </a:lnTo>
                  <a:lnTo>
                    <a:pt x="33" y="29"/>
                  </a:lnTo>
                  <a:lnTo>
                    <a:pt x="25" y="38"/>
                  </a:lnTo>
                  <a:lnTo>
                    <a:pt x="17" y="47"/>
                  </a:lnTo>
                  <a:lnTo>
                    <a:pt x="10" y="57"/>
                  </a:lnTo>
                  <a:lnTo>
                    <a:pt x="2" y="67"/>
                  </a:lnTo>
                  <a:lnTo>
                    <a:pt x="2" y="67"/>
                  </a:lnTo>
                  <a:lnTo>
                    <a:pt x="1" y="68"/>
                  </a:lnTo>
                  <a:lnTo>
                    <a:pt x="0" y="70"/>
                  </a:lnTo>
                  <a:lnTo>
                    <a:pt x="2" y="74"/>
                  </a:lnTo>
                  <a:lnTo>
                    <a:pt x="6" y="76"/>
                  </a:lnTo>
                  <a:lnTo>
                    <a:pt x="8" y="76"/>
                  </a:lnTo>
                  <a:lnTo>
                    <a:pt x="10" y="74"/>
                  </a:lnTo>
                  <a:lnTo>
                    <a:pt x="10" y="74"/>
                  </a:lnTo>
                  <a:lnTo>
                    <a:pt x="23" y="60"/>
                  </a:lnTo>
                  <a:lnTo>
                    <a:pt x="35" y="44"/>
                  </a:lnTo>
                  <a:lnTo>
                    <a:pt x="35" y="44"/>
                  </a:lnTo>
                  <a:lnTo>
                    <a:pt x="47" y="26"/>
                  </a:lnTo>
                  <a:lnTo>
                    <a:pt x="55" y="18"/>
                  </a:lnTo>
                  <a:lnTo>
                    <a:pt x="63" y="10"/>
                  </a:lnTo>
                  <a:lnTo>
                    <a:pt x="63" y="10"/>
                  </a:lnTo>
                  <a:lnTo>
                    <a:pt x="64" y="9"/>
                  </a:lnTo>
                  <a:lnTo>
                    <a:pt x="64" y="6"/>
                  </a:lnTo>
                  <a:lnTo>
                    <a:pt x="64" y="2"/>
                  </a:lnTo>
                  <a:lnTo>
                    <a:pt x="63" y="1"/>
                  </a:lnTo>
                  <a:lnTo>
                    <a:pt x="60" y="0"/>
                  </a:lnTo>
                  <a:lnTo>
                    <a:pt x="59" y="0"/>
                  </a:lnTo>
                  <a:lnTo>
                    <a:pt x="56" y="1"/>
                  </a:lnTo>
                  <a:lnTo>
                    <a:pt x="5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1" name="chenying0907 1018"/>
            <p:cNvSpPr/>
            <p:nvPr/>
          </p:nvSpPr>
          <p:spPr bwMode="auto">
            <a:xfrm>
              <a:off x="2309813" y="4149725"/>
              <a:ext cx="15875" cy="30163"/>
            </a:xfrm>
            <a:custGeom>
              <a:avLst/>
              <a:gdLst/>
              <a:ahLst/>
              <a:cxnLst>
                <a:cxn ang="0">
                  <a:pos x="28" y="5"/>
                </a:cxn>
                <a:cxn ang="0">
                  <a:pos x="28" y="5"/>
                </a:cxn>
                <a:cxn ang="0">
                  <a:pos x="27" y="10"/>
                </a:cxn>
                <a:cxn ang="0">
                  <a:pos x="24" y="14"/>
                </a:cxn>
                <a:cxn ang="0">
                  <a:pos x="19" y="22"/>
                </a:cxn>
                <a:cxn ang="0">
                  <a:pos x="19" y="22"/>
                </a:cxn>
                <a:cxn ang="0">
                  <a:pos x="12" y="35"/>
                </a:cxn>
                <a:cxn ang="0">
                  <a:pos x="12" y="35"/>
                </a:cxn>
                <a:cxn ang="0">
                  <a:pos x="7" y="52"/>
                </a:cxn>
                <a:cxn ang="0">
                  <a:pos x="2" y="69"/>
                </a:cxn>
                <a:cxn ang="0">
                  <a:pos x="2" y="69"/>
                </a:cxn>
                <a:cxn ang="0">
                  <a:pos x="0" y="71"/>
                </a:cxn>
                <a:cxn ang="0">
                  <a:pos x="2" y="73"/>
                </a:cxn>
                <a:cxn ang="0">
                  <a:pos x="6" y="76"/>
                </a:cxn>
                <a:cxn ang="0">
                  <a:pos x="10" y="76"/>
                </a:cxn>
                <a:cxn ang="0">
                  <a:pos x="11" y="74"/>
                </a:cxn>
                <a:cxn ang="0">
                  <a:pos x="12" y="72"/>
                </a:cxn>
                <a:cxn ang="0">
                  <a:pos x="12" y="72"/>
                </a:cxn>
                <a:cxn ang="0">
                  <a:pos x="19" y="51"/>
                </a:cxn>
                <a:cxn ang="0">
                  <a:pos x="27" y="31"/>
                </a:cxn>
                <a:cxn ang="0">
                  <a:pos x="27" y="31"/>
                </a:cxn>
                <a:cxn ang="0">
                  <a:pos x="30" y="25"/>
                </a:cxn>
                <a:cxn ang="0">
                  <a:pos x="34" y="20"/>
                </a:cxn>
                <a:cxn ang="0">
                  <a:pos x="37" y="13"/>
                </a:cxn>
                <a:cxn ang="0">
                  <a:pos x="40" y="5"/>
                </a:cxn>
                <a:cxn ang="0">
                  <a:pos x="40" y="5"/>
                </a:cxn>
                <a:cxn ang="0">
                  <a:pos x="38" y="3"/>
                </a:cxn>
                <a:cxn ang="0">
                  <a:pos x="37" y="1"/>
                </a:cxn>
                <a:cxn ang="0">
                  <a:pos x="36" y="0"/>
                </a:cxn>
                <a:cxn ang="0">
                  <a:pos x="34" y="0"/>
                </a:cxn>
                <a:cxn ang="0">
                  <a:pos x="29" y="1"/>
                </a:cxn>
                <a:cxn ang="0">
                  <a:pos x="28" y="3"/>
                </a:cxn>
                <a:cxn ang="0">
                  <a:pos x="28" y="5"/>
                </a:cxn>
                <a:cxn ang="0">
                  <a:pos x="28" y="5"/>
                </a:cxn>
              </a:cxnLst>
              <a:rect l="0" t="0" r="r" b="b"/>
              <a:pathLst>
                <a:path w="40" h="76">
                  <a:moveTo>
                    <a:pt x="28" y="5"/>
                  </a:moveTo>
                  <a:lnTo>
                    <a:pt x="28" y="5"/>
                  </a:lnTo>
                  <a:lnTo>
                    <a:pt x="27" y="10"/>
                  </a:lnTo>
                  <a:lnTo>
                    <a:pt x="24" y="14"/>
                  </a:lnTo>
                  <a:lnTo>
                    <a:pt x="19" y="22"/>
                  </a:lnTo>
                  <a:lnTo>
                    <a:pt x="19" y="22"/>
                  </a:lnTo>
                  <a:lnTo>
                    <a:pt x="12" y="35"/>
                  </a:lnTo>
                  <a:lnTo>
                    <a:pt x="12" y="35"/>
                  </a:lnTo>
                  <a:lnTo>
                    <a:pt x="7" y="52"/>
                  </a:lnTo>
                  <a:lnTo>
                    <a:pt x="2" y="69"/>
                  </a:lnTo>
                  <a:lnTo>
                    <a:pt x="2" y="69"/>
                  </a:lnTo>
                  <a:lnTo>
                    <a:pt x="0" y="71"/>
                  </a:lnTo>
                  <a:lnTo>
                    <a:pt x="2" y="73"/>
                  </a:lnTo>
                  <a:lnTo>
                    <a:pt x="6" y="76"/>
                  </a:lnTo>
                  <a:lnTo>
                    <a:pt x="10" y="76"/>
                  </a:lnTo>
                  <a:lnTo>
                    <a:pt x="11" y="74"/>
                  </a:lnTo>
                  <a:lnTo>
                    <a:pt x="12" y="72"/>
                  </a:lnTo>
                  <a:lnTo>
                    <a:pt x="12" y="72"/>
                  </a:lnTo>
                  <a:lnTo>
                    <a:pt x="19" y="51"/>
                  </a:lnTo>
                  <a:lnTo>
                    <a:pt x="27" y="31"/>
                  </a:lnTo>
                  <a:lnTo>
                    <a:pt x="27" y="31"/>
                  </a:lnTo>
                  <a:lnTo>
                    <a:pt x="30" y="25"/>
                  </a:lnTo>
                  <a:lnTo>
                    <a:pt x="34" y="20"/>
                  </a:lnTo>
                  <a:lnTo>
                    <a:pt x="37" y="13"/>
                  </a:lnTo>
                  <a:lnTo>
                    <a:pt x="40" y="5"/>
                  </a:lnTo>
                  <a:lnTo>
                    <a:pt x="40" y="5"/>
                  </a:lnTo>
                  <a:lnTo>
                    <a:pt x="38" y="3"/>
                  </a:lnTo>
                  <a:lnTo>
                    <a:pt x="37" y="1"/>
                  </a:lnTo>
                  <a:lnTo>
                    <a:pt x="36" y="0"/>
                  </a:lnTo>
                  <a:lnTo>
                    <a:pt x="34" y="0"/>
                  </a:lnTo>
                  <a:lnTo>
                    <a:pt x="29" y="1"/>
                  </a:lnTo>
                  <a:lnTo>
                    <a:pt x="28" y="3"/>
                  </a:lnTo>
                  <a:lnTo>
                    <a:pt x="28" y="5"/>
                  </a:lnTo>
                  <a:lnTo>
                    <a:pt x="28"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2" name="chenying0907 1019"/>
            <p:cNvSpPr/>
            <p:nvPr/>
          </p:nvSpPr>
          <p:spPr bwMode="auto">
            <a:xfrm>
              <a:off x="2349501" y="4143375"/>
              <a:ext cx="20638" cy="28575"/>
            </a:xfrm>
            <a:custGeom>
              <a:avLst/>
              <a:gdLst/>
              <a:ahLst/>
              <a:cxnLst>
                <a:cxn ang="0">
                  <a:pos x="42" y="7"/>
                </a:cxn>
                <a:cxn ang="0">
                  <a:pos x="42" y="7"/>
                </a:cxn>
                <a:cxn ang="0">
                  <a:pos x="40" y="11"/>
                </a:cxn>
                <a:cxn ang="0">
                  <a:pos x="38" y="15"/>
                </a:cxn>
                <a:cxn ang="0">
                  <a:pos x="31" y="20"/>
                </a:cxn>
                <a:cxn ang="0">
                  <a:pos x="25" y="25"/>
                </a:cxn>
                <a:cxn ang="0">
                  <a:pos x="21" y="29"/>
                </a:cxn>
                <a:cxn ang="0">
                  <a:pos x="18" y="32"/>
                </a:cxn>
                <a:cxn ang="0">
                  <a:pos x="18" y="32"/>
                </a:cxn>
                <a:cxn ang="0">
                  <a:pos x="9" y="49"/>
                </a:cxn>
                <a:cxn ang="0">
                  <a:pos x="4" y="56"/>
                </a:cxn>
                <a:cxn ang="0">
                  <a:pos x="0" y="66"/>
                </a:cxn>
                <a:cxn ang="0">
                  <a:pos x="0" y="66"/>
                </a:cxn>
                <a:cxn ang="0">
                  <a:pos x="0" y="68"/>
                </a:cxn>
                <a:cxn ang="0">
                  <a:pos x="0" y="70"/>
                </a:cxn>
                <a:cxn ang="0">
                  <a:pos x="1" y="71"/>
                </a:cxn>
                <a:cxn ang="0">
                  <a:pos x="4" y="72"/>
                </a:cxn>
                <a:cxn ang="0">
                  <a:pos x="8" y="72"/>
                </a:cxn>
                <a:cxn ang="0">
                  <a:pos x="10" y="71"/>
                </a:cxn>
                <a:cxn ang="0">
                  <a:pos x="12" y="68"/>
                </a:cxn>
                <a:cxn ang="0">
                  <a:pos x="12" y="68"/>
                </a:cxn>
                <a:cxn ang="0">
                  <a:pos x="15" y="59"/>
                </a:cxn>
                <a:cxn ang="0">
                  <a:pos x="21" y="50"/>
                </a:cxn>
                <a:cxn ang="0">
                  <a:pos x="26" y="41"/>
                </a:cxn>
                <a:cxn ang="0">
                  <a:pos x="32" y="33"/>
                </a:cxn>
                <a:cxn ang="0">
                  <a:pos x="32" y="33"/>
                </a:cxn>
                <a:cxn ang="0">
                  <a:pos x="40" y="28"/>
                </a:cxn>
                <a:cxn ang="0">
                  <a:pos x="46" y="21"/>
                </a:cxn>
                <a:cxn ang="0">
                  <a:pos x="51" y="15"/>
                </a:cxn>
                <a:cxn ang="0">
                  <a:pos x="52" y="11"/>
                </a:cxn>
                <a:cxn ang="0">
                  <a:pos x="53" y="7"/>
                </a:cxn>
                <a:cxn ang="0">
                  <a:pos x="53" y="7"/>
                </a:cxn>
                <a:cxn ang="0">
                  <a:pos x="53" y="4"/>
                </a:cxn>
                <a:cxn ang="0">
                  <a:pos x="52" y="2"/>
                </a:cxn>
                <a:cxn ang="0">
                  <a:pos x="49" y="2"/>
                </a:cxn>
                <a:cxn ang="0">
                  <a:pos x="48" y="0"/>
                </a:cxn>
                <a:cxn ang="0">
                  <a:pos x="44" y="2"/>
                </a:cxn>
                <a:cxn ang="0">
                  <a:pos x="43" y="4"/>
                </a:cxn>
                <a:cxn ang="0">
                  <a:pos x="42" y="7"/>
                </a:cxn>
                <a:cxn ang="0">
                  <a:pos x="42" y="7"/>
                </a:cxn>
              </a:cxnLst>
              <a:rect l="0" t="0" r="r" b="b"/>
              <a:pathLst>
                <a:path w="53" h="72">
                  <a:moveTo>
                    <a:pt x="42" y="7"/>
                  </a:moveTo>
                  <a:lnTo>
                    <a:pt x="42" y="7"/>
                  </a:lnTo>
                  <a:lnTo>
                    <a:pt x="40" y="11"/>
                  </a:lnTo>
                  <a:lnTo>
                    <a:pt x="38" y="15"/>
                  </a:lnTo>
                  <a:lnTo>
                    <a:pt x="31" y="20"/>
                  </a:lnTo>
                  <a:lnTo>
                    <a:pt x="25" y="25"/>
                  </a:lnTo>
                  <a:lnTo>
                    <a:pt x="21" y="29"/>
                  </a:lnTo>
                  <a:lnTo>
                    <a:pt x="18" y="32"/>
                  </a:lnTo>
                  <a:lnTo>
                    <a:pt x="18" y="32"/>
                  </a:lnTo>
                  <a:lnTo>
                    <a:pt x="9" y="49"/>
                  </a:lnTo>
                  <a:lnTo>
                    <a:pt x="4" y="56"/>
                  </a:lnTo>
                  <a:lnTo>
                    <a:pt x="0" y="66"/>
                  </a:lnTo>
                  <a:lnTo>
                    <a:pt x="0" y="66"/>
                  </a:lnTo>
                  <a:lnTo>
                    <a:pt x="0" y="68"/>
                  </a:lnTo>
                  <a:lnTo>
                    <a:pt x="0" y="70"/>
                  </a:lnTo>
                  <a:lnTo>
                    <a:pt x="1" y="71"/>
                  </a:lnTo>
                  <a:lnTo>
                    <a:pt x="4" y="72"/>
                  </a:lnTo>
                  <a:lnTo>
                    <a:pt x="8" y="72"/>
                  </a:lnTo>
                  <a:lnTo>
                    <a:pt x="10" y="71"/>
                  </a:lnTo>
                  <a:lnTo>
                    <a:pt x="12" y="68"/>
                  </a:lnTo>
                  <a:lnTo>
                    <a:pt x="12" y="68"/>
                  </a:lnTo>
                  <a:lnTo>
                    <a:pt x="15" y="59"/>
                  </a:lnTo>
                  <a:lnTo>
                    <a:pt x="21" y="50"/>
                  </a:lnTo>
                  <a:lnTo>
                    <a:pt x="26" y="41"/>
                  </a:lnTo>
                  <a:lnTo>
                    <a:pt x="32" y="33"/>
                  </a:lnTo>
                  <a:lnTo>
                    <a:pt x="32" y="33"/>
                  </a:lnTo>
                  <a:lnTo>
                    <a:pt x="40" y="28"/>
                  </a:lnTo>
                  <a:lnTo>
                    <a:pt x="46" y="21"/>
                  </a:lnTo>
                  <a:lnTo>
                    <a:pt x="51" y="15"/>
                  </a:lnTo>
                  <a:lnTo>
                    <a:pt x="52" y="11"/>
                  </a:lnTo>
                  <a:lnTo>
                    <a:pt x="53" y="7"/>
                  </a:lnTo>
                  <a:lnTo>
                    <a:pt x="53" y="7"/>
                  </a:lnTo>
                  <a:lnTo>
                    <a:pt x="53" y="4"/>
                  </a:lnTo>
                  <a:lnTo>
                    <a:pt x="52" y="2"/>
                  </a:lnTo>
                  <a:lnTo>
                    <a:pt x="49" y="2"/>
                  </a:lnTo>
                  <a:lnTo>
                    <a:pt x="48" y="0"/>
                  </a:lnTo>
                  <a:lnTo>
                    <a:pt x="44" y="2"/>
                  </a:lnTo>
                  <a:lnTo>
                    <a:pt x="43" y="4"/>
                  </a:lnTo>
                  <a:lnTo>
                    <a:pt x="42" y="7"/>
                  </a:lnTo>
                  <a:lnTo>
                    <a:pt x="42" y="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3" name="chenying0907 1020"/>
            <p:cNvSpPr/>
            <p:nvPr/>
          </p:nvSpPr>
          <p:spPr bwMode="auto">
            <a:xfrm>
              <a:off x="2406651" y="4140200"/>
              <a:ext cx="14288" cy="25400"/>
            </a:xfrm>
            <a:custGeom>
              <a:avLst/>
              <a:gdLst/>
              <a:ahLst/>
              <a:cxnLst>
                <a:cxn ang="0">
                  <a:pos x="26" y="4"/>
                </a:cxn>
                <a:cxn ang="0">
                  <a:pos x="26" y="4"/>
                </a:cxn>
                <a:cxn ang="0">
                  <a:pos x="25" y="10"/>
                </a:cxn>
                <a:cxn ang="0">
                  <a:pos x="21" y="17"/>
                </a:cxn>
                <a:cxn ang="0">
                  <a:pos x="14" y="30"/>
                </a:cxn>
                <a:cxn ang="0">
                  <a:pos x="7" y="43"/>
                </a:cxn>
                <a:cxn ang="0">
                  <a:pos x="0" y="55"/>
                </a:cxn>
                <a:cxn ang="0">
                  <a:pos x="0" y="55"/>
                </a:cxn>
                <a:cxn ang="0">
                  <a:pos x="0" y="57"/>
                </a:cxn>
                <a:cxn ang="0">
                  <a:pos x="0" y="60"/>
                </a:cxn>
                <a:cxn ang="0">
                  <a:pos x="3" y="63"/>
                </a:cxn>
                <a:cxn ang="0">
                  <a:pos x="5" y="64"/>
                </a:cxn>
                <a:cxn ang="0">
                  <a:pos x="7" y="64"/>
                </a:cxn>
                <a:cxn ang="0">
                  <a:pos x="9" y="63"/>
                </a:cxn>
                <a:cxn ang="0">
                  <a:pos x="10" y="61"/>
                </a:cxn>
                <a:cxn ang="0">
                  <a:pos x="10" y="61"/>
                </a:cxn>
                <a:cxn ang="0">
                  <a:pos x="17" y="47"/>
                </a:cxn>
                <a:cxn ang="0">
                  <a:pos x="25" y="34"/>
                </a:cxn>
                <a:cxn ang="0">
                  <a:pos x="33" y="21"/>
                </a:cxn>
                <a:cxn ang="0">
                  <a:pos x="35" y="14"/>
                </a:cxn>
                <a:cxn ang="0">
                  <a:pos x="38" y="6"/>
                </a:cxn>
                <a:cxn ang="0">
                  <a:pos x="38" y="6"/>
                </a:cxn>
                <a:cxn ang="0">
                  <a:pos x="38" y="4"/>
                </a:cxn>
                <a:cxn ang="0">
                  <a:pos x="37" y="2"/>
                </a:cxn>
                <a:cxn ang="0">
                  <a:pos x="33" y="0"/>
                </a:cxn>
                <a:cxn ang="0">
                  <a:pos x="29" y="0"/>
                </a:cxn>
                <a:cxn ang="0">
                  <a:pos x="27" y="1"/>
                </a:cxn>
                <a:cxn ang="0">
                  <a:pos x="26" y="4"/>
                </a:cxn>
                <a:cxn ang="0">
                  <a:pos x="26" y="4"/>
                </a:cxn>
              </a:cxnLst>
              <a:rect l="0" t="0" r="r" b="b"/>
              <a:pathLst>
                <a:path w="38" h="64">
                  <a:moveTo>
                    <a:pt x="26" y="4"/>
                  </a:moveTo>
                  <a:lnTo>
                    <a:pt x="26" y="4"/>
                  </a:lnTo>
                  <a:lnTo>
                    <a:pt x="25" y="10"/>
                  </a:lnTo>
                  <a:lnTo>
                    <a:pt x="21" y="17"/>
                  </a:lnTo>
                  <a:lnTo>
                    <a:pt x="14" y="30"/>
                  </a:lnTo>
                  <a:lnTo>
                    <a:pt x="7" y="43"/>
                  </a:lnTo>
                  <a:lnTo>
                    <a:pt x="0" y="55"/>
                  </a:lnTo>
                  <a:lnTo>
                    <a:pt x="0" y="55"/>
                  </a:lnTo>
                  <a:lnTo>
                    <a:pt x="0" y="57"/>
                  </a:lnTo>
                  <a:lnTo>
                    <a:pt x="0" y="60"/>
                  </a:lnTo>
                  <a:lnTo>
                    <a:pt x="3" y="63"/>
                  </a:lnTo>
                  <a:lnTo>
                    <a:pt x="5" y="64"/>
                  </a:lnTo>
                  <a:lnTo>
                    <a:pt x="7" y="64"/>
                  </a:lnTo>
                  <a:lnTo>
                    <a:pt x="9" y="63"/>
                  </a:lnTo>
                  <a:lnTo>
                    <a:pt x="10" y="61"/>
                  </a:lnTo>
                  <a:lnTo>
                    <a:pt x="10" y="61"/>
                  </a:lnTo>
                  <a:lnTo>
                    <a:pt x="17" y="47"/>
                  </a:lnTo>
                  <a:lnTo>
                    <a:pt x="25" y="34"/>
                  </a:lnTo>
                  <a:lnTo>
                    <a:pt x="33" y="21"/>
                  </a:lnTo>
                  <a:lnTo>
                    <a:pt x="35" y="14"/>
                  </a:lnTo>
                  <a:lnTo>
                    <a:pt x="38" y="6"/>
                  </a:lnTo>
                  <a:lnTo>
                    <a:pt x="38" y="6"/>
                  </a:lnTo>
                  <a:lnTo>
                    <a:pt x="38" y="4"/>
                  </a:lnTo>
                  <a:lnTo>
                    <a:pt x="37" y="2"/>
                  </a:lnTo>
                  <a:lnTo>
                    <a:pt x="33" y="0"/>
                  </a:lnTo>
                  <a:lnTo>
                    <a:pt x="29" y="0"/>
                  </a:lnTo>
                  <a:lnTo>
                    <a:pt x="27" y="1"/>
                  </a:lnTo>
                  <a:lnTo>
                    <a:pt x="26" y="4"/>
                  </a:lnTo>
                  <a:lnTo>
                    <a:pt x="2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4" name="chenying0907 1021"/>
            <p:cNvSpPr/>
            <p:nvPr/>
          </p:nvSpPr>
          <p:spPr bwMode="auto">
            <a:xfrm>
              <a:off x="2465388" y="4144963"/>
              <a:ext cx="15875" cy="23813"/>
            </a:xfrm>
            <a:custGeom>
              <a:avLst/>
              <a:gdLst/>
              <a:ahLst/>
              <a:cxnLst>
                <a:cxn ang="0">
                  <a:pos x="32" y="1"/>
                </a:cxn>
                <a:cxn ang="0">
                  <a:pos x="32" y="1"/>
                </a:cxn>
                <a:cxn ang="0">
                  <a:pos x="27" y="8"/>
                </a:cxn>
                <a:cxn ang="0">
                  <a:pos x="23" y="15"/>
                </a:cxn>
                <a:cxn ang="0">
                  <a:pos x="14" y="28"/>
                </a:cxn>
                <a:cxn ang="0">
                  <a:pos x="14" y="28"/>
                </a:cxn>
                <a:cxn ang="0">
                  <a:pos x="6" y="41"/>
                </a:cxn>
                <a:cxn ang="0">
                  <a:pos x="0" y="54"/>
                </a:cxn>
                <a:cxn ang="0">
                  <a:pos x="0" y="54"/>
                </a:cxn>
                <a:cxn ang="0">
                  <a:pos x="0" y="56"/>
                </a:cxn>
                <a:cxn ang="0">
                  <a:pos x="1" y="59"/>
                </a:cxn>
                <a:cxn ang="0">
                  <a:pos x="2" y="60"/>
                </a:cxn>
                <a:cxn ang="0">
                  <a:pos x="4" y="60"/>
                </a:cxn>
                <a:cxn ang="0">
                  <a:pos x="8" y="60"/>
                </a:cxn>
                <a:cxn ang="0">
                  <a:pos x="10" y="59"/>
                </a:cxn>
                <a:cxn ang="0">
                  <a:pos x="12" y="58"/>
                </a:cxn>
                <a:cxn ang="0">
                  <a:pos x="12" y="58"/>
                </a:cxn>
                <a:cxn ang="0">
                  <a:pos x="18" y="43"/>
                </a:cxn>
                <a:cxn ang="0">
                  <a:pos x="27" y="32"/>
                </a:cxn>
                <a:cxn ang="0">
                  <a:pos x="27" y="32"/>
                </a:cxn>
                <a:cxn ang="0">
                  <a:pos x="30" y="26"/>
                </a:cxn>
                <a:cxn ang="0">
                  <a:pos x="34" y="21"/>
                </a:cxn>
                <a:cxn ang="0">
                  <a:pos x="36" y="16"/>
                </a:cxn>
                <a:cxn ang="0">
                  <a:pos x="40" y="11"/>
                </a:cxn>
                <a:cxn ang="0">
                  <a:pos x="40" y="11"/>
                </a:cxn>
                <a:cxn ang="0">
                  <a:pos x="42" y="8"/>
                </a:cxn>
                <a:cxn ang="0">
                  <a:pos x="42" y="5"/>
                </a:cxn>
                <a:cxn ang="0">
                  <a:pos x="40" y="1"/>
                </a:cxn>
                <a:cxn ang="0">
                  <a:pos x="38" y="0"/>
                </a:cxn>
                <a:cxn ang="0">
                  <a:pos x="36" y="0"/>
                </a:cxn>
                <a:cxn ang="0">
                  <a:pos x="34" y="0"/>
                </a:cxn>
                <a:cxn ang="0">
                  <a:pos x="32" y="1"/>
                </a:cxn>
                <a:cxn ang="0">
                  <a:pos x="32" y="1"/>
                </a:cxn>
              </a:cxnLst>
              <a:rect l="0" t="0" r="r" b="b"/>
              <a:pathLst>
                <a:path w="42" h="60">
                  <a:moveTo>
                    <a:pt x="32" y="1"/>
                  </a:moveTo>
                  <a:lnTo>
                    <a:pt x="32" y="1"/>
                  </a:lnTo>
                  <a:lnTo>
                    <a:pt x="27" y="8"/>
                  </a:lnTo>
                  <a:lnTo>
                    <a:pt x="23" y="15"/>
                  </a:lnTo>
                  <a:lnTo>
                    <a:pt x="14" y="28"/>
                  </a:lnTo>
                  <a:lnTo>
                    <a:pt x="14" y="28"/>
                  </a:lnTo>
                  <a:lnTo>
                    <a:pt x="6" y="41"/>
                  </a:lnTo>
                  <a:lnTo>
                    <a:pt x="0" y="54"/>
                  </a:lnTo>
                  <a:lnTo>
                    <a:pt x="0" y="54"/>
                  </a:lnTo>
                  <a:lnTo>
                    <a:pt x="0" y="56"/>
                  </a:lnTo>
                  <a:lnTo>
                    <a:pt x="1" y="59"/>
                  </a:lnTo>
                  <a:lnTo>
                    <a:pt x="2" y="60"/>
                  </a:lnTo>
                  <a:lnTo>
                    <a:pt x="4" y="60"/>
                  </a:lnTo>
                  <a:lnTo>
                    <a:pt x="8" y="60"/>
                  </a:lnTo>
                  <a:lnTo>
                    <a:pt x="10" y="59"/>
                  </a:lnTo>
                  <a:lnTo>
                    <a:pt x="12" y="58"/>
                  </a:lnTo>
                  <a:lnTo>
                    <a:pt x="12" y="58"/>
                  </a:lnTo>
                  <a:lnTo>
                    <a:pt x="18" y="43"/>
                  </a:lnTo>
                  <a:lnTo>
                    <a:pt x="27" y="32"/>
                  </a:lnTo>
                  <a:lnTo>
                    <a:pt x="27" y="32"/>
                  </a:lnTo>
                  <a:lnTo>
                    <a:pt x="30" y="26"/>
                  </a:lnTo>
                  <a:lnTo>
                    <a:pt x="34" y="21"/>
                  </a:lnTo>
                  <a:lnTo>
                    <a:pt x="36" y="16"/>
                  </a:lnTo>
                  <a:lnTo>
                    <a:pt x="40" y="11"/>
                  </a:lnTo>
                  <a:lnTo>
                    <a:pt x="40" y="11"/>
                  </a:lnTo>
                  <a:lnTo>
                    <a:pt x="42" y="8"/>
                  </a:lnTo>
                  <a:lnTo>
                    <a:pt x="42" y="5"/>
                  </a:lnTo>
                  <a:lnTo>
                    <a:pt x="40" y="1"/>
                  </a:lnTo>
                  <a:lnTo>
                    <a:pt x="38" y="0"/>
                  </a:lnTo>
                  <a:lnTo>
                    <a:pt x="36" y="0"/>
                  </a:lnTo>
                  <a:lnTo>
                    <a:pt x="34" y="0"/>
                  </a:lnTo>
                  <a:lnTo>
                    <a:pt x="32" y="1"/>
                  </a:lnTo>
                  <a:lnTo>
                    <a:pt x="3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5" name="chenying0907 1022"/>
            <p:cNvSpPr/>
            <p:nvPr/>
          </p:nvSpPr>
          <p:spPr bwMode="auto">
            <a:xfrm>
              <a:off x="2503488" y="4156075"/>
              <a:ext cx="15875" cy="25400"/>
            </a:xfrm>
            <a:custGeom>
              <a:avLst/>
              <a:gdLst/>
              <a:ahLst/>
              <a:cxnLst>
                <a:cxn ang="0">
                  <a:pos x="30" y="4"/>
                </a:cxn>
                <a:cxn ang="0">
                  <a:pos x="30" y="4"/>
                </a:cxn>
                <a:cxn ang="0">
                  <a:pos x="29" y="10"/>
                </a:cxn>
                <a:cxn ang="0">
                  <a:pos x="25" y="17"/>
                </a:cxn>
                <a:cxn ang="0">
                  <a:pos x="17" y="30"/>
                </a:cxn>
                <a:cxn ang="0">
                  <a:pos x="8" y="41"/>
                </a:cxn>
                <a:cxn ang="0">
                  <a:pos x="0" y="55"/>
                </a:cxn>
                <a:cxn ang="0">
                  <a:pos x="0" y="55"/>
                </a:cxn>
                <a:cxn ang="0">
                  <a:pos x="0" y="57"/>
                </a:cxn>
                <a:cxn ang="0">
                  <a:pos x="0" y="60"/>
                </a:cxn>
                <a:cxn ang="0">
                  <a:pos x="4" y="62"/>
                </a:cxn>
                <a:cxn ang="0">
                  <a:pos x="6" y="64"/>
                </a:cxn>
                <a:cxn ang="0">
                  <a:pos x="8" y="64"/>
                </a:cxn>
                <a:cxn ang="0">
                  <a:pos x="9" y="62"/>
                </a:cxn>
                <a:cxn ang="0">
                  <a:pos x="11" y="61"/>
                </a:cxn>
                <a:cxn ang="0">
                  <a:pos x="11" y="61"/>
                </a:cxn>
                <a:cxn ang="0">
                  <a:pos x="19" y="47"/>
                </a:cxn>
                <a:cxn ang="0">
                  <a:pos x="28" y="34"/>
                </a:cxn>
                <a:cxn ang="0">
                  <a:pos x="36" y="21"/>
                </a:cxn>
                <a:cxn ang="0">
                  <a:pos x="40" y="14"/>
                </a:cxn>
                <a:cxn ang="0">
                  <a:pos x="42" y="6"/>
                </a:cxn>
                <a:cxn ang="0">
                  <a:pos x="42" y="6"/>
                </a:cxn>
                <a:cxn ang="0">
                  <a:pos x="42" y="4"/>
                </a:cxn>
                <a:cxn ang="0">
                  <a:pos x="41" y="2"/>
                </a:cxn>
                <a:cxn ang="0">
                  <a:pos x="38" y="0"/>
                </a:cxn>
                <a:cxn ang="0">
                  <a:pos x="33" y="0"/>
                </a:cxn>
                <a:cxn ang="0">
                  <a:pos x="32" y="1"/>
                </a:cxn>
                <a:cxn ang="0">
                  <a:pos x="30" y="4"/>
                </a:cxn>
                <a:cxn ang="0">
                  <a:pos x="30" y="4"/>
                </a:cxn>
              </a:cxnLst>
              <a:rect l="0" t="0" r="r" b="b"/>
              <a:pathLst>
                <a:path w="42" h="64">
                  <a:moveTo>
                    <a:pt x="30" y="4"/>
                  </a:moveTo>
                  <a:lnTo>
                    <a:pt x="30" y="4"/>
                  </a:lnTo>
                  <a:lnTo>
                    <a:pt x="29" y="10"/>
                  </a:lnTo>
                  <a:lnTo>
                    <a:pt x="25" y="17"/>
                  </a:lnTo>
                  <a:lnTo>
                    <a:pt x="17" y="30"/>
                  </a:lnTo>
                  <a:lnTo>
                    <a:pt x="8" y="41"/>
                  </a:lnTo>
                  <a:lnTo>
                    <a:pt x="0" y="55"/>
                  </a:lnTo>
                  <a:lnTo>
                    <a:pt x="0" y="55"/>
                  </a:lnTo>
                  <a:lnTo>
                    <a:pt x="0" y="57"/>
                  </a:lnTo>
                  <a:lnTo>
                    <a:pt x="0" y="60"/>
                  </a:lnTo>
                  <a:lnTo>
                    <a:pt x="4" y="62"/>
                  </a:lnTo>
                  <a:lnTo>
                    <a:pt x="6" y="64"/>
                  </a:lnTo>
                  <a:lnTo>
                    <a:pt x="8" y="64"/>
                  </a:lnTo>
                  <a:lnTo>
                    <a:pt x="9" y="62"/>
                  </a:lnTo>
                  <a:lnTo>
                    <a:pt x="11" y="61"/>
                  </a:lnTo>
                  <a:lnTo>
                    <a:pt x="11" y="61"/>
                  </a:lnTo>
                  <a:lnTo>
                    <a:pt x="19" y="47"/>
                  </a:lnTo>
                  <a:lnTo>
                    <a:pt x="28" y="34"/>
                  </a:lnTo>
                  <a:lnTo>
                    <a:pt x="36" y="21"/>
                  </a:lnTo>
                  <a:lnTo>
                    <a:pt x="40" y="14"/>
                  </a:lnTo>
                  <a:lnTo>
                    <a:pt x="42" y="6"/>
                  </a:lnTo>
                  <a:lnTo>
                    <a:pt x="42" y="6"/>
                  </a:lnTo>
                  <a:lnTo>
                    <a:pt x="42" y="4"/>
                  </a:lnTo>
                  <a:lnTo>
                    <a:pt x="41" y="2"/>
                  </a:lnTo>
                  <a:lnTo>
                    <a:pt x="38" y="0"/>
                  </a:lnTo>
                  <a:lnTo>
                    <a:pt x="33" y="0"/>
                  </a:lnTo>
                  <a:lnTo>
                    <a:pt x="32" y="1"/>
                  </a:lnTo>
                  <a:lnTo>
                    <a:pt x="30" y="4"/>
                  </a:lnTo>
                  <a:lnTo>
                    <a:pt x="3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6" name="chenying0907 1023"/>
            <p:cNvSpPr/>
            <p:nvPr/>
          </p:nvSpPr>
          <p:spPr bwMode="auto">
            <a:xfrm>
              <a:off x="2543176" y="4179888"/>
              <a:ext cx="15875" cy="20638"/>
            </a:xfrm>
            <a:custGeom>
              <a:avLst/>
              <a:gdLst/>
              <a:ahLst/>
              <a:cxnLst>
                <a:cxn ang="0">
                  <a:pos x="28" y="2"/>
                </a:cxn>
                <a:cxn ang="0">
                  <a:pos x="28" y="2"/>
                </a:cxn>
                <a:cxn ang="0">
                  <a:pos x="23" y="13"/>
                </a:cxn>
                <a:cxn ang="0">
                  <a:pos x="17" y="22"/>
                </a:cxn>
                <a:cxn ang="0">
                  <a:pos x="9" y="31"/>
                </a:cxn>
                <a:cxn ang="0">
                  <a:pos x="3" y="39"/>
                </a:cxn>
                <a:cxn ang="0">
                  <a:pos x="3" y="39"/>
                </a:cxn>
                <a:cxn ang="0">
                  <a:pos x="2" y="42"/>
                </a:cxn>
                <a:cxn ang="0">
                  <a:pos x="0" y="44"/>
                </a:cxn>
                <a:cxn ang="0">
                  <a:pos x="3" y="48"/>
                </a:cxn>
                <a:cxn ang="0">
                  <a:pos x="7" y="49"/>
                </a:cxn>
                <a:cxn ang="0">
                  <a:pos x="8" y="49"/>
                </a:cxn>
                <a:cxn ang="0">
                  <a:pos x="11" y="48"/>
                </a:cxn>
                <a:cxn ang="0">
                  <a:pos x="11" y="48"/>
                </a:cxn>
                <a:cxn ang="0">
                  <a:pos x="19" y="39"/>
                </a:cxn>
                <a:cxn ang="0">
                  <a:pos x="26" y="29"/>
                </a:cxn>
                <a:cxn ang="0">
                  <a:pos x="32" y="19"/>
                </a:cxn>
                <a:cxn ang="0">
                  <a:pos x="38" y="9"/>
                </a:cxn>
                <a:cxn ang="0">
                  <a:pos x="38" y="9"/>
                </a:cxn>
                <a:cxn ang="0">
                  <a:pos x="38" y="6"/>
                </a:cxn>
                <a:cxn ang="0">
                  <a:pos x="38" y="4"/>
                </a:cxn>
                <a:cxn ang="0">
                  <a:pos x="36" y="1"/>
                </a:cxn>
                <a:cxn ang="0">
                  <a:pos x="32" y="0"/>
                </a:cxn>
                <a:cxn ang="0">
                  <a:pos x="30" y="1"/>
                </a:cxn>
                <a:cxn ang="0">
                  <a:pos x="28" y="2"/>
                </a:cxn>
                <a:cxn ang="0">
                  <a:pos x="28" y="2"/>
                </a:cxn>
              </a:cxnLst>
              <a:rect l="0" t="0" r="r" b="b"/>
              <a:pathLst>
                <a:path w="38" h="49">
                  <a:moveTo>
                    <a:pt x="28" y="2"/>
                  </a:moveTo>
                  <a:lnTo>
                    <a:pt x="28" y="2"/>
                  </a:lnTo>
                  <a:lnTo>
                    <a:pt x="23" y="13"/>
                  </a:lnTo>
                  <a:lnTo>
                    <a:pt x="17" y="22"/>
                  </a:lnTo>
                  <a:lnTo>
                    <a:pt x="9" y="31"/>
                  </a:lnTo>
                  <a:lnTo>
                    <a:pt x="3" y="39"/>
                  </a:lnTo>
                  <a:lnTo>
                    <a:pt x="3" y="39"/>
                  </a:lnTo>
                  <a:lnTo>
                    <a:pt x="2" y="42"/>
                  </a:lnTo>
                  <a:lnTo>
                    <a:pt x="0" y="44"/>
                  </a:lnTo>
                  <a:lnTo>
                    <a:pt x="3" y="48"/>
                  </a:lnTo>
                  <a:lnTo>
                    <a:pt x="7" y="49"/>
                  </a:lnTo>
                  <a:lnTo>
                    <a:pt x="8" y="49"/>
                  </a:lnTo>
                  <a:lnTo>
                    <a:pt x="11" y="48"/>
                  </a:lnTo>
                  <a:lnTo>
                    <a:pt x="11" y="48"/>
                  </a:lnTo>
                  <a:lnTo>
                    <a:pt x="19" y="39"/>
                  </a:lnTo>
                  <a:lnTo>
                    <a:pt x="26" y="29"/>
                  </a:lnTo>
                  <a:lnTo>
                    <a:pt x="32" y="19"/>
                  </a:lnTo>
                  <a:lnTo>
                    <a:pt x="38" y="9"/>
                  </a:lnTo>
                  <a:lnTo>
                    <a:pt x="38" y="9"/>
                  </a:lnTo>
                  <a:lnTo>
                    <a:pt x="38" y="6"/>
                  </a:lnTo>
                  <a:lnTo>
                    <a:pt x="38" y="4"/>
                  </a:lnTo>
                  <a:lnTo>
                    <a:pt x="36" y="1"/>
                  </a:lnTo>
                  <a:lnTo>
                    <a:pt x="32" y="0"/>
                  </a:lnTo>
                  <a:lnTo>
                    <a:pt x="30" y="1"/>
                  </a:lnTo>
                  <a:lnTo>
                    <a:pt x="28" y="2"/>
                  </a:lnTo>
                  <a:lnTo>
                    <a:pt x="2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7" name="chenying0907 1024"/>
            <p:cNvSpPr/>
            <p:nvPr/>
          </p:nvSpPr>
          <p:spPr bwMode="auto">
            <a:xfrm>
              <a:off x="2586038" y="4205288"/>
              <a:ext cx="9525" cy="19050"/>
            </a:xfrm>
            <a:custGeom>
              <a:avLst/>
              <a:gdLst/>
              <a:ahLst/>
              <a:cxnLst>
                <a:cxn ang="0">
                  <a:pos x="11" y="5"/>
                </a:cxn>
                <a:cxn ang="0">
                  <a:pos x="11" y="5"/>
                </a:cxn>
                <a:cxn ang="0">
                  <a:pos x="10" y="15"/>
                </a:cxn>
                <a:cxn ang="0">
                  <a:pos x="9" y="24"/>
                </a:cxn>
                <a:cxn ang="0">
                  <a:pos x="5" y="33"/>
                </a:cxn>
                <a:cxn ang="0">
                  <a:pos x="0" y="41"/>
                </a:cxn>
                <a:cxn ang="0">
                  <a:pos x="0" y="41"/>
                </a:cxn>
                <a:cxn ang="0">
                  <a:pos x="0" y="43"/>
                </a:cxn>
                <a:cxn ang="0">
                  <a:pos x="0" y="45"/>
                </a:cxn>
                <a:cxn ang="0">
                  <a:pos x="2" y="49"/>
                </a:cxn>
                <a:cxn ang="0">
                  <a:pos x="6" y="49"/>
                </a:cxn>
                <a:cxn ang="0">
                  <a:pos x="9" y="49"/>
                </a:cxn>
                <a:cxn ang="0">
                  <a:pos x="10" y="46"/>
                </a:cxn>
                <a:cxn ang="0">
                  <a:pos x="10" y="46"/>
                </a:cxn>
                <a:cxn ang="0">
                  <a:pos x="15" y="37"/>
                </a:cxn>
                <a:cxn ang="0">
                  <a:pos x="19" y="26"/>
                </a:cxn>
                <a:cxn ang="0">
                  <a:pos x="22" y="16"/>
                </a:cxn>
                <a:cxn ang="0">
                  <a:pos x="22" y="5"/>
                </a:cxn>
                <a:cxn ang="0">
                  <a:pos x="22" y="5"/>
                </a:cxn>
                <a:cxn ang="0">
                  <a:pos x="22" y="3"/>
                </a:cxn>
                <a:cxn ang="0">
                  <a:pos x="20" y="2"/>
                </a:cxn>
                <a:cxn ang="0">
                  <a:pos x="17" y="0"/>
                </a:cxn>
                <a:cxn ang="0">
                  <a:pos x="13" y="2"/>
                </a:cxn>
                <a:cxn ang="0">
                  <a:pos x="11" y="3"/>
                </a:cxn>
                <a:cxn ang="0">
                  <a:pos x="11" y="5"/>
                </a:cxn>
                <a:cxn ang="0">
                  <a:pos x="11" y="5"/>
                </a:cxn>
              </a:cxnLst>
              <a:rect l="0" t="0" r="r" b="b"/>
              <a:pathLst>
                <a:path w="22" h="49">
                  <a:moveTo>
                    <a:pt x="11" y="5"/>
                  </a:moveTo>
                  <a:lnTo>
                    <a:pt x="11" y="5"/>
                  </a:lnTo>
                  <a:lnTo>
                    <a:pt x="10" y="15"/>
                  </a:lnTo>
                  <a:lnTo>
                    <a:pt x="9" y="24"/>
                  </a:lnTo>
                  <a:lnTo>
                    <a:pt x="5" y="33"/>
                  </a:lnTo>
                  <a:lnTo>
                    <a:pt x="0" y="41"/>
                  </a:lnTo>
                  <a:lnTo>
                    <a:pt x="0" y="41"/>
                  </a:lnTo>
                  <a:lnTo>
                    <a:pt x="0" y="43"/>
                  </a:lnTo>
                  <a:lnTo>
                    <a:pt x="0" y="45"/>
                  </a:lnTo>
                  <a:lnTo>
                    <a:pt x="2" y="49"/>
                  </a:lnTo>
                  <a:lnTo>
                    <a:pt x="6" y="49"/>
                  </a:lnTo>
                  <a:lnTo>
                    <a:pt x="9" y="49"/>
                  </a:lnTo>
                  <a:lnTo>
                    <a:pt x="10" y="46"/>
                  </a:lnTo>
                  <a:lnTo>
                    <a:pt x="10" y="46"/>
                  </a:lnTo>
                  <a:lnTo>
                    <a:pt x="15" y="37"/>
                  </a:lnTo>
                  <a:lnTo>
                    <a:pt x="19" y="26"/>
                  </a:lnTo>
                  <a:lnTo>
                    <a:pt x="22" y="16"/>
                  </a:lnTo>
                  <a:lnTo>
                    <a:pt x="22" y="5"/>
                  </a:lnTo>
                  <a:lnTo>
                    <a:pt x="22" y="5"/>
                  </a:lnTo>
                  <a:lnTo>
                    <a:pt x="22" y="3"/>
                  </a:lnTo>
                  <a:lnTo>
                    <a:pt x="20" y="2"/>
                  </a:lnTo>
                  <a:lnTo>
                    <a:pt x="17" y="0"/>
                  </a:lnTo>
                  <a:lnTo>
                    <a:pt x="13" y="2"/>
                  </a:lnTo>
                  <a:lnTo>
                    <a:pt x="11" y="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8" name="chenying0907 1025"/>
            <p:cNvSpPr/>
            <p:nvPr/>
          </p:nvSpPr>
          <p:spPr bwMode="auto">
            <a:xfrm>
              <a:off x="2616201" y="4238625"/>
              <a:ext cx="15875" cy="25400"/>
            </a:xfrm>
            <a:custGeom>
              <a:avLst/>
              <a:gdLst/>
              <a:ahLst/>
              <a:cxnLst>
                <a:cxn ang="0">
                  <a:pos x="38" y="4"/>
                </a:cxn>
                <a:cxn ang="0">
                  <a:pos x="38" y="4"/>
                </a:cxn>
                <a:cxn ang="0">
                  <a:pos x="37" y="1"/>
                </a:cxn>
                <a:cxn ang="0">
                  <a:pos x="36" y="0"/>
                </a:cxn>
                <a:cxn ang="0">
                  <a:pos x="34" y="0"/>
                </a:cxn>
                <a:cxn ang="0">
                  <a:pos x="32" y="0"/>
                </a:cxn>
                <a:cxn ang="0">
                  <a:pos x="28" y="2"/>
                </a:cxn>
                <a:cxn ang="0">
                  <a:pos x="28" y="4"/>
                </a:cxn>
                <a:cxn ang="0">
                  <a:pos x="28" y="6"/>
                </a:cxn>
                <a:cxn ang="0">
                  <a:pos x="28" y="6"/>
                </a:cxn>
                <a:cxn ang="0">
                  <a:pos x="27" y="13"/>
                </a:cxn>
                <a:cxn ang="0">
                  <a:pos x="24" y="19"/>
                </a:cxn>
                <a:cxn ang="0">
                  <a:pos x="16" y="30"/>
                </a:cxn>
                <a:cxn ang="0">
                  <a:pos x="16" y="30"/>
                </a:cxn>
                <a:cxn ang="0">
                  <a:pos x="8" y="40"/>
                </a:cxn>
                <a:cxn ang="0">
                  <a:pos x="2" y="52"/>
                </a:cxn>
                <a:cxn ang="0">
                  <a:pos x="2" y="52"/>
                </a:cxn>
                <a:cxn ang="0">
                  <a:pos x="0" y="53"/>
                </a:cxn>
                <a:cxn ang="0">
                  <a:pos x="0" y="56"/>
                </a:cxn>
                <a:cxn ang="0">
                  <a:pos x="3" y="59"/>
                </a:cxn>
                <a:cxn ang="0">
                  <a:pos x="8" y="60"/>
                </a:cxn>
                <a:cxn ang="0">
                  <a:pos x="10" y="59"/>
                </a:cxn>
                <a:cxn ang="0">
                  <a:pos x="11" y="57"/>
                </a:cxn>
                <a:cxn ang="0">
                  <a:pos x="11" y="57"/>
                </a:cxn>
                <a:cxn ang="0">
                  <a:pos x="20" y="44"/>
                </a:cxn>
                <a:cxn ang="0">
                  <a:pos x="29" y="33"/>
                </a:cxn>
                <a:cxn ang="0">
                  <a:pos x="34" y="26"/>
                </a:cxn>
                <a:cxn ang="0">
                  <a:pos x="37" y="18"/>
                </a:cxn>
                <a:cxn ang="0">
                  <a:pos x="38" y="12"/>
                </a:cxn>
                <a:cxn ang="0">
                  <a:pos x="38" y="4"/>
                </a:cxn>
                <a:cxn ang="0">
                  <a:pos x="38" y="4"/>
                </a:cxn>
              </a:cxnLst>
              <a:rect l="0" t="0" r="r" b="b"/>
              <a:pathLst>
                <a:path w="38" h="60">
                  <a:moveTo>
                    <a:pt x="38" y="4"/>
                  </a:moveTo>
                  <a:lnTo>
                    <a:pt x="38" y="4"/>
                  </a:lnTo>
                  <a:lnTo>
                    <a:pt x="37" y="1"/>
                  </a:lnTo>
                  <a:lnTo>
                    <a:pt x="36" y="0"/>
                  </a:lnTo>
                  <a:lnTo>
                    <a:pt x="34" y="0"/>
                  </a:lnTo>
                  <a:lnTo>
                    <a:pt x="32" y="0"/>
                  </a:lnTo>
                  <a:lnTo>
                    <a:pt x="28" y="2"/>
                  </a:lnTo>
                  <a:lnTo>
                    <a:pt x="28" y="4"/>
                  </a:lnTo>
                  <a:lnTo>
                    <a:pt x="28" y="6"/>
                  </a:lnTo>
                  <a:lnTo>
                    <a:pt x="28" y="6"/>
                  </a:lnTo>
                  <a:lnTo>
                    <a:pt x="27" y="13"/>
                  </a:lnTo>
                  <a:lnTo>
                    <a:pt x="24" y="19"/>
                  </a:lnTo>
                  <a:lnTo>
                    <a:pt x="16" y="30"/>
                  </a:lnTo>
                  <a:lnTo>
                    <a:pt x="16" y="30"/>
                  </a:lnTo>
                  <a:lnTo>
                    <a:pt x="8" y="40"/>
                  </a:lnTo>
                  <a:lnTo>
                    <a:pt x="2" y="52"/>
                  </a:lnTo>
                  <a:lnTo>
                    <a:pt x="2" y="52"/>
                  </a:lnTo>
                  <a:lnTo>
                    <a:pt x="0" y="53"/>
                  </a:lnTo>
                  <a:lnTo>
                    <a:pt x="0" y="56"/>
                  </a:lnTo>
                  <a:lnTo>
                    <a:pt x="3" y="59"/>
                  </a:lnTo>
                  <a:lnTo>
                    <a:pt x="8" y="60"/>
                  </a:lnTo>
                  <a:lnTo>
                    <a:pt x="10" y="59"/>
                  </a:lnTo>
                  <a:lnTo>
                    <a:pt x="11" y="57"/>
                  </a:lnTo>
                  <a:lnTo>
                    <a:pt x="11" y="57"/>
                  </a:lnTo>
                  <a:lnTo>
                    <a:pt x="20" y="44"/>
                  </a:lnTo>
                  <a:lnTo>
                    <a:pt x="29" y="33"/>
                  </a:lnTo>
                  <a:lnTo>
                    <a:pt x="34" y="26"/>
                  </a:lnTo>
                  <a:lnTo>
                    <a:pt x="37" y="18"/>
                  </a:lnTo>
                  <a:lnTo>
                    <a:pt x="38" y="12"/>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9" name="chenying0907 1026"/>
            <p:cNvSpPr/>
            <p:nvPr/>
          </p:nvSpPr>
          <p:spPr bwMode="auto">
            <a:xfrm>
              <a:off x="2638426" y="4265613"/>
              <a:ext cx="15875" cy="25400"/>
            </a:xfrm>
            <a:custGeom>
              <a:avLst/>
              <a:gdLst/>
              <a:ahLst/>
              <a:cxnLst>
                <a:cxn ang="0">
                  <a:pos x="26" y="5"/>
                </a:cxn>
                <a:cxn ang="0">
                  <a:pos x="26" y="5"/>
                </a:cxn>
                <a:cxn ang="0">
                  <a:pos x="25" y="12"/>
                </a:cxn>
                <a:cxn ang="0">
                  <a:pos x="24" y="17"/>
                </a:cxn>
                <a:cxn ang="0">
                  <a:pos x="18" y="29"/>
                </a:cxn>
                <a:cxn ang="0">
                  <a:pos x="18" y="29"/>
                </a:cxn>
                <a:cxn ang="0">
                  <a:pos x="10" y="43"/>
                </a:cxn>
                <a:cxn ang="0">
                  <a:pos x="7" y="48"/>
                </a:cxn>
                <a:cxn ang="0">
                  <a:pos x="1" y="55"/>
                </a:cxn>
                <a:cxn ang="0">
                  <a:pos x="1" y="55"/>
                </a:cxn>
                <a:cxn ang="0">
                  <a:pos x="0" y="57"/>
                </a:cxn>
                <a:cxn ang="0">
                  <a:pos x="0" y="59"/>
                </a:cxn>
                <a:cxn ang="0">
                  <a:pos x="1" y="63"/>
                </a:cxn>
                <a:cxn ang="0">
                  <a:pos x="5" y="64"/>
                </a:cxn>
                <a:cxn ang="0">
                  <a:pos x="8" y="64"/>
                </a:cxn>
                <a:cxn ang="0">
                  <a:pos x="9" y="63"/>
                </a:cxn>
                <a:cxn ang="0">
                  <a:pos x="9" y="63"/>
                </a:cxn>
                <a:cxn ang="0">
                  <a:pos x="14" y="56"/>
                </a:cxn>
                <a:cxn ang="0">
                  <a:pos x="20" y="50"/>
                </a:cxn>
                <a:cxn ang="0">
                  <a:pos x="27" y="34"/>
                </a:cxn>
                <a:cxn ang="0">
                  <a:pos x="27" y="34"/>
                </a:cxn>
                <a:cxn ang="0">
                  <a:pos x="34" y="21"/>
                </a:cxn>
                <a:cxn ang="0">
                  <a:pos x="37" y="13"/>
                </a:cxn>
                <a:cxn ang="0">
                  <a:pos x="38" y="5"/>
                </a:cxn>
                <a:cxn ang="0">
                  <a:pos x="38" y="5"/>
                </a:cxn>
                <a:cxn ang="0">
                  <a:pos x="38" y="2"/>
                </a:cxn>
                <a:cxn ang="0">
                  <a:pos x="37" y="1"/>
                </a:cxn>
                <a:cxn ang="0">
                  <a:pos x="34" y="0"/>
                </a:cxn>
                <a:cxn ang="0">
                  <a:pos x="33" y="0"/>
                </a:cxn>
                <a:cxn ang="0">
                  <a:pos x="29" y="1"/>
                </a:cxn>
                <a:cxn ang="0">
                  <a:pos x="27" y="2"/>
                </a:cxn>
                <a:cxn ang="0">
                  <a:pos x="26" y="5"/>
                </a:cxn>
                <a:cxn ang="0">
                  <a:pos x="26" y="5"/>
                </a:cxn>
              </a:cxnLst>
              <a:rect l="0" t="0" r="r" b="b"/>
              <a:pathLst>
                <a:path w="38" h="64">
                  <a:moveTo>
                    <a:pt x="26" y="5"/>
                  </a:moveTo>
                  <a:lnTo>
                    <a:pt x="26" y="5"/>
                  </a:lnTo>
                  <a:lnTo>
                    <a:pt x="25" y="12"/>
                  </a:lnTo>
                  <a:lnTo>
                    <a:pt x="24" y="17"/>
                  </a:lnTo>
                  <a:lnTo>
                    <a:pt x="18" y="29"/>
                  </a:lnTo>
                  <a:lnTo>
                    <a:pt x="18" y="29"/>
                  </a:lnTo>
                  <a:lnTo>
                    <a:pt x="10" y="43"/>
                  </a:lnTo>
                  <a:lnTo>
                    <a:pt x="7" y="48"/>
                  </a:lnTo>
                  <a:lnTo>
                    <a:pt x="1" y="55"/>
                  </a:lnTo>
                  <a:lnTo>
                    <a:pt x="1" y="55"/>
                  </a:lnTo>
                  <a:lnTo>
                    <a:pt x="0" y="57"/>
                  </a:lnTo>
                  <a:lnTo>
                    <a:pt x="0" y="59"/>
                  </a:lnTo>
                  <a:lnTo>
                    <a:pt x="1" y="63"/>
                  </a:lnTo>
                  <a:lnTo>
                    <a:pt x="5" y="64"/>
                  </a:lnTo>
                  <a:lnTo>
                    <a:pt x="8" y="64"/>
                  </a:lnTo>
                  <a:lnTo>
                    <a:pt x="9" y="63"/>
                  </a:lnTo>
                  <a:lnTo>
                    <a:pt x="9" y="63"/>
                  </a:lnTo>
                  <a:lnTo>
                    <a:pt x="14" y="56"/>
                  </a:lnTo>
                  <a:lnTo>
                    <a:pt x="20" y="50"/>
                  </a:lnTo>
                  <a:lnTo>
                    <a:pt x="27" y="34"/>
                  </a:lnTo>
                  <a:lnTo>
                    <a:pt x="27" y="34"/>
                  </a:lnTo>
                  <a:lnTo>
                    <a:pt x="34" y="21"/>
                  </a:lnTo>
                  <a:lnTo>
                    <a:pt x="37" y="13"/>
                  </a:lnTo>
                  <a:lnTo>
                    <a:pt x="38" y="5"/>
                  </a:lnTo>
                  <a:lnTo>
                    <a:pt x="38" y="5"/>
                  </a:lnTo>
                  <a:lnTo>
                    <a:pt x="38" y="2"/>
                  </a:lnTo>
                  <a:lnTo>
                    <a:pt x="37" y="1"/>
                  </a:lnTo>
                  <a:lnTo>
                    <a:pt x="34" y="0"/>
                  </a:lnTo>
                  <a:lnTo>
                    <a:pt x="33" y="0"/>
                  </a:lnTo>
                  <a:lnTo>
                    <a:pt x="29" y="1"/>
                  </a:lnTo>
                  <a:lnTo>
                    <a:pt x="27" y="2"/>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0" name="chenying0907 1027"/>
            <p:cNvSpPr/>
            <p:nvPr/>
          </p:nvSpPr>
          <p:spPr bwMode="auto">
            <a:xfrm>
              <a:off x="2665413" y="4306888"/>
              <a:ext cx="12700" cy="25400"/>
            </a:xfrm>
            <a:custGeom>
              <a:avLst/>
              <a:gdLst/>
              <a:ahLst/>
              <a:cxnLst>
                <a:cxn ang="0">
                  <a:pos x="24" y="5"/>
                </a:cxn>
                <a:cxn ang="0">
                  <a:pos x="24" y="5"/>
                </a:cxn>
                <a:cxn ang="0">
                  <a:pos x="22" y="12"/>
                </a:cxn>
                <a:cxn ang="0">
                  <a:pos x="21" y="20"/>
                </a:cxn>
                <a:cxn ang="0">
                  <a:pos x="16" y="32"/>
                </a:cxn>
                <a:cxn ang="0">
                  <a:pos x="9" y="45"/>
                </a:cxn>
                <a:cxn ang="0">
                  <a:pos x="1" y="55"/>
                </a:cxn>
                <a:cxn ang="0">
                  <a:pos x="1" y="55"/>
                </a:cxn>
                <a:cxn ang="0">
                  <a:pos x="0" y="58"/>
                </a:cxn>
                <a:cxn ang="0">
                  <a:pos x="0" y="60"/>
                </a:cxn>
                <a:cxn ang="0">
                  <a:pos x="1" y="62"/>
                </a:cxn>
                <a:cxn ang="0">
                  <a:pos x="3" y="63"/>
                </a:cxn>
                <a:cxn ang="0">
                  <a:pos x="7" y="64"/>
                </a:cxn>
                <a:cxn ang="0">
                  <a:pos x="9" y="63"/>
                </a:cxn>
                <a:cxn ang="0">
                  <a:pos x="11" y="62"/>
                </a:cxn>
                <a:cxn ang="0">
                  <a:pos x="11" y="62"/>
                </a:cxn>
                <a:cxn ang="0">
                  <a:pos x="20" y="49"/>
                </a:cxn>
                <a:cxn ang="0">
                  <a:pos x="28" y="35"/>
                </a:cxn>
                <a:cxn ang="0">
                  <a:pos x="33" y="21"/>
                </a:cxn>
                <a:cxn ang="0">
                  <a:pos x="34" y="13"/>
                </a:cxn>
                <a:cxn ang="0">
                  <a:pos x="34" y="5"/>
                </a:cxn>
                <a:cxn ang="0">
                  <a:pos x="34" y="5"/>
                </a:cxn>
                <a:cxn ang="0">
                  <a:pos x="34" y="3"/>
                </a:cxn>
                <a:cxn ang="0">
                  <a:pos x="33" y="1"/>
                </a:cxn>
                <a:cxn ang="0">
                  <a:pos x="29" y="0"/>
                </a:cxn>
                <a:cxn ang="0">
                  <a:pos x="25" y="1"/>
                </a:cxn>
                <a:cxn ang="0">
                  <a:pos x="24" y="3"/>
                </a:cxn>
                <a:cxn ang="0">
                  <a:pos x="24" y="5"/>
                </a:cxn>
                <a:cxn ang="0">
                  <a:pos x="24" y="5"/>
                </a:cxn>
              </a:cxnLst>
              <a:rect l="0" t="0" r="r" b="b"/>
              <a:pathLst>
                <a:path w="34" h="64">
                  <a:moveTo>
                    <a:pt x="24" y="5"/>
                  </a:moveTo>
                  <a:lnTo>
                    <a:pt x="24" y="5"/>
                  </a:lnTo>
                  <a:lnTo>
                    <a:pt x="22" y="12"/>
                  </a:lnTo>
                  <a:lnTo>
                    <a:pt x="21" y="20"/>
                  </a:lnTo>
                  <a:lnTo>
                    <a:pt x="16" y="32"/>
                  </a:lnTo>
                  <a:lnTo>
                    <a:pt x="9" y="45"/>
                  </a:lnTo>
                  <a:lnTo>
                    <a:pt x="1" y="55"/>
                  </a:lnTo>
                  <a:lnTo>
                    <a:pt x="1" y="55"/>
                  </a:lnTo>
                  <a:lnTo>
                    <a:pt x="0" y="58"/>
                  </a:lnTo>
                  <a:lnTo>
                    <a:pt x="0" y="60"/>
                  </a:lnTo>
                  <a:lnTo>
                    <a:pt x="1" y="62"/>
                  </a:lnTo>
                  <a:lnTo>
                    <a:pt x="3" y="63"/>
                  </a:lnTo>
                  <a:lnTo>
                    <a:pt x="7" y="64"/>
                  </a:lnTo>
                  <a:lnTo>
                    <a:pt x="9" y="63"/>
                  </a:lnTo>
                  <a:lnTo>
                    <a:pt x="11" y="62"/>
                  </a:lnTo>
                  <a:lnTo>
                    <a:pt x="11" y="62"/>
                  </a:lnTo>
                  <a:lnTo>
                    <a:pt x="20" y="49"/>
                  </a:lnTo>
                  <a:lnTo>
                    <a:pt x="28" y="35"/>
                  </a:lnTo>
                  <a:lnTo>
                    <a:pt x="33" y="21"/>
                  </a:lnTo>
                  <a:lnTo>
                    <a:pt x="34" y="13"/>
                  </a:lnTo>
                  <a:lnTo>
                    <a:pt x="34" y="5"/>
                  </a:lnTo>
                  <a:lnTo>
                    <a:pt x="34" y="5"/>
                  </a:lnTo>
                  <a:lnTo>
                    <a:pt x="34" y="3"/>
                  </a:lnTo>
                  <a:lnTo>
                    <a:pt x="33" y="1"/>
                  </a:lnTo>
                  <a:lnTo>
                    <a:pt x="29" y="0"/>
                  </a:lnTo>
                  <a:lnTo>
                    <a:pt x="25" y="1"/>
                  </a:lnTo>
                  <a:lnTo>
                    <a:pt x="24" y="3"/>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1" name="chenying0907 1028"/>
            <p:cNvSpPr/>
            <p:nvPr/>
          </p:nvSpPr>
          <p:spPr bwMode="auto">
            <a:xfrm>
              <a:off x="2667001" y="4356100"/>
              <a:ext cx="23813" cy="38100"/>
            </a:xfrm>
            <a:custGeom>
              <a:avLst/>
              <a:gdLst/>
              <a:ahLst/>
              <a:cxnLst>
                <a:cxn ang="0">
                  <a:pos x="46" y="5"/>
                </a:cxn>
                <a:cxn ang="0">
                  <a:pos x="46" y="5"/>
                </a:cxn>
                <a:cxn ang="0">
                  <a:pos x="44" y="12"/>
                </a:cxn>
                <a:cxn ang="0">
                  <a:pos x="43" y="17"/>
                </a:cxn>
                <a:cxn ang="0">
                  <a:pos x="38" y="27"/>
                </a:cxn>
                <a:cxn ang="0">
                  <a:pos x="23" y="48"/>
                </a:cxn>
                <a:cxn ang="0">
                  <a:pos x="23" y="48"/>
                </a:cxn>
                <a:cxn ang="0">
                  <a:pos x="12" y="69"/>
                </a:cxn>
                <a:cxn ang="0">
                  <a:pos x="1" y="90"/>
                </a:cxn>
                <a:cxn ang="0">
                  <a:pos x="1" y="90"/>
                </a:cxn>
                <a:cxn ang="0">
                  <a:pos x="0" y="91"/>
                </a:cxn>
                <a:cxn ang="0">
                  <a:pos x="0" y="94"/>
                </a:cxn>
                <a:cxn ang="0">
                  <a:pos x="3" y="98"/>
                </a:cxn>
                <a:cxn ang="0">
                  <a:pos x="6" y="98"/>
                </a:cxn>
                <a:cxn ang="0">
                  <a:pos x="9" y="98"/>
                </a:cxn>
                <a:cxn ang="0">
                  <a:pos x="10" y="95"/>
                </a:cxn>
                <a:cxn ang="0">
                  <a:pos x="10" y="95"/>
                </a:cxn>
                <a:cxn ang="0">
                  <a:pos x="23" y="72"/>
                </a:cxn>
                <a:cxn ang="0">
                  <a:pos x="38" y="48"/>
                </a:cxn>
                <a:cxn ang="0">
                  <a:pos x="38" y="48"/>
                </a:cxn>
                <a:cxn ang="0">
                  <a:pos x="44" y="38"/>
                </a:cxn>
                <a:cxn ang="0">
                  <a:pos x="50" y="29"/>
                </a:cxn>
                <a:cxn ang="0">
                  <a:pos x="55" y="17"/>
                </a:cxn>
                <a:cxn ang="0">
                  <a:pos x="57" y="5"/>
                </a:cxn>
                <a:cxn ang="0">
                  <a:pos x="57" y="5"/>
                </a:cxn>
                <a:cxn ang="0">
                  <a:pos x="56" y="2"/>
                </a:cxn>
                <a:cxn ang="0">
                  <a:pos x="56" y="1"/>
                </a:cxn>
                <a:cxn ang="0">
                  <a:pos x="54" y="0"/>
                </a:cxn>
                <a:cxn ang="0">
                  <a:pos x="52" y="0"/>
                </a:cxn>
                <a:cxn ang="0">
                  <a:pos x="48" y="1"/>
                </a:cxn>
                <a:cxn ang="0">
                  <a:pos x="46" y="2"/>
                </a:cxn>
                <a:cxn ang="0">
                  <a:pos x="46" y="5"/>
                </a:cxn>
                <a:cxn ang="0">
                  <a:pos x="46" y="5"/>
                </a:cxn>
              </a:cxnLst>
              <a:rect l="0" t="0" r="r" b="b"/>
              <a:pathLst>
                <a:path w="57" h="98">
                  <a:moveTo>
                    <a:pt x="46" y="5"/>
                  </a:moveTo>
                  <a:lnTo>
                    <a:pt x="46" y="5"/>
                  </a:lnTo>
                  <a:lnTo>
                    <a:pt x="44" y="12"/>
                  </a:lnTo>
                  <a:lnTo>
                    <a:pt x="43" y="17"/>
                  </a:lnTo>
                  <a:lnTo>
                    <a:pt x="38" y="27"/>
                  </a:lnTo>
                  <a:lnTo>
                    <a:pt x="23" y="48"/>
                  </a:lnTo>
                  <a:lnTo>
                    <a:pt x="23" y="48"/>
                  </a:lnTo>
                  <a:lnTo>
                    <a:pt x="12" y="69"/>
                  </a:lnTo>
                  <a:lnTo>
                    <a:pt x="1" y="90"/>
                  </a:lnTo>
                  <a:lnTo>
                    <a:pt x="1" y="90"/>
                  </a:lnTo>
                  <a:lnTo>
                    <a:pt x="0" y="91"/>
                  </a:lnTo>
                  <a:lnTo>
                    <a:pt x="0" y="94"/>
                  </a:lnTo>
                  <a:lnTo>
                    <a:pt x="3" y="98"/>
                  </a:lnTo>
                  <a:lnTo>
                    <a:pt x="6" y="98"/>
                  </a:lnTo>
                  <a:lnTo>
                    <a:pt x="9" y="98"/>
                  </a:lnTo>
                  <a:lnTo>
                    <a:pt x="10" y="95"/>
                  </a:lnTo>
                  <a:lnTo>
                    <a:pt x="10" y="95"/>
                  </a:lnTo>
                  <a:lnTo>
                    <a:pt x="23" y="72"/>
                  </a:lnTo>
                  <a:lnTo>
                    <a:pt x="38" y="48"/>
                  </a:lnTo>
                  <a:lnTo>
                    <a:pt x="38" y="48"/>
                  </a:lnTo>
                  <a:lnTo>
                    <a:pt x="44" y="38"/>
                  </a:lnTo>
                  <a:lnTo>
                    <a:pt x="50" y="29"/>
                  </a:lnTo>
                  <a:lnTo>
                    <a:pt x="55" y="17"/>
                  </a:lnTo>
                  <a:lnTo>
                    <a:pt x="57" y="5"/>
                  </a:lnTo>
                  <a:lnTo>
                    <a:pt x="57" y="5"/>
                  </a:lnTo>
                  <a:lnTo>
                    <a:pt x="56" y="2"/>
                  </a:lnTo>
                  <a:lnTo>
                    <a:pt x="56" y="1"/>
                  </a:lnTo>
                  <a:lnTo>
                    <a:pt x="54" y="0"/>
                  </a:lnTo>
                  <a:lnTo>
                    <a:pt x="52" y="0"/>
                  </a:lnTo>
                  <a:lnTo>
                    <a:pt x="48" y="1"/>
                  </a:lnTo>
                  <a:lnTo>
                    <a:pt x="46" y="2"/>
                  </a:lnTo>
                  <a:lnTo>
                    <a:pt x="46" y="5"/>
                  </a:lnTo>
                  <a:lnTo>
                    <a:pt x="4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2" name="chenying0907 1029"/>
            <p:cNvSpPr/>
            <p:nvPr/>
          </p:nvSpPr>
          <p:spPr bwMode="auto">
            <a:xfrm>
              <a:off x="2357438" y="4194175"/>
              <a:ext cx="103188" cy="66675"/>
            </a:xfrm>
            <a:custGeom>
              <a:avLst/>
              <a:gdLst/>
              <a:ahLst/>
              <a:cxnLst>
                <a:cxn ang="0">
                  <a:pos x="233" y="168"/>
                </a:cxn>
                <a:cxn ang="0">
                  <a:pos x="219" y="165"/>
                </a:cxn>
                <a:cxn ang="0">
                  <a:pos x="213" y="159"/>
                </a:cxn>
                <a:cxn ang="0">
                  <a:pos x="209" y="150"/>
                </a:cxn>
                <a:cxn ang="0">
                  <a:pos x="208" y="145"/>
                </a:cxn>
                <a:cxn ang="0">
                  <a:pos x="210" y="116"/>
                </a:cxn>
                <a:cxn ang="0">
                  <a:pos x="213" y="93"/>
                </a:cxn>
                <a:cxn ang="0">
                  <a:pos x="212" y="69"/>
                </a:cxn>
                <a:cxn ang="0">
                  <a:pos x="209" y="63"/>
                </a:cxn>
                <a:cxn ang="0">
                  <a:pos x="199" y="53"/>
                </a:cxn>
                <a:cxn ang="0">
                  <a:pos x="185" y="49"/>
                </a:cxn>
                <a:cxn ang="0">
                  <a:pos x="168" y="49"/>
                </a:cxn>
                <a:cxn ang="0">
                  <a:pos x="141" y="51"/>
                </a:cxn>
                <a:cxn ang="0">
                  <a:pos x="125" y="52"/>
                </a:cxn>
                <a:cxn ang="0">
                  <a:pos x="108" y="52"/>
                </a:cxn>
                <a:cxn ang="0">
                  <a:pos x="73" y="53"/>
                </a:cxn>
                <a:cxn ang="0">
                  <a:pos x="64" y="56"/>
                </a:cxn>
                <a:cxn ang="0">
                  <a:pos x="53" y="66"/>
                </a:cxn>
                <a:cxn ang="0">
                  <a:pos x="48" y="83"/>
                </a:cxn>
                <a:cxn ang="0">
                  <a:pos x="48" y="108"/>
                </a:cxn>
                <a:cxn ang="0">
                  <a:pos x="48" y="117"/>
                </a:cxn>
                <a:cxn ang="0">
                  <a:pos x="49" y="123"/>
                </a:cxn>
                <a:cxn ang="0">
                  <a:pos x="51" y="128"/>
                </a:cxn>
                <a:cxn ang="0">
                  <a:pos x="55" y="145"/>
                </a:cxn>
                <a:cxn ang="0">
                  <a:pos x="55" y="150"/>
                </a:cxn>
                <a:cxn ang="0">
                  <a:pos x="51" y="159"/>
                </a:cxn>
                <a:cxn ang="0">
                  <a:pos x="44" y="165"/>
                </a:cxn>
                <a:cxn ang="0">
                  <a:pos x="31" y="168"/>
                </a:cxn>
                <a:cxn ang="0">
                  <a:pos x="22" y="167"/>
                </a:cxn>
                <a:cxn ang="0">
                  <a:pos x="11" y="161"/>
                </a:cxn>
                <a:cxn ang="0">
                  <a:pos x="8" y="154"/>
                </a:cxn>
                <a:cxn ang="0">
                  <a:pos x="4" y="149"/>
                </a:cxn>
                <a:cxn ang="0">
                  <a:pos x="2" y="144"/>
                </a:cxn>
                <a:cxn ang="0">
                  <a:pos x="0" y="134"/>
                </a:cxn>
                <a:cxn ang="0">
                  <a:pos x="0" y="124"/>
                </a:cxn>
                <a:cxn ang="0">
                  <a:pos x="0" y="112"/>
                </a:cxn>
                <a:cxn ang="0">
                  <a:pos x="1" y="66"/>
                </a:cxn>
                <a:cxn ang="0">
                  <a:pos x="5" y="51"/>
                </a:cxn>
                <a:cxn ang="0">
                  <a:pos x="11" y="36"/>
                </a:cxn>
                <a:cxn ang="0">
                  <a:pos x="21" y="25"/>
                </a:cxn>
                <a:cxn ang="0">
                  <a:pos x="32" y="15"/>
                </a:cxn>
                <a:cxn ang="0">
                  <a:pos x="61" y="6"/>
                </a:cxn>
                <a:cxn ang="0">
                  <a:pos x="95" y="2"/>
                </a:cxn>
                <a:cxn ang="0">
                  <a:pos x="112" y="2"/>
                </a:cxn>
                <a:cxn ang="0">
                  <a:pos x="136" y="1"/>
                </a:cxn>
                <a:cxn ang="0">
                  <a:pos x="171" y="0"/>
                </a:cxn>
                <a:cxn ang="0">
                  <a:pos x="201" y="1"/>
                </a:cxn>
                <a:cxn ang="0">
                  <a:pos x="223" y="8"/>
                </a:cxn>
                <a:cxn ang="0">
                  <a:pos x="239" y="17"/>
                </a:cxn>
                <a:cxn ang="0">
                  <a:pos x="250" y="30"/>
                </a:cxn>
                <a:cxn ang="0">
                  <a:pos x="255" y="40"/>
                </a:cxn>
                <a:cxn ang="0">
                  <a:pos x="259" y="61"/>
                </a:cxn>
                <a:cxn ang="0">
                  <a:pos x="260" y="91"/>
                </a:cxn>
                <a:cxn ang="0">
                  <a:pos x="259" y="111"/>
                </a:cxn>
                <a:cxn ang="0">
                  <a:pos x="257" y="145"/>
                </a:cxn>
                <a:cxn ang="0">
                  <a:pos x="256" y="150"/>
                </a:cxn>
                <a:cxn ang="0">
                  <a:pos x="252" y="159"/>
                </a:cxn>
                <a:cxn ang="0">
                  <a:pos x="246" y="165"/>
                </a:cxn>
                <a:cxn ang="0">
                  <a:pos x="233" y="168"/>
                </a:cxn>
              </a:cxnLst>
              <a:rect l="0" t="0" r="r" b="b"/>
              <a:pathLst>
                <a:path w="260" h="168">
                  <a:moveTo>
                    <a:pt x="233" y="168"/>
                  </a:moveTo>
                  <a:lnTo>
                    <a:pt x="233" y="168"/>
                  </a:lnTo>
                  <a:lnTo>
                    <a:pt x="223" y="167"/>
                  </a:lnTo>
                  <a:lnTo>
                    <a:pt x="219" y="165"/>
                  </a:lnTo>
                  <a:lnTo>
                    <a:pt x="216" y="163"/>
                  </a:lnTo>
                  <a:lnTo>
                    <a:pt x="213" y="159"/>
                  </a:lnTo>
                  <a:lnTo>
                    <a:pt x="210" y="155"/>
                  </a:lnTo>
                  <a:lnTo>
                    <a:pt x="209" y="150"/>
                  </a:lnTo>
                  <a:lnTo>
                    <a:pt x="208" y="145"/>
                  </a:lnTo>
                  <a:lnTo>
                    <a:pt x="208" y="145"/>
                  </a:lnTo>
                  <a:lnTo>
                    <a:pt x="209" y="131"/>
                  </a:lnTo>
                  <a:lnTo>
                    <a:pt x="210" y="116"/>
                  </a:lnTo>
                  <a:lnTo>
                    <a:pt x="210" y="116"/>
                  </a:lnTo>
                  <a:lnTo>
                    <a:pt x="213" y="93"/>
                  </a:lnTo>
                  <a:lnTo>
                    <a:pt x="213" y="82"/>
                  </a:lnTo>
                  <a:lnTo>
                    <a:pt x="212" y="69"/>
                  </a:lnTo>
                  <a:lnTo>
                    <a:pt x="212" y="69"/>
                  </a:lnTo>
                  <a:lnTo>
                    <a:pt x="209" y="63"/>
                  </a:lnTo>
                  <a:lnTo>
                    <a:pt x="204" y="57"/>
                  </a:lnTo>
                  <a:lnTo>
                    <a:pt x="199" y="53"/>
                  </a:lnTo>
                  <a:lnTo>
                    <a:pt x="192" y="52"/>
                  </a:lnTo>
                  <a:lnTo>
                    <a:pt x="185" y="49"/>
                  </a:lnTo>
                  <a:lnTo>
                    <a:pt x="179" y="49"/>
                  </a:lnTo>
                  <a:lnTo>
                    <a:pt x="168" y="49"/>
                  </a:lnTo>
                  <a:lnTo>
                    <a:pt x="168" y="49"/>
                  </a:lnTo>
                  <a:lnTo>
                    <a:pt x="141" y="51"/>
                  </a:lnTo>
                  <a:lnTo>
                    <a:pt x="141" y="51"/>
                  </a:lnTo>
                  <a:lnTo>
                    <a:pt x="125" y="52"/>
                  </a:lnTo>
                  <a:lnTo>
                    <a:pt x="108" y="52"/>
                  </a:lnTo>
                  <a:lnTo>
                    <a:pt x="108" y="52"/>
                  </a:lnTo>
                  <a:lnTo>
                    <a:pt x="90" y="52"/>
                  </a:lnTo>
                  <a:lnTo>
                    <a:pt x="73" y="53"/>
                  </a:lnTo>
                  <a:lnTo>
                    <a:pt x="73" y="53"/>
                  </a:lnTo>
                  <a:lnTo>
                    <a:pt x="64" y="56"/>
                  </a:lnTo>
                  <a:lnTo>
                    <a:pt x="57" y="60"/>
                  </a:lnTo>
                  <a:lnTo>
                    <a:pt x="53" y="66"/>
                  </a:lnTo>
                  <a:lnTo>
                    <a:pt x="49" y="74"/>
                  </a:lnTo>
                  <a:lnTo>
                    <a:pt x="48" y="83"/>
                  </a:lnTo>
                  <a:lnTo>
                    <a:pt x="48" y="91"/>
                  </a:lnTo>
                  <a:lnTo>
                    <a:pt x="48" y="108"/>
                  </a:lnTo>
                  <a:lnTo>
                    <a:pt x="48" y="108"/>
                  </a:lnTo>
                  <a:lnTo>
                    <a:pt x="48" y="117"/>
                  </a:lnTo>
                  <a:lnTo>
                    <a:pt x="48" y="117"/>
                  </a:lnTo>
                  <a:lnTo>
                    <a:pt x="49" y="123"/>
                  </a:lnTo>
                  <a:lnTo>
                    <a:pt x="51" y="128"/>
                  </a:lnTo>
                  <a:lnTo>
                    <a:pt x="51" y="128"/>
                  </a:lnTo>
                  <a:lnTo>
                    <a:pt x="53" y="136"/>
                  </a:lnTo>
                  <a:lnTo>
                    <a:pt x="55" y="145"/>
                  </a:lnTo>
                  <a:lnTo>
                    <a:pt x="55" y="145"/>
                  </a:lnTo>
                  <a:lnTo>
                    <a:pt x="55" y="150"/>
                  </a:lnTo>
                  <a:lnTo>
                    <a:pt x="53" y="155"/>
                  </a:lnTo>
                  <a:lnTo>
                    <a:pt x="51" y="159"/>
                  </a:lnTo>
                  <a:lnTo>
                    <a:pt x="47" y="163"/>
                  </a:lnTo>
                  <a:lnTo>
                    <a:pt x="44" y="165"/>
                  </a:lnTo>
                  <a:lnTo>
                    <a:pt x="39" y="167"/>
                  </a:lnTo>
                  <a:lnTo>
                    <a:pt x="31" y="168"/>
                  </a:lnTo>
                  <a:lnTo>
                    <a:pt x="31" y="168"/>
                  </a:lnTo>
                  <a:lnTo>
                    <a:pt x="22" y="167"/>
                  </a:lnTo>
                  <a:lnTo>
                    <a:pt x="15" y="163"/>
                  </a:lnTo>
                  <a:lnTo>
                    <a:pt x="11" y="161"/>
                  </a:lnTo>
                  <a:lnTo>
                    <a:pt x="9" y="158"/>
                  </a:lnTo>
                  <a:lnTo>
                    <a:pt x="8" y="154"/>
                  </a:lnTo>
                  <a:lnTo>
                    <a:pt x="6" y="149"/>
                  </a:lnTo>
                  <a:lnTo>
                    <a:pt x="4" y="149"/>
                  </a:lnTo>
                  <a:lnTo>
                    <a:pt x="4" y="149"/>
                  </a:lnTo>
                  <a:lnTo>
                    <a:pt x="2" y="144"/>
                  </a:lnTo>
                  <a:lnTo>
                    <a:pt x="2" y="144"/>
                  </a:lnTo>
                  <a:lnTo>
                    <a:pt x="0" y="134"/>
                  </a:lnTo>
                  <a:lnTo>
                    <a:pt x="0" y="124"/>
                  </a:lnTo>
                  <a:lnTo>
                    <a:pt x="0" y="124"/>
                  </a:lnTo>
                  <a:lnTo>
                    <a:pt x="0" y="112"/>
                  </a:lnTo>
                  <a:lnTo>
                    <a:pt x="0" y="112"/>
                  </a:lnTo>
                  <a:lnTo>
                    <a:pt x="0" y="81"/>
                  </a:lnTo>
                  <a:lnTo>
                    <a:pt x="1" y="66"/>
                  </a:lnTo>
                  <a:lnTo>
                    <a:pt x="5" y="51"/>
                  </a:lnTo>
                  <a:lnTo>
                    <a:pt x="5" y="51"/>
                  </a:lnTo>
                  <a:lnTo>
                    <a:pt x="8" y="43"/>
                  </a:lnTo>
                  <a:lnTo>
                    <a:pt x="11" y="36"/>
                  </a:lnTo>
                  <a:lnTo>
                    <a:pt x="15" y="30"/>
                  </a:lnTo>
                  <a:lnTo>
                    <a:pt x="21" y="25"/>
                  </a:lnTo>
                  <a:lnTo>
                    <a:pt x="26" y="19"/>
                  </a:lnTo>
                  <a:lnTo>
                    <a:pt x="32" y="15"/>
                  </a:lnTo>
                  <a:lnTo>
                    <a:pt x="45" y="10"/>
                  </a:lnTo>
                  <a:lnTo>
                    <a:pt x="61" y="6"/>
                  </a:lnTo>
                  <a:lnTo>
                    <a:pt x="77" y="4"/>
                  </a:lnTo>
                  <a:lnTo>
                    <a:pt x="95" y="2"/>
                  </a:lnTo>
                  <a:lnTo>
                    <a:pt x="112" y="2"/>
                  </a:lnTo>
                  <a:lnTo>
                    <a:pt x="112" y="2"/>
                  </a:lnTo>
                  <a:lnTo>
                    <a:pt x="136" y="1"/>
                  </a:lnTo>
                  <a:lnTo>
                    <a:pt x="136" y="1"/>
                  </a:lnTo>
                  <a:lnTo>
                    <a:pt x="171" y="0"/>
                  </a:lnTo>
                  <a:lnTo>
                    <a:pt x="171" y="0"/>
                  </a:lnTo>
                  <a:lnTo>
                    <a:pt x="187" y="0"/>
                  </a:lnTo>
                  <a:lnTo>
                    <a:pt x="201" y="1"/>
                  </a:lnTo>
                  <a:lnTo>
                    <a:pt x="213" y="4"/>
                  </a:lnTo>
                  <a:lnTo>
                    <a:pt x="223" y="8"/>
                  </a:lnTo>
                  <a:lnTo>
                    <a:pt x="233" y="12"/>
                  </a:lnTo>
                  <a:lnTo>
                    <a:pt x="239" y="17"/>
                  </a:lnTo>
                  <a:lnTo>
                    <a:pt x="246" y="23"/>
                  </a:lnTo>
                  <a:lnTo>
                    <a:pt x="250" y="30"/>
                  </a:lnTo>
                  <a:lnTo>
                    <a:pt x="250" y="30"/>
                  </a:lnTo>
                  <a:lnTo>
                    <a:pt x="255" y="40"/>
                  </a:lnTo>
                  <a:lnTo>
                    <a:pt x="257" y="51"/>
                  </a:lnTo>
                  <a:lnTo>
                    <a:pt x="259" y="61"/>
                  </a:lnTo>
                  <a:lnTo>
                    <a:pt x="260" y="70"/>
                  </a:lnTo>
                  <a:lnTo>
                    <a:pt x="260" y="91"/>
                  </a:lnTo>
                  <a:lnTo>
                    <a:pt x="259" y="111"/>
                  </a:lnTo>
                  <a:lnTo>
                    <a:pt x="259" y="111"/>
                  </a:lnTo>
                  <a:lnTo>
                    <a:pt x="257" y="128"/>
                  </a:lnTo>
                  <a:lnTo>
                    <a:pt x="257" y="145"/>
                  </a:lnTo>
                  <a:lnTo>
                    <a:pt x="257" y="145"/>
                  </a:lnTo>
                  <a:lnTo>
                    <a:pt x="256" y="150"/>
                  </a:lnTo>
                  <a:lnTo>
                    <a:pt x="255" y="155"/>
                  </a:lnTo>
                  <a:lnTo>
                    <a:pt x="252" y="159"/>
                  </a:lnTo>
                  <a:lnTo>
                    <a:pt x="250" y="163"/>
                  </a:lnTo>
                  <a:lnTo>
                    <a:pt x="246" y="165"/>
                  </a:lnTo>
                  <a:lnTo>
                    <a:pt x="242" y="167"/>
                  </a:lnTo>
                  <a:lnTo>
                    <a:pt x="233" y="168"/>
                  </a:lnTo>
                  <a:lnTo>
                    <a:pt x="233" y="16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3" name="chenying0907 1030"/>
            <p:cNvSpPr/>
            <p:nvPr/>
          </p:nvSpPr>
          <p:spPr bwMode="auto">
            <a:xfrm>
              <a:off x="2357438" y="4508500"/>
              <a:ext cx="101600" cy="63500"/>
            </a:xfrm>
            <a:custGeom>
              <a:avLst/>
              <a:gdLst/>
              <a:ahLst/>
              <a:cxnLst>
                <a:cxn ang="0">
                  <a:pos x="172" y="160"/>
                </a:cxn>
                <a:cxn ang="0">
                  <a:pos x="137" y="159"/>
                </a:cxn>
                <a:cxn ang="0">
                  <a:pos x="134" y="159"/>
                </a:cxn>
                <a:cxn ang="0">
                  <a:pos x="116" y="158"/>
                </a:cxn>
                <a:cxn ang="0">
                  <a:pos x="79" y="155"/>
                </a:cxn>
                <a:cxn ang="0">
                  <a:pos x="57" y="151"/>
                </a:cxn>
                <a:cxn ang="0">
                  <a:pos x="38" y="142"/>
                </a:cxn>
                <a:cxn ang="0">
                  <a:pos x="30" y="136"/>
                </a:cxn>
                <a:cxn ang="0">
                  <a:pos x="13" y="111"/>
                </a:cxn>
                <a:cxn ang="0">
                  <a:pos x="4" y="85"/>
                </a:cxn>
                <a:cxn ang="0">
                  <a:pos x="0" y="57"/>
                </a:cxn>
                <a:cxn ang="0">
                  <a:pos x="0" y="23"/>
                </a:cxn>
                <a:cxn ang="0">
                  <a:pos x="0" y="18"/>
                </a:cxn>
                <a:cxn ang="0">
                  <a:pos x="4" y="9"/>
                </a:cxn>
                <a:cxn ang="0">
                  <a:pos x="10" y="4"/>
                </a:cxn>
                <a:cxn ang="0">
                  <a:pos x="23" y="0"/>
                </a:cxn>
                <a:cxn ang="0">
                  <a:pos x="32" y="1"/>
                </a:cxn>
                <a:cxn ang="0">
                  <a:pos x="40" y="6"/>
                </a:cxn>
                <a:cxn ang="0">
                  <a:pos x="47" y="13"/>
                </a:cxn>
                <a:cxn ang="0">
                  <a:pos x="48" y="23"/>
                </a:cxn>
                <a:cxn ang="0">
                  <a:pos x="48" y="35"/>
                </a:cxn>
                <a:cxn ang="0">
                  <a:pos x="48" y="56"/>
                </a:cxn>
                <a:cxn ang="0">
                  <a:pos x="49" y="77"/>
                </a:cxn>
                <a:cxn ang="0">
                  <a:pos x="57" y="95"/>
                </a:cxn>
                <a:cxn ang="0">
                  <a:pos x="65" y="100"/>
                </a:cxn>
                <a:cxn ang="0">
                  <a:pos x="74" y="103"/>
                </a:cxn>
                <a:cxn ang="0">
                  <a:pos x="96" y="106"/>
                </a:cxn>
                <a:cxn ang="0">
                  <a:pos x="121" y="108"/>
                </a:cxn>
                <a:cxn ang="0">
                  <a:pos x="148" y="109"/>
                </a:cxn>
                <a:cxn ang="0">
                  <a:pos x="159" y="111"/>
                </a:cxn>
                <a:cxn ang="0">
                  <a:pos x="171" y="111"/>
                </a:cxn>
                <a:cxn ang="0">
                  <a:pos x="191" y="109"/>
                </a:cxn>
                <a:cxn ang="0">
                  <a:pos x="201" y="107"/>
                </a:cxn>
                <a:cxn ang="0">
                  <a:pos x="205" y="91"/>
                </a:cxn>
                <a:cxn ang="0">
                  <a:pos x="204" y="53"/>
                </a:cxn>
                <a:cxn ang="0">
                  <a:pos x="201" y="23"/>
                </a:cxn>
                <a:cxn ang="0">
                  <a:pos x="201" y="19"/>
                </a:cxn>
                <a:cxn ang="0">
                  <a:pos x="204" y="10"/>
                </a:cxn>
                <a:cxn ang="0">
                  <a:pos x="206" y="7"/>
                </a:cxn>
                <a:cxn ang="0">
                  <a:pos x="214" y="2"/>
                </a:cxn>
                <a:cxn ang="0">
                  <a:pos x="225" y="0"/>
                </a:cxn>
                <a:cxn ang="0">
                  <a:pos x="234" y="1"/>
                </a:cxn>
                <a:cxn ang="0">
                  <a:pos x="242" y="6"/>
                </a:cxn>
                <a:cxn ang="0">
                  <a:pos x="248" y="13"/>
                </a:cxn>
                <a:cxn ang="0">
                  <a:pos x="251" y="23"/>
                </a:cxn>
                <a:cxn ang="0">
                  <a:pos x="252" y="49"/>
                </a:cxn>
                <a:cxn ang="0">
                  <a:pos x="255" y="74"/>
                </a:cxn>
                <a:cxn ang="0">
                  <a:pos x="253" y="98"/>
                </a:cxn>
                <a:cxn ang="0">
                  <a:pos x="250" y="120"/>
                </a:cxn>
                <a:cxn ang="0">
                  <a:pos x="238" y="141"/>
                </a:cxn>
                <a:cxn ang="0">
                  <a:pos x="234" y="146"/>
                </a:cxn>
                <a:cxn ang="0">
                  <a:pos x="222" y="154"/>
                </a:cxn>
                <a:cxn ang="0">
                  <a:pos x="205" y="158"/>
                </a:cxn>
                <a:cxn ang="0">
                  <a:pos x="172" y="160"/>
                </a:cxn>
              </a:cxnLst>
              <a:rect l="0" t="0" r="r" b="b"/>
              <a:pathLst>
                <a:path w="255" h="160">
                  <a:moveTo>
                    <a:pt x="172" y="160"/>
                  </a:moveTo>
                  <a:lnTo>
                    <a:pt x="172" y="160"/>
                  </a:lnTo>
                  <a:lnTo>
                    <a:pt x="154" y="160"/>
                  </a:lnTo>
                  <a:lnTo>
                    <a:pt x="137" y="159"/>
                  </a:lnTo>
                  <a:lnTo>
                    <a:pt x="134" y="159"/>
                  </a:lnTo>
                  <a:lnTo>
                    <a:pt x="134" y="159"/>
                  </a:lnTo>
                  <a:lnTo>
                    <a:pt x="116" y="158"/>
                  </a:lnTo>
                  <a:lnTo>
                    <a:pt x="116" y="158"/>
                  </a:lnTo>
                  <a:lnTo>
                    <a:pt x="91" y="157"/>
                  </a:lnTo>
                  <a:lnTo>
                    <a:pt x="79" y="155"/>
                  </a:lnTo>
                  <a:lnTo>
                    <a:pt x="69" y="154"/>
                  </a:lnTo>
                  <a:lnTo>
                    <a:pt x="57" y="151"/>
                  </a:lnTo>
                  <a:lnTo>
                    <a:pt x="47" y="147"/>
                  </a:lnTo>
                  <a:lnTo>
                    <a:pt x="38" y="142"/>
                  </a:lnTo>
                  <a:lnTo>
                    <a:pt x="30" y="136"/>
                  </a:lnTo>
                  <a:lnTo>
                    <a:pt x="30" y="136"/>
                  </a:lnTo>
                  <a:lnTo>
                    <a:pt x="19" y="123"/>
                  </a:lnTo>
                  <a:lnTo>
                    <a:pt x="13" y="111"/>
                  </a:lnTo>
                  <a:lnTo>
                    <a:pt x="6" y="98"/>
                  </a:lnTo>
                  <a:lnTo>
                    <a:pt x="4" y="85"/>
                  </a:lnTo>
                  <a:lnTo>
                    <a:pt x="1" y="72"/>
                  </a:lnTo>
                  <a:lnTo>
                    <a:pt x="0" y="57"/>
                  </a:lnTo>
                  <a:lnTo>
                    <a:pt x="0" y="26"/>
                  </a:lnTo>
                  <a:lnTo>
                    <a:pt x="0" y="23"/>
                  </a:lnTo>
                  <a:lnTo>
                    <a:pt x="0" y="23"/>
                  </a:lnTo>
                  <a:lnTo>
                    <a:pt x="0" y="18"/>
                  </a:lnTo>
                  <a:lnTo>
                    <a:pt x="1" y="13"/>
                  </a:lnTo>
                  <a:lnTo>
                    <a:pt x="4" y="9"/>
                  </a:lnTo>
                  <a:lnTo>
                    <a:pt x="8" y="6"/>
                  </a:lnTo>
                  <a:lnTo>
                    <a:pt x="10" y="4"/>
                  </a:lnTo>
                  <a:lnTo>
                    <a:pt x="15" y="1"/>
                  </a:lnTo>
                  <a:lnTo>
                    <a:pt x="23" y="0"/>
                  </a:lnTo>
                  <a:lnTo>
                    <a:pt x="23" y="0"/>
                  </a:lnTo>
                  <a:lnTo>
                    <a:pt x="32" y="1"/>
                  </a:lnTo>
                  <a:lnTo>
                    <a:pt x="36" y="4"/>
                  </a:lnTo>
                  <a:lnTo>
                    <a:pt x="40" y="6"/>
                  </a:lnTo>
                  <a:lnTo>
                    <a:pt x="44" y="9"/>
                  </a:lnTo>
                  <a:lnTo>
                    <a:pt x="47" y="13"/>
                  </a:lnTo>
                  <a:lnTo>
                    <a:pt x="48" y="18"/>
                  </a:lnTo>
                  <a:lnTo>
                    <a:pt x="48" y="23"/>
                  </a:lnTo>
                  <a:lnTo>
                    <a:pt x="48" y="23"/>
                  </a:lnTo>
                  <a:lnTo>
                    <a:pt x="48" y="35"/>
                  </a:lnTo>
                  <a:lnTo>
                    <a:pt x="48" y="35"/>
                  </a:lnTo>
                  <a:lnTo>
                    <a:pt x="48" y="56"/>
                  </a:lnTo>
                  <a:lnTo>
                    <a:pt x="48" y="66"/>
                  </a:lnTo>
                  <a:lnTo>
                    <a:pt x="49" y="77"/>
                  </a:lnTo>
                  <a:lnTo>
                    <a:pt x="53" y="87"/>
                  </a:lnTo>
                  <a:lnTo>
                    <a:pt x="57" y="95"/>
                  </a:lnTo>
                  <a:lnTo>
                    <a:pt x="61" y="98"/>
                  </a:lnTo>
                  <a:lnTo>
                    <a:pt x="65" y="100"/>
                  </a:lnTo>
                  <a:lnTo>
                    <a:pt x="69" y="102"/>
                  </a:lnTo>
                  <a:lnTo>
                    <a:pt x="74" y="103"/>
                  </a:lnTo>
                  <a:lnTo>
                    <a:pt x="74" y="103"/>
                  </a:lnTo>
                  <a:lnTo>
                    <a:pt x="96" y="106"/>
                  </a:lnTo>
                  <a:lnTo>
                    <a:pt x="96" y="106"/>
                  </a:lnTo>
                  <a:lnTo>
                    <a:pt x="121" y="108"/>
                  </a:lnTo>
                  <a:lnTo>
                    <a:pt x="148" y="109"/>
                  </a:lnTo>
                  <a:lnTo>
                    <a:pt x="148" y="109"/>
                  </a:lnTo>
                  <a:lnTo>
                    <a:pt x="159" y="111"/>
                  </a:lnTo>
                  <a:lnTo>
                    <a:pt x="159" y="111"/>
                  </a:lnTo>
                  <a:lnTo>
                    <a:pt x="171" y="111"/>
                  </a:lnTo>
                  <a:lnTo>
                    <a:pt x="171" y="111"/>
                  </a:lnTo>
                  <a:lnTo>
                    <a:pt x="191" y="109"/>
                  </a:lnTo>
                  <a:lnTo>
                    <a:pt x="191" y="109"/>
                  </a:lnTo>
                  <a:lnTo>
                    <a:pt x="200" y="107"/>
                  </a:lnTo>
                  <a:lnTo>
                    <a:pt x="201" y="107"/>
                  </a:lnTo>
                  <a:lnTo>
                    <a:pt x="205" y="91"/>
                  </a:lnTo>
                  <a:lnTo>
                    <a:pt x="205" y="91"/>
                  </a:lnTo>
                  <a:lnTo>
                    <a:pt x="205" y="72"/>
                  </a:lnTo>
                  <a:lnTo>
                    <a:pt x="204" y="53"/>
                  </a:lnTo>
                  <a:lnTo>
                    <a:pt x="204" y="53"/>
                  </a:lnTo>
                  <a:lnTo>
                    <a:pt x="201" y="23"/>
                  </a:lnTo>
                  <a:lnTo>
                    <a:pt x="201" y="23"/>
                  </a:lnTo>
                  <a:lnTo>
                    <a:pt x="201" y="19"/>
                  </a:lnTo>
                  <a:lnTo>
                    <a:pt x="202" y="14"/>
                  </a:lnTo>
                  <a:lnTo>
                    <a:pt x="204" y="10"/>
                  </a:lnTo>
                  <a:lnTo>
                    <a:pt x="206" y="7"/>
                  </a:lnTo>
                  <a:lnTo>
                    <a:pt x="206" y="7"/>
                  </a:lnTo>
                  <a:lnTo>
                    <a:pt x="210" y="4"/>
                  </a:lnTo>
                  <a:lnTo>
                    <a:pt x="214" y="2"/>
                  </a:lnTo>
                  <a:lnTo>
                    <a:pt x="219" y="1"/>
                  </a:lnTo>
                  <a:lnTo>
                    <a:pt x="225" y="0"/>
                  </a:lnTo>
                  <a:lnTo>
                    <a:pt x="225" y="0"/>
                  </a:lnTo>
                  <a:lnTo>
                    <a:pt x="234" y="1"/>
                  </a:lnTo>
                  <a:lnTo>
                    <a:pt x="238" y="4"/>
                  </a:lnTo>
                  <a:lnTo>
                    <a:pt x="242" y="6"/>
                  </a:lnTo>
                  <a:lnTo>
                    <a:pt x="246" y="9"/>
                  </a:lnTo>
                  <a:lnTo>
                    <a:pt x="248" y="13"/>
                  </a:lnTo>
                  <a:lnTo>
                    <a:pt x="250" y="18"/>
                  </a:lnTo>
                  <a:lnTo>
                    <a:pt x="251" y="23"/>
                  </a:lnTo>
                  <a:lnTo>
                    <a:pt x="251" y="23"/>
                  </a:lnTo>
                  <a:lnTo>
                    <a:pt x="252" y="49"/>
                  </a:lnTo>
                  <a:lnTo>
                    <a:pt x="252" y="49"/>
                  </a:lnTo>
                  <a:lnTo>
                    <a:pt x="255" y="74"/>
                  </a:lnTo>
                  <a:lnTo>
                    <a:pt x="255" y="86"/>
                  </a:lnTo>
                  <a:lnTo>
                    <a:pt x="253" y="98"/>
                  </a:lnTo>
                  <a:lnTo>
                    <a:pt x="252" y="109"/>
                  </a:lnTo>
                  <a:lnTo>
                    <a:pt x="250" y="120"/>
                  </a:lnTo>
                  <a:lnTo>
                    <a:pt x="244" y="130"/>
                  </a:lnTo>
                  <a:lnTo>
                    <a:pt x="238" y="141"/>
                  </a:lnTo>
                  <a:lnTo>
                    <a:pt x="238" y="141"/>
                  </a:lnTo>
                  <a:lnTo>
                    <a:pt x="234" y="146"/>
                  </a:lnTo>
                  <a:lnTo>
                    <a:pt x="229" y="150"/>
                  </a:lnTo>
                  <a:lnTo>
                    <a:pt x="222" y="154"/>
                  </a:lnTo>
                  <a:lnTo>
                    <a:pt x="214" y="157"/>
                  </a:lnTo>
                  <a:lnTo>
                    <a:pt x="205" y="158"/>
                  </a:lnTo>
                  <a:lnTo>
                    <a:pt x="196" y="160"/>
                  </a:lnTo>
                  <a:lnTo>
                    <a:pt x="172" y="160"/>
                  </a:lnTo>
                  <a:lnTo>
                    <a:pt x="172" y="16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4" name="chenying0907 1031"/>
            <p:cNvSpPr/>
            <p:nvPr/>
          </p:nvSpPr>
          <p:spPr bwMode="auto">
            <a:xfrm>
              <a:off x="2438401" y="4241800"/>
              <a:ext cx="117475" cy="117475"/>
            </a:xfrm>
            <a:custGeom>
              <a:avLst/>
              <a:gdLst/>
              <a:ahLst/>
              <a:cxnLst>
                <a:cxn ang="0">
                  <a:pos x="190" y="297"/>
                </a:cxn>
                <a:cxn ang="0">
                  <a:pos x="114" y="293"/>
                </a:cxn>
                <a:cxn ang="0">
                  <a:pos x="85" y="290"/>
                </a:cxn>
                <a:cxn ang="0">
                  <a:pos x="58" y="288"/>
                </a:cxn>
                <a:cxn ang="0">
                  <a:pos x="48" y="285"/>
                </a:cxn>
                <a:cxn ang="0">
                  <a:pos x="40" y="280"/>
                </a:cxn>
                <a:cxn ang="0">
                  <a:pos x="34" y="271"/>
                </a:cxn>
                <a:cxn ang="0">
                  <a:pos x="33" y="262"/>
                </a:cxn>
                <a:cxn ang="0">
                  <a:pos x="36" y="254"/>
                </a:cxn>
                <a:cxn ang="0">
                  <a:pos x="40" y="246"/>
                </a:cxn>
                <a:cxn ang="0">
                  <a:pos x="46" y="241"/>
                </a:cxn>
                <a:cxn ang="0">
                  <a:pos x="55" y="239"/>
                </a:cxn>
                <a:cxn ang="0">
                  <a:pos x="57" y="239"/>
                </a:cxn>
                <a:cxn ang="0">
                  <a:pos x="84" y="241"/>
                </a:cxn>
                <a:cxn ang="0">
                  <a:pos x="186" y="250"/>
                </a:cxn>
                <a:cxn ang="0">
                  <a:pos x="216" y="251"/>
                </a:cxn>
                <a:cxn ang="0">
                  <a:pos x="239" y="250"/>
                </a:cxn>
                <a:cxn ang="0">
                  <a:pos x="246" y="247"/>
                </a:cxn>
                <a:cxn ang="0">
                  <a:pos x="246" y="246"/>
                </a:cxn>
                <a:cxn ang="0">
                  <a:pos x="248" y="238"/>
                </a:cxn>
                <a:cxn ang="0">
                  <a:pos x="249" y="211"/>
                </a:cxn>
                <a:cxn ang="0">
                  <a:pos x="245" y="174"/>
                </a:cxn>
                <a:cxn ang="0">
                  <a:pos x="244" y="170"/>
                </a:cxn>
                <a:cxn ang="0">
                  <a:pos x="237" y="147"/>
                </a:cxn>
                <a:cxn ang="0">
                  <a:pos x="225" y="128"/>
                </a:cxn>
                <a:cxn ang="0">
                  <a:pos x="208" y="115"/>
                </a:cxn>
                <a:cxn ang="0">
                  <a:pos x="188" y="102"/>
                </a:cxn>
                <a:cxn ang="0">
                  <a:pos x="151" y="82"/>
                </a:cxn>
                <a:cxn ang="0">
                  <a:pos x="113" y="65"/>
                </a:cxn>
                <a:cxn ang="0">
                  <a:pos x="75" y="54"/>
                </a:cxn>
                <a:cxn ang="0">
                  <a:pos x="33" y="48"/>
                </a:cxn>
                <a:cxn ang="0">
                  <a:pos x="24" y="50"/>
                </a:cxn>
                <a:cxn ang="0">
                  <a:pos x="21" y="50"/>
                </a:cxn>
                <a:cxn ang="0">
                  <a:pos x="12" y="47"/>
                </a:cxn>
                <a:cxn ang="0">
                  <a:pos x="6" y="42"/>
                </a:cxn>
                <a:cxn ang="0">
                  <a:pos x="2" y="35"/>
                </a:cxn>
                <a:cxn ang="0">
                  <a:pos x="0" y="26"/>
                </a:cxn>
                <a:cxn ang="0">
                  <a:pos x="2" y="17"/>
                </a:cxn>
                <a:cxn ang="0">
                  <a:pos x="6" y="9"/>
                </a:cxn>
                <a:cxn ang="0">
                  <a:pos x="14" y="3"/>
                </a:cxn>
                <a:cxn ang="0">
                  <a:pos x="24" y="0"/>
                </a:cxn>
                <a:cxn ang="0">
                  <a:pos x="36" y="0"/>
                </a:cxn>
                <a:cxn ang="0">
                  <a:pos x="49" y="0"/>
                </a:cxn>
                <a:cxn ang="0">
                  <a:pos x="92" y="7"/>
                </a:cxn>
                <a:cxn ang="0">
                  <a:pos x="151" y="24"/>
                </a:cxn>
                <a:cxn ang="0">
                  <a:pos x="206" y="51"/>
                </a:cxn>
                <a:cxn ang="0">
                  <a:pos x="253" y="88"/>
                </a:cxn>
                <a:cxn ang="0">
                  <a:pos x="262" y="97"/>
                </a:cxn>
                <a:cxn ang="0">
                  <a:pos x="276" y="115"/>
                </a:cxn>
                <a:cxn ang="0">
                  <a:pos x="287" y="136"/>
                </a:cxn>
                <a:cxn ang="0">
                  <a:pos x="292" y="158"/>
                </a:cxn>
                <a:cxn ang="0">
                  <a:pos x="293" y="170"/>
                </a:cxn>
                <a:cxn ang="0">
                  <a:pos x="296" y="196"/>
                </a:cxn>
                <a:cxn ang="0">
                  <a:pos x="297" y="230"/>
                </a:cxn>
                <a:cxn ang="0">
                  <a:pos x="297" y="243"/>
                </a:cxn>
                <a:cxn ang="0">
                  <a:pos x="296" y="251"/>
                </a:cxn>
                <a:cxn ang="0">
                  <a:pos x="293" y="264"/>
                </a:cxn>
                <a:cxn ang="0">
                  <a:pos x="288" y="275"/>
                </a:cxn>
                <a:cxn ang="0">
                  <a:pos x="275" y="285"/>
                </a:cxn>
                <a:cxn ang="0">
                  <a:pos x="253" y="292"/>
                </a:cxn>
                <a:cxn ang="0">
                  <a:pos x="224" y="296"/>
                </a:cxn>
                <a:cxn ang="0">
                  <a:pos x="190" y="297"/>
                </a:cxn>
              </a:cxnLst>
              <a:rect l="0" t="0" r="r" b="b"/>
              <a:pathLst>
                <a:path w="297" h="297">
                  <a:moveTo>
                    <a:pt x="190" y="297"/>
                  </a:moveTo>
                  <a:lnTo>
                    <a:pt x="190" y="297"/>
                  </a:lnTo>
                  <a:lnTo>
                    <a:pt x="152" y="296"/>
                  </a:lnTo>
                  <a:lnTo>
                    <a:pt x="114" y="293"/>
                  </a:lnTo>
                  <a:lnTo>
                    <a:pt x="114" y="293"/>
                  </a:lnTo>
                  <a:lnTo>
                    <a:pt x="85" y="290"/>
                  </a:lnTo>
                  <a:lnTo>
                    <a:pt x="58" y="288"/>
                  </a:lnTo>
                  <a:lnTo>
                    <a:pt x="58" y="288"/>
                  </a:lnTo>
                  <a:lnTo>
                    <a:pt x="51" y="288"/>
                  </a:lnTo>
                  <a:lnTo>
                    <a:pt x="48" y="285"/>
                  </a:lnTo>
                  <a:lnTo>
                    <a:pt x="42" y="283"/>
                  </a:lnTo>
                  <a:lnTo>
                    <a:pt x="40" y="280"/>
                  </a:lnTo>
                  <a:lnTo>
                    <a:pt x="37" y="276"/>
                  </a:lnTo>
                  <a:lnTo>
                    <a:pt x="34" y="271"/>
                  </a:lnTo>
                  <a:lnTo>
                    <a:pt x="34" y="267"/>
                  </a:lnTo>
                  <a:lnTo>
                    <a:pt x="33" y="262"/>
                  </a:lnTo>
                  <a:lnTo>
                    <a:pt x="33" y="262"/>
                  </a:lnTo>
                  <a:lnTo>
                    <a:pt x="36" y="254"/>
                  </a:lnTo>
                  <a:lnTo>
                    <a:pt x="37" y="250"/>
                  </a:lnTo>
                  <a:lnTo>
                    <a:pt x="40" y="246"/>
                  </a:lnTo>
                  <a:lnTo>
                    <a:pt x="42" y="243"/>
                  </a:lnTo>
                  <a:lnTo>
                    <a:pt x="46" y="241"/>
                  </a:lnTo>
                  <a:lnTo>
                    <a:pt x="50" y="239"/>
                  </a:lnTo>
                  <a:lnTo>
                    <a:pt x="55" y="239"/>
                  </a:lnTo>
                  <a:lnTo>
                    <a:pt x="57" y="239"/>
                  </a:lnTo>
                  <a:lnTo>
                    <a:pt x="57" y="239"/>
                  </a:lnTo>
                  <a:lnTo>
                    <a:pt x="84" y="241"/>
                  </a:lnTo>
                  <a:lnTo>
                    <a:pt x="84" y="241"/>
                  </a:lnTo>
                  <a:lnTo>
                    <a:pt x="151" y="247"/>
                  </a:lnTo>
                  <a:lnTo>
                    <a:pt x="186" y="250"/>
                  </a:lnTo>
                  <a:lnTo>
                    <a:pt x="216" y="251"/>
                  </a:lnTo>
                  <a:lnTo>
                    <a:pt x="216" y="251"/>
                  </a:lnTo>
                  <a:lnTo>
                    <a:pt x="229" y="250"/>
                  </a:lnTo>
                  <a:lnTo>
                    <a:pt x="239" y="250"/>
                  </a:lnTo>
                  <a:lnTo>
                    <a:pt x="244" y="249"/>
                  </a:lnTo>
                  <a:lnTo>
                    <a:pt x="246" y="247"/>
                  </a:lnTo>
                  <a:lnTo>
                    <a:pt x="246" y="246"/>
                  </a:lnTo>
                  <a:lnTo>
                    <a:pt x="246" y="246"/>
                  </a:lnTo>
                  <a:lnTo>
                    <a:pt x="246" y="246"/>
                  </a:lnTo>
                  <a:lnTo>
                    <a:pt x="248" y="238"/>
                  </a:lnTo>
                  <a:lnTo>
                    <a:pt x="249" y="229"/>
                  </a:lnTo>
                  <a:lnTo>
                    <a:pt x="249" y="211"/>
                  </a:lnTo>
                  <a:lnTo>
                    <a:pt x="246" y="191"/>
                  </a:lnTo>
                  <a:lnTo>
                    <a:pt x="245" y="174"/>
                  </a:lnTo>
                  <a:lnTo>
                    <a:pt x="244" y="170"/>
                  </a:lnTo>
                  <a:lnTo>
                    <a:pt x="244" y="170"/>
                  </a:lnTo>
                  <a:lnTo>
                    <a:pt x="241" y="158"/>
                  </a:lnTo>
                  <a:lnTo>
                    <a:pt x="237" y="147"/>
                  </a:lnTo>
                  <a:lnTo>
                    <a:pt x="232" y="137"/>
                  </a:lnTo>
                  <a:lnTo>
                    <a:pt x="225" y="128"/>
                  </a:lnTo>
                  <a:lnTo>
                    <a:pt x="218" y="122"/>
                  </a:lnTo>
                  <a:lnTo>
                    <a:pt x="208" y="115"/>
                  </a:lnTo>
                  <a:lnTo>
                    <a:pt x="190" y="103"/>
                  </a:lnTo>
                  <a:lnTo>
                    <a:pt x="188" y="102"/>
                  </a:lnTo>
                  <a:lnTo>
                    <a:pt x="188" y="102"/>
                  </a:lnTo>
                  <a:lnTo>
                    <a:pt x="151" y="82"/>
                  </a:lnTo>
                  <a:lnTo>
                    <a:pt x="133" y="73"/>
                  </a:lnTo>
                  <a:lnTo>
                    <a:pt x="113" y="65"/>
                  </a:lnTo>
                  <a:lnTo>
                    <a:pt x="95" y="59"/>
                  </a:lnTo>
                  <a:lnTo>
                    <a:pt x="75" y="54"/>
                  </a:lnTo>
                  <a:lnTo>
                    <a:pt x="54" y="50"/>
                  </a:lnTo>
                  <a:lnTo>
                    <a:pt x="33" y="48"/>
                  </a:lnTo>
                  <a:lnTo>
                    <a:pt x="33" y="48"/>
                  </a:lnTo>
                  <a:lnTo>
                    <a:pt x="24" y="50"/>
                  </a:lnTo>
                  <a:lnTo>
                    <a:pt x="21" y="50"/>
                  </a:lnTo>
                  <a:lnTo>
                    <a:pt x="21" y="50"/>
                  </a:lnTo>
                  <a:lnTo>
                    <a:pt x="17" y="48"/>
                  </a:lnTo>
                  <a:lnTo>
                    <a:pt x="12" y="47"/>
                  </a:lnTo>
                  <a:lnTo>
                    <a:pt x="8" y="45"/>
                  </a:lnTo>
                  <a:lnTo>
                    <a:pt x="6" y="42"/>
                  </a:lnTo>
                  <a:lnTo>
                    <a:pt x="3" y="39"/>
                  </a:lnTo>
                  <a:lnTo>
                    <a:pt x="2" y="35"/>
                  </a:lnTo>
                  <a:lnTo>
                    <a:pt x="0" y="26"/>
                  </a:lnTo>
                  <a:lnTo>
                    <a:pt x="0" y="26"/>
                  </a:lnTo>
                  <a:lnTo>
                    <a:pt x="0" y="22"/>
                  </a:lnTo>
                  <a:lnTo>
                    <a:pt x="2" y="17"/>
                  </a:lnTo>
                  <a:lnTo>
                    <a:pt x="3" y="13"/>
                  </a:lnTo>
                  <a:lnTo>
                    <a:pt x="6" y="9"/>
                  </a:lnTo>
                  <a:lnTo>
                    <a:pt x="10" y="5"/>
                  </a:lnTo>
                  <a:lnTo>
                    <a:pt x="14" y="3"/>
                  </a:lnTo>
                  <a:lnTo>
                    <a:pt x="19" y="1"/>
                  </a:lnTo>
                  <a:lnTo>
                    <a:pt x="24" y="0"/>
                  </a:lnTo>
                  <a:lnTo>
                    <a:pt x="24" y="0"/>
                  </a:lnTo>
                  <a:lnTo>
                    <a:pt x="36" y="0"/>
                  </a:lnTo>
                  <a:lnTo>
                    <a:pt x="36" y="0"/>
                  </a:lnTo>
                  <a:lnTo>
                    <a:pt x="49" y="0"/>
                  </a:lnTo>
                  <a:lnTo>
                    <a:pt x="63" y="1"/>
                  </a:lnTo>
                  <a:lnTo>
                    <a:pt x="92" y="7"/>
                  </a:lnTo>
                  <a:lnTo>
                    <a:pt x="121" y="13"/>
                  </a:lnTo>
                  <a:lnTo>
                    <a:pt x="151" y="24"/>
                  </a:lnTo>
                  <a:lnTo>
                    <a:pt x="178" y="37"/>
                  </a:lnTo>
                  <a:lnTo>
                    <a:pt x="206" y="51"/>
                  </a:lnTo>
                  <a:lnTo>
                    <a:pt x="231" y="68"/>
                  </a:lnTo>
                  <a:lnTo>
                    <a:pt x="253" y="88"/>
                  </a:lnTo>
                  <a:lnTo>
                    <a:pt x="253" y="88"/>
                  </a:lnTo>
                  <a:lnTo>
                    <a:pt x="262" y="97"/>
                  </a:lnTo>
                  <a:lnTo>
                    <a:pt x="270" y="106"/>
                  </a:lnTo>
                  <a:lnTo>
                    <a:pt x="276" y="115"/>
                  </a:lnTo>
                  <a:lnTo>
                    <a:pt x="283" y="126"/>
                  </a:lnTo>
                  <a:lnTo>
                    <a:pt x="287" y="136"/>
                  </a:lnTo>
                  <a:lnTo>
                    <a:pt x="291" y="148"/>
                  </a:lnTo>
                  <a:lnTo>
                    <a:pt x="292" y="158"/>
                  </a:lnTo>
                  <a:lnTo>
                    <a:pt x="293" y="170"/>
                  </a:lnTo>
                  <a:lnTo>
                    <a:pt x="293" y="170"/>
                  </a:lnTo>
                  <a:lnTo>
                    <a:pt x="296" y="196"/>
                  </a:lnTo>
                  <a:lnTo>
                    <a:pt x="296" y="196"/>
                  </a:lnTo>
                  <a:lnTo>
                    <a:pt x="297" y="218"/>
                  </a:lnTo>
                  <a:lnTo>
                    <a:pt x="297" y="230"/>
                  </a:lnTo>
                  <a:lnTo>
                    <a:pt x="297" y="241"/>
                  </a:lnTo>
                  <a:lnTo>
                    <a:pt x="297" y="243"/>
                  </a:lnTo>
                  <a:lnTo>
                    <a:pt x="297" y="243"/>
                  </a:lnTo>
                  <a:lnTo>
                    <a:pt x="296" y="251"/>
                  </a:lnTo>
                  <a:lnTo>
                    <a:pt x="295" y="258"/>
                  </a:lnTo>
                  <a:lnTo>
                    <a:pt x="293" y="264"/>
                  </a:lnTo>
                  <a:lnTo>
                    <a:pt x="291" y="269"/>
                  </a:lnTo>
                  <a:lnTo>
                    <a:pt x="288" y="275"/>
                  </a:lnTo>
                  <a:lnTo>
                    <a:pt x="284" y="279"/>
                  </a:lnTo>
                  <a:lnTo>
                    <a:pt x="275" y="285"/>
                  </a:lnTo>
                  <a:lnTo>
                    <a:pt x="265" y="289"/>
                  </a:lnTo>
                  <a:lnTo>
                    <a:pt x="253" y="292"/>
                  </a:lnTo>
                  <a:lnTo>
                    <a:pt x="224" y="296"/>
                  </a:lnTo>
                  <a:lnTo>
                    <a:pt x="224" y="296"/>
                  </a:lnTo>
                  <a:lnTo>
                    <a:pt x="207" y="297"/>
                  </a:lnTo>
                  <a:lnTo>
                    <a:pt x="190" y="297"/>
                  </a:lnTo>
                  <a:lnTo>
                    <a:pt x="190" y="29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5" name="chenying0907 1032"/>
            <p:cNvSpPr/>
            <p:nvPr/>
          </p:nvSpPr>
          <p:spPr bwMode="auto">
            <a:xfrm>
              <a:off x="2362201" y="4311650"/>
              <a:ext cx="201613" cy="217488"/>
            </a:xfrm>
            <a:custGeom>
              <a:avLst/>
              <a:gdLst/>
              <a:ahLst/>
              <a:cxnLst>
                <a:cxn ang="0">
                  <a:pos x="226" y="545"/>
                </a:cxn>
                <a:cxn ang="0">
                  <a:pos x="192" y="532"/>
                </a:cxn>
                <a:cxn ang="0">
                  <a:pos x="187" y="512"/>
                </a:cxn>
                <a:cxn ang="0">
                  <a:pos x="204" y="493"/>
                </a:cxn>
                <a:cxn ang="0">
                  <a:pos x="218" y="491"/>
                </a:cxn>
                <a:cxn ang="0">
                  <a:pos x="239" y="498"/>
                </a:cxn>
                <a:cxn ang="0">
                  <a:pos x="274" y="499"/>
                </a:cxn>
                <a:cxn ang="0">
                  <a:pos x="354" y="477"/>
                </a:cxn>
                <a:cxn ang="0">
                  <a:pos x="401" y="453"/>
                </a:cxn>
                <a:cxn ang="0">
                  <a:pos x="439" y="416"/>
                </a:cxn>
                <a:cxn ang="0">
                  <a:pos x="459" y="365"/>
                </a:cxn>
                <a:cxn ang="0">
                  <a:pos x="460" y="325"/>
                </a:cxn>
                <a:cxn ang="0">
                  <a:pos x="445" y="278"/>
                </a:cxn>
                <a:cxn ang="0">
                  <a:pos x="422" y="251"/>
                </a:cxn>
                <a:cxn ang="0">
                  <a:pos x="365" y="215"/>
                </a:cxn>
                <a:cxn ang="0">
                  <a:pos x="277" y="187"/>
                </a:cxn>
                <a:cxn ang="0">
                  <a:pos x="163" y="157"/>
                </a:cxn>
                <a:cxn ang="0">
                  <a:pos x="98" y="141"/>
                </a:cxn>
                <a:cxn ang="0">
                  <a:pos x="42" y="124"/>
                </a:cxn>
                <a:cxn ang="0">
                  <a:pos x="9" y="99"/>
                </a:cxn>
                <a:cxn ang="0">
                  <a:pos x="1" y="78"/>
                </a:cxn>
                <a:cxn ang="0">
                  <a:pos x="6" y="39"/>
                </a:cxn>
                <a:cxn ang="0">
                  <a:pos x="29" y="18"/>
                </a:cxn>
                <a:cxn ang="0">
                  <a:pos x="127" y="0"/>
                </a:cxn>
                <a:cxn ang="0">
                  <a:pos x="166" y="1"/>
                </a:cxn>
                <a:cxn ang="0">
                  <a:pos x="204" y="13"/>
                </a:cxn>
                <a:cxn ang="0">
                  <a:pos x="243" y="44"/>
                </a:cxn>
                <a:cxn ang="0">
                  <a:pos x="261" y="61"/>
                </a:cxn>
                <a:cxn ang="0">
                  <a:pos x="264" y="85"/>
                </a:cxn>
                <a:cxn ang="0">
                  <a:pos x="243" y="102"/>
                </a:cxn>
                <a:cxn ang="0">
                  <a:pos x="231" y="96"/>
                </a:cxn>
                <a:cxn ang="0">
                  <a:pos x="205" y="72"/>
                </a:cxn>
                <a:cxn ang="0">
                  <a:pos x="178" y="55"/>
                </a:cxn>
                <a:cxn ang="0">
                  <a:pos x="129" y="45"/>
                </a:cxn>
                <a:cxn ang="0">
                  <a:pos x="87" y="51"/>
                </a:cxn>
                <a:cxn ang="0">
                  <a:pos x="63" y="64"/>
                </a:cxn>
                <a:cxn ang="0">
                  <a:pos x="63" y="72"/>
                </a:cxn>
                <a:cxn ang="0">
                  <a:pos x="86" y="87"/>
                </a:cxn>
                <a:cxn ang="0">
                  <a:pos x="254" y="129"/>
                </a:cxn>
                <a:cxn ang="0">
                  <a:pos x="308" y="145"/>
                </a:cxn>
                <a:cxn ang="0">
                  <a:pos x="418" y="187"/>
                </a:cxn>
                <a:cxn ang="0">
                  <a:pos x="468" y="226"/>
                </a:cxn>
                <a:cxn ang="0">
                  <a:pos x="493" y="266"/>
                </a:cxn>
                <a:cxn ang="0">
                  <a:pos x="507" y="325"/>
                </a:cxn>
                <a:cxn ang="0">
                  <a:pos x="506" y="387"/>
                </a:cxn>
                <a:cxn ang="0">
                  <a:pos x="484" y="443"/>
                </a:cxn>
                <a:cxn ang="0">
                  <a:pos x="441" y="486"/>
                </a:cxn>
                <a:cxn ang="0">
                  <a:pos x="380" y="519"/>
                </a:cxn>
                <a:cxn ang="0">
                  <a:pos x="282" y="546"/>
                </a:cxn>
              </a:cxnLst>
              <a:rect l="0" t="0" r="r" b="b"/>
              <a:pathLst>
                <a:path w="509" h="548">
                  <a:moveTo>
                    <a:pt x="257" y="548"/>
                  </a:moveTo>
                  <a:lnTo>
                    <a:pt x="257" y="548"/>
                  </a:lnTo>
                  <a:lnTo>
                    <a:pt x="242" y="548"/>
                  </a:lnTo>
                  <a:lnTo>
                    <a:pt x="226" y="545"/>
                  </a:lnTo>
                  <a:lnTo>
                    <a:pt x="212" y="541"/>
                  </a:lnTo>
                  <a:lnTo>
                    <a:pt x="199" y="536"/>
                  </a:lnTo>
                  <a:lnTo>
                    <a:pt x="199" y="536"/>
                  </a:lnTo>
                  <a:lnTo>
                    <a:pt x="192" y="532"/>
                  </a:lnTo>
                  <a:lnTo>
                    <a:pt x="188" y="527"/>
                  </a:lnTo>
                  <a:lnTo>
                    <a:pt x="187" y="520"/>
                  </a:lnTo>
                  <a:lnTo>
                    <a:pt x="187" y="512"/>
                  </a:lnTo>
                  <a:lnTo>
                    <a:pt x="187" y="512"/>
                  </a:lnTo>
                  <a:lnTo>
                    <a:pt x="191" y="504"/>
                  </a:lnTo>
                  <a:lnTo>
                    <a:pt x="196" y="498"/>
                  </a:lnTo>
                  <a:lnTo>
                    <a:pt x="200" y="495"/>
                  </a:lnTo>
                  <a:lnTo>
                    <a:pt x="204" y="493"/>
                  </a:lnTo>
                  <a:lnTo>
                    <a:pt x="208" y="491"/>
                  </a:lnTo>
                  <a:lnTo>
                    <a:pt x="213" y="491"/>
                  </a:lnTo>
                  <a:lnTo>
                    <a:pt x="213" y="491"/>
                  </a:lnTo>
                  <a:lnTo>
                    <a:pt x="218" y="491"/>
                  </a:lnTo>
                  <a:lnTo>
                    <a:pt x="225" y="494"/>
                  </a:lnTo>
                  <a:lnTo>
                    <a:pt x="225" y="494"/>
                  </a:lnTo>
                  <a:lnTo>
                    <a:pt x="231" y="497"/>
                  </a:lnTo>
                  <a:lnTo>
                    <a:pt x="239" y="498"/>
                  </a:lnTo>
                  <a:lnTo>
                    <a:pt x="247" y="499"/>
                  </a:lnTo>
                  <a:lnTo>
                    <a:pt x="256" y="499"/>
                  </a:lnTo>
                  <a:lnTo>
                    <a:pt x="256" y="499"/>
                  </a:lnTo>
                  <a:lnTo>
                    <a:pt x="274" y="499"/>
                  </a:lnTo>
                  <a:lnTo>
                    <a:pt x="294" y="495"/>
                  </a:lnTo>
                  <a:lnTo>
                    <a:pt x="315" y="490"/>
                  </a:lnTo>
                  <a:lnTo>
                    <a:pt x="335" y="484"/>
                  </a:lnTo>
                  <a:lnTo>
                    <a:pt x="354" y="477"/>
                  </a:lnTo>
                  <a:lnTo>
                    <a:pt x="373" y="469"/>
                  </a:lnTo>
                  <a:lnTo>
                    <a:pt x="388" y="461"/>
                  </a:lnTo>
                  <a:lnTo>
                    <a:pt x="401" y="453"/>
                  </a:lnTo>
                  <a:lnTo>
                    <a:pt x="401" y="453"/>
                  </a:lnTo>
                  <a:lnTo>
                    <a:pt x="412" y="446"/>
                  </a:lnTo>
                  <a:lnTo>
                    <a:pt x="422" y="436"/>
                  </a:lnTo>
                  <a:lnTo>
                    <a:pt x="431" y="426"/>
                  </a:lnTo>
                  <a:lnTo>
                    <a:pt x="439" y="416"/>
                  </a:lnTo>
                  <a:lnTo>
                    <a:pt x="446" y="404"/>
                  </a:lnTo>
                  <a:lnTo>
                    <a:pt x="451" y="392"/>
                  </a:lnTo>
                  <a:lnTo>
                    <a:pt x="456" y="379"/>
                  </a:lnTo>
                  <a:lnTo>
                    <a:pt x="459" y="365"/>
                  </a:lnTo>
                  <a:lnTo>
                    <a:pt x="459" y="365"/>
                  </a:lnTo>
                  <a:lnTo>
                    <a:pt x="460" y="351"/>
                  </a:lnTo>
                  <a:lnTo>
                    <a:pt x="462" y="338"/>
                  </a:lnTo>
                  <a:lnTo>
                    <a:pt x="460" y="325"/>
                  </a:lnTo>
                  <a:lnTo>
                    <a:pt x="458" y="312"/>
                  </a:lnTo>
                  <a:lnTo>
                    <a:pt x="455" y="300"/>
                  </a:lnTo>
                  <a:lnTo>
                    <a:pt x="450" y="289"/>
                  </a:lnTo>
                  <a:lnTo>
                    <a:pt x="445" y="278"/>
                  </a:lnTo>
                  <a:lnTo>
                    <a:pt x="437" y="266"/>
                  </a:lnTo>
                  <a:lnTo>
                    <a:pt x="437" y="266"/>
                  </a:lnTo>
                  <a:lnTo>
                    <a:pt x="430" y="259"/>
                  </a:lnTo>
                  <a:lnTo>
                    <a:pt x="422" y="251"/>
                  </a:lnTo>
                  <a:lnTo>
                    <a:pt x="414" y="244"/>
                  </a:lnTo>
                  <a:lnTo>
                    <a:pt x="405" y="238"/>
                  </a:lnTo>
                  <a:lnTo>
                    <a:pt x="386" y="226"/>
                  </a:lnTo>
                  <a:lnTo>
                    <a:pt x="365" y="215"/>
                  </a:lnTo>
                  <a:lnTo>
                    <a:pt x="344" y="208"/>
                  </a:lnTo>
                  <a:lnTo>
                    <a:pt x="320" y="200"/>
                  </a:lnTo>
                  <a:lnTo>
                    <a:pt x="277" y="187"/>
                  </a:lnTo>
                  <a:lnTo>
                    <a:pt x="277" y="187"/>
                  </a:lnTo>
                  <a:lnTo>
                    <a:pt x="259" y="181"/>
                  </a:lnTo>
                  <a:lnTo>
                    <a:pt x="259" y="181"/>
                  </a:lnTo>
                  <a:lnTo>
                    <a:pt x="210" y="170"/>
                  </a:lnTo>
                  <a:lnTo>
                    <a:pt x="163" y="157"/>
                  </a:lnTo>
                  <a:lnTo>
                    <a:pt x="163" y="157"/>
                  </a:lnTo>
                  <a:lnTo>
                    <a:pt x="110" y="143"/>
                  </a:lnTo>
                  <a:lnTo>
                    <a:pt x="110" y="143"/>
                  </a:lnTo>
                  <a:lnTo>
                    <a:pt x="98" y="141"/>
                  </a:lnTo>
                  <a:lnTo>
                    <a:pt x="98" y="141"/>
                  </a:lnTo>
                  <a:lnTo>
                    <a:pt x="70" y="134"/>
                  </a:lnTo>
                  <a:lnTo>
                    <a:pt x="56" y="129"/>
                  </a:lnTo>
                  <a:lnTo>
                    <a:pt x="42" y="124"/>
                  </a:lnTo>
                  <a:lnTo>
                    <a:pt x="29" y="117"/>
                  </a:lnTo>
                  <a:lnTo>
                    <a:pt x="17" y="109"/>
                  </a:lnTo>
                  <a:lnTo>
                    <a:pt x="13" y="104"/>
                  </a:lnTo>
                  <a:lnTo>
                    <a:pt x="9" y="99"/>
                  </a:lnTo>
                  <a:lnTo>
                    <a:pt x="5" y="94"/>
                  </a:lnTo>
                  <a:lnTo>
                    <a:pt x="2" y="89"/>
                  </a:lnTo>
                  <a:lnTo>
                    <a:pt x="2" y="89"/>
                  </a:lnTo>
                  <a:lnTo>
                    <a:pt x="1" y="78"/>
                  </a:lnTo>
                  <a:lnTo>
                    <a:pt x="0" y="69"/>
                  </a:lnTo>
                  <a:lnTo>
                    <a:pt x="1" y="58"/>
                  </a:lnTo>
                  <a:lnTo>
                    <a:pt x="2" y="48"/>
                  </a:lnTo>
                  <a:lnTo>
                    <a:pt x="6" y="39"/>
                  </a:lnTo>
                  <a:lnTo>
                    <a:pt x="13" y="31"/>
                  </a:lnTo>
                  <a:lnTo>
                    <a:pt x="19" y="23"/>
                  </a:lnTo>
                  <a:lnTo>
                    <a:pt x="29" y="18"/>
                  </a:lnTo>
                  <a:lnTo>
                    <a:pt x="29" y="18"/>
                  </a:lnTo>
                  <a:lnTo>
                    <a:pt x="51" y="10"/>
                  </a:lnTo>
                  <a:lnTo>
                    <a:pt x="74" y="4"/>
                  </a:lnTo>
                  <a:lnTo>
                    <a:pt x="100" y="1"/>
                  </a:lnTo>
                  <a:lnTo>
                    <a:pt x="127" y="0"/>
                  </a:lnTo>
                  <a:lnTo>
                    <a:pt x="127" y="0"/>
                  </a:lnTo>
                  <a:lnTo>
                    <a:pt x="146" y="0"/>
                  </a:lnTo>
                  <a:lnTo>
                    <a:pt x="166" y="1"/>
                  </a:lnTo>
                  <a:lnTo>
                    <a:pt x="166" y="1"/>
                  </a:lnTo>
                  <a:lnTo>
                    <a:pt x="178" y="4"/>
                  </a:lnTo>
                  <a:lnTo>
                    <a:pt x="187" y="6"/>
                  </a:lnTo>
                  <a:lnTo>
                    <a:pt x="196" y="9"/>
                  </a:lnTo>
                  <a:lnTo>
                    <a:pt x="204" y="13"/>
                  </a:lnTo>
                  <a:lnTo>
                    <a:pt x="218" y="23"/>
                  </a:lnTo>
                  <a:lnTo>
                    <a:pt x="233" y="35"/>
                  </a:lnTo>
                  <a:lnTo>
                    <a:pt x="233" y="35"/>
                  </a:lnTo>
                  <a:lnTo>
                    <a:pt x="243" y="44"/>
                  </a:lnTo>
                  <a:lnTo>
                    <a:pt x="255" y="53"/>
                  </a:lnTo>
                  <a:lnTo>
                    <a:pt x="255" y="53"/>
                  </a:lnTo>
                  <a:lnTo>
                    <a:pt x="259" y="57"/>
                  </a:lnTo>
                  <a:lnTo>
                    <a:pt x="261" y="61"/>
                  </a:lnTo>
                  <a:lnTo>
                    <a:pt x="265" y="69"/>
                  </a:lnTo>
                  <a:lnTo>
                    <a:pt x="265" y="77"/>
                  </a:lnTo>
                  <a:lnTo>
                    <a:pt x="264" y="85"/>
                  </a:lnTo>
                  <a:lnTo>
                    <a:pt x="264" y="85"/>
                  </a:lnTo>
                  <a:lnTo>
                    <a:pt x="261" y="91"/>
                  </a:lnTo>
                  <a:lnTo>
                    <a:pt x="256" y="96"/>
                  </a:lnTo>
                  <a:lnTo>
                    <a:pt x="250" y="100"/>
                  </a:lnTo>
                  <a:lnTo>
                    <a:pt x="243" y="102"/>
                  </a:lnTo>
                  <a:lnTo>
                    <a:pt x="243" y="102"/>
                  </a:lnTo>
                  <a:lnTo>
                    <a:pt x="238" y="100"/>
                  </a:lnTo>
                  <a:lnTo>
                    <a:pt x="231" y="96"/>
                  </a:lnTo>
                  <a:lnTo>
                    <a:pt x="231" y="96"/>
                  </a:lnTo>
                  <a:lnTo>
                    <a:pt x="222" y="89"/>
                  </a:lnTo>
                  <a:lnTo>
                    <a:pt x="213" y="81"/>
                  </a:lnTo>
                  <a:lnTo>
                    <a:pt x="213" y="81"/>
                  </a:lnTo>
                  <a:lnTo>
                    <a:pt x="205" y="72"/>
                  </a:lnTo>
                  <a:lnTo>
                    <a:pt x="197" y="65"/>
                  </a:lnTo>
                  <a:lnTo>
                    <a:pt x="188" y="58"/>
                  </a:lnTo>
                  <a:lnTo>
                    <a:pt x="178" y="55"/>
                  </a:lnTo>
                  <a:lnTo>
                    <a:pt x="178" y="55"/>
                  </a:lnTo>
                  <a:lnTo>
                    <a:pt x="158" y="49"/>
                  </a:lnTo>
                  <a:lnTo>
                    <a:pt x="144" y="47"/>
                  </a:lnTo>
                  <a:lnTo>
                    <a:pt x="129" y="45"/>
                  </a:lnTo>
                  <a:lnTo>
                    <a:pt x="129" y="45"/>
                  </a:lnTo>
                  <a:lnTo>
                    <a:pt x="119" y="47"/>
                  </a:lnTo>
                  <a:lnTo>
                    <a:pt x="119" y="47"/>
                  </a:lnTo>
                  <a:lnTo>
                    <a:pt x="107" y="48"/>
                  </a:lnTo>
                  <a:lnTo>
                    <a:pt x="87" y="51"/>
                  </a:lnTo>
                  <a:lnTo>
                    <a:pt x="78" y="53"/>
                  </a:lnTo>
                  <a:lnTo>
                    <a:pt x="70" y="57"/>
                  </a:lnTo>
                  <a:lnTo>
                    <a:pt x="64" y="61"/>
                  </a:lnTo>
                  <a:lnTo>
                    <a:pt x="63" y="64"/>
                  </a:lnTo>
                  <a:lnTo>
                    <a:pt x="61" y="66"/>
                  </a:lnTo>
                  <a:lnTo>
                    <a:pt x="61" y="66"/>
                  </a:lnTo>
                  <a:lnTo>
                    <a:pt x="61" y="69"/>
                  </a:lnTo>
                  <a:lnTo>
                    <a:pt x="63" y="72"/>
                  </a:lnTo>
                  <a:lnTo>
                    <a:pt x="66" y="77"/>
                  </a:lnTo>
                  <a:lnTo>
                    <a:pt x="76" y="82"/>
                  </a:lnTo>
                  <a:lnTo>
                    <a:pt x="86" y="87"/>
                  </a:lnTo>
                  <a:lnTo>
                    <a:pt x="86" y="87"/>
                  </a:lnTo>
                  <a:lnTo>
                    <a:pt x="140" y="100"/>
                  </a:lnTo>
                  <a:lnTo>
                    <a:pt x="140" y="100"/>
                  </a:lnTo>
                  <a:lnTo>
                    <a:pt x="196" y="115"/>
                  </a:lnTo>
                  <a:lnTo>
                    <a:pt x="254" y="129"/>
                  </a:lnTo>
                  <a:lnTo>
                    <a:pt x="254" y="129"/>
                  </a:lnTo>
                  <a:lnTo>
                    <a:pt x="277" y="136"/>
                  </a:lnTo>
                  <a:lnTo>
                    <a:pt x="277" y="136"/>
                  </a:lnTo>
                  <a:lnTo>
                    <a:pt x="308" y="145"/>
                  </a:lnTo>
                  <a:lnTo>
                    <a:pt x="340" y="154"/>
                  </a:lnTo>
                  <a:lnTo>
                    <a:pt x="373" y="166"/>
                  </a:lnTo>
                  <a:lnTo>
                    <a:pt x="403" y="179"/>
                  </a:lnTo>
                  <a:lnTo>
                    <a:pt x="418" y="187"/>
                  </a:lnTo>
                  <a:lnTo>
                    <a:pt x="431" y="196"/>
                  </a:lnTo>
                  <a:lnTo>
                    <a:pt x="445" y="205"/>
                  </a:lnTo>
                  <a:lnTo>
                    <a:pt x="456" y="215"/>
                  </a:lnTo>
                  <a:lnTo>
                    <a:pt x="468" y="226"/>
                  </a:lnTo>
                  <a:lnTo>
                    <a:pt x="477" y="239"/>
                  </a:lnTo>
                  <a:lnTo>
                    <a:pt x="486" y="252"/>
                  </a:lnTo>
                  <a:lnTo>
                    <a:pt x="493" y="266"/>
                  </a:lnTo>
                  <a:lnTo>
                    <a:pt x="493" y="266"/>
                  </a:lnTo>
                  <a:lnTo>
                    <a:pt x="498" y="281"/>
                  </a:lnTo>
                  <a:lnTo>
                    <a:pt x="502" y="295"/>
                  </a:lnTo>
                  <a:lnTo>
                    <a:pt x="506" y="310"/>
                  </a:lnTo>
                  <a:lnTo>
                    <a:pt x="507" y="325"/>
                  </a:lnTo>
                  <a:lnTo>
                    <a:pt x="509" y="341"/>
                  </a:lnTo>
                  <a:lnTo>
                    <a:pt x="509" y="355"/>
                  </a:lnTo>
                  <a:lnTo>
                    <a:pt x="507" y="371"/>
                  </a:lnTo>
                  <a:lnTo>
                    <a:pt x="506" y="387"/>
                  </a:lnTo>
                  <a:lnTo>
                    <a:pt x="502" y="401"/>
                  </a:lnTo>
                  <a:lnTo>
                    <a:pt x="497" y="416"/>
                  </a:lnTo>
                  <a:lnTo>
                    <a:pt x="492" y="429"/>
                  </a:lnTo>
                  <a:lnTo>
                    <a:pt x="484" y="443"/>
                  </a:lnTo>
                  <a:lnTo>
                    <a:pt x="476" y="455"/>
                  </a:lnTo>
                  <a:lnTo>
                    <a:pt x="465" y="467"/>
                  </a:lnTo>
                  <a:lnTo>
                    <a:pt x="454" y="477"/>
                  </a:lnTo>
                  <a:lnTo>
                    <a:pt x="441" y="486"/>
                  </a:lnTo>
                  <a:lnTo>
                    <a:pt x="441" y="486"/>
                  </a:lnTo>
                  <a:lnTo>
                    <a:pt x="422" y="497"/>
                  </a:lnTo>
                  <a:lnTo>
                    <a:pt x="403" y="508"/>
                  </a:lnTo>
                  <a:lnTo>
                    <a:pt x="380" y="519"/>
                  </a:lnTo>
                  <a:lnTo>
                    <a:pt x="357" y="528"/>
                  </a:lnTo>
                  <a:lnTo>
                    <a:pt x="332" y="536"/>
                  </a:lnTo>
                  <a:lnTo>
                    <a:pt x="307" y="542"/>
                  </a:lnTo>
                  <a:lnTo>
                    <a:pt x="282" y="546"/>
                  </a:lnTo>
                  <a:lnTo>
                    <a:pt x="257" y="548"/>
                  </a:lnTo>
                  <a:lnTo>
                    <a:pt x="257" y="54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6" name="chenying0907 1033"/>
            <p:cNvSpPr/>
            <p:nvPr/>
          </p:nvSpPr>
          <p:spPr bwMode="auto">
            <a:xfrm>
              <a:off x="2259013" y="4411663"/>
              <a:ext cx="117475" cy="117475"/>
            </a:xfrm>
            <a:custGeom>
              <a:avLst/>
              <a:gdLst/>
              <a:ahLst/>
              <a:cxnLst>
                <a:cxn ang="0">
                  <a:pos x="262" y="297"/>
                </a:cxn>
                <a:cxn ang="0">
                  <a:pos x="234" y="295"/>
                </a:cxn>
                <a:cxn ang="0">
                  <a:pos x="175" y="284"/>
                </a:cxn>
                <a:cxn ang="0">
                  <a:pos x="119" y="260"/>
                </a:cxn>
                <a:cxn ang="0">
                  <a:pos x="67" y="229"/>
                </a:cxn>
                <a:cxn ang="0">
                  <a:pos x="45" y="209"/>
                </a:cxn>
                <a:cxn ang="0">
                  <a:pos x="28" y="191"/>
                </a:cxn>
                <a:cxn ang="0">
                  <a:pos x="15" y="171"/>
                </a:cxn>
                <a:cxn ang="0">
                  <a:pos x="7" y="149"/>
                </a:cxn>
                <a:cxn ang="0">
                  <a:pos x="4" y="127"/>
                </a:cxn>
                <a:cxn ang="0">
                  <a:pos x="1" y="100"/>
                </a:cxn>
                <a:cxn ang="0">
                  <a:pos x="0" y="78"/>
                </a:cxn>
                <a:cxn ang="0">
                  <a:pos x="0" y="55"/>
                </a:cxn>
                <a:cxn ang="0">
                  <a:pos x="0" y="55"/>
                </a:cxn>
                <a:cxn ang="0">
                  <a:pos x="1" y="39"/>
                </a:cxn>
                <a:cxn ang="0">
                  <a:pos x="7" y="27"/>
                </a:cxn>
                <a:cxn ang="0">
                  <a:pos x="13" y="18"/>
                </a:cxn>
                <a:cxn ang="0">
                  <a:pos x="33" y="8"/>
                </a:cxn>
                <a:cxn ang="0">
                  <a:pos x="73" y="1"/>
                </a:cxn>
                <a:cxn ang="0">
                  <a:pos x="90" y="0"/>
                </a:cxn>
                <a:cxn ang="0">
                  <a:pos x="107" y="0"/>
                </a:cxn>
                <a:cxn ang="0">
                  <a:pos x="183" y="4"/>
                </a:cxn>
                <a:cxn ang="0">
                  <a:pos x="211" y="6"/>
                </a:cxn>
                <a:cxn ang="0">
                  <a:pos x="240" y="9"/>
                </a:cxn>
                <a:cxn ang="0">
                  <a:pos x="250" y="12"/>
                </a:cxn>
                <a:cxn ang="0">
                  <a:pos x="258" y="17"/>
                </a:cxn>
                <a:cxn ang="0">
                  <a:pos x="262" y="26"/>
                </a:cxn>
                <a:cxn ang="0">
                  <a:pos x="263" y="35"/>
                </a:cxn>
                <a:cxn ang="0">
                  <a:pos x="262" y="43"/>
                </a:cxn>
                <a:cxn ang="0">
                  <a:pos x="258" y="51"/>
                </a:cxn>
                <a:cxn ang="0">
                  <a:pos x="251" y="56"/>
                </a:cxn>
                <a:cxn ang="0">
                  <a:pos x="241" y="57"/>
                </a:cxn>
                <a:cxn ang="0">
                  <a:pos x="240" y="57"/>
                </a:cxn>
                <a:cxn ang="0">
                  <a:pos x="213" y="56"/>
                </a:cxn>
                <a:cxn ang="0">
                  <a:pos x="111" y="47"/>
                </a:cxn>
                <a:cxn ang="0">
                  <a:pos x="80" y="46"/>
                </a:cxn>
                <a:cxn ang="0">
                  <a:pos x="59" y="47"/>
                </a:cxn>
                <a:cxn ang="0">
                  <a:pos x="51" y="49"/>
                </a:cxn>
                <a:cxn ang="0">
                  <a:pos x="50" y="51"/>
                </a:cxn>
                <a:cxn ang="0">
                  <a:pos x="49" y="59"/>
                </a:cxn>
                <a:cxn ang="0">
                  <a:pos x="49" y="86"/>
                </a:cxn>
                <a:cxn ang="0">
                  <a:pos x="52" y="123"/>
                </a:cxn>
                <a:cxn ang="0">
                  <a:pos x="52" y="127"/>
                </a:cxn>
                <a:cxn ang="0">
                  <a:pos x="60" y="150"/>
                </a:cxn>
                <a:cxn ang="0">
                  <a:pos x="72" y="168"/>
                </a:cxn>
                <a:cxn ang="0">
                  <a:pos x="89" y="182"/>
                </a:cxn>
                <a:cxn ang="0">
                  <a:pos x="109" y="195"/>
                </a:cxn>
                <a:cxn ang="0">
                  <a:pos x="147" y="214"/>
                </a:cxn>
                <a:cxn ang="0">
                  <a:pos x="183" y="231"/>
                </a:cxn>
                <a:cxn ang="0">
                  <a:pos x="223" y="243"/>
                </a:cxn>
                <a:cxn ang="0">
                  <a:pos x="263" y="248"/>
                </a:cxn>
                <a:cxn ang="0">
                  <a:pos x="274" y="247"/>
                </a:cxn>
                <a:cxn ang="0">
                  <a:pos x="275" y="247"/>
                </a:cxn>
                <a:cxn ang="0">
                  <a:pos x="285" y="250"/>
                </a:cxn>
                <a:cxn ang="0">
                  <a:pos x="292" y="255"/>
                </a:cxn>
                <a:cxn ang="0">
                  <a:pos x="296" y="261"/>
                </a:cxn>
                <a:cxn ang="0">
                  <a:pos x="297" y="270"/>
                </a:cxn>
                <a:cxn ang="0">
                  <a:pos x="296" y="280"/>
                </a:cxn>
                <a:cxn ang="0">
                  <a:pos x="292" y="287"/>
                </a:cxn>
                <a:cxn ang="0">
                  <a:pos x="284" y="294"/>
                </a:cxn>
                <a:cxn ang="0">
                  <a:pos x="274" y="297"/>
                </a:cxn>
                <a:cxn ang="0">
                  <a:pos x="262" y="297"/>
                </a:cxn>
              </a:cxnLst>
              <a:rect l="0" t="0" r="r" b="b"/>
              <a:pathLst>
                <a:path w="297" h="297">
                  <a:moveTo>
                    <a:pt x="262" y="297"/>
                  </a:moveTo>
                  <a:lnTo>
                    <a:pt x="262" y="297"/>
                  </a:lnTo>
                  <a:lnTo>
                    <a:pt x="247" y="297"/>
                  </a:lnTo>
                  <a:lnTo>
                    <a:pt x="234" y="295"/>
                  </a:lnTo>
                  <a:lnTo>
                    <a:pt x="206" y="290"/>
                  </a:lnTo>
                  <a:lnTo>
                    <a:pt x="175" y="284"/>
                  </a:lnTo>
                  <a:lnTo>
                    <a:pt x="147" y="273"/>
                  </a:lnTo>
                  <a:lnTo>
                    <a:pt x="119" y="260"/>
                  </a:lnTo>
                  <a:lnTo>
                    <a:pt x="92" y="246"/>
                  </a:lnTo>
                  <a:lnTo>
                    <a:pt x="67" y="229"/>
                  </a:lnTo>
                  <a:lnTo>
                    <a:pt x="45" y="209"/>
                  </a:lnTo>
                  <a:lnTo>
                    <a:pt x="45" y="209"/>
                  </a:lnTo>
                  <a:lnTo>
                    <a:pt x="35" y="200"/>
                  </a:lnTo>
                  <a:lnTo>
                    <a:pt x="28" y="191"/>
                  </a:lnTo>
                  <a:lnTo>
                    <a:pt x="20" y="182"/>
                  </a:lnTo>
                  <a:lnTo>
                    <a:pt x="15" y="171"/>
                  </a:lnTo>
                  <a:lnTo>
                    <a:pt x="11" y="161"/>
                  </a:lnTo>
                  <a:lnTo>
                    <a:pt x="7" y="149"/>
                  </a:lnTo>
                  <a:lnTo>
                    <a:pt x="4" y="138"/>
                  </a:lnTo>
                  <a:lnTo>
                    <a:pt x="4" y="127"/>
                  </a:lnTo>
                  <a:lnTo>
                    <a:pt x="4" y="127"/>
                  </a:lnTo>
                  <a:lnTo>
                    <a:pt x="1" y="100"/>
                  </a:lnTo>
                  <a:lnTo>
                    <a:pt x="1" y="100"/>
                  </a:lnTo>
                  <a:lnTo>
                    <a:pt x="0" y="78"/>
                  </a:lnTo>
                  <a:lnTo>
                    <a:pt x="0" y="66"/>
                  </a:lnTo>
                  <a:lnTo>
                    <a:pt x="0" y="55"/>
                  </a:lnTo>
                  <a:lnTo>
                    <a:pt x="0" y="55"/>
                  </a:lnTo>
                  <a:lnTo>
                    <a:pt x="0" y="55"/>
                  </a:lnTo>
                  <a:lnTo>
                    <a:pt x="0" y="46"/>
                  </a:lnTo>
                  <a:lnTo>
                    <a:pt x="1" y="39"/>
                  </a:lnTo>
                  <a:lnTo>
                    <a:pt x="4" y="32"/>
                  </a:lnTo>
                  <a:lnTo>
                    <a:pt x="7" y="27"/>
                  </a:lnTo>
                  <a:lnTo>
                    <a:pt x="9" y="22"/>
                  </a:lnTo>
                  <a:lnTo>
                    <a:pt x="13" y="18"/>
                  </a:lnTo>
                  <a:lnTo>
                    <a:pt x="22" y="12"/>
                  </a:lnTo>
                  <a:lnTo>
                    <a:pt x="33" y="8"/>
                  </a:lnTo>
                  <a:lnTo>
                    <a:pt x="45" y="5"/>
                  </a:lnTo>
                  <a:lnTo>
                    <a:pt x="73" y="1"/>
                  </a:lnTo>
                  <a:lnTo>
                    <a:pt x="73" y="1"/>
                  </a:lnTo>
                  <a:lnTo>
                    <a:pt x="90" y="0"/>
                  </a:lnTo>
                  <a:lnTo>
                    <a:pt x="107" y="0"/>
                  </a:lnTo>
                  <a:lnTo>
                    <a:pt x="107" y="0"/>
                  </a:lnTo>
                  <a:lnTo>
                    <a:pt x="145" y="1"/>
                  </a:lnTo>
                  <a:lnTo>
                    <a:pt x="183" y="4"/>
                  </a:lnTo>
                  <a:lnTo>
                    <a:pt x="183" y="4"/>
                  </a:lnTo>
                  <a:lnTo>
                    <a:pt x="211" y="6"/>
                  </a:lnTo>
                  <a:lnTo>
                    <a:pt x="240" y="9"/>
                  </a:lnTo>
                  <a:lnTo>
                    <a:pt x="240" y="9"/>
                  </a:lnTo>
                  <a:lnTo>
                    <a:pt x="245" y="9"/>
                  </a:lnTo>
                  <a:lnTo>
                    <a:pt x="250" y="12"/>
                  </a:lnTo>
                  <a:lnTo>
                    <a:pt x="254" y="14"/>
                  </a:lnTo>
                  <a:lnTo>
                    <a:pt x="258" y="17"/>
                  </a:lnTo>
                  <a:lnTo>
                    <a:pt x="260" y="21"/>
                  </a:lnTo>
                  <a:lnTo>
                    <a:pt x="262" y="26"/>
                  </a:lnTo>
                  <a:lnTo>
                    <a:pt x="263" y="30"/>
                  </a:lnTo>
                  <a:lnTo>
                    <a:pt x="263" y="35"/>
                  </a:lnTo>
                  <a:lnTo>
                    <a:pt x="263" y="35"/>
                  </a:lnTo>
                  <a:lnTo>
                    <a:pt x="262" y="43"/>
                  </a:lnTo>
                  <a:lnTo>
                    <a:pt x="260" y="47"/>
                  </a:lnTo>
                  <a:lnTo>
                    <a:pt x="258" y="51"/>
                  </a:lnTo>
                  <a:lnTo>
                    <a:pt x="255" y="53"/>
                  </a:lnTo>
                  <a:lnTo>
                    <a:pt x="251" y="56"/>
                  </a:lnTo>
                  <a:lnTo>
                    <a:pt x="246" y="57"/>
                  </a:lnTo>
                  <a:lnTo>
                    <a:pt x="241" y="57"/>
                  </a:lnTo>
                  <a:lnTo>
                    <a:pt x="240" y="57"/>
                  </a:lnTo>
                  <a:lnTo>
                    <a:pt x="240" y="57"/>
                  </a:lnTo>
                  <a:lnTo>
                    <a:pt x="213" y="56"/>
                  </a:lnTo>
                  <a:lnTo>
                    <a:pt x="213" y="56"/>
                  </a:lnTo>
                  <a:lnTo>
                    <a:pt x="147" y="49"/>
                  </a:lnTo>
                  <a:lnTo>
                    <a:pt x="111" y="47"/>
                  </a:lnTo>
                  <a:lnTo>
                    <a:pt x="80" y="46"/>
                  </a:lnTo>
                  <a:lnTo>
                    <a:pt x="80" y="46"/>
                  </a:lnTo>
                  <a:lnTo>
                    <a:pt x="67" y="47"/>
                  </a:lnTo>
                  <a:lnTo>
                    <a:pt x="59" y="47"/>
                  </a:lnTo>
                  <a:lnTo>
                    <a:pt x="54" y="48"/>
                  </a:lnTo>
                  <a:lnTo>
                    <a:pt x="51" y="49"/>
                  </a:lnTo>
                  <a:lnTo>
                    <a:pt x="51" y="51"/>
                  </a:lnTo>
                  <a:lnTo>
                    <a:pt x="50" y="51"/>
                  </a:lnTo>
                  <a:lnTo>
                    <a:pt x="50" y="51"/>
                  </a:lnTo>
                  <a:lnTo>
                    <a:pt x="49" y="59"/>
                  </a:lnTo>
                  <a:lnTo>
                    <a:pt x="49" y="68"/>
                  </a:lnTo>
                  <a:lnTo>
                    <a:pt x="49" y="86"/>
                  </a:lnTo>
                  <a:lnTo>
                    <a:pt x="50" y="106"/>
                  </a:lnTo>
                  <a:lnTo>
                    <a:pt x="52" y="123"/>
                  </a:lnTo>
                  <a:lnTo>
                    <a:pt x="52" y="127"/>
                  </a:lnTo>
                  <a:lnTo>
                    <a:pt x="52" y="127"/>
                  </a:lnTo>
                  <a:lnTo>
                    <a:pt x="55" y="138"/>
                  </a:lnTo>
                  <a:lnTo>
                    <a:pt x="60" y="150"/>
                  </a:lnTo>
                  <a:lnTo>
                    <a:pt x="66" y="159"/>
                  </a:lnTo>
                  <a:lnTo>
                    <a:pt x="72" y="168"/>
                  </a:lnTo>
                  <a:lnTo>
                    <a:pt x="80" y="175"/>
                  </a:lnTo>
                  <a:lnTo>
                    <a:pt x="89" y="182"/>
                  </a:lnTo>
                  <a:lnTo>
                    <a:pt x="107" y="193"/>
                  </a:lnTo>
                  <a:lnTo>
                    <a:pt x="109" y="195"/>
                  </a:lnTo>
                  <a:lnTo>
                    <a:pt x="109" y="195"/>
                  </a:lnTo>
                  <a:lnTo>
                    <a:pt x="147" y="214"/>
                  </a:lnTo>
                  <a:lnTo>
                    <a:pt x="165" y="223"/>
                  </a:lnTo>
                  <a:lnTo>
                    <a:pt x="183" y="231"/>
                  </a:lnTo>
                  <a:lnTo>
                    <a:pt x="203" y="238"/>
                  </a:lnTo>
                  <a:lnTo>
                    <a:pt x="223" y="243"/>
                  </a:lnTo>
                  <a:lnTo>
                    <a:pt x="242" y="247"/>
                  </a:lnTo>
                  <a:lnTo>
                    <a:pt x="263" y="248"/>
                  </a:lnTo>
                  <a:lnTo>
                    <a:pt x="263" y="248"/>
                  </a:lnTo>
                  <a:lnTo>
                    <a:pt x="274" y="247"/>
                  </a:lnTo>
                  <a:lnTo>
                    <a:pt x="275" y="247"/>
                  </a:lnTo>
                  <a:lnTo>
                    <a:pt x="275" y="247"/>
                  </a:lnTo>
                  <a:lnTo>
                    <a:pt x="280" y="248"/>
                  </a:lnTo>
                  <a:lnTo>
                    <a:pt x="285" y="250"/>
                  </a:lnTo>
                  <a:lnTo>
                    <a:pt x="288" y="252"/>
                  </a:lnTo>
                  <a:lnTo>
                    <a:pt x="292" y="255"/>
                  </a:lnTo>
                  <a:lnTo>
                    <a:pt x="294" y="257"/>
                  </a:lnTo>
                  <a:lnTo>
                    <a:pt x="296" y="261"/>
                  </a:lnTo>
                  <a:lnTo>
                    <a:pt x="297" y="270"/>
                  </a:lnTo>
                  <a:lnTo>
                    <a:pt x="297" y="270"/>
                  </a:lnTo>
                  <a:lnTo>
                    <a:pt x="297" y="274"/>
                  </a:lnTo>
                  <a:lnTo>
                    <a:pt x="296" y="280"/>
                  </a:lnTo>
                  <a:lnTo>
                    <a:pt x="294" y="284"/>
                  </a:lnTo>
                  <a:lnTo>
                    <a:pt x="292" y="287"/>
                  </a:lnTo>
                  <a:lnTo>
                    <a:pt x="288" y="291"/>
                  </a:lnTo>
                  <a:lnTo>
                    <a:pt x="284" y="294"/>
                  </a:lnTo>
                  <a:lnTo>
                    <a:pt x="279" y="295"/>
                  </a:lnTo>
                  <a:lnTo>
                    <a:pt x="274" y="297"/>
                  </a:lnTo>
                  <a:lnTo>
                    <a:pt x="274" y="297"/>
                  </a:lnTo>
                  <a:lnTo>
                    <a:pt x="262" y="297"/>
                  </a:lnTo>
                  <a:lnTo>
                    <a:pt x="262" y="29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7" name="chenying0907 1034"/>
            <p:cNvSpPr/>
            <p:nvPr/>
          </p:nvSpPr>
          <p:spPr bwMode="auto">
            <a:xfrm>
              <a:off x="2249488" y="4241800"/>
              <a:ext cx="201613" cy="217488"/>
            </a:xfrm>
            <a:custGeom>
              <a:avLst/>
              <a:gdLst/>
              <a:ahLst/>
              <a:cxnLst>
                <a:cxn ang="0">
                  <a:pos x="341" y="547"/>
                </a:cxn>
                <a:cxn ang="0">
                  <a:pos x="313" y="539"/>
                </a:cxn>
                <a:cxn ang="0">
                  <a:pos x="276" y="513"/>
                </a:cxn>
                <a:cxn ang="0">
                  <a:pos x="250" y="491"/>
                </a:cxn>
                <a:cxn ang="0">
                  <a:pos x="245" y="463"/>
                </a:cxn>
                <a:cxn ang="0">
                  <a:pos x="258" y="447"/>
                </a:cxn>
                <a:cxn ang="0">
                  <a:pos x="277" y="451"/>
                </a:cxn>
                <a:cxn ang="0">
                  <a:pos x="294" y="467"/>
                </a:cxn>
                <a:cxn ang="0">
                  <a:pos x="331" y="493"/>
                </a:cxn>
                <a:cxn ang="0">
                  <a:pos x="379" y="502"/>
                </a:cxn>
                <a:cxn ang="0">
                  <a:pos x="402" y="500"/>
                </a:cxn>
                <a:cxn ang="0">
                  <a:pos x="443" y="487"/>
                </a:cxn>
                <a:cxn ang="0">
                  <a:pos x="447" y="479"/>
                </a:cxn>
                <a:cxn ang="0">
                  <a:pos x="421" y="460"/>
                </a:cxn>
                <a:cxn ang="0">
                  <a:pos x="311" y="433"/>
                </a:cxn>
                <a:cxn ang="0">
                  <a:pos x="231" y="412"/>
                </a:cxn>
                <a:cxn ang="0">
                  <a:pos x="105" y="369"/>
                </a:cxn>
                <a:cxn ang="0">
                  <a:pos x="51" y="332"/>
                </a:cxn>
                <a:cxn ang="0">
                  <a:pos x="16" y="281"/>
                </a:cxn>
                <a:cxn ang="0">
                  <a:pos x="3" y="238"/>
                </a:cxn>
                <a:cxn ang="0">
                  <a:pos x="0" y="177"/>
                </a:cxn>
                <a:cxn ang="0">
                  <a:pos x="17" y="118"/>
                </a:cxn>
                <a:cxn ang="0">
                  <a:pos x="55" y="71"/>
                </a:cxn>
                <a:cxn ang="0">
                  <a:pos x="106" y="39"/>
                </a:cxn>
                <a:cxn ang="0">
                  <a:pos x="201" y="5"/>
                </a:cxn>
                <a:cxn ang="0">
                  <a:pos x="267" y="0"/>
                </a:cxn>
                <a:cxn ang="0">
                  <a:pos x="309" y="12"/>
                </a:cxn>
                <a:cxn ang="0">
                  <a:pos x="322" y="35"/>
                </a:cxn>
                <a:cxn ang="0">
                  <a:pos x="309" y="52"/>
                </a:cxn>
                <a:cxn ang="0">
                  <a:pos x="296" y="56"/>
                </a:cxn>
                <a:cxn ang="0">
                  <a:pos x="277" y="51"/>
                </a:cxn>
                <a:cxn ang="0">
                  <a:pos x="252" y="48"/>
                </a:cxn>
                <a:cxn ang="0">
                  <a:pos x="173" y="64"/>
                </a:cxn>
                <a:cxn ang="0">
                  <a:pos x="107" y="94"/>
                </a:cxn>
                <a:cxn ang="0">
                  <a:pos x="77" y="122"/>
                </a:cxn>
                <a:cxn ang="0">
                  <a:pos x="52" y="169"/>
                </a:cxn>
                <a:cxn ang="0">
                  <a:pos x="47" y="209"/>
                </a:cxn>
                <a:cxn ang="0">
                  <a:pos x="59" y="259"/>
                </a:cxn>
                <a:cxn ang="0">
                  <a:pos x="78" y="289"/>
                </a:cxn>
                <a:cxn ang="0">
                  <a:pos x="122" y="322"/>
                </a:cxn>
                <a:cxn ang="0">
                  <a:pos x="231" y="361"/>
                </a:cxn>
                <a:cxn ang="0">
                  <a:pos x="298" y="378"/>
                </a:cxn>
                <a:cxn ang="0">
                  <a:pos x="398" y="404"/>
                </a:cxn>
                <a:cxn ang="0">
                  <a:pos x="453" y="419"/>
                </a:cxn>
                <a:cxn ang="0">
                  <a:pos x="496" y="443"/>
                </a:cxn>
                <a:cxn ang="0">
                  <a:pos x="505" y="459"/>
                </a:cxn>
                <a:cxn ang="0">
                  <a:pos x="505" y="500"/>
                </a:cxn>
                <a:cxn ang="0">
                  <a:pos x="480" y="530"/>
                </a:cxn>
                <a:cxn ang="0">
                  <a:pos x="408" y="547"/>
                </a:cxn>
              </a:cxnLst>
              <a:rect l="0" t="0" r="r" b="b"/>
              <a:pathLst>
                <a:path w="509" h="548">
                  <a:moveTo>
                    <a:pt x="382" y="548"/>
                  </a:moveTo>
                  <a:lnTo>
                    <a:pt x="382" y="548"/>
                  </a:lnTo>
                  <a:lnTo>
                    <a:pt x="362" y="548"/>
                  </a:lnTo>
                  <a:lnTo>
                    <a:pt x="341" y="547"/>
                  </a:lnTo>
                  <a:lnTo>
                    <a:pt x="341" y="547"/>
                  </a:lnTo>
                  <a:lnTo>
                    <a:pt x="331" y="544"/>
                  </a:lnTo>
                  <a:lnTo>
                    <a:pt x="320" y="542"/>
                  </a:lnTo>
                  <a:lnTo>
                    <a:pt x="313" y="539"/>
                  </a:lnTo>
                  <a:lnTo>
                    <a:pt x="305" y="535"/>
                  </a:lnTo>
                  <a:lnTo>
                    <a:pt x="290" y="525"/>
                  </a:lnTo>
                  <a:lnTo>
                    <a:pt x="276" y="513"/>
                  </a:lnTo>
                  <a:lnTo>
                    <a:pt x="276" y="513"/>
                  </a:lnTo>
                  <a:lnTo>
                    <a:pt x="265" y="504"/>
                  </a:lnTo>
                  <a:lnTo>
                    <a:pt x="252" y="493"/>
                  </a:lnTo>
                  <a:lnTo>
                    <a:pt x="252" y="493"/>
                  </a:lnTo>
                  <a:lnTo>
                    <a:pt x="250" y="491"/>
                  </a:lnTo>
                  <a:lnTo>
                    <a:pt x="246" y="487"/>
                  </a:lnTo>
                  <a:lnTo>
                    <a:pt x="243" y="479"/>
                  </a:lnTo>
                  <a:lnTo>
                    <a:pt x="242" y="471"/>
                  </a:lnTo>
                  <a:lnTo>
                    <a:pt x="245" y="463"/>
                  </a:lnTo>
                  <a:lnTo>
                    <a:pt x="245" y="463"/>
                  </a:lnTo>
                  <a:lnTo>
                    <a:pt x="247" y="457"/>
                  </a:lnTo>
                  <a:lnTo>
                    <a:pt x="252" y="451"/>
                  </a:lnTo>
                  <a:lnTo>
                    <a:pt x="258" y="447"/>
                  </a:lnTo>
                  <a:lnTo>
                    <a:pt x="264" y="446"/>
                  </a:lnTo>
                  <a:lnTo>
                    <a:pt x="264" y="446"/>
                  </a:lnTo>
                  <a:lnTo>
                    <a:pt x="271" y="447"/>
                  </a:lnTo>
                  <a:lnTo>
                    <a:pt x="277" y="451"/>
                  </a:lnTo>
                  <a:lnTo>
                    <a:pt x="277" y="451"/>
                  </a:lnTo>
                  <a:lnTo>
                    <a:pt x="286" y="459"/>
                  </a:lnTo>
                  <a:lnTo>
                    <a:pt x="294" y="467"/>
                  </a:lnTo>
                  <a:lnTo>
                    <a:pt x="294" y="467"/>
                  </a:lnTo>
                  <a:lnTo>
                    <a:pt x="302" y="475"/>
                  </a:lnTo>
                  <a:lnTo>
                    <a:pt x="311" y="483"/>
                  </a:lnTo>
                  <a:lnTo>
                    <a:pt x="320" y="489"/>
                  </a:lnTo>
                  <a:lnTo>
                    <a:pt x="331" y="493"/>
                  </a:lnTo>
                  <a:lnTo>
                    <a:pt x="331" y="493"/>
                  </a:lnTo>
                  <a:lnTo>
                    <a:pt x="350" y="498"/>
                  </a:lnTo>
                  <a:lnTo>
                    <a:pt x="364" y="501"/>
                  </a:lnTo>
                  <a:lnTo>
                    <a:pt x="379" y="502"/>
                  </a:lnTo>
                  <a:lnTo>
                    <a:pt x="379" y="502"/>
                  </a:lnTo>
                  <a:lnTo>
                    <a:pt x="388" y="501"/>
                  </a:lnTo>
                  <a:lnTo>
                    <a:pt x="388" y="501"/>
                  </a:lnTo>
                  <a:lnTo>
                    <a:pt x="402" y="500"/>
                  </a:lnTo>
                  <a:lnTo>
                    <a:pt x="421" y="497"/>
                  </a:lnTo>
                  <a:lnTo>
                    <a:pt x="430" y="494"/>
                  </a:lnTo>
                  <a:lnTo>
                    <a:pt x="438" y="491"/>
                  </a:lnTo>
                  <a:lnTo>
                    <a:pt x="443" y="487"/>
                  </a:lnTo>
                  <a:lnTo>
                    <a:pt x="446" y="484"/>
                  </a:lnTo>
                  <a:lnTo>
                    <a:pt x="447" y="481"/>
                  </a:lnTo>
                  <a:lnTo>
                    <a:pt x="447" y="481"/>
                  </a:lnTo>
                  <a:lnTo>
                    <a:pt x="447" y="479"/>
                  </a:lnTo>
                  <a:lnTo>
                    <a:pt x="446" y="476"/>
                  </a:lnTo>
                  <a:lnTo>
                    <a:pt x="441" y="471"/>
                  </a:lnTo>
                  <a:lnTo>
                    <a:pt x="433" y="466"/>
                  </a:lnTo>
                  <a:lnTo>
                    <a:pt x="421" y="460"/>
                  </a:lnTo>
                  <a:lnTo>
                    <a:pt x="421" y="460"/>
                  </a:lnTo>
                  <a:lnTo>
                    <a:pt x="369" y="447"/>
                  </a:lnTo>
                  <a:lnTo>
                    <a:pt x="369" y="447"/>
                  </a:lnTo>
                  <a:lnTo>
                    <a:pt x="311" y="433"/>
                  </a:lnTo>
                  <a:lnTo>
                    <a:pt x="255" y="419"/>
                  </a:lnTo>
                  <a:lnTo>
                    <a:pt x="255" y="419"/>
                  </a:lnTo>
                  <a:lnTo>
                    <a:pt x="231" y="412"/>
                  </a:lnTo>
                  <a:lnTo>
                    <a:pt x="231" y="412"/>
                  </a:lnTo>
                  <a:lnTo>
                    <a:pt x="200" y="403"/>
                  </a:lnTo>
                  <a:lnTo>
                    <a:pt x="167" y="394"/>
                  </a:lnTo>
                  <a:lnTo>
                    <a:pt x="136" y="382"/>
                  </a:lnTo>
                  <a:lnTo>
                    <a:pt x="105" y="369"/>
                  </a:lnTo>
                  <a:lnTo>
                    <a:pt x="90" y="361"/>
                  </a:lnTo>
                  <a:lnTo>
                    <a:pt x="77" y="352"/>
                  </a:lnTo>
                  <a:lnTo>
                    <a:pt x="64" y="343"/>
                  </a:lnTo>
                  <a:lnTo>
                    <a:pt x="51" y="332"/>
                  </a:lnTo>
                  <a:lnTo>
                    <a:pt x="40" y="322"/>
                  </a:lnTo>
                  <a:lnTo>
                    <a:pt x="31" y="309"/>
                  </a:lnTo>
                  <a:lnTo>
                    <a:pt x="22" y="296"/>
                  </a:lnTo>
                  <a:lnTo>
                    <a:pt x="16" y="281"/>
                  </a:lnTo>
                  <a:lnTo>
                    <a:pt x="16" y="281"/>
                  </a:lnTo>
                  <a:lnTo>
                    <a:pt x="10" y="267"/>
                  </a:lnTo>
                  <a:lnTo>
                    <a:pt x="6" y="252"/>
                  </a:lnTo>
                  <a:lnTo>
                    <a:pt x="3" y="238"/>
                  </a:lnTo>
                  <a:lnTo>
                    <a:pt x="0" y="222"/>
                  </a:lnTo>
                  <a:lnTo>
                    <a:pt x="0" y="207"/>
                  </a:lnTo>
                  <a:lnTo>
                    <a:pt x="0" y="192"/>
                  </a:lnTo>
                  <a:lnTo>
                    <a:pt x="0" y="177"/>
                  </a:lnTo>
                  <a:lnTo>
                    <a:pt x="3" y="161"/>
                  </a:lnTo>
                  <a:lnTo>
                    <a:pt x="6" y="147"/>
                  </a:lnTo>
                  <a:lnTo>
                    <a:pt x="10" y="132"/>
                  </a:lnTo>
                  <a:lnTo>
                    <a:pt x="17" y="118"/>
                  </a:lnTo>
                  <a:lnTo>
                    <a:pt x="25" y="105"/>
                  </a:lnTo>
                  <a:lnTo>
                    <a:pt x="33" y="93"/>
                  </a:lnTo>
                  <a:lnTo>
                    <a:pt x="43" y="81"/>
                  </a:lnTo>
                  <a:lnTo>
                    <a:pt x="55" y="71"/>
                  </a:lnTo>
                  <a:lnTo>
                    <a:pt x="68" y="62"/>
                  </a:lnTo>
                  <a:lnTo>
                    <a:pt x="68" y="62"/>
                  </a:lnTo>
                  <a:lnTo>
                    <a:pt x="85" y="50"/>
                  </a:lnTo>
                  <a:lnTo>
                    <a:pt x="106" y="39"/>
                  </a:lnTo>
                  <a:lnTo>
                    <a:pt x="128" y="29"/>
                  </a:lnTo>
                  <a:lnTo>
                    <a:pt x="152" y="20"/>
                  </a:lnTo>
                  <a:lnTo>
                    <a:pt x="177" y="12"/>
                  </a:lnTo>
                  <a:lnTo>
                    <a:pt x="201" y="5"/>
                  </a:lnTo>
                  <a:lnTo>
                    <a:pt x="226" y="1"/>
                  </a:lnTo>
                  <a:lnTo>
                    <a:pt x="251" y="0"/>
                  </a:lnTo>
                  <a:lnTo>
                    <a:pt x="251" y="0"/>
                  </a:lnTo>
                  <a:lnTo>
                    <a:pt x="267" y="0"/>
                  </a:lnTo>
                  <a:lnTo>
                    <a:pt x="282" y="3"/>
                  </a:lnTo>
                  <a:lnTo>
                    <a:pt x="297" y="7"/>
                  </a:lnTo>
                  <a:lnTo>
                    <a:pt x="309" y="12"/>
                  </a:lnTo>
                  <a:lnTo>
                    <a:pt x="309" y="12"/>
                  </a:lnTo>
                  <a:lnTo>
                    <a:pt x="315" y="16"/>
                  </a:lnTo>
                  <a:lnTo>
                    <a:pt x="320" y="21"/>
                  </a:lnTo>
                  <a:lnTo>
                    <a:pt x="322" y="28"/>
                  </a:lnTo>
                  <a:lnTo>
                    <a:pt x="322" y="35"/>
                  </a:lnTo>
                  <a:lnTo>
                    <a:pt x="322" y="35"/>
                  </a:lnTo>
                  <a:lnTo>
                    <a:pt x="318" y="43"/>
                  </a:lnTo>
                  <a:lnTo>
                    <a:pt x="313" y="50"/>
                  </a:lnTo>
                  <a:lnTo>
                    <a:pt x="309" y="52"/>
                  </a:lnTo>
                  <a:lnTo>
                    <a:pt x="305" y="55"/>
                  </a:lnTo>
                  <a:lnTo>
                    <a:pt x="301" y="56"/>
                  </a:lnTo>
                  <a:lnTo>
                    <a:pt x="296" y="56"/>
                  </a:lnTo>
                  <a:lnTo>
                    <a:pt x="296" y="56"/>
                  </a:lnTo>
                  <a:lnTo>
                    <a:pt x="289" y="56"/>
                  </a:lnTo>
                  <a:lnTo>
                    <a:pt x="284" y="54"/>
                  </a:lnTo>
                  <a:lnTo>
                    <a:pt x="284" y="54"/>
                  </a:lnTo>
                  <a:lnTo>
                    <a:pt x="277" y="51"/>
                  </a:lnTo>
                  <a:lnTo>
                    <a:pt x="269" y="50"/>
                  </a:lnTo>
                  <a:lnTo>
                    <a:pt x="262" y="48"/>
                  </a:lnTo>
                  <a:lnTo>
                    <a:pt x="252" y="48"/>
                  </a:lnTo>
                  <a:lnTo>
                    <a:pt x="252" y="48"/>
                  </a:lnTo>
                  <a:lnTo>
                    <a:pt x="234" y="48"/>
                  </a:lnTo>
                  <a:lnTo>
                    <a:pt x="213" y="52"/>
                  </a:lnTo>
                  <a:lnTo>
                    <a:pt x="194" y="58"/>
                  </a:lnTo>
                  <a:lnTo>
                    <a:pt x="173" y="64"/>
                  </a:lnTo>
                  <a:lnTo>
                    <a:pt x="154" y="71"/>
                  </a:lnTo>
                  <a:lnTo>
                    <a:pt x="136" y="79"/>
                  </a:lnTo>
                  <a:lnTo>
                    <a:pt x="120" y="86"/>
                  </a:lnTo>
                  <a:lnTo>
                    <a:pt x="107" y="94"/>
                  </a:lnTo>
                  <a:lnTo>
                    <a:pt x="107" y="94"/>
                  </a:lnTo>
                  <a:lnTo>
                    <a:pt x="97" y="102"/>
                  </a:lnTo>
                  <a:lnTo>
                    <a:pt x="86" y="111"/>
                  </a:lnTo>
                  <a:lnTo>
                    <a:pt x="77" y="122"/>
                  </a:lnTo>
                  <a:lnTo>
                    <a:pt x="69" y="132"/>
                  </a:lnTo>
                  <a:lnTo>
                    <a:pt x="63" y="144"/>
                  </a:lnTo>
                  <a:lnTo>
                    <a:pt x="57" y="156"/>
                  </a:lnTo>
                  <a:lnTo>
                    <a:pt x="52" y="169"/>
                  </a:lnTo>
                  <a:lnTo>
                    <a:pt x="50" y="183"/>
                  </a:lnTo>
                  <a:lnTo>
                    <a:pt x="50" y="183"/>
                  </a:lnTo>
                  <a:lnTo>
                    <a:pt x="47" y="196"/>
                  </a:lnTo>
                  <a:lnTo>
                    <a:pt x="47" y="209"/>
                  </a:lnTo>
                  <a:lnTo>
                    <a:pt x="48" y="222"/>
                  </a:lnTo>
                  <a:lnTo>
                    <a:pt x="50" y="234"/>
                  </a:lnTo>
                  <a:lnTo>
                    <a:pt x="54" y="247"/>
                  </a:lnTo>
                  <a:lnTo>
                    <a:pt x="59" y="259"/>
                  </a:lnTo>
                  <a:lnTo>
                    <a:pt x="64" y="269"/>
                  </a:lnTo>
                  <a:lnTo>
                    <a:pt x="72" y="281"/>
                  </a:lnTo>
                  <a:lnTo>
                    <a:pt x="72" y="281"/>
                  </a:lnTo>
                  <a:lnTo>
                    <a:pt x="78" y="289"/>
                  </a:lnTo>
                  <a:lnTo>
                    <a:pt x="86" y="297"/>
                  </a:lnTo>
                  <a:lnTo>
                    <a:pt x="94" y="303"/>
                  </a:lnTo>
                  <a:lnTo>
                    <a:pt x="103" y="310"/>
                  </a:lnTo>
                  <a:lnTo>
                    <a:pt x="122" y="322"/>
                  </a:lnTo>
                  <a:lnTo>
                    <a:pt x="143" y="332"/>
                  </a:lnTo>
                  <a:lnTo>
                    <a:pt x="165" y="340"/>
                  </a:lnTo>
                  <a:lnTo>
                    <a:pt x="187" y="348"/>
                  </a:lnTo>
                  <a:lnTo>
                    <a:pt x="231" y="361"/>
                  </a:lnTo>
                  <a:lnTo>
                    <a:pt x="231" y="361"/>
                  </a:lnTo>
                  <a:lnTo>
                    <a:pt x="250" y="365"/>
                  </a:lnTo>
                  <a:lnTo>
                    <a:pt x="250" y="365"/>
                  </a:lnTo>
                  <a:lnTo>
                    <a:pt x="298" y="378"/>
                  </a:lnTo>
                  <a:lnTo>
                    <a:pt x="345" y="391"/>
                  </a:lnTo>
                  <a:lnTo>
                    <a:pt x="345" y="391"/>
                  </a:lnTo>
                  <a:lnTo>
                    <a:pt x="398" y="404"/>
                  </a:lnTo>
                  <a:lnTo>
                    <a:pt x="398" y="404"/>
                  </a:lnTo>
                  <a:lnTo>
                    <a:pt x="411" y="407"/>
                  </a:lnTo>
                  <a:lnTo>
                    <a:pt x="411" y="407"/>
                  </a:lnTo>
                  <a:lnTo>
                    <a:pt x="437" y="413"/>
                  </a:lnTo>
                  <a:lnTo>
                    <a:pt x="453" y="419"/>
                  </a:lnTo>
                  <a:lnTo>
                    <a:pt x="467" y="424"/>
                  </a:lnTo>
                  <a:lnTo>
                    <a:pt x="480" y="430"/>
                  </a:lnTo>
                  <a:lnTo>
                    <a:pt x="490" y="438"/>
                  </a:lnTo>
                  <a:lnTo>
                    <a:pt x="496" y="443"/>
                  </a:lnTo>
                  <a:lnTo>
                    <a:pt x="500" y="449"/>
                  </a:lnTo>
                  <a:lnTo>
                    <a:pt x="504" y="454"/>
                  </a:lnTo>
                  <a:lnTo>
                    <a:pt x="505" y="459"/>
                  </a:lnTo>
                  <a:lnTo>
                    <a:pt x="505" y="459"/>
                  </a:lnTo>
                  <a:lnTo>
                    <a:pt x="507" y="470"/>
                  </a:lnTo>
                  <a:lnTo>
                    <a:pt x="509" y="479"/>
                  </a:lnTo>
                  <a:lnTo>
                    <a:pt x="507" y="489"/>
                  </a:lnTo>
                  <a:lnTo>
                    <a:pt x="505" y="500"/>
                  </a:lnTo>
                  <a:lnTo>
                    <a:pt x="501" y="509"/>
                  </a:lnTo>
                  <a:lnTo>
                    <a:pt x="496" y="517"/>
                  </a:lnTo>
                  <a:lnTo>
                    <a:pt x="489" y="525"/>
                  </a:lnTo>
                  <a:lnTo>
                    <a:pt x="480" y="530"/>
                  </a:lnTo>
                  <a:lnTo>
                    <a:pt x="480" y="530"/>
                  </a:lnTo>
                  <a:lnTo>
                    <a:pt x="458" y="538"/>
                  </a:lnTo>
                  <a:lnTo>
                    <a:pt x="434" y="544"/>
                  </a:lnTo>
                  <a:lnTo>
                    <a:pt x="408" y="547"/>
                  </a:lnTo>
                  <a:lnTo>
                    <a:pt x="382" y="548"/>
                  </a:lnTo>
                  <a:lnTo>
                    <a:pt x="382" y="54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8" name="chenying0907 1035"/>
            <p:cNvSpPr>
              <a:spLocks noEditPoints="1"/>
            </p:cNvSpPr>
            <p:nvPr/>
          </p:nvSpPr>
          <p:spPr bwMode="auto">
            <a:xfrm>
              <a:off x="2058988" y="4086225"/>
              <a:ext cx="720725" cy="715963"/>
            </a:xfrm>
            <a:custGeom>
              <a:avLst/>
              <a:gdLst/>
              <a:ahLst/>
              <a:cxnLst>
                <a:cxn ang="0">
                  <a:pos x="1523" y="1757"/>
                </a:cxn>
                <a:cxn ang="0">
                  <a:pos x="1310" y="1528"/>
                </a:cxn>
                <a:cxn ang="0">
                  <a:pos x="1261" y="1462"/>
                </a:cxn>
                <a:cxn ang="0">
                  <a:pos x="880" y="1510"/>
                </a:cxn>
                <a:cxn ang="0">
                  <a:pos x="542" y="1462"/>
                </a:cxn>
                <a:cxn ang="0">
                  <a:pos x="273" y="1324"/>
                </a:cxn>
                <a:cxn ang="0">
                  <a:pos x="88" y="1115"/>
                </a:cxn>
                <a:cxn ang="0">
                  <a:pos x="7" y="878"/>
                </a:cxn>
                <a:cxn ang="0">
                  <a:pos x="3" y="734"/>
                </a:cxn>
                <a:cxn ang="0">
                  <a:pos x="47" y="509"/>
                </a:cxn>
                <a:cxn ang="0">
                  <a:pos x="157" y="292"/>
                </a:cxn>
                <a:cxn ang="0">
                  <a:pos x="316" y="159"/>
                </a:cxn>
                <a:cxn ang="0">
                  <a:pos x="574" y="47"/>
                </a:cxn>
                <a:cxn ang="0">
                  <a:pos x="831" y="10"/>
                </a:cxn>
                <a:cxn ang="0">
                  <a:pos x="977" y="8"/>
                </a:cxn>
                <a:cxn ang="0">
                  <a:pos x="1026" y="0"/>
                </a:cxn>
                <a:cxn ang="0">
                  <a:pos x="1241" y="59"/>
                </a:cxn>
                <a:cxn ang="0">
                  <a:pos x="1526" y="217"/>
                </a:cxn>
                <a:cxn ang="0">
                  <a:pos x="1695" y="453"/>
                </a:cxn>
                <a:cxn ang="0">
                  <a:pos x="1781" y="718"/>
                </a:cxn>
                <a:cxn ang="0">
                  <a:pos x="1769" y="955"/>
                </a:cxn>
                <a:cxn ang="0">
                  <a:pos x="1678" y="1136"/>
                </a:cxn>
                <a:cxn ang="0">
                  <a:pos x="1574" y="1275"/>
                </a:cxn>
                <a:cxn ang="0">
                  <a:pos x="1590" y="1336"/>
                </a:cxn>
                <a:cxn ang="0">
                  <a:pos x="1679" y="1425"/>
                </a:cxn>
                <a:cxn ang="0">
                  <a:pos x="1777" y="1519"/>
                </a:cxn>
                <a:cxn ang="0">
                  <a:pos x="1815" y="1644"/>
                </a:cxn>
                <a:cxn ang="0">
                  <a:pos x="1746" y="1749"/>
                </a:cxn>
                <a:cxn ang="0">
                  <a:pos x="1618" y="1801"/>
                </a:cxn>
                <a:cxn ang="0">
                  <a:pos x="1340" y="1436"/>
                </a:cxn>
                <a:cxn ang="0">
                  <a:pos x="1361" y="1512"/>
                </a:cxn>
                <a:cxn ang="0">
                  <a:pos x="1526" y="1694"/>
                </a:cxn>
                <a:cxn ang="0">
                  <a:pos x="1622" y="1749"/>
                </a:cxn>
                <a:cxn ang="0">
                  <a:pos x="1718" y="1706"/>
                </a:cxn>
                <a:cxn ang="0">
                  <a:pos x="1767" y="1612"/>
                </a:cxn>
                <a:cxn ang="0">
                  <a:pos x="1691" y="1508"/>
                </a:cxn>
                <a:cxn ang="0">
                  <a:pos x="1586" y="1398"/>
                </a:cxn>
                <a:cxn ang="0">
                  <a:pos x="886" y="57"/>
                </a:cxn>
                <a:cxn ang="0">
                  <a:pos x="630" y="81"/>
                </a:cxn>
                <a:cxn ang="0">
                  <a:pos x="323" y="211"/>
                </a:cxn>
                <a:cxn ang="0">
                  <a:pos x="149" y="401"/>
                </a:cxn>
                <a:cxn ang="0">
                  <a:pos x="56" y="691"/>
                </a:cxn>
                <a:cxn ang="0">
                  <a:pos x="60" y="881"/>
                </a:cxn>
                <a:cxn ang="0">
                  <a:pos x="109" y="1044"/>
                </a:cxn>
                <a:cxn ang="0">
                  <a:pos x="211" y="1204"/>
                </a:cxn>
                <a:cxn ang="0">
                  <a:pos x="404" y="1359"/>
                </a:cxn>
                <a:cxn ang="0">
                  <a:pos x="675" y="1439"/>
                </a:cxn>
                <a:cxn ang="0">
                  <a:pos x="968" y="1457"/>
                </a:cxn>
                <a:cxn ang="0">
                  <a:pos x="1280" y="1404"/>
                </a:cxn>
                <a:cxn ang="0">
                  <a:pos x="1543" y="1245"/>
                </a:cxn>
                <a:cxn ang="0">
                  <a:pos x="1608" y="1155"/>
                </a:cxn>
                <a:cxn ang="0">
                  <a:pos x="1700" y="1001"/>
                </a:cxn>
                <a:cxn ang="0">
                  <a:pos x="1734" y="771"/>
                </a:cxn>
                <a:cxn ang="0">
                  <a:pos x="1697" y="572"/>
                </a:cxn>
                <a:cxn ang="0">
                  <a:pos x="1568" y="343"/>
                </a:cxn>
                <a:cxn ang="0">
                  <a:pos x="1374" y="166"/>
                </a:cxn>
                <a:cxn ang="0">
                  <a:pos x="1156" y="89"/>
                </a:cxn>
                <a:cxn ang="0">
                  <a:pos x="1019" y="53"/>
                </a:cxn>
                <a:cxn ang="0">
                  <a:pos x="886" y="57"/>
                </a:cxn>
              </a:cxnLst>
              <a:rect l="0" t="0" r="r" b="b"/>
              <a:pathLst>
                <a:path w="1816" h="1801">
                  <a:moveTo>
                    <a:pt x="1618" y="1801"/>
                  </a:moveTo>
                  <a:lnTo>
                    <a:pt x="1618" y="1801"/>
                  </a:lnTo>
                  <a:lnTo>
                    <a:pt x="1603" y="1800"/>
                  </a:lnTo>
                  <a:lnTo>
                    <a:pt x="1603" y="1800"/>
                  </a:lnTo>
                  <a:lnTo>
                    <a:pt x="1586" y="1796"/>
                  </a:lnTo>
                  <a:lnTo>
                    <a:pt x="1569" y="1788"/>
                  </a:lnTo>
                  <a:lnTo>
                    <a:pt x="1554" y="1780"/>
                  </a:lnTo>
                  <a:lnTo>
                    <a:pt x="1538" y="1768"/>
                  </a:lnTo>
                  <a:lnTo>
                    <a:pt x="1523" y="1757"/>
                  </a:lnTo>
                  <a:lnTo>
                    <a:pt x="1510" y="1745"/>
                  </a:lnTo>
                  <a:lnTo>
                    <a:pt x="1484" y="1720"/>
                  </a:lnTo>
                  <a:lnTo>
                    <a:pt x="1484" y="1720"/>
                  </a:lnTo>
                  <a:lnTo>
                    <a:pt x="1442" y="1676"/>
                  </a:lnTo>
                  <a:lnTo>
                    <a:pt x="1403" y="1634"/>
                  </a:lnTo>
                  <a:lnTo>
                    <a:pt x="1365" y="1592"/>
                  </a:lnTo>
                  <a:lnTo>
                    <a:pt x="1330" y="1550"/>
                  </a:lnTo>
                  <a:lnTo>
                    <a:pt x="1330" y="1550"/>
                  </a:lnTo>
                  <a:lnTo>
                    <a:pt x="1310" y="1528"/>
                  </a:lnTo>
                  <a:lnTo>
                    <a:pt x="1310" y="1528"/>
                  </a:lnTo>
                  <a:lnTo>
                    <a:pt x="1296" y="1512"/>
                  </a:lnTo>
                  <a:lnTo>
                    <a:pt x="1284" y="1498"/>
                  </a:lnTo>
                  <a:lnTo>
                    <a:pt x="1279" y="1490"/>
                  </a:lnTo>
                  <a:lnTo>
                    <a:pt x="1274" y="1481"/>
                  </a:lnTo>
                  <a:lnTo>
                    <a:pt x="1270" y="1472"/>
                  </a:lnTo>
                  <a:lnTo>
                    <a:pt x="1267" y="1462"/>
                  </a:lnTo>
                  <a:lnTo>
                    <a:pt x="1266" y="1460"/>
                  </a:lnTo>
                  <a:lnTo>
                    <a:pt x="1261" y="1462"/>
                  </a:lnTo>
                  <a:lnTo>
                    <a:pt x="1261" y="1462"/>
                  </a:lnTo>
                  <a:lnTo>
                    <a:pt x="1212" y="1473"/>
                  </a:lnTo>
                  <a:lnTo>
                    <a:pt x="1164" y="1482"/>
                  </a:lnTo>
                  <a:lnTo>
                    <a:pt x="1115" y="1491"/>
                  </a:lnTo>
                  <a:lnTo>
                    <a:pt x="1067" y="1498"/>
                  </a:lnTo>
                  <a:lnTo>
                    <a:pt x="1020" y="1503"/>
                  </a:lnTo>
                  <a:lnTo>
                    <a:pt x="973" y="1506"/>
                  </a:lnTo>
                  <a:lnTo>
                    <a:pt x="926" y="1508"/>
                  </a:lnTo>
                  <a:lnTo>
                    <a:pt x="880" y="1510"/>
                  </a:lnTo>
                  <a:lnTo>
                    <a:pt x="880" y="1510"/>
                  </a:lnTo>
                  <a:lnTo>
                    <a:pt x="834" y="1508"/>
                  </a:lnTo>
                  <a:lnTo>
                    <a:pt x="790" y="1506"/>
                  </a:lnTo>
                  <a:lnTo>
                    <a:pt x="745" y="1503"/>
                  </a:lnTo>
                  <a:lnTo>
                    <a:pt x="703" y="1498"/>
                  </a:lnTo>
                  <a:lnTo>
                    <a:pt x="661" y="1491"/>
                  </a:lnTo>
                  <a:lnTo>
                    <a:pt x="621" y="1482"/>
                  </a:lnTo>
                  <a:lnTo>
                    <a:pt x="580" y="1473"/>
                  </a:lnTo>
                  <a:lnTo>
                    <a:pt x="542" y="1462"/>
                  </a:lnTo>
                  <a:lnTo>
                    <a:pt x="504" y="1449"/>
                  </a:lnTo>
                  <a:lnTo>
                    <a:pt x="468" y="1435"/>
                  </a:lnTo>
                  <a:lnTo>
                    <a:pt x="433" y="1421"/>
                  </a:lnTo>
                  <a:lnTo>
                    <a:pt x="399" y="1404"/>
                  </a:lnTo>
                  <a:lnTo>
                    <a:pt x="365" y="1385"/>
                  </a:lnTo>
                  <a:lnTo>
                    <a:pt x="333" y="1366"/>
                  </a:lnTo>
                  <a:lnTo>
                    <a:pt x="303" y="1346"/>
                  </a:lnTo>
                  <a:lnTo>
                    <a:pt x="273" y="1324"/>
                  </a:lnTo>
                  <a:lnTo>
                    <a:pt x="273" y="1324"/>
                  </a:lnTo>
                  <a:lnTo>
                    <a:pt x="242" y="1298"/>
                  </a:lnTo>
                  <a:lnTo>
                    <a:pt x="213" y="1272"/>
                  </a:lnTo>
                  <a:lnTo>
                    <a:pt x="187" y="1245"/>
                  </a:lnTo>
                  <a:lnTo>
                    <a:pt x="162" y="1221"/>
                  </a:lnTo>
                  <a:lnTo>
                    <a:pt x="141" y="1194"/>
                  </a:lnTo>
                  <a:lnTo>
                    <a:pt x="121" y="1168"/>
                  </a:lnTo>
                  <a:lnTo>
                    <a:pt x="104" y="1142"/>
                  </a:lnTo>
                  <a:lnTo>
                    <a:pt x="88" y="1115"/>
                  </a:lnTo>
                  <a:lnTo>
                    <a:pt x="88" y="1115"/>
                  </a:lnTo>
                  <a:lnTo>
                    <a:pt x="78" y="1094"/>
                  </a:lnTo>
                  <a:lnTo>
                    <a:pt x="68" y="1071"/>
                  </a:lnTo>
                  <a:lnTo>
                    <a:pt x="60" y="1051"/>
                  </a:lnTo>
                  <a:lnTo>
                    <a:pt x="52" y="1028"/>
                  </a:lnTo>
                  <a:lnTo>
                    <a:pt x="37" y="984"/>
                  </a:lnTo>
                  <a:lnTo>
                    <a:pt x="26" y="941"/>
                  </a:lnTo>
                  <a:lnTo>
                    <a:pt x="26" y="941"/>
                  </a:lnTo>
                  <a:lnTo>
                    <a:pt x="7" y="878"/>
                  </a:lnTo>
                  <a:lnTo>
                    <a:pt x="7" y="878"/>
                  </a:lnTo>
                  <a:lnTo>
                    <a:pt x="3" y="866"/>
                  </a:lnTo>
                  <a:lnTo>
                    <a:pt x="1" y="853"/>
                  </a:lnTo>
                  <a:lnTo>
                    <a:pt x="1" y="839"/>
                  </a:lnTo>
                  <a:lnTo>
                    <a:pt x="0" y="824"/>
                  </a:lnTo>
                  <a:lnTo>
                    <a:pt x="1" y="796"/>
                  </a:lnTo>
                  <a:lnTo>
                    <a:pt x="2" y="767"/>
                  </a:lnTo>
                  <a:lnTo>
                    <a:pt x="2" y="767"/>
                  </a:lnTo>
                  <a:lnTo>
                    <a:pt x="3" y="734"/>
                  </a:lnTo>
                  <a:lnTo>
                    <a:pt x="3" y="734"/>
                  </a:lnTo>
                  <a:lnTo>
                    <a:pt x="6" y="707"/>
                  </a:lnTo>
                  <a:lnTo>
                    <a:pt x="9" y="679"/>
                  </a:lnTo>
                  <a:lnTo>
                    <a:pt x="13" y="649"/>
                  </a:lnTo>
                  <a:lnTo>
                    <a:pt x="18" y="618"/>
                  </a:lnTo>
                  <a:lnTo>
                    <a:pt x="18" y="618"/>
                  </a:lnTo>
                  <a:lnTo>
                    <a:pt x="23" y="590"/>
                  </a:lnTo>
                  <a:lnTo>
                    <a:pt x="31" y="564"/>
                  </a:lnTo>
                  <a:lnTo>
                    <a:pt x="39" y="537"/>
                  </a:lnTo>
                  <a:lnTo>
                    <a:pt x="47" y="509"/>
                  </a:lnTo>
                  <a:lnTo>
                    <a:pt x="57" y="482"/>
                  </a:lnTo>
                  <a:lnTo>
                    <a:pt x="69" y="453"/>
                  </a:lnTo>
                  <a:lnTo>
                    <a:pt x="82" y="424"/>
                  </a:lnTo>
                  <a:lnTo>
                    <a:pt x="98" y="394"/>
                  </a:lnTo>
                  <a:lnTo>
                    <a:pt x="98" y="394"/>
                  </a:lnTo>
                  <a:lnTo>
                    <a:pt x="111" y="368"/>
                  </a:lnTo>
                  <a:lnTo>
                    <a:pt x="124" y="343"/>
                  </a:lnTo>
                  <a:lnTo>
                    <a:pt x="140" y="317"/>
                  </a:lnTo>
                  <a:lnTo>
                    <a:pt x="157" y="292"/>
                  </a:lnTo>
                  <a:lnTo>
                    <a:pt x="175" y="267"/>
                  </a:lnTo>
                  <a:lnTo>
                    <a:pt x="196" y="245"/>
                  </a:lnTo>
                  <a:lnTo>
                    <a:pt x="218" y="225"/>
                  </a:lnTo>
                  <a:lnTo>
                    <a:pt x="230" y="215"/>
                  </a:lnTo>
                  <a:lnTo>
                    <a:pt x="243" y="207"/>
                  </a:lnTo>
                  <a:lnTo>
                    <a:pt x="243" y="207"/>
                  </a:lnTo>
                  <a:lnTo>
                    <a:pt x="270" y="189"/>
                  </a:lnTo>
                  <a:lnTo>
                    <a:pt x="270" y="189"/>
                  </a:lnTo>
                  <a:lnTo>
                    <a:pt x="316" y="159"/>
                  </a:lnTo>
                  <a:lnTo>
                    <a:pt x="365" y="129"/>
                  </a:lnTo>
                  <a:lnTo>
                    <a:pt x="388" y="115"/>
                  </a:lnTo>
                  <a:lnTo>
                    <a:pt x="413" y="102"/>
                  </a:lnTo>
                  <a:lnTo>
                    <a:pt x="438" y="92"/>
                  </a:lnTo>
                  <a:lnTo>
                    <a:pt x="463" y="81"/>
                  </a:lnTo>
                  <a:lnTo>
                    <a:pt x="463" y="81"/>
                  </a:lnTo>
                  <a:lnTo>
                    <a:pt x="501" y="70"/>
                  </a:lnTo>
                  <a:lnTo>
                    <a:pt x="537" y="58"/>
                  </a:lnTo>
                  <a:lnTo>
                    <a:pt x="574" y="47"/>
                  </a:lnTo>
                  <a:lnTo>
                    <a:pt x="609" y="40"/>
                  </a:lnTo>
                  <a:lnTo>
                    <a:pt x="643" y="32"/>
                  </a:lnTo>
                  <a:lnTo>
                    <a:pt x="676" y="27"/>
                  </a:lnTo>
                  <a:lnTo>
                    <a:pt x="710" y="21"/>
                  </a:lnTo>
                  <a:lnTo>
                    <a:pt x="743" y="19"/>
                  </a:lnTo>
                  <a:lnTo>
                    <a:pt x="743" y="19"/>
                  </a:lnTo>
                  <a:lnTo>
                    <a:pt x="780" y="15"/>
                  </a:lnTo>
                  <a:lnTo>
                    <a:pt x="780" y="15"/>
                  </a:lnTo>
                  <a:lnTo>
                    <a:pt x="831" y="10"/>
                  </a:lnTo>
                  <a:lnTo>
                    <a:pt x="856" y="8"/>
                  </a:lnTo>
                  <a:lnTo>
                    <a:pt x="881" y="8"/>
                  </a:lnTo>
                  <a:lnTo>
                    <a:pt x="888" y="7"/>
                  </a:lnTo>
                  <a:lnTo>
                    <a:pt x="888" y="7"/>
                  </a:lnTo>
                  <a:lnTo>
                    <a:pt x="920" y="8"/>
                  </a:lnTo>
                  <a:lnTo>
                    <a:pt x="920" y="8"/>
                  </a:lnTo>
                  <a:lnTo>
                    <a:pt x="954" y="10"/>
                  </a:lnTo>
                  <a:lnTo>
                    <a:pt x="954" y="10"/>
                  </a:lnTo>
                  <a:lnTo>
                    <a:pt x="977" y="8"/>
                  </a:lnTo>
                  <a:lnTo>
                    <a:pt x="996" y="7"/>
                  </a:lnTo>
                  <a:lnTo>
                    <a:pt x="996" y="7"/>
                  </a:lnTo>
                  <a:lnTo>
                    <a:pt x="1004" y="2"/>
                  </a:lnTo>
                  <a:lnTo>
                    <a:pt x="1012" y="0"/>
                  </a:lnTo>
                  <a:lnTo>
                    <a:pt x="1012" y="0"/>
                  </a:lnTo>
                  <a:lnTo>
                    <a:pt x="1017" y="2"/>
                  </a:lnTo>
                  <a:lnTo>
                    <a:pt x="1017" y="2"/>
                  </a:lnTo>
                  <a:lnTo>
                    <a:pt x="1026" y="0"/>
                  </a:lnTo>
                  <a:lnTo>
                    <a:pt x="1026" y="0"/>
                  </a:lnTo>
                  <a:lnTo>
                    <a:pt x="1034" y="2"/>
                  </a:lnTo>
                  <a:lnTo>
                    <a:pt x="1041" y="6"/>
                  </a:lnTo>
                  <a:lnTo>
                    <a:pt x="1041" y="6"/>
                  </a:lnTo>
                  <a:lnTo>
                    <a:pt x="1041" y="6"/>
                  </a:lnTo>
                  <a:lnTo>
                    <a:pt x="1041" y="6"/>
                  </a:lnTo>
                  <a:lnTo>
                    <a:pt x="1106" y="21"/>
                  </a:lnTo>
                  <a:lnTo>
                    <a:pt x="1173" y="38"/>
                  </a:lnTo>
                  <a:lnTo>
                    <a:pt x="1207" y="47"/>
                  </a:lnTo>
                  <a:lnTo>
                    <a:pt x="1241" y="59"/>
                  </a:lnTo>
                  <a:lnTo>
                    <a:pt x="1274" y="71"/>
                  </a:lnTo>
                  <a:lnTo>
                    <a:pt x="1308" y="84"/>
                  </a:lnTo>
                  <a:lnTo>
                    <a:pt x="1340" y="98"/>
                  </a:lnTo>
                  <a:lnTo>
                    <a:pt x="1373" y="114"/>
                  </a:lnTo>
                  <a:lnTo>
                    <a:pt x="1404" y="131"/>
                  </a:lnTo>
                  <a:lnTo>
                    <a:pt x="1436" y="149"/>
                  </a:lnTo>
                  <a:lnTo>
                    <a:pt x="1467" y="170"/>
                  </a:lnTo>
                  <a:lnTo>
                    <a:pt x="1497" y="193"/>
                  </a:lnTo>
                  <a:lnTo>
                    <a:pt x="1526" y="217"/>
                  </a:lnTo>
                  <a:lnTo>
                    <a:pt x="1554" y="244"/>
                  </a:lnTo>
                  <a:lnTo>
                    <a:pt x="1554" y="244"/>
                  </a:lnTo>
                  <a:lnTo>
                    <a:pt x="1568" y="258"/>
                  </a:lnTo>
                  <a:lnTo>
                    <a:pt x="1581" y="274"/>
                  </a:lnTo>
                  <a:lnTo>
                    <a:pt x="1607" y="306"/>
                  </a:lnTo>
                  <a:lnTo>
                    <a:pt x="1632" y="342"/>
                  </a:lnTo>
                  <a:lnTo>
                    <a:pt x="1654" y="378"/>
                  </a:lnTo>
                  <a:lnTo>
                    <a:pt x="1675" y="415"/>
                  </a:lnTo>
                  <a:lnTo>
                    <a:pt x="1695" y="453"/>
                  </a:lnTo>
                  <a:lnTo>
                    <a:pt x="1713" y="489"/>
                  </a:lnTo>
                  <a:lnTo>
                    <a:pt x="1730" y="523"/>
                  </a:lnTo>
                  <a:lnTo>
                    <a:pt x="1730" y="523"/>
                  </a:lnTo>
                  <a:lnTo>
                    <a:pt x="1745" y="559"/>
                  </a:lnTo>
                  <a:lnTo>
                    <a:pt x="1756" y="591"/>
                  </a:lnTo>
                  <a:lnTo>
                    <a:pt x="1767" y="624"/>
                  </a:lnTo>
                  <a:lnTo>
                    <a:pt x="1773" y="656"/>
                  </a:lnTo>
                  <a:lnTo>
                    <a:pt x="1777" y="687"/>
                  </a:lnTo>
                  <a:lnTo>
                    <a:pt x="1781" y="718"/>
                  </a:lnTo>
                  <a:lnTo>
                    <a:pt x="1782" y="752"/>
                  </a:lnTo>
                  <a:lnTo>
                    <a:pt x="1782" y="788"/>
                  </a:lnTo>
                  <a:lnTo>
                    <a:pt x="1782" y="797"/>
                  </a:lnTo>
                  <a:lnTo>
                    <a:pt x="1782" y="797"/>
                  </a:lnTo>
                  <a:lnTo>
                    <a:pt x="1782" y="852"/>
                  </a:lnTo>
                  <a:lnTo>
                    <a:pt x="1781" y="878"/>
                  </a:lnTo>
                  <a:lnTo>
                    <a:pt x="1779" y="904"/>
                  </a:lnTo>
                  <a:lnTo>
                    <a:pt x="1775" y="929"/>
                  </a:lnTo>
                  <a:lnTo>
                    <a:pt x="1769" y="955"/>
                  </a:lnTo>
                  <a:lnTo>
                    <a:pt x="1762" y="980"/>
                  </a:lnTo>
                  <a:lnTo>
                    <a:pt x="1751" y="1006"/>
                  </a:lnTo>
                  <a:lnTo>
                    <a:pt x="1751" y="1006"/>
                  </a:lnTo>
                  <a:lnTo>
                    <a:pt x="1737" y="1036"/>
                  </a:lnTo>
                  <a:lnTo>
                    <a:pt x="1721" y="1065"/>
                  </a:lnTo>
                  <a:lnTo>
                    <a:pt x="1705" y="1092"/>
                  </a:lnTo>
                  <a:lnTo>
                    <a:pt x="1688" y="1119"/>
                  </a:lnTo>
                  <a:lnTo>
                    <a:pt x="1688" y="1119"/>
                  </a:lnTo>
                  <a:lnTo>
                    <a:pt x="1678" y="1136"/>
                  </a:lnTo>
                  <a:lnTo>
                    <a:pt x="1669" y="1154"/>
                  </a:lnTo>
                  <a:lnTo>
                    <a:pt x="1669" y="1154"/>
                  </a:lnTo>
                  <a:lnTo>
                    <a:pt x="1656" y="1177"/>
                  </a:lnTo>
                  <a:lnTo>
                    <a:pt x="1648" y="1189"/>
                  </a:lnTo>
                  <a:lnTo>
                    <a:pt x="1641" y="1200"/>
                  </a:lnTo>
                  <a:lnTo>
                    <a:pt x="1641" y="1200"/>
                  </a:lnTo>
                  <a:lnTo>
                    <a:pt x="1619" y="1226"/>
                  </a:lnTo>
                  <a:lnTo>
                    <a:pt x="1598" y="1252"/>
                  </a:lnTo>
                  <a:lnTo>
                    <a:pt x="1574" y="1275"/>
                  </a:lnTo>
                  <a:lnTo>
                    <a:pt x="1551" y="1299"/>
                  </a:lnTo>
                  <a:lnTo>
                    <a:pt x="1550" y="1299"/>
                  </a:lnTo>
                  <a:lnTo>
                    <a:pt x="1551" y="1300"/>
                  </a:lnTo>
                  <a:lnTo>
                    <a:pt x="1551" y="1300"/>
                  </a:lnTo>
                  <a:lnTo>
                    <a:pt x="1552" y="1304"/>
                  </a:lnTo>
                  <a:lnTo>
                    <a:pt x="1555" y="1308"/>
                  </a:lnTo>
                  <a:lnTo>
                    <a:pt x="1564" y="1316"/>
                  </a:lnTo>
                  <a:lnTo>
                    <a:pt x="1590" y="1336"/>
                  </a:lnTo>
                  <a:lnTo>
                    <a:pt x="1590" y="1336"/>
                  </a:lnTo>
                  <a:lnTo>
                    <a:pt x="1597" y="1341"/>
                  </a:lnTo>
                  <a:lnTo>
                    <a:pt x="1597" y="1341"/>
                  </a:lnTo>
                  <a:lnTo>
                    <a:pt x="1614" y="1354"/>
                  </a:lnTo>
                  <a:lnTo>
                    <a:pt x="1628" y="1368"/>
                  </a:lnTo>
                  <a:lnTo>
                    <a:pt x="1658" y="1400"/>
                  </a:lnTo>
                  <a:lnTo>
                    <a:pt x="1661" y="1404"/>
                  </a:lnTo>
                  <a:lnTo>
                    <a:pt x="1661" y="1404"/>
                  </a:lnTo>
                  <a:lnTo>
                    <a:pt x="1679" y="1425"/>
                  </a:lnTo>
                  <a:lnTo>
                    <a:pt x="1679" y="1425"/>
                  </a:lnTo>
                  <a:lnTo>
                    <a:pt x="1690" y="1438"/>
                  </a:lnTo>
                  <a:lnTo>
                    <a:pt x="1701" y="1451"/>
                  </a:lnTo>
                  <a:lnTo>
                    <a:pt x="1714" y="1462"/>
                  </a:lnTo>
                  <a:lnTo>
                    <a:pt x="1728" y="1473"/>
                  </a:lnTo>
                  <a:lnTo>
                    <a:pt x="1728" y="1473"/>
                  </a:lnTo>
                  <a:lnTo>
                    <a:pt x="1741" y="1482"/>
                  </a:lnTo>
                  <a:lnTo>
                    <a:pt x="1752" y="1493"/>
                  </a:lnTo>
                  <a:lnTo>
                    <a:pt x="1765" y="1506"/>
                  </a:lnTo>
                  <a:lnTo>
                    <a:pt x="1777" y="1519"/>
                  </a:lnTo>
                  <a:lnTo>
                    <a:pt x="1777" y="1519"/>
                  </a:lnTo>
                  <a:lnTo>
                    <a:pt x="1788" y="1533"/>
                  </a:lnTo>
                  <a:lnTo>
                    <a:pt x="1797" y="1547"/>
                  </a:lnTo>
                  <a:lnTo>
                    <a:pt x="1805" y="1563"/>
                  </a:lnTo>
                  <a:lnTo>
                    <a:pt x="1810" y="1579"/>
                  </a:lnTo>
                  <a:lnTo>
                    <a:pt x="1814" y="1595"/>
                  </a:lnTo>
                  <a:lnTo>
                    <a:pt x="1816" y="1612"/>
                  </a:lnTo>
                  <a:lnTo>
                    <a:pt x="1816" y="1627"/>
                  </a:lnTo>
                  <a:lnTo>
                    <a:pt x="1815" y="1644"/>
                  </a:lnTo>
                  <a:lnTo>
                    <a:pt x="1815" y="1644"/>
                  </a:lnTo>
                  <a:lnTo>
                    <a:pt x="1811" y="1660"/>
                  </a:lnTo>
                  <a:lnTo>
                    <a:pt x="1807" y="1674"/>
                  </a:lnTo>
                  <a:lnTo>
                    <a:pt x="1801" y="1689"/>
                  </a:lnTo>
                  <a:lnTo>
                    <a:pt x="1793" y="1703"/>
                  </a:lnTo>
                  <a:lnTo>
                    <a:pt x="1782" y="1715"/>
                  </a:lnTo>
                  <a:lnTo>
                    <a:pt x="1772" y="1728"/>
                  </a:lnTo>
                  <a:lnTo>
                    <a:pt x="1759" y="1738"/>
                  </a:lnTo>
                  <a:lnTo>
                    <a:pt x="1746" y="1749"/>
                  </a:lnTo>
                  <a:lnTo>
                    <a:pt x="1746" y="1749"/>
                  </a:lnTo>
                  <a:lnTo>
                    <a:pt x="1714" y="1767"/>
                  </a:lnTo>
                  <a:lnTo>
                    <a:pt x="1699" y="1776"/>
                  </a:lnTo>
                  <a:lnTo>
                    <a:pt x="1682" y="1784"/>
                  </a:lnTo>
                  <a:lnTo>
                    <a:pt x="1666" y="1791"/>
                  </a:lnTo>
                  <a:lnTo>
                    <a:pt x="1650" y="1796"/>
                  </a:lnTo>
                  <a:lnTo>
                    <a:pt x="1633" y="1800"/>
                  </a:lnTo>
                  <a:lnTo>
                    <a:pt x="1618" y="1801"/>
                  </a:lnTo>
                  <a:lnTo>
                    <a:pt x="1618" y="1801"/>
                  </a:lnTo>
                  <a:close/>
                  <a:moveTo>
                    <a:pt x="1510" y="1334"/>
                  </a:moveTo>
                  <a:lnTo>
                    <a:pt x="1510" y="1334"/>
                  </a:lnTo>
                  <a:lnTo>
                    <a:pt x="1488" y="1351"/>
                  </a:lnTo>
                  <a:lnTo>
                    <a:pt x="1465" y="1368"/>
                  </a:lnTo>
                  <a:lnTo>
                    <a:pt x="1440" y="1384"/>
                  </a:lnTo>
                  <a:lnTo>
                    <a:pt x="1416" y="1400"/>
                  </a:lnTo>
                  <a:lnTo>
                    <a:pt x="1391" y="1413"/>
                  </a:lnTo>
                  <a:lnTo>
                    <a:pt x="1366" y="1425"/>
                  </a:lnTo>
                  <a:lnTo>
                    <a:pt x="1340" y="1436"/>
                  </a:lnTo>
                  <a:lnTo>
                    <a:pt x="1315" y="1445"/>
                  </a:lnTo>
                  <a:lnTo>
                    <a:pt x="1313" y="1447"/>
                  </a:lnTo>
                  <a:lnTo>
                    <a:pt x="1314" y="1448"/>
                  </a:lnTo>
                  <a:lnTo>
                    <a:pt x="1314" y="1448"/>
                  </a:lnTo>
                  <a:lnTo>
                    <a:pt x="1317" y="1456"/>
                  </a:lnTo>
                  <a:lnTo>
                    <a:pt x="1321" y="1464"/>
                  </a:lnTo>
                  <a:lnTo>
                    <a:pt x="1332" y="1481"/>
                  </a:lnTo>
                  <a:lnTo>
                    <a:pt x="1347" y="1496"/>
                  </a:lnTo>
                  <a:lnTo>
                    <a:pt x="1361" y="1512"/>
                  </a:lnTo>
                  <a:lnTo>
                    <a:pt x="1361" y="1512"/>
                  </a:lnTo>
                  <a:lnTo>
                    <a:pt x="1378" y="1529"/>
                  </a:lnTo>
                  <a:lnTo>
                    <a:pt x="1378" y="1529"/>
                  </a:lnTo>
                  <a:lnTo>
                    <a:pt x="1435" y="1595"/>
                  </a:lnTo>
                  <a:lnTo>
                    <a:pt x="1488" y="1653"/>
                  </a:lnTo>
                  <a:lnTo>
                    <a:pt x="1488" y="1653"/>
                  </a:lnTo>
                  <a:lnTo>
                    <a:pt x="1501" y="1666"/>
                  </a:lnTo>
                  <a:lnTo>
                    <a:pt x="1501" y="1666"/>
                  </a:lnTo>
                  <a:lnTo>
                    <a:pt x="1526" y="1694"/>
                  </a:lnTo>
                  <a:lnTo>
                    <a:pt x="1540" y="1707"/>
                  </a:lnTo>
                  <a:lnTo>
                    <a:pt x="1556" y="1720"/>
                  </a:lnTo>
                  <a:lnTo>
                    <a:pt x="1572" y="1732"/>
                  </a:lnTo>
                  <a:lnTo>
                    <a:pt x="1588" y="1741"/>
                  </a:lnTo>
                  <a:lnTo>
                    <a:pt x="1595" y="1744"/>
                  </a:lnTo>
                  <a:lnTo>
                    <a:pt x="1605" y="1746"/>
                  </a:lnTo>
                  <a:lnTo>
                    <a:pt x="1612" y="1748"/>
                  </a:lnTo>
                  <a:lnTo>
                    <a:pt x="1622" y="1749"/>
                  </a:lnTo>
                  <a:lnTo>
                    <a:pt x="1622" y="1749"/>
                  </a:lnTo>
                  <a:lnTo>
                    <a:pt x="1628" y="1749"/>
                  </a:lnTo>
                  <a:lnTo>
                    <a:pt x="1636" y="1748"/>
                  </a:lnTo>
                  <a:lnTo>
                    <a:pt x="1643" y="1745"/>
                  </a:lnTo>
                  <a:lnTo>
                    <a:pt x="1649" y="1742"/>
                  </a:lnTo>
                  <a:lnTo>
                    <a:pt x="1661" y="1737"/>
                  </a:lnTo>
                  <a:lnTo>
                    <a:pt x="1661" y="1737"/>
                  </a:lnTo>
                  <a:lnTo>
                    <a:pt x="1691" y="1723"/>
                  </a:lnTo>
                  <a:lnTo>
                    <a:pt x="1705" y="1714"/>
                  </a:lnTo>
                  <a:lnTo>
                    <a:pt x="1718" y="1706"/>
                  </a:lnTo>
                  <a:lnTo>
                    <a:pt x="1731" y="1695"/>
                  </a:lnTo>
                  <a:lnTo>
                    <a:pt x="1743" y="1683"/>
                  </a:lnTo>
                  <a:lnTo>
                    <a:pt x="1752" y="1670"/>
                  </a:lnTo>
                  <a:lnTo>
                    <a:pt x="1762" y="1655"/>
                  </a:lnTo>
                  <a:lnTo>
                    <a:pt x="1762" y="1655"/>
                  </a:lnTo>
                  <a:lnTo>
                    <a:pt x="1765" y="1644"/>
                  </a:lnTo>
                  <a:lnTo>
                    <a:pt x="1767" y="1634"/>
                  </a:lnTo>
                  <a:lnTo>
                    <a:pt x="1768" y="1622"/>
                  </a:lnTo>
                  <a:lnTo>
                    <a:pt x="1767" y="1612"/>
                  </a:lnTo>
                  <a:lnTo>
                    <a:pt x="1764" y="1601"/>
                  </a:lnTo>
                  <a:lnTo>
                    <a:pt x="1760" y="1591"/>
                  </a:lnTo>
                  <a:lnTo>
                    <a:pt x="1755" y="1580"/>
                  </a:lnTo>
                  <a:lnTo>
                    <a:pt x="1750" y="1570"/>
                  </a:lnTo>
                  <a:lnTo>
                    <a:pt x="1737" y="1550"/>
                  </a:lnTo>
                  <a:lnTo>
                    <a:pt x="1721" y="1533"/>
                  </a:lnTo>
                  <a:lnTo>
                    <a:pt x="1705" y="1519"/>
                  </a:lnTo>
                  <a:lnTo>
                    <a:pt x="1691" y="1508"/>
                  </a:lnTo>
                  <a:lnTo>
                    <a:pt x="1691" y="1508"/>
                  </a:lnTo>
                  <a:lnTo>
                    <a:pt x="1679" y="1499"/>
                  </a:lnTo>
                  <a:lnTo>
                    <a:pt x="1667" y="1487"/>
                  </a:lnTo>
                  <a:lnTo>
                    <a:pt x="1658" y="1477"/>
                  </a:lnTo>
                  <a:lnTo>
                    <a:pt x="1649" y="1465"/>
                  </a:lnTo>
                  <a:lnTo>
                    <a:pt x="1649" y="1465"/>
                  </a:lnTo>
                  <a:lnTo>
                    <a:pt x="1637" y="1451"/>
                  </a:lnTo>
                  <a:lnTo>
                    <a:pt x="1627" y="1438"/>
                  </a:lnTo>
                  <a:lnTo>
                    <a:pt x="1627" y="1438"/>
                  </a:lnTo>
                  <a:lnTo>
                    <a:pt x="1586" y="1398"/>
                  </a:lnTo>
                  <a:lnTo>
                    <a:pt x="1537" y="1354"/>
                  </a:lnTo>
                  <a:lnTo>
                    <a:pt x="1531" y="1350"/>
                  </a:lnTo>
                  <a:lnTo>
                    <a:pt x="1531" y="1350"/>
                  </a:lnTo>
                  <a:lnTo>
                    <a:pt x="1522" y="1342"/>
                  </a:lnTo>
                  <a:lnTo>
                    <a:pt x="1514" y="1334"/>
                  </a:lnTo>
                  <a:lnTo>
                    <a:pt x="1513" y="1332"/>
                  </a:lnTo>
                  <a:lnTo>
                    <a:pt x="1510" y="1334"/>
                  </a:lnTo>
                  <a:close/>
                  <a:moveTo>
                    <a:pt x="886" y="57"/>
                  </a:moveTo>
                  <a:lnTo>
                    <a:pt x="886" y="57"/>
                  </a:lnTo>
                  <a:lnTo>
                    <a:pt x="858" y="58"/>
                  </a:lnTo>
                  <a:lnTo>
                    <a:pt x="858" y="58"/>
                  </a:lnTo>
                  <a:lnTo>
                    <a:pt x="795" y="62"/>
                  </a:lnTo>
                  <a:lnTo>
                    <a:pt x="795" y="62"/>
                  </a:lnTo>
                  <a:lnTo>
                    <a:pt x="753" y="64"/>
                  </a:lnTo>
                  <a:lnTo>
                    <a:pt x="711" y="67"/>
                  </a:lnTo>
                  <a:lnTo>
                    <a:pt x="671" y="72"/>
                  </a:lnTo>
                  <a:lnTo>
                    <a:pt x="650" y="76"/>
                  </a:lnTo>
                  <a:lnTo>
                    <a:pt x="630" y="81"/>
                  </a:lnTo>
                  <a:lnTo>
                    <a:pt x="630" y="81"/>
                  </a:lnTo>
                  <a:lnTo>
                    <a:pt x="584" y="95"/>
                  </a:lnTo>
                  <a:lnTo>
                    <a:pt x="541" y="109"/>
                  </a:lnTo>
                  <a:lnTo>
                    <a:pt x="499" y="123"/>
                  </a:lnTo>
                  <a:lnTo>
                    <a:pt x="460" y="139"/>
                  </a:lnTo>
                  <a:lnTo>
                    <a:pt x="422" y="156"/>
                  </a:lnTo>
                  <a:lnTo>
                    <a:pt x="387" y="173"/>
                  </a:lnTo>
                  <a:lnTo>
                    <a:pt x="354" y="191"/>
                  </a:lnTo>
                  <a:lnTo>
                    <a:pt x="323" y="211"/>
                  </a:lnTo>
                  <a:lnTo>
                    <a:pt x="294" y="231"/>
                  </a:lnTo>
                  <a:lnTo>
                    <a:pt x="268" y="253"/>
                  </a:lnTo>
                  <a:lnTo>
                    <a:pt x="243" y="275"/>
                  </a:lnTo>
                  <a:lnTo>
                    <a:pt x="219" y="299"/>
                  </a:lnTo>
                  <a:lnTo>
                    <a:pt x="198" y="322"/>
                  </a:lnTo>
                  <a:lnTo>
                    <a:pt x="180" y="347"/>
                  </a:lnTo>
                  <a:lnTo>
                    <a:pt x="163" y="373"/>
                  </a:lnTo>
                  <a:lnTo>
                    <a:pt x="149" y="401"/>
                  </a:lnTo>
                  <a:lnTo>
                    <a:pt x="149" y="401"/>
                  </a:lnTo>
                  <a:lnTo>
                    <a:pt x="132" y="435"/>
                  </a:lnTo>
                  <a:lnTo>
                    <a:pt x="116" y="469"/>
                  </a:lnTo>
                  <a:lnTo>
                    <a:pt x="102" y="504"/>
                  </a:lnTo>
                  <a:lnTo>
                    <a:pt x="88" y="539"/>
                  </a:lnTo>
                  <a:lnTo>
                    <a:pt x="77" y="576"/>
                  </a:lnTo>
                  <a:lnTo>
                    <a:pt x="66" y="614"/>
                  </a:lnTo>
                  <a:lnTo>
                    <a:pt x="60" y="652"/>
                  </a:lnTo>
                  <a:lnTo>
                    <a:pt x="57" y="671"/>
                  </a:lnTo>
                  <a:lnTo>
                    <a:pt x="56" y="691"/>
                  </a:lnTo>
                  <a:lnTo>
                    <a:pt x="56" y="691"/>
                  </a:lnTo>
                  <a:lnTo>
                    <a:pt x="54" y="721"/>
                  </a:lnTo>
                  <a:lnTo>
                    <a:pt x="53" y="751"/>
                  </a:lnTo>
                  <a:lnTo>
                    <a:pt x="53" y="811"/>
                  </a:lnTo>
                  <a:lnTo>
                    <a:pt x="53" y="831"/>
                  </a:lnTo>
                  <a:lnTo>
                    <a:pt x="53" y="831"/>
                  </a:lnTo>
                  <a:lnTo>
                    <a:pt x="53" y="843"/>
                  </a:lnTo>
                  <a:lnTo>
                    <a:pt x="54" y="856"/>
                  </a:lnTo>
                  <a:lnTo>
                    <a:pt x="60" y="881"/>
                  </a:lnTo>
                  <a:lnTo>
                    <a:pt x="65" y="905"/>
                  </a:lnTo>
                  <a:lnTo>
                    <a:pt x="73" y="930"/>
                  </a:lnTo>
                  <a:lnTo>
                    <a:pt x="73" y="930"/>
                  </a:lnTo>
                  <a:lnTo>
                    <a:pt x="81" y="960"/>
                  </a:lnTo>
                  <a:lnTo>
                    <a:pt x="81" y="960"/>
                  </a:lnTo>
                  <a:lnTo>
                    <a:pt x="87" y="983"/>
                  </a:lnTo>
                  <a:lnTo>
                    <a:pt x="94" y="1003"/>
                  </a:lnTo>
                  <a:lnTo>
                    <a:pt x="102" y="1023"/>
                  </a:lnTo>
                  <a:lnTo>
                    <a:pt x="109" y="1044"/>
                  </a:lnTo>
                  <a:lnTo>
                    <a:pt x="119" y="1064"/>
                  </a:lnTo>
                  <a:lnTo>
                    <a:pt x="128" y="1083"/>
                  </a:lnTo>
                  <a:lnTo>
                    <a:pt x="138" y="1102"/>
                  </a:lnTo>
                  <a:lnTo>
                    <a:pt x="149" y="1120"/>
                  </a:lnTo>
                  <a:lnTo>
                    <a:pt x="160" y="1138"/>
                  </a:lnTo>
                  <a:lnTo>
                    <a:pt x="172" y="1155"/>
                  </a:lnTo>
                  <a:lnTo>
                    <a:pt x="184" y="1172"/>
                  </a:lnTo>
                  <a:lnTo>
                    <a:pt x="197" y="1188"/>
                  </a:lnTo>
                  <a:lnTo>
                    <a:pt x="211" y="1204"/>
                  </a:lnTo>
                  <a:lnTo>
                    <a:pt x="225" y="1218"/>
                  </a:lnTo>
                  <a:lnTo>
                    <a:pt x="239" y="1232"/>
                  </a:lnTo>
                  <a:lnTo>
                    <a:pt x="255" y="1245"/>
                  </a:lnTo>
                  <a:lnTo>
                    <a:pt x="261" y="1251"/>
                  </a:lnTo>
                  <a:lnTo>
                    <a:pt x="261" y="1251"/>
                  </a:lnTo>
                  <a:lnTo>
                    <a:pt x="315" y="1295"/>
                  </a:lnTo>
                  <a:lnTo>
                    <a:pt x="344" y="1317"/>
                  </a:lnTo>
                  <a:lnTo>
                    <a:pt x="372" y="1340"/>
                  </a:lnTo>
                  <a:lnTo>
                    <a:pt x="404" y="1359"/>
                  </a:lnTo>
                  <a:lnTo>
                    <a:pt x="435" y="1376"/>
                  </a:lnTo>
                  <a:lnTo>
                    <a:pt x="451" y="1384"/>
                  </a:lnTo>
                  <a:lnTo>
                    <a:pt x="467" y="1391"/>
                  </a:lnTo>
                  <a:lnTo>
                    <a:pt x="484" y="1396"/>
                  </a:lnTo>
                  <a:lnTo>
                    <a:pt x="499" y="1401"/>
                  </a:lnTo>
                  <a:lnTo>
                    <a:pt x="499" y="1401"/>
                  </a:lnTo>
                  <a:lnTo>
                    <a:pt x="566" y="1417"/>
                  </a:lnTo>
                  <a:lnTo>
                    <a:pt x="638" y="1432"/>
                  </a:lnTo>
                  <a:lnTo>
                    <a:pt x="675" y="1439"/>
                  </a:lnTo>
                  <a:lnTo>
                    <a:pt x="711" y="1444"/>
                  </a:lnTo>
                  <a:lnTo>
                    <a:pt x="750" y="1449"/>
                  </a:lnTo>
                  <a:lnTo>
                    <a:pt x="788" y="1452"/>
                  </a:lnTo>
                  <a:lnTo>
                    <a:pt x="809" y="1453"/>
                  </a:lnTo>
                  <a:lnTo>
                    <a:pt x="809" y="1453"/>
                  </a:lnTo>
                  <a:lnTo>
                    <a:pt x="873" y="1456"/>
                  </a:lnTo>
                  <a:lnTo>
                    <a:pt x="939" y="1457"/>
                  </a:lnTo>
                  <a:lnTo>
                    <a:pt x="939" y="1457"/>
                  </a:lnTo>
                  <a:lnTo>
                    <a:pt x="968" y="1457"/>
                  </a:lnTo>
                  <a:lnTo>
                    <a:pt x="996" y="1456"/>
                  </a:lnTo>
                  <a:lnTo>
                    <a:pt x="1022" y="1453"/>
                  </a:lnTo>
                  <a:lnTo>
                    <a:pt x="1047" y="1451"/>
                  </a:lnTo>
                  <a:lnTo>
                    <a:pt x="1047" y="1451"/>
                  </a:lnTo>
                  <a:lnTo>
                    <a:pt x="1100" y="1444"/>
                  </a:lnTo>
                  <a:lnTo>
                    <a:pt x="1148" y="1435"/>
                  </a:lnTo>
                  <a:lnTo>
                    <a:pt x="1194" y="1426"/>
                  </a:lnTo>
                  <a:lnTo>
                    <a:pt x="1238" y="1415"/>
                  </a:lnTo>
                  <a:lnTo>
                    <a:pt x="1280" y="1404"/>
                  </a:lnTo>
                  <a:lnTo>
                    <a:pt x="1318" y="1391"/>
                  </a:lnTo>
                  <a:lnTo>
                    <a:pt x="1355" y="1376"/>
                  </a:lnTo>
                  <a:lnTo>
                    <a:pt x="1389" y="1360"/>
                  </a:lnTo>
                  <a:lnTo>
                    <a:pt x="1421" y="1345"/>
                  </a:lnTo>
                  <a:lnTo>
                    <a:pt x="1450" y="1326"/>
                  </a:lnTo>
                  <a:lnTo>
                    <a:pt x="1476" y="1308"/>
                  </a:lnTo>
                  <a:lnTo>
                    <a:pt x="1501" y="1289"/>
                  </a:lnTo>
                  <a:lnTo>
                    <a:pt x="1523" y="1268"/>
                  </a:lnTo>
                  <a:lnTo>
                    <a:pt x="1543" y="1245"/>
                  </a:lnTo>
                  <a:lnTo>
                    <a:pt x="1560" y="1222"/>
                  </a:lnTo>
                  <a:lnTo>
                    <a:pt x="1576" y="1197"/>
                  </a:lnTo>
                  <a:lnTo>
                    <a:pt x="1576" y="1197"/>
                  </a:lnTo>
                  <a:lnTo>
                    <a:pt x="1582" y="1188"/>
                  </a:lnTo>
                  <a:lnTo>
                    <a:pt x="1591" y="1179"/>
                  </a:lnTo>
                  <a:lnTo>
                    <a:pt x="1591" y="1179"/>
                  </a:lnTo>
                  <a:lnTo>
                    <a:pt x="1601" y="1168"/>
                  </a:lnTo>
                  <a:lnTo>
                    <a:pt x="1605" y="1162"/>
                  </a:lnTo>
                  <a:lnTo>
                    <a:pt x="1608" y="1155"/>
                  </a:lnTo>
                  <a:lnTo>
                    <a:pt x="1608" y="1155"/>
                  </a:lnTo>
                  <a:lnTo>
                    <a:pt x="1620" y="1133"/>
                  </a:lnTo>
                  <a:lnTo>
                    <a:pt x="1633" y="1112"/>
                  </a:lnTo>
                  <a:lnTo>
                    <a:pt x="1633" y="1112"/>
                  </a:lnTo>
                  <a:lnTo>
                    <a:pt x="1648" y="1091"/>
                  </a:lnTo>
                  <a:lnTo>
                    <a:pt x="1648" y="1091"/>
                  </a:lnTo>
                  <a:lnTo>
                    <a:pt x="1677" y="1047"/>
                  </a:lnTo>
                  <a:lnTo>
                    <a:pt x="1690" y="1024"/>
                  </a:lnTo>
                  <a:lnTo>
                    <a:pt x="1700" y="1001"/>
                  </a:lnTo>
                  <a:lnTo>
                    <a:pt x="1700" y="1001"/>
                  </a:lnTo>
                  <a:lnTo>
                    <a:pt x="1712" y="972"/>
                  </a:lnTo>
                  <a:lnTo>
                    <a:pt x="1720" y="945"/>
                  </a:lnTo>
                  <a:lnTo>
                    <a:pt x="1726" y="916"/>
                  </a:lnTo>
                  <a:lnTo>
                    <a:pt x="1730" y="887"/>
                  </a:lnTo>
                  <a:lnTo>
                    <a:pt x="1733" y="858"/>
                  </a:lnTo>
                  <a:lnTo>
                    <a:pt x="1733" y="830"/>
                  </a:lnTo>
                  <a:lnTo>
                    <a:pt x="1734" y="771"/>
                  </a:lnTo>
                  <a:lnTo>
                    <a:pt x="1734" y="771"/>
                  </a:lnTo>
                  <a:lnTo>
                    <a:pt x="1734" y="745"/>
                  </a:lnTo>
                  <a:lnTo>
                    <a:pt x="1734" y="745"/>
                  </a:lnTo>
                  <a:lnTo>
                    <a:pt x="1733" y="726"/>
                  </a:lnTo>
                  <a:lnTo>
                    <a:pt x="1731" y="708"/>
                  </a:lnTo>
                  <a:lnTo>
                    <a:pt x="1730" y="691"/>
                  </a:lnTo>
                  <a:lnTo>
                    <a:pt x="1728" y="673"/>
                  </a:lnTo>
                  <a:lnTo>
                    <a:pt x="1720" y="639"/>
                  </a:lnTo>
                  <a:lnTo>
                    <a:pt x="1709" y="606"/>
                  </a:lnTo>
                  <a:lnTo>
                    <a:pt x="1697" y="572"/>
                  </a:lnTo>
                  <a:lnTo>
                    <a:pt x="1682" y="539"/>
                  </a:lnTo>
                  <a:lnTo>
                    <a:pt x="1665" y="505"/>
                  </a:lnTo>
                  <a:lnTo>
                    <a:pt x="1645" y="471"/>
                  </a:lnTo>
                  <a:lnTo>
                    <a:pt x="1645" y="471"/>
                  </a:lnTo>
                  <a:lnTo>
                    <a:pt x="1631" y="445"/>
                  </a:lnTo>
                  <a:lnTo>
                    <a:pt x="1631" y="445"/>
                  </a:lnTo>
                  <a:lnTo>
                    <a:pt x="1601" y="393"/>
                  </a:lnTo>
                  <a:lnTo>
                    <a:pt x="1585" y="368"/>
                  </a:lnTo>
                  <a:lnTo>
                    <a:pt x="1568" y="343"/>
                  </a:lnTo>
                  <a:lnTo>
                    <a:pt x="1551" y="319"/>
                  </a:lnTo>
                  <a:lnTo>
                    <a:pt x="1533" y="296"/>
                  </a:lnTo>
                  <a:lnTo>
                    <a:pt x="1513" y="272"/>
                  </a:lnTo>
                  <a:lnTo>
                    <a:pt x="1492" y="251"/>
                  </a:lnTo>
                  <a:lnTo>
                    <a:pt x="1492" y="251"/>
                  </a:lnTo>
                  <a:lnTo>
                    <a:pt x="1465" y="228"/>
                  </a:lnTo>
                  <a:lnTo>
                    <a:pt x="1437" y="206"/>
                  </a:lnTo>
                  <a:lnTo>
                    <a:pt x="1407" y="185"/>
                  </a:lnTo>
                  <a:lnTo>
                    <a:pt x="1374" y="166"/>
                  </a:lnTo>
                  <a:lnTo>
                    <a:pt x="1339" y="148"/>
                  </a:lnTo>
                  <a:lnTo>
                    <a:pt x="1302" y="132"/>
                  </a:lnTo>
                  <a:lnTo>
                    <a:pt x="1262" y="117"/>
                  </a:lnTo>
                  <a:lnTo>
                    <a:pt x="1220" y="102"/>
                  </a:lnTo>
                  <a:lnTo>
                    <a:pt x="1220" y="102"/>
                  </a:lnTo>
                  <a:lnTo>
                    <a:pt x="1204" y="98"/>
                  </a:lnTo>
                  <a:lnTo>
                    <a:pt x="1187" y="95"/>
                  </a:lnTo>
                  <a:lnTo>
                    <a:pt x="1156" y="89"/>
                  </a:lnTo>
                  <a:lnTo>
                    <a:pt x="1156" y="89"/>
                  </a:lnTo>
                  <a:lnTo>
                    <a:pt x="1134" y="85"/>
                  </a:lnTo>
                  <a:lnTo>
                    <a:pt x="1111" y="80"/>
                  </a:lnTo>
                  <a:lnTo>
                    <a:pt x="1111" y="80"/>
                  </a:lnTo>
                  <a:lnTo>
                    <a:pt x="1087" y="74"/>
                  </a:lnTo>
                  <a:lnTo>
                    <a:pt x="1063" y="66"/>
                  </a:lnTo>
                  <a:lnTo>
                    <a:pt x="1063" y="66"/>
                  </a:lnTo>
                  <a:lnTo>
                    <a:pt x="1041" y="59"/>
                  </a:lnTo>
                  <a:lnTo>
                    <a:pt x="1019" y="53"/>
                  </a:lnTo>
                  <a:lnTo>
                    <a:pt x="1019" y="53"/>
                  </a:lnTo>
                  <a:lnTo>
                    <a:pt x="1004" y="55"/>
                  </a:lnTo>
                  <a:lnTo>
                    <a:pt x="990" y="57"/>
                  </a:lnTo>
                  <a:lnTo>
                    <a:pt x="974" y="58"/>
                  </a:lnTo>
                  <a:lnTo>
                    <a:pt x="957" y="58"/>
                  </a:lnTo>
                  <a:lnTo>
                    <a:pt x="957" y="58"/>
                  </a:lnTo>
                  <a:lnTo>
                    <a:pt x="922" y="58"/>
                  </a:lnTo>
                  <a:lnTo>
                    <a:pt x="922" y="58"/>
                  </a:lnTo>
                  <a:lnTo>
                    <a:pt x="886" y="57"/>
                  </a:lnTo>
                  <a:lnTo>
                    <a:pt x="886" y="5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9" name="chenying0907 1036"/>
            <p:cNvSpPr>
              <a:spLocks noEditPoints="1"/>
            </p:cNvSpPr>
            <p:nvPr/>
          </p:nvSpPr>
          <p:spPr bwMode="auto">
            <a:xfrm>
              <a:off x="2146301" y="4154488"/>
              <a:ext cx="530225" cy="461963"/>
            </a:xfrm>
            <a:custGeom>
              <a:avLst/>
              <a:gdLst/>
              <a:ahLst/>
              <a:cxnLst>
                <a:cxn ang="0">
                  <a:pos x="620" y="1162"/>
                </a:cxn>
                <a:cxn ang="0">
                  <a:pos x="430" y="1138"/>
                </a:cxn>
                <a:cxn ang="0">
                  <a:pos x="248" y="1061"/>
                </a:cxn>
                <a:cxn ang="0">
                  <a:pos x="93" y="939"/>
                </a:cxn>
                <a:cxn ang="0">
                  <a:pos x="52" y="853"/>
                </a:cxn>
                <a:cxn ang="0">
                  <a:pos x="4" y="754"/>
                </a:cxn>
                <a:cxn ang="0">
                  <a:pos x="1" y="637"/>
                </a:cxn>
                <a:cxn ang="0">
                  <a:pos x="9" y="469"/>
                </a:cxn>
                <a:cxn ang="0">
                  <a:pos x="21" y="402"/>
                </a:cxn>
                <a:cxn ang="0">
                  <a:pos x="80" y="263"/>
                </a:cxn>
                <a:cxn ang="0">
                  <a:pos x="133" y="185"/>
                </a:cxn>
                <a:cxn ang="0">
                  <a:pos x="269" y="83"/>
                </a:cxn>
                <a:cxn ang="0">
                  <a:pos x="494" y="16"/>
                </a:cxn>
                <a:cxn ang="0">
                  <a:pos x="668" y="0"/>
                </a:cxn>
                <a:cxn ang="0">
                  <a:pos x="742" y="10"/>
                </a:cxn>
                <a:cxn ang="0">
                  <a:pos x="855" y="21"/>
                </a:cxn>
                <a:cxn ang="0">
                  <a:pos x="967" y="63"/>
                </a:cxn>
                <a:cxn ang="0">
                  <a:pos x="1082" y="135"/>
                </a:cxn>
                <a:cxn ang="0">
                  <a:pos x="1160" y="208"/>
                </a:cxn>
                <a:cxn ang="0">
                  <a:pos x="1243" y="297"/>
                </a:cxn>
                <a:cxn ang="0">
                  <a:pos x="1282" y="372"/>
                </a:cxn>
                <a:cxn ang="0">
                  <a:pos x="1333" y="520"/>
                </a:cxn>
                <a:cxn ang="0">
                  <a:pos x="1329" y="679"/>
                </a:cxn>
                <a:cxn ang="0">
                  <a:pos x="1291" y="807"/>
                </a:cxn>
                <a:cxn ang="0">
                  <a:pos x="1230" y="909"/>
                </a:cxn>
                <a:cxn ang="0">
                  <a:pos x="1144" y="1009"/>
                </a:cxn>
                <a:cxn ang="0">
                  <a:pos x="1014" y="1096"/>
                </a:cxn>
                <a:cxn ang="0">
                  <a:pos x="845" y="1154"/>
                </a:cxn>
                <a:cxn ang="0">
                  <a:pos x="658" y="50"/>
                </a:cxn>
                <a:cxn ang="0">
                  <a:pos x="466" y="72"/>
                </a:cxn>
                <a:cxn ang="0">
                  <a:pos x="281" y="134"/>
                </a:cxn>
                <a:cxn ang="0">
                  <a:pos x="186" y="194"/>
                </a:cxn>
                <a:cxn ang="0">
                  <a:pos x="97" y="351"/>
                </a:cxn>
                <a:cxn ang="0">
                  <a:pos x="63" y="450"/>
                </a:cxn>
                <a:cxn ang="0">
                  <a:pos x="51" y="586"/>
                </a:cxn>
                <a:cxn ang="0">
                  <a:pos x="52" y="738"/>
                </a:cxn>
                <a:cxn ang="0">
                  <a:pos x="95" y="823"/>
                </a:cxn>
                <a:cxn ang="0">
                  <a:pos x="131" y="899"/>
                </a:cxn>
                <a:cxn ang="0">
                  <a:pos x="256" y="1007"/>
                </a:cxn>
                <a:cxn ang="0">
                  <a:pos x="407" y="1075"/>
                </a:cxn>
                <a:cxn ang="0">
                  <a:pos x="552" y="1108"/>
                </a:cxn>
                <a:cxn ang="0">
                  <a:pos x="646" y="1115"/>
                </a:cxn>
                <a:cxn ang="0">
                  <a:pos x="768" y="1113"/>
                </a:cxn>
                <a:cxn ang="0">
                  <a:pos x="965" y="1062"/>
                </a:cxn>
                <a:cxn ang="0">
                  <a:pos x="1082" y="992"/>
                </a:cxn>
                <a:cxn ang="0">
                  <a:pos x="1176" y="905"/>
                </a:cxn>
                <a:cxn ang="0">
                  <a:pos x="1252" y="771"/>
                </a:cxn>
                <a:cxn ang="0">
                  <a:pos x="1283" y="619"/>
                </a:cxn>
                <a:cxn ang="0">
                  <a:pos x="1270" y="469"/>
                </a:cxn>
                <a:cxn ang="0">
                  <a:pos x="1194" y="318"/>
                </a:cxn>
                <a:cxn ang="0">
                  <a:pos x="1061" y="186"/>
                </a:cxn>
                <a:cxn ang="0">
                  <a:pos x="993" y="131"/>
                </a:cxn>
                <a:cxn ang="0">
                  <a:pos x="850" y="76"/>
                </a:cxn>
                <a:cxn ang="0">
                  <a:pos x="719" y="55"/>
                </a:cxn>
              </a:cxnLst>
              <a:rect l="0" t="0" r="r" b="b"/>
              <a:pathLst>
                <a:path w="1334" h="1167">
                  <a:moveTo>
                    <a:pt x="702" y="1167"/>
                  </a:moveTo>
                  <a:lnTo>
                    <a:pt x="702" y="1167"/>
                  </a:lnTo>
                  <a:lnTo>
                    <a:pt x="681" y="1167"/>
                  </a:lnTo>
                  <a:lnTo>
                    <a:pt x="661" y="1166"/>
                  </a:lnTo>
                  <a:lnTo>
                    <a:pt x="640" y="1164"/>
                  </a:lnTo>
                  <a:lnTo>
                    <a:pt x="620" y="1162"/>
                  </a:lnTo>
                  <a:lnTo>
                    <a:pt x="620" y="1162"/>
                  </a:lnTo>
                  <a:lnTo>
                    <a:pt x="579" y="1156"/>
                  </a:lnTo>
                  <a:lnTo>
                    <a:pt x="541" y="1154"/>
                  </a:lnTo>
                  <a:lnTo>
                    <a:pt x="541" y="1154"/>
                  </a:lnTo>
                  <a:lnTo>
                    <a:pt x="504" y="1150"/>
                  </a:lnTo>
                  <a:lnTo>
                    <a:pt x="467" y="1146"/>
                  </a:lnTo>
                  <a:lnTo>
                    <a:pt x="449" y="1142"/>
                  </a:lnTo>
                  <a:lnTo>
                    <a:pt x="430" y="1138"/>
                  </a:lnTo>
                  <a:lnTo>
                    <a:pt x="412" y="1133"/>
                  </a:lnTo>
                  <a:lnTo>
                    <a:pt x="394" y="1126"/>
                  </a:lnTo>
                  <a:lnTo>
                    <a:pt x="394" y="1126"/>
                  </a:lnTo>
                  <a:lnTo>
                    <a:pt x="349" y="1108"/>
                  </a:lnTo>
                  <a:lnTo>
                    <a:pt x="299" y="1087"/>
                  </a:lnTo>
                  <a:lnTo>
                    <a:pt x="275" y="1074"/>
                  </a:lnTo>
                  <a:lnTo>
                    <a:pt x="248" y="1061"/>
                  </a:lnTo>
                  <a:lnTo>
                    <a:pt x="224" y="1048"/>
                  </a:lnTo>
                  <a:lnTo>
                    <a:pt x="199" y="1032"/>
                  </a:lnTo>
                  <a:lnTo>
                    <a:pt x="174" y="1017"/>
                  </a:lnTo>
                  <a:lnTo>
                    <a:pt x="152" y="998"/>
                  </a:lnTo>
                  <a:lnTo>
                    <a:pt x="131" y="980"/>
                  </a:lnTo>
                  <a:lnTo>
                    <a:pt x="111" y="960"/>
                  </a:lnTo>
                  <a:lnTo>
                    <a:pt x="93" y="939"/>
                  </a:lnTo>
                  <a:lnTo>
                    <a:pt x="78" y="917"/>
                  </a:lnTo>
                  <a:lnTo>
                    <a:pt x="72" y="905"/>
                  </a:lnTo>
                  <a:lnTo>
                    <a:pt x="67" y="894"/>
                  </a:lnTo>
                  <a:lnTo>
                    <a:pt x="61" y="882"/>
                  </a:lnTo>
                  <a:lnTo>
                    <a:pt x="57" y="869"/>
                  </a:lnTo>
                  <a:lnTo>
                    <a:pt x="57" y="869"/>
                  </a:lnTo>
                  <a:lnTo>
                    <a:pt x="52" y="853"/>
                  </a:lnTo>
                  <a:lnTo>
                    <a:pt x="46" y="840"/>
                  </a:lnTo>
                  <a:lnTo>
                    <a:pt x="31" y="813"/>
                  </a:lnTo>
                  <a:lnTo>
                    <a:pt x="31" y="813"/>
                  </a:lnTo>
                  <a:lnTo>
                    <a:pt x="22" y="798"/>
                  </a:lnTo>
                  <a:lnTo>
                    <a:pt x="14" y="784"/>
                  </a:lnTo>
                  <a:lnTo>
                    <a:pt x="8" y="769"/>
                  </a:lnTo>
                  <a:lnTo>
                    <a:pt x="4" y="754"/>
                  </a:lnTo>
                  <a:lnTo>
                    <a:pt x="4" y="754"/>
                  </a:lnTo>
                  <a:lnTo>
                    <a:pt x="1" y="733"/>
                  </a:lnTo>
                  <a:lnTo>
                    <a:pt x="0" y="713"/>
                  </a:lnTo>
                  <a:lnTo>
                    <a:pt x="0" y="692"/>
                  </a:lnTo>
                  <a:lnTo>
                    <a:pt x="1" y="671"/>
                  </a:lnTo>
                  <a:lnTo>
                    <a:pt x="1" y="671"/>
                  </a:lnTo>
                  <a:lnTo>
                    <a:pt x="1" y="637"/>
                  </a:lnTo>
                  <a:lnTo>
                    <a:pt x="1" y="637"/>
                  </a:lnTo>
                  <a:lnTo>
                    <a:pt x="3" y="585"/>
                  </a:lnTo>
                  <a:lnTo>
                    <a:pt x="6" y="534"/>
                  </a:lnTo>
                  <a:lnTo>
                    <a:pt x="6" y="534"/>
                  </a:lnTo>
                  <a:lnTo>
                    <a:pt x="9" y="493"/>
                  </a:lnTo>
                  <a:lnTo>
                    <a:pt x="9" y="493"/>
                  </a:lnTo>
                  <a:lnTo>
                    <a:pt x="9" y="469"/>
                  </a:lnTo>
                  <a:lnTo>
                    <a:pt x="9" y="469"/>
                  </a:lnTo>
                  <a:lnTo>
                    <a:pt x="9" y="452"/>
                  </a:lnTo>
                  <a:lnTo>
                    <a:pt x="10" y="433"/>
                  </a:lnTo>
                  <a:lnTo>
                    <a:pt x="14" y="418"/>
                  </a:lnTo>
                  <a:lnTo>
                    <a:pt x="17" y="408"/>
                  </a:lnTo>
                  <a:lnTo>
                    <a:pt x="21" y="402"/>
                  </a:lnTo>
                  <a:lnTo>
                    <a:pt x="21" y="402"/>
                  </a:lnTo>
                  <a:lnTo>
                    <a:pt x="35" y="376"/>
                  </a:lnTo>
                  <a:lnTo>
                    <a:pt x="50" y="346"/>
                  </a:lnTo>
                  <a:lnTo>
                    <a:pt x="64" y="312"/>
                  </a:lnTo>
                  <a:lnTo>
                    <a:pt x="69" y="296"/>
                  </a:lnTo>
                  <a:lnTo>
                    <a:pt x="74" y="279"/>
                  </a:lnTo>
                  <a:lnTo>
                    <a:pt x="74" y="279"/>
                  </a:lnTo>
                  <a:lnTo>
                    <a:pt x="80" y="263"/>
                  </a:lnTo>
                  <a:lnTo>
                    <a:pt x="86" y="249"/>
                  </a:lnTo>
                  <a:lnTo>
                    <a:pt x="94" y="237"/>
                  </a:lnTo>
                  <a:lnTo>
                    <a:pt x="103" y="225"/>
                  </a:lnTo>
                  <a:lnTo>
                    <a:pt x="103" y="225"/>
                  </a:lnTo>
                  <a:lnTo>
                    <a:pt x="116" y="206"/>
                  </a:lnTo>
                  <a:lnTo>
                    <a:pt x="116" y="206"/>
                  </a:lnTo>
                  <a:lnTo>
                    <a:pt x="133" y="185"/>
                  </a:lnTo>
                  <a:lnTo>
                    <a:pt x="149" y="165"/>
                  </a:lnTo>
                  <a:lnTo>
                    <a:pt x="167" y="148"/>
                  </a:lnTo>
                  <a:lnTo>
                    <a:pt x="186" y="132"/>
                  </a:lnTo>
                  <a:lnTo>
                    <a:pt x="205" y="118"/>
                  </a:lnTo>
                  <a:lnTo>
                    <a:pt x="225" y="106"/>
                  </a:lnTo>
                  <a:lnTo>
                    <a:pt x="247" y="95"/>
                  </a:lnTo>
                  <a:lnTo>
                    <a:pt x="269" y="83"/>
                  </a:lnTo>
                  <a:lnTo>
                    <a:pt x="269" y="83"/>
                  </a:lnTo>
                  <a:lnTo>
                    <a:pt x="305" y="67"/>
                  </a:lnTo>
                  <a:lnTo>
                    <a:pt x="344" y="53"/>
                  </a:lnTo>
                  <a:lnTo>
                    <a:pt x="387" y="40"/>
                  </a:lnTo>
                  <a:lnTo>
                    <a:pt x="433" y="29"/>
                  </a:lnTo>
                  <a:lnTo>
                    <a:pt x="433" y="29"/>
                  </a:lnTo>
                  <a:lnTo>
                    <a:pt x="494" y="16"/>
                  </a:lnTo>
                  <a:lnTo>
                    <a:pt x="524" y="12"/>
                  </a:lnTo>
                  <a:lnTo>
                    <a:pt x="553" y="8"/>
                  </a:lnTo>
                  <a:lnTo>
                    <a:pt x="583" y="4"/>
                  </a:lnTo>
                  <a:lnTo>
                    <a:pt x="611" y="3"/>
                  </a:lnTo>
                  <a:lnTo>
                    <a:pt x="640" y="2"/>
                  </a:lnTo>
                  <a:lnTo>
                    <a:pt x="668" y="0"/>
                  </a:lnTo>
                  <a:lnTo>
                    <a:pt x="668" y="0"/>
                  </a:lnTo>
                  <a:lnTo>
                    <a:pt x="675" y="2"/>
                  </a:lnTo>
                  <a:lnTo>
                    <a:pt x="681" y="6"/>
                  </a:lnTo>
                  <a:lnTo>
                    <a:pt x="683" y="6"/>
                  </a:lnTo>
                  <a:lnTo>
                    <a:pt x="683" y="6"/>
                  </a:lnTo>
                  <a:lnTo>
                    <a:pt x="683" y="6"/>
                  </a:lnTo>
                  <a:lnTo>
                    <a:pt x="713" y="7"/>
                  </a:lnTo>
                  <a:lnTo>
                    <a:pt x="742" y="10"/>
                  </a:lnTo>
                  <a:lnTo>
                    <a:pt x="742" y="10"/>
                  </a:lnTo>
                  <a:lnTo>
                    <a:pt x="777" y="13"/>
                  </a:lnTo>
                  <a:lnTo>
                    <a:pt x="811" y="15"/>
                  </a:lnTo>
                  <a:lnTo>
                    <a:pt x="811" y="15"/>
                  </a:lnTo>
                  <a:lnTo>
                    <a:pt x="823" y="15"/>
                  </a:lnTo>
                  <a:lnTo>
                    <a:pt x="833" y="16"/>
                  </a:lnTo>
                  <a:lnTo>
                    <a:pt x="855" y="21"/>
                  </a:lnTo>
                  <a:lnTo>
                    <a:pt x="878" y="29"/>
                  </a:lnTo>
                  <a:lnTo>
                    <a:pt x="899" y="38"/>
                  </a:lnTo>
                  <a:lnTo>
                    <a:pt x="899" y="38"/>
                  </a:lnTo>
                  <a:lnTo>
                    <a:pt x="934" y="51"/>
                  </a:lnTo>
                  <a:lnTo>
                    <a:pt x="934" y="51"/>
                  </a:lnTo>
                  <a:lnTo>
                    <a:pt x="951" y="57"/>
                  </a:lnTo>
                  <a:lnTo>
                    <a:pt x="967" y="63"/>
                  </a:lnTo>
                  <a:lnTo>
                    <a:pt x="981" y="70"/>
                  </a:lnTo>
                  <a:lnTo>
                    <a:pt x="997" y="79"/>
                  </a:lnTo>
                  <a:lnTo>
                    <a:pt x="1028" y="97"/>
                  </a:lnTo>
                  <a:lnTo>
                    <a:pt x="1062" y="121"/>
                  </a:lnTo>
                  <a:lnTo>
                    <a:pt x="1062" y="121"/>
                  </a:lnTo>
                  <a:lnTo>
                    <a:pt x="1082" y="135"/>
                  </a:lnTo>
                  <a:lnTo>
                    <a:pt x="1082" y="135"/>
                  </a:lnTo>
                  <a:lnTo>
                    <a:pt x="1100" y="148"/>
                  </a:lnTo>
                  <a:lnTo>
                    <a:pt x="1118" y="163"/>
                  </a:lnTo>
                  <a:lnTo>
                    <a:pt x="1135" y="178"/>
                  </a:lnTo>
                  <a:lnTo>
                    <a:pt x="1143" y="186"/>
                  </a:lnTo>
                  <a:lnTo>
                    <a:pt x="1148" y="194"/>
                  </a:lnTo>
                  <a:lnTo>
                    <a:pt x="1148" y="194"/>
                  </a:lnTo>
                  <a:lnTo>
                    <a:pt x="1160" y="208"/>
                  </a:lnTo>
                  <a:lnTo>
                    <a:pt x="1172" y="221"/>
                  </a:lnTo>
                  <a:lnTo>
                    <a:pt x="1198" y="248"/>
                  </a:lnTo>
                  <a:lnTo>
                    <a:pt x="1198" y="248"/>
                  </a:lnTo>
                  <a:lnTo>
                    <a:pt x="1216" y="266"/>
                  </a:lnTo>
                  <a:lnTo>
                    <a:pt x="1235" y="285"/>
                  </a:lnTo>
                  <a:lnTo>
                    <a:pt x="1235" y="285"/>
                  </a:lnTo>
                  <a:lnTo>
                    <a:pt x="1243" y="297"/>
                  </a:lnTo>
                  <a:lnTo>
                    <a:pt x="1249" y="309"/>
                  </a:lnTo>
                  <a:lnTo>
                    <a:pt x="1261" y="333"/>
                  </a:lnTo>
                  <a:lnTo>
                    <a:pt x="1261" y="333"/>
                  </a:lnTo>
                  <a:lnTo>
                    <a:pt x="1270" y="352"/>
                  </a:lnTo>
                  <a:lnTo>
                    <a:pt x="1275" y="363"/>
                  </a:lnTo>
                  <a:lnTo>
                    <a:pt x="1282" y="372"/>
                  </a:lnTo>
                  <a:lnTo>
                    <a:pt x="1282" y="372"/>
                  </a:lnTo>
                  <a:lnTo>
                    <a:pt x="1294" y="391"/>
                  </a:lnTo>
                  <a:lnTo>
                    <a:pt x="1303" y="411"/>
                  </a:lnTo>
                  <a:lnTo>
                    <a:pt x="1312" y="432"/>
                  </a:lnTo>
                  <a:lnTo>
                    <a:pt x="1320" y="453"/>
                  </a:lnTo>
                  <a:lnTo>
                    <a:pt x="1326" y="475"/>
                  </a:lnTo>
                  <a:lnTo>
                    <a:pt x="1330" y="497"/>
                  </a:lnTo>
                  <a:lnTo>
                    <a:pt x="1333" y="520"/>
                  </a:lnTo>
                  <a:lnTo>
                    <a:pt x="1334" y="542"/>
                  </a:lnTo>
                  <a:lnTo>
                    <a:pt x="1334" y="551"/>
                  </a:lnTo>
                  <a:lnTo>
                    <a:pt x="1334" y="551"/>
                  </a:lnTo>
                  <a:lnTo>
                    <a:pt x="1334" y="602"/>
                  </a:lnTo>
                  <a:lnTo>
                    <a:pt x="1333" y="628"/>
                  </a:lnTo>
                  <a:lnTo>
                    <a:pt x="1332" y="654"/>
                  </a:lnTo>
                  <a:lnTo>
                    <a:pt x="1329" y="679"/>
                  </a:lnTo>
                  <a:lnTo>
                    <a:pt x="1325" y="705"/>
                  </a:lnTo>
                  <a:lnTo>
                    <a:pt x="1318" y="730"/>
                  </a:lnTo>
                  <a:lnTo>
                    <a:pt x="1311" y="754"/>
                  </a:lnTo>
                  <a:lnTo>
                    <a:pt x="1311" y="754"/>
                  </a:lnTo>
                  <a:lnTo>
                    <a:pt x="1304" y="771"/>
                  </a:lnTo>
                  <a:lnTo>
                    <a:pt x="1304" y="771"/>
                  </a:lnTo>
                  <a:lnTo>
                    <a:pt x="1291" y="807"/>
                  </a:lnTo>
                  <a:lnTo>
                    <a:pt x="1283" y="824"/>
                  </a:lnTo>
                  <a:lnTo>
                    <a:pt x="1274" y="843"/>
                  </a:lnTo>
                  <a:lnTo>
                    <a:pt x="1274" y="843"/>
                  </a:lnTo>
                  <a:lnTo>
                    <a:pt x="1253" y="874"/>
                  </a:lnTo>
                  <a:lnTo>
                    <a:pt x="1253" y="874"/>
                  </a:lnTo>
                  <a:lnTo>
                    <a:pt x="1237" y="898"/>
                  </a:lnTo>
                  <a:lnTo>
                    <a:pt x="1230" y="909"/>
                  </a:lnTo>
                  <a:lnTo>
                    <a:pt x="1223" y="922"/>
                  </a:lnTo>
                  <a:lnTo>
                    <a:pt x="1223" y="922"/>
                  </a:lnTo>
                  <a:lnTo>
                    <a:pt x="1211" y="942"/>
                  </a:lnTo>
                  <a:lnTo>
                    <a:pt x="1197" y="960"/>
                  </a:lnTo>
                  <a:lnTo>
                    <a:pt x="1181" y="977"/>
                  </a:lnTo>
                  <a:lnTo>
                    <a:pt x="1163" y="993"/>
                  </a:lnTo>
                  <a:lnTo>
                    <a:pt x="1144" y="1009"/>
                  </a:lnTo>
                  <a:lnTo>
                    <a:pt x="1125" y="1024"/>
                  </a:lnTo>
                  <a:lnTo>
                    <a:pt x="1084" y="1052"/>
                  </a:lnTo>
                  <a:lnTo>
                    <a:pt x="1084" y="1052"/>
                  </a:lnTo>
                  <a:lnTo>
                    <a:pt x="1059" y="1069"/>
                  </a:lnTo>
                  <a:lnTo>
                    <a:pt x="1059" y="1069"/>
                  </a:lnTo>
                  <a:lnTo>
                    <a:pt x="1037" y="1083"/>
                  </a:lnTo>
                  <a:lnTo>
                    <a:pt x="1014" y="1096"/>
                  </a:lnTo>
                  <a:lnTo>
                    <a:pt x="988" y="1109"/>
                  </a:lnTo>
                  <a:lnTo>
                    <a:pt x="960" y="1121"/>
                  </a:lnTo>
                  <a:lnTo>
                    <a:pt x="931" y="1132"/>
                  </a:lnTo>
                  <a:lnTo>
                    <a:pt x="903" y="1141"/>
                  </a:lnTo>
                  <a:lnTo>
                    <a:pt x="874" y="1147"/>
                  </a:lnTo>
                  <a:lnTo>
                    <a:pt x="845" y="1154"/>
                  </a:lnTo>
                  <a:lnTo>
                    <a:pt x="845" y="1154"/>
                  </a:lnTo>
                  <a:lnTo>
                    <a:pt x="806" y="1159"/>
                  </a:lnTo>
                  <a:lnTo>
                    <a:pt x="770" y="1164"/>
                  </a:lnTo>
                  <a:lnTo>
                    <a:pt x="735" y="1167"/>
                  </a:lnTo>
                  <a:lnTo>
                    <a:pt x="702" y="1167"/>
                  </a:lnTo>
                  <a:lnTo>
                    <a:pt x="702" y="1167"/>
                  </a:lnTo>
                  <a:close/>
                  <a:moveTo>
                    <a:pt x="658" y="50"/>
                  </a:moveTo>
                  <a:lnTo>
                    <a:pt x="658" y="50"/>
                  </a:lnTo>
                  <a:lnTo>
                    <a:pt x="630" y="51"/>
                  </a:lnTo>
                  <a:lnTo>
                    <a:pt x="603" y="53"/>
                  </a:lnTo>
                  <a:lnTo>
                    <a:pt x="575" y="55"/>
                  </a:lnTo>
                  <a:lnTo>
                    <a:pt x="548" y="58"/>
                  </a:lnTo>
                  <a:lnTo>
                    <a:pt x="521" y="62"/>
                  </a:lnTo>
                  <a:lnTo>
                    <a:pt x="493" y="67"/>
                  </a:lnTo>
                  <a:lnTo>
                    <a:pt x="466" y="72"/>
                  </a:lnTo>
                  <a:lnTo>
                    <a:pt x="439" y="79"/>
                  </a:lnTo>
                  <a:lnTo>
                    <a:pt x="412" y="87"/>
                  </a:lnTo>
                  <a:lnTo>
                    <a:pt x="386" y="95"/>
                  </a:lnTo>
                  <a:lnTo>
                    <a:pt x="360" y="104"/>
                  </a:lnTo>
                  <a:lnTo>
                    <a:pt x="333" y="113"/>
                  </a:lnTo>
                  <a:lnTo>
                    <a:pt x="307" y="123"/>
                  </a:lnTo>
                  <a:lnTo>
                    <a:pt x="281" y="134"/>
                  </a:lnTo>
                  <a:lnTo>
                    <a:pt x="256" y="147"/>
                  </a:lnTo>
                  <a:lnTo>
                    <a:pt x="231" y="159"/>
                  </a:lnTo>
                  <a:lnTo>
                    <a:pt x="231" y="159"/>
                  </a:lnTo>
                  <a:lnTo>
                    <a:pt x="220" y="166"/>
                  </a:lnTo>
                  <a:lnTo>
                    <a:pt x="208" y="174"/>
                  </a:lnTo>
                  <a:lnTo>
                    <a:pt x="197" y="183"/>
                  </a:lnTo>
                  <a:lnTo>
                    <a:pt x="186" y="194"/>
                  </a:lnTo>
                  <a:lnTo>
                    <a:pt x="175" y="204"/>
                  </a:lnTo>
                  <a:lnTo>
                    <a:pt x="166" y="216"/>
                  </a:lnTo>
                  <a:lnTo>
                    <a:pt x="146" y="242"/>
                  </a:lnTo>
                  <a:lnTo>
                    <a:pt x="131" y="268"/>
                  </a:lnTo>
                  <a:lnTo>
                    <a:pt x="116" y="297"/>
                  </a:lnTo>
                  <a:lnTo>
                    <a:pt x="106" y="325"/>
                  </a:lnTo>
                  <a:lnTo>
                    <a:pt x="97" y="351"/>
                  </a:lnTo>
                  <a:lnTo>
                    <a:pt x="97" y="351"/>
                  </a:lnTo>
                  <a:lnTo>
                    <a:pt x="90" y="374"/>
                  </a:lnTo>
                  <a:lnTo>
                    <a:pt x="81" y="397"/>
                  </a:lnTo>
                  <a:lnTo>
                    <a:pt x="81" y="397"/>
                  </a:lnTo>
                  <a:lnTo>
                    <a:pt x="73" y="414"/>
                  </a:lnTo>
                  <a:lnTo>
                    <a:pt x="67" y="432"/>
                  </a:lnTo>
                  <a:lnTo>
                    <a:pt x="63" y="450"/>
                  </a:lnTo>
                  <a:lnTo>
                    <a:pt x="60" y="470"/>
                  </a:lnTo>
                  <a:lnTo>
                    <a:pt x="60" y="470"/>
                  </a:lnTo>
                  <a:lnTo>
                    <a:pt x="56" y="516"/>
                  </a:lnTo>
                  <a:lnTo>
                    <a:pt x="56" y="516"/>
                  </a:lnTo>
                  <a:lnTo>
                    <a:pt x="52" y="550"/>
                  </a:lnTo>
                  <a:lnTo>
                    <a:pt x="51" y="586"/>
                  </a:lnTo>
                  <a:lnTo>
                    <a:pt x="51" y="586"/>
                  </a:lnTo>
                  <a:lnTo>
                    <a:pt x="50" y="633"/>
                  </a:lnTo>
                  <a:lnTo>
                    <a:pt x="50" y="633"/>
                  </a:lnTo>
                  <a:lnTo>
                    <a:pt x="50" y="682"/>
                  </a:lnTo>
                  <a:lnTo>
                    <a:pt x="50" y="705"/>
                  </a:lnTo>
                  <a:lnTo>
                    <a:pt x="51" y="730"/>
                  </a:lnTo>
                  <a:lnTo>
                    <a:pt x="51" y="730"/>
                  </a:lnTo>
                  <a:lnTo>
                    <a:pt x="52" y="738"/>
                  </a:lnTo>
                  <a:lnTo>
                    <a:pt x="54" y="746"/>
                  </a:lnTo>
                  <a:lnTo>
                    <a:pt x="60" y="762"/>
                  </a:lnTo>
                  <a:lnTo>
                    <a:pt x="68" y="776"/>
                  </a:lnTo>
                  <a:lnTo>
                    <a:pt x="77" y="790"/>
                  </a:lnTo>
                  <a:lnTo>
                    <a:pt x="77" y="790"/>
                  </a:lnTo>
                  <a:lnTo>
                    <a:pt x="89" y="813"/>
                  </a:lnTo>
                  <a:lnTo>
                    <a:pt x="95" y="823"/>
                  </a:lnTo>
                  <a:lnTo>
                    <a:pt x="99" y="836"/>
                  </a:lnTo>
                  <a:lnTo>
                    <a:pt x="99" y="836"/>
                  </a:lnTo>
                  <a:lnTo>
                    <a:pt x="103" y="849"/>
                  </a:lnTo>
                  <a:lnTo>
                    <a:pt x="110" y="864"/>
                  </a:lnTo>
                  <a:lnTo>
                    <a:pt x="115" y="875"/>
                  </a:lnTo>
                  <a:lnTo>
                    <a:pt x="123" y="888"/>
                  </a:lnTo>
                  <a:lnTo>
                    <a:pt x="131" y="899"/>
                  </a:lnTo>
                  <a:lnTo>
                    <a:pt x="139" y="909"/>
                  </a:lnTo>
                  <a:lnTo>
                    <a:pt x="157" y="930"/>
                  </a:lnTo>
                  <a:lnTo>
                    <a:pt x="178" y="949"/>
                  </a:lnTo>
                  <a:lnTo>
                    <a:pt x="199" y="966"/>
                  </a:lnTo>
                  <a:lnTo>
                    <a:pt x="222" y="983"/>
                  </a:lnTo>
                  <a:lnTo>
                    <a:pt x="246" y="1000"/>
                  </a:lnTo>
                  <a:lnTo>
                    <a:pt x="256" y="1007"/>
                  </a:lnTo>
                  <a:lnTo>
                    <a:pt x="256" y="1007"/>
                  </a:lnTo>
                  <a:lnTo>
                    <a:pt x="280" y="1022"/>
                  </a:lnTo>
                  <a:lnTo>
                    <a:pt x="305" y="1035"/>
                  </a:lnTo>
                  <a:lnTo>
                    <a:pt x="330" y="1047"/>
                  </a:lnTo>
                  <a:lnTo>
                    <a:pt x="354" y="1057"/>
                  </a:lnTo>
                  <a:lnTo>
                    <a:pt x="381" y="1066"/>
                  </a:lnTo>
                  <a:lnTo>
                    <a:pt x="407" y="1075"/>
                  </a:lnTo>
                  <a:lnTo>
                    <a:pt x="459" y="1091"/>
                  </a:lnTo>
                  <a:lnTo>
                    <a:pt x="459" y="1091"/>
                  </a:lnTo>
                  <a:lnTo>
                    <a:pt x="484" y="1099"/>
                  </a:lnTo>
                  <a:lnTo>
                    <a:pt x="484" y="1099"/>
                  </a:lnTo>
                  <a:lnTo>
                    <a:pt x="505" y="1104"/>
                  </a:lnTo>
                  <a:lnTo>
                    <a:pt x="528" y="1107"/>
                  </a:lnTo>
                  <a:lnTo>
                    <a:pt x="552" y="1108"/>
                  </a:lnTo>
                  <a:lnTo>
                    <a:pt x="575" y="1109"/>
                  </a:lnTo>
                  <a:lnTo>
                    <a:pt x="575" y="1109"/>
                  </a:lnTo>
                  <a:lnTo>
                    <a:pt x="609" y="1111"/>
                  </a:lnTo>
                  <a:lnTo>
                    <a:pt x="609" y="1111"/>
                  </a:lnTo>
                  <a:lnTo>
                    <a:pt x="628" y="1112"/>
                  </a:lnTo>
                  <a:lnTo>
                    <a:pt x="646" y="1115"/>
                  </a:lnTo>
                  <a:lnTo>
                    <a:pt x="646" y="1115"/>
                  </a:lnTo>
                  <a:lnTo>
                    <a:pt x="671" y="1117"/>
                  </a:lnTo>
                  <a:lnTo>
                    <a:pt x="696" y="1119"/>
                  </a:lnTo>
                  <a:lnTo>
                    <a:pt x="696" y="1119"/>
                  </a:lnTo>
                  <a:lnTo>
                    <a:pt x="701" y="1119"/>
                  </a:lnTo>
                  <a:lnTo>
                    <a:pt x="701" y="1119"/>
                  </a:lnTo>
                  <a:lnTo>
                    <a:pt x="735" y="1117"/>
                  </a:lnTo>
                  <a:lnTo>
                    <a:pt x="768" y="1113"/>
                  </a:lnTo>
                  <a:lnTo>
                    <a:pt x="799" y="1108"/>
                  </a:lnTo>
                  <a:lnTo>
                    <a:pt x="831" y="1102"/>
                  </a:lnTo>
                  <a:lnTo>
                    <a:pt x="861" y="1095"/>
                  </a:lnTo>
                  <a:lnTo>
                    <a:pt x="891" y="1086"/>
                  </a:lnTo>
                  <a:lnTo>
                    <a:pt x="950" y="1069"/>
                  </a:lnTo>
                  <a:lnTo>
                    <a:pt x="950" y="1069"/>
                  </a:lnTo>
                  <a:lnTo>
                    <a:pt x="965" y="1062"/>
                  </a:lnTo>
                  <a:lnTo>
                    <a:pt x="980" y="1057"/>
                  </a:lnTo>
                  <a:lnTo>
                    <a:pt x="994" y="1049"/>
                  </a:lnTo>
                  <a:lnTo>
                    <a:pt x="1007" y="1043"/>
                  </a:lnTo>
                  <a:lnTo>
                    <a:pt x="1033" y="1026"/>
                  </a:lnTo>
                  <a:lnTo>
                    <a:pt x="1059" y="1007"/>
                  </a:lnTo>
                  <a:lnTo>
                    <a:pt x="1059" y="1007"/>
                  </a:lnTo>
                  <a:lnTo>
                    <a:pt x="1082" y="992"/>
                  </a:lnTo>
                  <a:lnTo>
                    <a:pt x="1082" y="992"/>
                  </a:lnTo>
                  <a:lnTo>
                    <a:pt x="1108" y="973"/>
                  </a:lnTo>
                  <a:lnTo>
                    <a:pt x="1135" y="952"/>
                  </a:lnTo>
                  <a:lnTo>
                    <a:pt x="1148" y="941"/>
                  </a:lnTo>
                  <a:lnTo>
                    <a:pt x="1159" y="929"/>
                  </a:lnTo>
                  <a:lnTo>
                    <a:pt x="1169" y="917"/>
                  </a:lnTo>
                  <a:lnTo>
                    <a:pt x="1176" y="905"/>
                  </a:lnTo>
                  <a:lnTo>
                    <a:pt x="1176" y="905"/>
                  </a:lnTo>
                  <a:lnTo>
                    <a:pt x="1193" y="875"/>
                  </a:lnTo>
                  <a:lnTo>
                    <a:pt x="1210" y="847"/>
                  </a:lnTo>
                  <a:lnTo>
                    <a:pt x="1210" y="847"/>
                  </a:lnTo>
                  <a:lnTo>
                    <a:pt x="1228" y="816"/>
                  </a:lnTo>
                  <a:lnTo>
                    <a:pt x="1244" y="786"/>
                  </a:lnTo>
                  <a:lnTo>
                    <a:pt x="1252" y="771"/>
                  </a:lnTo>
                  <a:lnTo>
                    <a:pt x="1258" y="754"/>
                  </a:lnTo>
                  <a:lnTo>
                    <a:pt x="1264" y="737"/>
                  </a:lnTo>
                  <a:lnTo>
                    <a:pt x="1267" y="718"/>
                  </a:lnTo>
                  <a:lnTo>
                    <a:pt x="1267" y="718"/>
                  </a:lnTo>
                  <a:lnTo>
                    <a:pt x="1277" y="670"/>
                  </a:lnTo>
                  <a:lnTo>
                    <a:pt x="1281" y="644"/>
                  </a:lnTo>
                  <a:lnTo>
                    <a:pt x="1283" y="619"/>
                  </a:lnTo>
                  <a:lnTo>
                    <a:pt x="1284" y="593"/>
                  </a:lnTo>
                  <a:lnTo>
                    <a:pt x="1284" y="567"/>
                  </a:lnTo>
                  <a:lnTo>
                    <a:pt x="1283" y="539"/>
                  </a:lnTo>
                  <a:lnTo>
                    <a:pt x="1279" y="512"/>
                  </a:lnTo>
                  <a:lnTo>
                    <a:pt x="1279" y="512"/>
                  </a:lnTo>
                  <a:lnTo>
                    <a:pt x="1275" y="491"/>
                  </a:lnTo>
                  <a:lnTo>
                    <a:pt x="1270" y="469"/>
                  </a:lnTo>
                  <a:lnTo>
                    <a:pt x="1264" y="446"/>
                  </a:lnTo>
                  <a:lnTo>
                    <a:pt x="1254" y="424"/>
                  </a:lnTo>
                  <a:lnTo>
                    <a:pt x="1245" y="403"/>
                  </a:lnTo>
                  <a:lnTo>
                    <a:pt x="1233" y="381"/>
                  </a:lnTo>
                  <a:lnTo>
                    <a:pt x="1222" y="360"/>
                  </a:lnTo>
                  <a:lnTo>
                    <a:pt x="1209" y="339"/>
                  </a:lnTo>
                  <a:lnTo>
                    <a:pt x="1194" y="318"/>
                  </a:lnTo>
                  <a:lnTo>
                    <a:pt x="1179" y="297"/>
                  </a:lnTo>
                  <a:lnTo>
                    <a:pt x="1162" y="278"/>
                  </a:lnTo>
                  <a:lnTo>
                    <a:pt x="1143" y="258"/>
                  </a:lnTo>
                  <a:lnTo>
                    <a:pt x="1124" y="240"/>
                  </a:lnTo>
                  <a:lnTo>
                    <a:pt x="1104" y="221"/>
                  </a:lnTo>
                  <a:lnTo>
                    <a:pt x="1083" y="203"/>
                  </a:lnTo>
                  <a:lnTo>
                    <a:pt x="1061" y="186"/>
                  </a:lnTo>
                  <a:lnTo>
                    <a:pt x="1061" y="186"/>
                  </a:lnTo>
                  <a:lnTo>
                    <a:pt x="1046" y="174"/>
                  </a:lnTo>
                  <a:lnTo>
                    <a:pt x="1033" y="163"/>
                  </a:lnTo>
                  <a:lnTo>
                    <a:pt x="1033" y="163"/>
                  </a:lnTo>
                  <a:lnTo>
                    <a:pt x="1020" y="152"/>
                  </a:lnTo>
                  <a:lnTo>
                    <a:pt x="1007" y="140"/>
                  </a:lnTo>
                  <a:lnTo>
                    <a:pt x="993" y="131"/>
                  </a:lnTo>
                  <a:lnTo>
                    <a:pt x="978" y="123"/>
                  </a:lnTo>
                  <a:lnTo>
                    <a:pt x="978" y="123"/>
                  </a:lnTo>
                  <a:lnTo>
                    <a:pt x="959" y="114"/>
                  </a:lnTo>
                  <a:lnTo>
                    <a:pt x="939" y="106"/>
                  </a:lnTo>
                  <a:lnTo>
                    <a:pt x="899" y="93"/>
                  </a:lnTo>
                  <a:lnTo>
                    <a:pt x="899" y="93"/>
                  </a:lnTo>
                  <a:lnTo>
                    <a:pt x="850" y="76"/>
                  </a:lnTo>
                  <a:lnTo>
                    <a:pt x="850" y="76"/>
                  </a:lnTo>
                  <a:lnTo>
                    <a:pt x="829" y="70"/>
                  </a:lnTo>
                  <a:lnTo>
                    <a:pt x="808" y="64"/>
                  </a:lnTo>
                  <a:lnTo>
                    <a:pt x="787" y="61"/>
                  </a:lnTo>
                  <a:lnTo>
                    <a:pt x="765" y="58"/>
                  </a:lnTo>
                  <a:lnTo>
                    <a:pt x="743" y="57"/>
                  </a:lnTo>
                  <a:lnTo>
                    <a:pt x="719" y="55"/>
                  </a:lnTo>
                  <a:lnTo>
                    <a:pt x="672" y="54"/>
                  </a:lnTo>
                  <a:lnTo>
                    <a:pt x="672" y="54"/>
                  </a:lnTo>
                  <a:lnTo>
                    <a:pt x="666" y="54"/>
                  </a:lnTo>
                  <a:lnTo>
                    <a:pt x="659" y="50"/>
                  </a:lnTo>
                  <a:lnTo>
                    <a:pt x="658" y="50"/>
                  </a:lnTo>
                  <a:lnTo>
                    <a:pt x="658" y="50"/>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240" name="chenying0907 239"/>
          <p:cNvGrpSpPr/>
          <p:nvPr/>
        </p:nvGrpSpPr>
        <p:grpSpPr>
          <a:xfrm>
            <a:off x="6934985" y="4120808"/>
            <a:ext cx="754591" cy="725859"/>
            <a:chOff x="4151313" y="4052888"/>
            <a:chExt cx="792163" cy="762000"/>
          </a:xfrm>
          <a:solidFill>
            <a:srgbClr val="005188"/>
          </a:solidFill>
        </p:grpSpPr>
        <p:sp>
          <p:nvSpPr>
            <p:cNvPr id="241" name="chenying0907 1037"/>
            <p:cNvSpPr/>
            <p:nvPr/>
          </p:nvSpPr>
          <p:spPr bwMode="auto">
            <a:xfrm>
              <a:off x="4249738" y="4081463"/>
              <a:ext cx="201613" cy="147638"/>
            </a:xfrm>
            <a:custGeom>
              <a:avLst/>
              <a:gdLst/>
              <a:ahLst/>
              <a:cxnLst>
                <a:cxn ang="0">
                  <a:pos x="500" y="1"/>
                </a:cxn>
                <a:cxn ang="0">
                  <a:pos x="477" y="18"/>
                </a:cxn>
                <a:cxn ang="0">
                  <a:pos x="454" y="37"/>
                </a:cxn>
                <a:cxn ang="0">
                  <a:pos x="448" y="43"/>
                </a:cxn>
                <a:cxn ang="0">
                  <a:pos x="422" y="61"/>
                </a:cxn>
                <a:cxn ang="0">
                  <a:pos x="388" y="81"/>
                </a:cxn>
                <a:cxn ang="0">
                  <a:pos x="318" y="123"/>
                </a:cxn>
                <a:cxn ang="0">
                  <a:pos x="254" y="170"/>
                </a:cxn>
                <a:cxn ang="0">
                  <a:pos x="220" y="196"/>
                </a:cxn>
                <a:cxn ang="0">
                  <a:pos x="114" y="269"/>
                </a:cxn>
                <a:cxn ang="0">
                  <a:pos x="98" y="281"/>
                </a:cxn>
                <a:cxn ang="0">
                  <a:pos x="70" y="306"/>
                </a:cxn>
                <a:cxn ang="0">
                  <a:pos x="54" y="316"/>
                </a:cxn>
                <a:cxn ang="0">
                  <a:pos x="36" y="328"/>
                </a:cxn>
                <a:cxn ang="0">
                  <a:pos x="30" y="333"/>
                </a:cxn>
                <a:cxn ang="0">
                  <a:pos x="20" y="349"/>
                </a:cxn>
                <a:cxn ang="0">
                  <a:pos x="15" y="356"/>
                </a:cxn>
                <a:cxn ang="0">
                  <a:pos x="4" y="361"/>
                </a:cxn>
                <a:cxn ang="0">
                  <a:pos x="3" y="361"/>
                </a:cxn>
                <a:cxn ang="0">
                  <a:pos x="0" y="367"/>
                </a:cxn>
                <a:cxn ang="0">
                  <a:pos x="6" y="371"/>
                </a:cxn>
                <a:cxn ang="0">
                  <a:pos x="8" y="371"/>
                </a:cxn>
                <a:cxn ang="0">
                  <a:pos x="24" y="362"/>
                </a:cxn>
                <a:cxn ang="0">
                  <a:pos x="37" y="347"/>
                </a:cxn>
                <a:cxn ang="0">
                  <a:pos x="41" y="340"/>
                </a:cxn>
                <a:cxn ang="0">
                  <a:pos x="62" y="323"/>
                </a:cxn>
                <a:cxn ang="0">
                  <a:pos x="92" y="303"/>
                </a:cxn>
                <a:cxn ang="0">
                  <a:pos x="127" y="276"/>
                </a:cxn>
                <a:cxn ang="0">
                  <a:pos x="201" y="224"/>
                </a:cxn>
                <a:cxn ang="0">
                  <a:pos x="237" y="197"/>
                </a:cxn>
                <a:cxn ang="0">
                  <a:pos x="286" y="158"/>
                </a:cxn>
                <a:cxn ang="0">
                  <a:pos x="301" y="146"/>
                </a:cxn>
                <a:cxn ang="0">
                  <a:pos x="342" y="120"/>
                </a:cxn>
                <a:cxn ang="0">
                  <a:pos x="384" y="95"/>
                </a:cxn>
                <a:cxn ang="0">
                  <a:pos x="448" y="56"/>
                </a:cxn>
                <a:cxn ang="0">
                  <a:pos x="462" y="46"/>
                </a:cxn>
                <a:cxn ang="0">
                  <a:pos x="491" y="22"/>
                </a:cxn>
                <a:cxn ang="0">
                  <a:pos x="505" y="12"/>
                </a:cxn>
                <a:cxn ang="0">
                  <a:pos x="509" y="8"/>
                </a:cxn>
                <a:cxn ang="0">
                  <a:pos x="504" y="1"/>
                </a:cxn>
                <a:cxn ang="0">
                  <a:pos x="500" y="1"/>
                </a:cxn>
              </a:cxnLst>
              <a:rect l="0" t="0" r="r" b="b"/>
              <a:pathLst>
                <a:path w="509" h="371">
                  <a:moveTo>
                    <a:pt x="500" y="1"/>
                  </a:moveTo>
                  <a:lnTo>
                    <a:pt x="500" y="1"/>
                  </a:lnTo>
                  <a:lnTo>
                    <a:pt x="487" y="9"/>
                  </a:lnTo>
                  <a:lnTo>
                    <a:pt x="477" y="18"/>
                  </a:lnTo>
                  <a:lnTo>
                    <a:pt x="465" y="27"/>
                  </a:lnTo>
                  <a:lnTo>
                    <a:pt x="454" y="37"/>
                  </a:lnTo>
                  <a:lnTo>
                    <a:pt x="454" y="37"/>
                  </a:lnTo>
                  <a:lnTo>
                    <a:pt x="448" y="43"/>
                  </a:lnTo>
                  <a:lnTo>
                    <a:pt x="440" y="50"/>
                  </a:lnTo>
                  <a:lnTo>
                    <a:pt x="422" y="61"/>
                  </a:lnTo>
                  <a:lnTo>
                    <a:pt x="388" y="81"/>
                  </a:lnTo>
                  <a:lnTo>
                    <a:pt x="388" y="81"/>
                  </a:lnTo>
                  <a:lnTo>
                    <a:pt x="352" y="102"/>
                  </a:lnTo>
                  <a:lnTo>
                    <a:pt x="318" y="123"/>
                  </a:lnTo>
                  <a:lnTo>
                    <a:pt x="286" y="145"/>
                  </a:lnTo>
                  <a:lnTo>
                    <a:pt x="254" y="170"/>
                  </a:lnTo>
                  <a:lnTo>
                    <a:pt x="254" y="170"/>
                  </a:lnTo>
                  <a:lnTo>
                    <a:pt x="220" y="196"/>
                  </a:lnTo>
                  <a:lnTo>
                    <a:pt x="185" y="221"/>
                  </a:lnTo>
                  <a:lnTo>
                    <a:pt x="114" y="269"/>
                  </a:lnTo>
                  <a:lnTo>
                    <a:pt x="114" y="269"/>
                  </a:lnTo>
                  <a:lnTo>
                    <a:pt x="98" y="281"/>
                  </a:lnTo>
                  <a:lnTo>
                    <a:pt x="84" y="293"/>
                  </a:lnTo>
                  <a:lnTo>
                    <a:pt x="70" y="306"/>
                  </a:lnTo>
                  <a:lnTo>
                    <a:pt x="54" y="316"/>
                  </a:lnTo>
                  <a:lnTo>
                    <a:pt x="54" y="316"/>
                  </a:lnTo>
                  <a:lnTo>
                    <a:pt x="42" y="324"/>
                  </a:lnTo>
                  <a:lnTo>
                    <a:pt x="36" y="328"/>
                  </a:lnTo>
                  <a:lnTo>
                    <a:pt x="30" y="333"/>
                  </a:lnTo>
                  <a:lnTo>
                    <a:pt x="30" y="333"/>
                  </a:lnTo>
                  <a:lnTo>
                    <a:pt x="25" y="341"/>
                  </a:lnTo>
                  <a:lnTo>
                    <a:pt x="20" y="349"/>
                  </a:lnTo>
                  <a:lnTo>
                    <a:pt x="17" y="353"/>
                  </a:lnTo>
                  <a:lnTo>
                    <a:pt x="15" y="356"/>
                  </a:lnTo>
                  <a:lnTo>
                    <a:pt x="11" y="358"/>
                  </a:lnTo>
                  <a:lnTo>
                    <a:pt x="4" y="361"/>
                  </a:lnTo>
                  <a:lnTo>
                    <a:pt x="4" y="361"/>
                  </a:lnTo>
                  <a:lnTo>
                    <a:pt x="3" y="361"/>
                  </a:lnTo>
                  <a:lnTo>
                    <a:pt x="2" y="364"/>
                  </a:lnTo>
                  <a:lnTo>
                    <a:pt x="0" y="367"/>
                  </a:lnTo>
                  <a:lnTo>
                    <a:pt x="3" y="370"/>
                  </a:lnTo>
                  <a:lnTo>
                    <a:pt x="6" y="371"/>
                  </a:lnTo>
                  <a:lnTo>
                    <a:pt x="8" y="371"/>
                  </a:lnTo>
                  <a:lnTo>
                    <a:pt x="8" y="371"/>
                  </a:lnTo>
                  <a:lnTo>
                    <a:pt x="17" y="367"/>
                  </a:lnTo>
                  <a:lnTo>
                    <a:pt x="24" y="362"/>
                  </a:lnTo>
                  <a:lnTo>
                    <a:pt x="30" y="354"/>
                  </a:lnTo>
                  <a:lnTo>
                    <a:pt x="37" y="347"/>
                  </a:lnTo>
                  <a:lnTo>
                    <a:pt x="37" y="347"/>
                  </a:lnTo>
                  <a:lnTo>
                    <a:pt x="41" y="340"/>
                  </a:lnTo>
                  <a:lnTo>
                    <a:pt x="47" y="333"/>
                  </a:lnTo>
                  <a:lnTo>
                    <a:pt x="62" y="323"/>
                  </a:lnTo>
                  <a:lnTo>
                    <a:pt x="78" y="314"/>
                  </a:lnTo>
                  <a:lnTo>
                    <a:pt x="92" y="303"/>
                  </a:lnTo>
                  <a:lnTo>
                    <a:pt x="92" y="303"/>
                  </a:lnTo>
                  <a:lnTo>
                    <a:pt x="127" y="276"/>
                  </a:lnTo>
                  <a:lnTo>
                    <a:pt x="164" y="250"/>
                  </a:lnTo>
                  <a:lnTo>
                    <a:pt x="201" y="224"/>
                  </a:lnTo>
                  <a:lnTo>
                    <a:pt x="237" y="197"/>
                  </a:lnTo>
                  <a:lnTo>
                    <a:pt x="237" y="197"/>
                  </a:lnTo>
                  <a:lnTo>
                    <a:pt x="269" y="171"/>
                  </a:lnTo>
                  <a:lnTo>
                    <a:pt x="286" y="158"/>
                  </a:lnTo>
                  <a:lnTo>
                    <a:pt x="301" y="146"/>
                  </a:lnTo>
                  <a:lnTo>
                    <a:pt x="301" y="146"/>
                  </a:lnTo>
                  <a:lnTo>
                    <a:pt x="322" y="133"/>
                  </a:lnTo>
                  <a:lnTo>
                    <a:pt x="342" y="120"/>
                  </a:lnTo>
                  <a:lnTo>
                    <a:pt x="384" y="95"/>
                  </a:lnTo>
                  <a:lnTo>
                    <a:pt x="384" y="95"/>
                  </a:lnTo>
                  <a:lnTo>
                    <a:pt x="416" y="77"/>
                  </a:lnTo>
                  <a:lnTo>
                    <a:pt x="448" y="56"/>
                  </a:lnTo>
                  <a:lnTo>
                    <a:pt x="448" y="56"/>
                  </a:lnTo>
                  <a:lnTo>
                    <a:pt x="462" y="46"/>
                  </a:lnTo>
                  <a:lnTo>
                    <a:pt x="477" y="34"/>
                  </a:lnTo>
                  <a:lnTo>
                    <a:pt x="491" y="22"/>
                  </a:lnTo>
                  <a:lnTo>
                    <a:pt x="505" y="12"/>
                  </a:lnTo>
                  <a:lnTo>
                    <a:pt x="505" y="12"/>
                  </a:lnTo>
                  <a:lnTo>
                    <a:pt x="508" y="9"/>
                  </a:lnTo>
                  <a:lnTo>
                    <a:pt x="509" y="8"/>
                  </a:lnTo>
                  <a:lnTo>
                    <a:pt x="508" y="4"/>
                  </a:lnTo>
                  <a:lnTo>
                    <a:pt x="504" y="1"/>
                  </a:lnTo>
                  <a:lnTo>
                    <a:pt x="503" y="0"/>
                  </a:lnTo>
                  <a:lnTo>
                    <a:pt x="500" y="1"/>
                  </a:lnTo>
                  <a:lnTo>
                    <a:pt x="50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2" name="chenying0907 1038"/>
            <p:cNvSpPr/>
            <p:nvPr/>
          </p:nvSpPr>
          <p:spPr bwMode="auto">
            <a:xfrm>
              <a:off x="4222751" y="4070350"/>
              <a:ext cx="276225" cy="206375"/>
            </a:xfrm>
            <a:custGeom>
              <a:avLst/>
              <a:gdLst/>
              <a:ahLst/>
              <a:cxnLst>
                <a:cxn ang="0">
                  <a:pos x="687" y="1"/>
                </a:cxn>
                <a:cxn ang="0">
                  <a:pos x="665" y="17"/>
                </a:cxn>
                <a:cxn ang="0">
                  <a:pos x="643" y="28"/>
                </a:cxn>
                <a:cxn ang="0">
                  <a:pos x="620" y="44"/>
                </a:cxn>
                <a:cxn ang="0">
                  <a:pos x="599" y="60"/>
                </a:cxn>
                <a:cxn ang="0">
                  <a:pos x="552" y="95"/>
                </a:cxn>
                <a:cxn ang="0">
                  <a:pos x="507" y="130"/>
                </a:cxn>
                <a:cxn ang="0">
                  <a:pos x="415" y="194"/>
                </a:cxn>
                <a:cxn ang="0">
                  <a:pos x="322" y="257"/>
                </a:cxn>
                <a:cxn ang="0">
                  <a:pos x="236" y="321"/>
                </a:cxn>
                <a:cxn ang="0">
                  <a:pos x="152" y="387"/>
                </a:cxn>
                <a:cxn ang="0">
                  <a:pos x="108" y="418"/>
                </a:cxn>
                <a:cxn ang="0">
                  <a:pos x="64" y="452"/>
                </a:cxn>
                <a:cxn ang="0">
                  <a:pos x="51" y="466"/>
                </a:cxn>
                <a:cxn ang="0">
                  <a:pos x="38" y="481"/>
                </a:cxn>
                <a:cxn ang="0">
                  <a:pos x="20" y="495"/>
                </a:cxn>
                <a:cxn ang="0">
                  <a:pos x="2" y="508"/>
                </a:cxn>
                <a:cxn ang="0">
                  <a:pos x="0" y="512"/>
                </a:cxn>
                <a:cxn ang="0">
                  <a:pos x="2" y="516"/>
                </a:cxn>
                <a:cxn ang="0">
                  <a:pos x="8" y="517"/>
                </a:cxn>
                <a:cxn ang="0">
                  <a:pos x="10" y="517"/>
                </a:cxn>
                <a:cxn ang="0">
                  <a:pos x="54" y="479"/>
                </a:cxn>
                <a:cxn ang="0">
                  <a:pos x="68" y="465"/>
                </a:cxn>
                <a:cxn ang="0">
                  <a:pos x="87" y="447"/>
                </a:cxn>
                <a:cxn ang="0">
                  <a:pos x="131" y="417"/>
                </a:cxn>
                <a:cxn ang="0">
                  <a:pos x="152" y="401"/>
                </a:cxn>
                <a:cxn ang="0">
                  <a:pos x="296" y="290"/>
                </a:cxn>
                <a:cxn ang="0">
                  <a:pos x="344" y="256"/>
                </a:cxn>
                <a:cxn ang="0">
                  <a:pos x="484" y="160"/>
                </a:cxn>
                <a:cxn ang="0">
                  <a:pos x="529" y="128"/>
                </a:cxn>
                <a:cxn ang="0">
                  <a:pos x="623" y="57"/>
                </a:cxn>
                <a:cxn ang="0">
                  <a:pos x="641" y="45"/>
                </a:cxn>
                <a:cxn ang="0">
                  <a:pos x="678" y="23"/>
                </a:cxn>
                <a:cxn ang="0">
                  <a:pos x="695" y="9"/>
                </a:cxn>
                <a:cxn ang="0">
                  <a:pos x="696" y="5"/>
                </a:cxn>
                <a:cxn ang="0">
                  <a:pos x="691" y="0"/>
                </a:cxn>
                <a:cxn ang="0">
                  <a:pos x="687" y="1"/>
                </a:cxn>
              </a:cxnLst>
              <a:rect l="0" t="0" r="r" b="b"/>
              <a:pathLst>
                <a:path w="696" h="519">
                  <a:moveTo>
                    <a:pt x="687" y="1"/>
                  </a:moveTo>
                  <a:lnTo>
                    <a:pt x="687" y="1"/>
                  </a:lnTo>
                  <a:lnTo>
                    <a:pt x="677" y="9"/>
                  </a:lnTo>
                  <a:lnTo>
                    <a:pt x="665" y="17"/>
                  </a:lnTo>
                  <a:lnTo>
                    <a:pt x="643" y="28"/>
                  </a:lnTo>
                  <a:lnTo>
                    <a:pt x="643" y="28"/>
                  </a:lnTo>
                  <a:lnTo>
                    <a:pt x="631" y="36"/>
                  </a:lnTo>
                  <a:lnTo>
                    <a:pt x="620" y="44"/>
                  </a:lnTo>
                  <a:lnTo>
                    <a:pt x="599" y="60"/>
                  </a:lnTo>
                  <a:lnTo>
                    <a:pt x="599" y="60"/>
                  </a:lnTo>
                  <a:lnTo>
                    <a:pt x="576" y="77"/>
                  </a:lnTo>
                  <a:lnTo>
                    <a:pt x="552" y="95"/>
                  </a:lnTo>
                  <a:lnTo>
                    <a:pt x="507" y="130"/>
                  </a:lnTo>
                  <a:lnTo>
                    <a:pt x="507" y="130"/>
                  </a:lnTo>
                  <a:lnTo>
                    <a:pt x="461" y="163"/>
                  </a:lnTo>
                  <a:lnTo>
                    <a:pt x="415" y="194"/>
                  </a:lnTo>
                  <a:lnTo>
                    <a:pt x="322" y="257"/>
                  </a:lnTo>
                  <a:lnTo>
                    <a:pt x="322" y="257"/>
                  </a:lnTo>
                  <a:lnTo>
                    <a:pt x="279" y="289"/>
                  </a:lnTo>
                  <a:lnTo>
                    <a:pt x="236" y="321"/>
                  </a:lnTo>
                  <a:lnTo>
                    <a:pt x="152" y="387"/>
                  </a:lnTo>
                  <a:lnTo>
                    <a:pt x="152" y="387"/>
                  </a:lnTo>
                  <a:lnTo>
                    <a:pt x="130" y="402"/>
                  </a:lnTo>
                  <a:lnTo>
                    <a:pt x="108" y="418"/>
                  </a:lnTo>
                  <a:lnTo>
                    <a:pt x="85" y="434"/>
                  </a:lnTo>
                  <a:lnTo>
                    <a:pt x="64" y="452"/>
                  </a:lnTo>
                  <a:lnTo>
                    <a:pt x="64" y="452"/>
                  </a:lnTo>
                  <a:lnTo>
                    <a:pt x="51" y="466"/>
                  </a:lnTo>
                  <a:lnTo>
                    <a:pt x="38" y="481"/>
                  </a:lnTo>
                  <a:lnTo>
                    <a:pt x="38" y="481"/>
                  </a:lnTo>
                  <a:lnTo>
                    <a:pt x="29" y="489"/>
                  </a:lnTo>
                  <a:lnTo>
                    <a:pt x="20" y="495"/>
                  </a:lnTo>
                  <a:lnTo>
                    <a:pt x="2" y="508"/>
                  </a:lnTo>
                  <a:lnTo>
                    <a:pt x="2" y="508"/>
                  </a:lnTo>
                  <a:lnTo>
                    <a:pt x="0" y="511"/>
                  </a:lnTo>
                  <a:lnTo>
                    <a:pt x="0" y="512"/>
                  </a:lnTo>
                  <a:lnTo>
                    <a:pt x="0" y="515"/>
                  </a:lnTo>
                  <a:lnTo>
                    <a:pt x="2" y="516"/>
                  </a:lnTo>
                  <a:lnTo>
                    <a:pt x="6" y="519"/>
                  </a:lnTo>
                  <a:lnTo>
                    <a:pt x="8" y="517"/>
                  </a:lnTo>
                  <a:lnTo>
                    <a:pt x="10" y="517"/>
                  </a:lnTo>
                  <a:lnTo>
                    <a:pt x="10" y="517"/>
                  </a:lnTo>
                  <a:lnTo>
                    <a:pt x="40" y="493"/>
                  </a:lnTo>
                  <a:lnTo>
                    <a:pt x="54" y="479"/>
                  </a:lnTo>
                  <a:lnTo>
                    <a:pt x="68" y="465"/>
                  </a:lnTo>
                  <a:lnTo>
                    <a:pt x="68" y="465"/>
                  </a:lnTo>
                  <a:lnTo>
                    <a:pt x="76" y="456"/>
                  </a:lnTo>
                  <a:lnTo>
                    <a:pt x="87" y="447"/>
                  </a:lnTo>
                  <a:lnTo>
                    <a:pt x="108" y="431"/>
                  </a:lnTo>
                  <a:lnTo>
                    <a:pt x="131" y="417"/>
                  </a:lnTo>
                  <a:lnTo>
                    <a:pt x="152" y="401"/>
                  </a:lnTo>
                  <a:lnTo>
                    <a:pt x="152" y="401"/>
                  </a:lnTo>
                  <a:lnTo>
                    <a:pt x="248" y="326"/>
                  </a:lnTo>
                  <a:lnTo>
                    <a:pt x="296" y="290"/>
                  </a:lnTo>
                  <a:lnTo>
                    <a:pt x="344" y="256"/>
                  </a:lnTo>
                  <a:lnTo>
                    <a:pt x="344" y="256"/>
                  </a:lnTo>
                  <a:lnTo>
                    <a:pt x="439" y="193"/>
                  </a:lnTo>
                  <a:lnTo>
                    <a:pt x="484" y="160"/>
                  </a:lnTo>
                  <a:lnTo>
                    <a:pt x="529" y="128"/>
                  </a:lnTo>
                  <a:lnTo>
                    <a:pt x="529" y="128"/>
                  </a:lnTo>
                  <a:lnTo>
                    <a:pt x="576" y="92"/>
                  </a:lnTo>
                  <a:lnTo>
                    <a:pt x="623" y="57"/>
                  </a:lnTo>
                  <a:lnTo>
                    <a:pt x="623" y="57"/>
                  </a:lnTo>
                  <a:lnTo>
                    <a:pt x="641" y="45"/>
                  </a:lnTo>
                  <a:lnTo>
                    <a:pt x="660" y="35"/>
                  </a:lnTo>
                  <a:lnTo>
                    <a:pt x="678" y="23"/>
                  </a:lnTo>
                  <a:lnTo>
                    <a:pt x="695" y="9"/>
                  </a:lnTo>
                  <a:lnTo>
                    <a:pt x="695" y="9"/>
                  </a:lnTo>
                  <a:lnTo>
                    <a:pt x="696" y="7"/>
                  </a:lnTo>
                  <a:lnTo>
                    <a:pt x="696" y="5"/>
                  </a:lnTo>
                  <a:lnTo>
                    <a:pt x="695" y="1"/>
                  </a:lnTo>
                  <a:lnTo>
                    <a:pt x="691" y="0"/>
                  </a:lnTo>
                  <a:lnTo>
                    <a:pt x="688" y="0"/>
                  </a:lnTo>
                  <a:lnTo>
                    <a:pt x="687" y="1"/>
                  </a:lnTo>
                  <a:lnTo>
                    <a:pt x="68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3" name="chenying0907 1039"/>
            <p:cNvSpPr/>
            <p:nvPr/>
          </p:nvSpPr>
          <p:spPr bwMode="auto">
            <a:xfrm>
              <a:off x="4219576" y="4067175"/>
              <a:ext cx="323850" cy="247650"/>
            </a:xfrm>
            <a:custGeom>
              <a:avLst/>
              <a:gdLst/>
              <a:ahLst/>
              <a:cxnLst>
                <a:cxn ang="0">
                  <a:pos x="806" y="3"/>
                </a:cxn>
                <a:cxn ang="0">
                  <a:pos x="759" y="39"/>
                </a:cxn>
                <a:cxn ang="0">
                  <a:pos x="712" y="76"/>
                </a:cxn>
                <a:cxn ang="0">
                  <a:pos x="661" y="119"/>
                </a:cxn>
                <a:cxn ang="0">
                  <a:pos x="608" y="161"/>
                </a:cxn>
                <a:cxn ang="0">
                  <a:pos x="584" y="180"/>
                </a:cxn>
                <a:cxn ang="0">
                  <a:pos x="535" y="221"/>
                </a:cxn>
                <a:cxn ang="0">
                  <a:pos x="510" y="241"/>
                </a:cxn>
                <a:cxn ang="0">
                  <a:pos x="463" y="272"/>
                </a:cxn>
                <a:cxn ang="0">
                  <a:pos x="415" y="301"/>
                </a:cxn>
                <a:cxn ang="0">
                  <a:pos x="364" y="339"/>
                </a:cxn>
                <a:cxn ang="0">
                  <a:pos x="263" y="417"/>
                </a:cxn>
                <a:cxn ang="0">
                  <a:pos x="211" y="454"/>
                </a:cxn>
                <a:cxn ang="0">
                  <a:pos x="160" y="486"/>
                </a:cxn>
                <a:cxn ang="0">
                  <a:pos x="111" y="522"/>
                </a:cxn>
                <a:cxn ang="0">
                  <a:pos x="88" y="541"/>
                </a:cxn>
                <a:cxn ang="0">
                  <a:pos x="64" y="561"/>
                </a:cxn>
                <a:cxn ang="0">
                  <a:pos x="38" y="591"/>
                </a:cxn>
                <a:cxn ang="0">
                  <a:pos x="21" y="604"/>
                </a:cxn>
                <a:cxn ang="0">
                  <a:pos x="5" y="611"/>
                </a:cxn>
                <a:cxn ang="0">
                  <a:pos x="3" y="612"/>
                </a:cxn>
                <a:cxn ang="0">
                  <a:pos x="0" y="617"/>
                </a:cxn>
                <a:cxn ang="0">
                  <a:pos x="1" y="621"/>
                </a:cxn>
                <a:cxn ang="0">
                  <a:pos x="5" y="622"/>
                </a:cxn>
                <a:cxn ang="0">
                  <a:pos x="15" y="620"/>
                </a:cxn>
                <a:cxn ang="0">
                  <a:pos x="32" y="611"/>
                </a:cxn>
                <a:cxn ang="0">
                  <a:pos x="52" y="590"/>
                </a:cxn>
                <a:cxn ang="0">
                  <a:pos x="66" y="577"/>
                </a:cxn>
                <a:cxn ang="0">
                  <a:pos x="120" y="530"/>
                </a:cxn>
                <a:cxn ang="0">
                  <a:pos x="179" y="488"/>
                </a:cxn>
                <a:cxn ang="0">
                  <a:pos x="209" y="468"/>
                </a:cxn>
                <a:cxn ang="0">
                  <a:pos x="293" y="405"/>
                </a:cxn>
                <a:cxn ang="0">
                  <a:pos x="406" y="322"/>
                </a:cxn>
                <a:cxn ang="0">
                  <a:pos x="430" y="305"/>
                </a:cxn>
                <a:cxn ang="0">
                  <a:pos x="508" y="256"/>
                </a:cxn>
                <a:cxn ang="0">
                  <a:pos x="534" y="238"/>
                </a:cxn>
                <a:cxn ang="0">
                  <a:pos x="582" y="197"/>
                </a:cxn>
                <a:cxn ang="0">
                  <a:pos x="607" y="177"/>
                </a:cxn>
                <a:cxn ang="0">
                  <a:pos x="686" y="114"/>
                </a:cxn>
                <a:cxn ang="0">
                  <a:pos x="712" y="90"/>
                </a:cxn>
                <a:cxn ang="0">
                  <a:pos x="763" y="51"/>
                </a:cxn>
                <a:cxn ang="0">
                  <a:pos x="802" y="21"/>
                </a:cxn>
                <a:cxn ang="0">
                  <a:pos x="814" y="10"/>
                </a:cxn>
                <a:cxn ang="0">
                  <a:pos x="816" y="7"/>
                </a:cxn>
                <a:cxn ang="0">
                  <a:pos x="810" y="0"/>
                </a:cxn>
                <a:cxn ang="0">
                  <a:pos x="806" y="3"/>
                </a:cxn>
              </a:cxnLst>
              <a:rect l="0" t="0" r="r" b="b"/>
              <a:pathLst>
                <a:path w="816" h="622">
                  <a:moveTo>
                    <a:pt x="806" y="3"/>
                  </a:moveTo>
                  <a:lnTo>
                    <a:pt x="806" y="3"/>
                  </a:lnTo>
                  <a:lnTo>
                    <a:pt x="784" y="21"/>
                  </a:lnTo>
                  <a:lnTo>
                    <a:pt x="759" y="39"/>
                  </a:lnTo>
                  <a:lnTo>
                    <a:pt x="735" y="56"/>
                  </a:lnTo>
                  <a:lnTo>
                    <a:pt x="712" y="76"/>
                  </a:lnTo>
                  <a:lnTo>
                    <a:pt x="712" y="76"/>
                  </a:lnTo>
                  <a:lnTo>
                    <a:pt x="661" y="119"/>
                  </a:lnTo>
                  <a:lnTo>
                    <a:pt x="635" y="141"/>
                  </a:lnTo>
                  <a:lnTo>
                    <a:pt x="608" y="161"/>
                  </a:lnTo>
                  <a:lnTo>
                    <a:pt x="608" y="161"/>
                  </a:lnTo>
                  <a:lnTo>
                    <a:pt x="584" y="180"/>
                  </a:lnTo>
                  <a:lnTo>
                    <a:pt x="559" y="201"/>
                  </a:lnTo>
                  <a:lnTo>
                    <a:pt x="535" y="221"/>
                  </a:lnTo>
                  <a:lnTo>
                    <a:pt x="510" y="241"/>
                  </a:lnTo>
                  <a:lnTo>
                    <a:pt x="510" y="241"/>
                  </a:lnTo>
                  <a:lnTo>
                    <a:pt x="487" y="256"/>
                  </a:lnTo>
                  <a:lnTo>
                    <a:pt x="463" y="272"/>
                  </a:lnTo>
                  <a:lnTo>
                    <a:pt x="438" y="286"/>
                  </a:lnTo>
                  <a:lnTo>
                    <a:pt x="415" y="301"/>
                  </a:lnTo>
                  <a:lnTo>
                    <a:pt x="415" y="301"/>
                  </a:lnTo>
                  <a:lnTo>
                    <a:pt x="364" y="339"/>
                  </a:lnTo>
                  <a:lnTo>
                    <a:pt x="314" y="379"/>
                  </a:lnTo>
                  <a:lnTo>
                    <a:pt x="263" y="417"/>
                  </a:lnTo>
                  <a:lnTo>
                    <a:pt x="237" y="437"/>
                  </a:lnTo>
                  <a:lnTo>
                    <a:pt x="211" y="454"/>
                  </a:lnTo>
                  <a:lnTo>
                    <a:pt x="211" y="454"/>
                  </a:lnTo>
                  <a:lnTo>
                    <a:pt x="160" y="486"/>
                  </a:lnTo>
                  <a:lnTo>
                    <a:pt x="135" y="503"/>
                  </a:lnTo>
                  <a:lnTo>
                    <a:pt x="111" y="522"/>
                  </a:lnTo>
                  <a:lnTo>
                    <a:pt x="111" y="522"/>
                  </a:lnTo>
                  <a:lnTo>
                    <a:pt x="88" y="541"/>
                  </a:lnTo>
                  <a:lnTo>
                    <a:pt x="64" y="561"/>
                  </a:lnTo>
                  <a:lnTo>
                    <a:pt x="64" y="561"/>
                  </a:lnTo>
                  <a:lnTo>
                    <a:pt x="52" y="574"/>
                  </a:lnTo>
                  <a:lnTo>
                    <a:pt x="38" y="591"/>
                  </a:lnTo>
                  <a:lnTo>
                    <a:pt x="29" y="598"/>
                  </a:lnTo>
                  <a:lnTo>
                    <a:pt x="21" y="604"/>
                  </a:lnTo>
                  <a:lnTo>
                    <a:pt x="13" y="609"/>
                  </a:lnTo>
                  <a:lnTo>
                    <a:pt x="5" y="611"/>
                  </a:lnTo>
                  <a:lnTo>
                    <a:pt x="5" y="611"/>
                  </a:lnTo>
                  <a:lnTo>
                    <a:pt x="3" y="612"/>
                  </a:lnTo>
                  <a:lnTo>
                    <a:pt x="1" y="613"/>
                  </a:lnTo>
                  <a:lnTo>
                    <a:pt x="0" y="617"/>
                  </a:lnTo>
                  <a:lnTo>
                    <a:pt x="0" y="620"/>
                  </a:lnTo>
                  <a:lnTo>
                    <a:pt x="1" y="621"/>
                  </a:lnTo>
                  <a:lnTo>
                    <a:pt x="3" y="622"/>
                  </a:lnTo>
                  <a:lnTo>
                    <a:pt x="5" y="622"/>
                  </a:lnTo>
                  <a:lnTo>
                    <a:pt x="5" y="622"/>
                  </a:lnTo>
                  <a:lnTo>
                    <a:pt x="15" y="620"/>
                  </a:lnTo>
                  <a:lnTo>
                    <a:pt x="22" y="616"/>
                  </a:lnTo>
                  <a:lnTo>
                    <a:pt x="32" y="611"/>
                  </a:lnTo>
                  <a:lnTo>
                    <a:pt x="38" y="604"/>
                  </a:lnTo>
                  <a:lnTo>
                    <a:pt x="52" y="590"/>
                  </a:lnTo>
                  <a:lnTo>
                    <a:pt x="66" y="577"/>
                  </a:lnTo>
                  <a:lnTo>
                    <a:pt x="66" y="577"/>
                  </a:lnTo>
                  <a:lnTo>
                    <a:pt x="92" y="552"/>
                  </a:lnTo>
                  <a:lnTo>
                    <a:pt x="120" y="530"/>
                  </a:lnTo>
                  <a:lnTo>
                    <a:pt x="149" y="509"/>
                  </a:lnTo>
                  <a:lnTo>
                    <a:pt x="179" y="488"/>
                  </a:lnTo>
                  <a:lnTo>
                    <a:pt x="179" y="488"/>
                  </a:lnTo>
                  <a:lnTo>
                    <a:pt x="209" y="468"/>
                  </a:lnTo>
                  <a:lnTo>
                    <a:pt x="238" y="449"/>
                  </a:lnTo>
                  <a:lnTo>
                    <a:pt x="293" y="405"/>
                  </a:lnTo>
                  <a:lnTo>
                    <a:pt x="349" y="364"/>
                  </a:lnTo>
                  <a:lnTo>
                    <a:pt x="406" y="322"/>
                  </a:lnTo>
                  <a:lnTo>
                    <a:pt x="406" y="322"/>
                  </a:lnTo>
                  <a:lnTo>
                    <a:pt x="430" y="305"/>
                  </a:lnTo>
                  <a:lnTo>
                    <a:pt x="457" y="289"/>
                  </a:lnTo>
                  <a:lnTo>
                    <a:pt x="508" y="256"/>
                  </a:lnTo>
                  <a:lnTo>
                    <a:pt x="508" y="256"/>
                  </a:lnTo>
                  <a:lnTo>
                    <a:pt x="534" y="238"/>
                  </a:lnTo>
                  <a:lnTo>
                    <a:pt x="559" y="218"/>
                  </a:lnTo>
                  <a:lnTo>
                    <a:pt x="582" y="197"/>
                  </a:lnTo>
                  <a:lnTo>
                    <a:pt x="607" y="177"/>
                  </a:lnTo>
                  <a:lnTo>
                    <a:pt x="607" y="177"/>
                  </a:lnTo>
                  <a:lnTo>
                    <a:pt x="661" y="135"/>
                  </a:lnTo>
                  <a:lnTo>
                    <a:pt x="686" y="114"/>
                  </a:lnTo>
                  <a:lnTo>
                    <a:pt x="712" y="90"/>
                  </a:lnTo>
                  <a:lnTo>
                    <a:pt x="712" y="90"/>
                  </a:lnTo>
                  <a:lnTo>
                    <a:pt x="737" y="69"/>
                  </a:lnTo>
                  <a:lnTo>
                    <a:pt x="763" y="51"/>
                  </a:lnTo>
                  <a:lnTo>
                    <a:pt x="789" y="31"/>
                  </a:lnTo>
                  <a:lnTo>
                    <a:pt x="802" y="21"/>
                  </a:lnTo>
                  <a:lnTo>
                    <a:pt x="814" y="10"/>
                  </a:lnTo>
                  <a:lnTo>
                    <a:pt x="814" y="10"/>
                  </a:lnTo>
                  <a:lnTo>
                    <a:pt x="815" y="8"/>
                  </a:lnTo>
                  <a:lnTo>
                    <a:pt x="816" y="7"/>
                  </a:lnTo>
                  <a:lnTo>
                    <a:pt x="814" y="3"/>
                  </a:lnTo>
                  <a:lnTo>
                    <a:pt x="810" y="0"/>
                  </a:lnTo>
                  <a:lnTo>
                    <a:pt x="809" y="1"/>
                  </a:lnTo>
                  <a:lnTo>
                    <a:pt x="806" y="3"/>
                  </a:lnTo>
                  <a:lnTo>
                    <a:pt x="80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4" name="chenying0907 1040"/>
            <p:cNvSpPr/>
            <p:nvPr/>
          </p:nvSpPr>
          <p:spPr bwMode="auto">
            <a:xfrm>
              <a:off x="4208463" y="4256088"/>
              <a:ext cx="136525" cy="101600"/>
            </a:xfrm>
            <a:custGeom>
              <a:avLst/>
              <a:gdLst/>
              <a:ahLst/>
              <a:cxnLst>
                <a:cxn ang="0">
                  <a:pos x="332" y="2"/>
                </a:cxn>
                <a:cxn ang="0">
                  <a:pos x="326" y="9"/>
                </a:cxn>
                <a:cxn ang="0">
                  <a:pos x="309" y="17"/>
                </a:cxn>
                <a:cxn ang="0">
                  <a:pos x="301" y="21"/>
                </a:cxn>
                <a:cxn ang="0">
                  <a:pos x="263" y="45"/>
                </a:cxn>
                <a:cxn ang="0">
                  <a:pos x="212" y="78"/>
                </a:cxn>
                <a:cxn ang="0">
                  <a:pos x="160" y="108"/>
                </a:cxn>
                <a:cxn ang="0">
                  <a:pos x="115" y="137"/>
                </a:cxn>
                <a:cxn ang="0">
                  <a:pos x="73" y="170"/>
                </a:cxn>
                <a:cxn ang="0">
                  <a:pos x="64" y="179"/>
                </a:cxn>
                <a:cxn ang="0">
                  <a:pos x="38" y="209"/>
                </a:cxn>
                <a:cxn ang="0">
                  <a:pos x="12" y="238"/>
                </a:cxn>
                <a:cxn ang="0">
                  <a:pos x="3" y="247"/>
                </a:cxn>
                <a:cxn ang="0">
                  <a:pos x="0" y="251"/>
                </a:cxn>
                <a:cxn ang="0">
                  <a:pos x="3" y="253"/>
                </a:cxn>
                <a:cxn ang="0">
                  <a:pos x="8" y="256"/>
                </a:cxn>
                <a:cxn ang="0">
                  <a:pos x="10" y="255"/>
                </a:cxn>
                <a:cxn ang="0">
                  <a:pos x="29" y="236"/>
                </a:cxn>
                <a:cxn ang="0">
                  <a:pos x="63" y="197"/>
                </a:cxn>
                <a:cxn ang="0">
                  <a:pos x="81" y="179"/>
                </a:cxn>
                <a:cxn ang="0">
                  <a:pos x="106" y="158"/>
                </a:cxn>
                <a:cxn ang="0">
                  <a:pos x="184" y="107"/>
                </a:cxn>
                <a:cxn ang="0">
                  <a:pos x="234" y="74"/>
                </a:cxn>
                <a:cxn ang="0">
                  <a:pos x="285" y="47"/>
                </a:cxn>
                <a:cxn ang="0">
                  <a:pos x="296" y="40"/>
                </a:cxn>
                <a:cxn ang="0">
                  <a:pos x="314" y="27"/>
                </a:cxn>
                <a:cxn ang="0">
                  <a:pos x="324" y="22"/>
                </a:cxn>
                <a:cxn ang="0">
                  <a:pos x="335" y="17"/>
                </a:cxn>
                <a:cxn ang="0">
                  <a:pos x="343" y="8"/>
                </a:cxn>
                <a:cxn ang="0">
                  <a:pos x="344" y="5"/>
                </a:cxn>
                <a:cxn ang="0">
                  <a:pos x="343" y="2"/>
                </a:cxn>
                <a:cxn ang="0">
                  <a:pos x="336" y="0"/>
                </a:cxn>
                <a:cxn ang="0">
                  <a:pos x="332" y="2"/>
                </a:cxn>
              </a:cxnLst>
              <a:rect l="0" t="0" r="r" b="b"/>
              <a:pathLst>
                <a:path w="344" h="256">
                  <a:moveTo>
                    <a:pt x="332" y="2"/>
                  </a:moveTo>
                  <a:lnTo>
                    <a:pt x="332" y="2"/>
                  </a:lnTo>
                  <a:lnTo>
                    <a:pt x="330" y="5"/>
                  </a:lnTo>
                  <a:lnTo>
                    <a:pt x="326" y="9"/>
                  </a:lnTo>
                  <a:lnTo>
                    <a:pt x="318" y="13"/>
                  </a:lnTo>
                  <a:lnTo>
                    <a:pt x="309" y="17"/>
                  </a:lnTo>
                  <a:lnTo>
                    <a:pt x="301" y="21"/>
                  </a:lnTo>
                  <a:lnTo>
                    <a:pt x="301" y="21"/>
                  </a:lnTo>
                  <a:lnTo>
                    <a:pt x="281" y="32"/>
                  </a:lnTo>
                  <a:lnTo>
                    <a:pt x="263" y="45"/>
                  </a:lnTo>
                  <a:lnTo>
                    <a:pt x="263" y="45"/>
                  </a:lnTo>
                  <a:lnTo>
                    <a:pt x="212" y="78"/>
                  </a:lnTo>
                  <a:lnTo>
                    <a:pt x="160" y="108"/>
                  </a:lnTo>
                  <a:lnTo>
                    <a:pt x="160" y="108"/>
                  </a:lnTo>
                  <a:lnTo>
                    <a:pt x="137" y="123"/>
                  </a:lnTo>
                  <a:lnTo>
                    <a:pt x="115" y="137"/>
                  </a:lnTo>
                  <a:lnTo>
                    <a:pt x="94" y="153"/>
                  </a:lnTo>
                  <a:lnTo>
                    <a:pt x="73" y="170"/>
                  </a:lnTo>
                  <a:lnTo>
                    <a:pt x="73" y="170"/>
                  </a:lnTo>
                  <a:lnTo>
                    <a:pt x="64" y="179"/>
                  </a:lnTo>
                  <a:lnTo>
                    <a:pt x="55" y="189"/>
                  </a:lnTo>
                  <a:lnTo>
                    <a:pt x="38" y="209"/>
                  </a:lnTo>
                  <a:lnTo>
                    <a:pt x="21" y="229"/>
                  </a:lnTo>
                  <a:lnTo>
                    <a:pt x="12" y="238"/>
                  </a:lnTo>
                  <a:lnTo>
                    <a:pt x="3" y="247"/>
                  </a:lnTo>
                  <a:lnTo>
                    <a:pt x="3" y="247"/>
                  </a:lnTo>
                  <a:lnTo>
                    <a:pt x="1" y="248"/>
                  </a:lnTo>
                  <a:lnTo>
                    <a:pt x="0" y="251"/>
                  </a:lnTo>
                  <a:lnTo>
                    <a:pt x="1" y="252"/>
                  </a:lnTo>
                  <a:lnTo>
                    <a:pt x="3" y="253"/>
                  </a:lnTo>
                  <a:lnTo>
                    <a:pt x="7" y="256"/>
                  </a:lnTo>
                  <a:lnTo>
                    <a:pt x="8" y="256"/>
                  </a:lnTo>
                  <a:lnTo>
                    <a:pt x="10" y="255"/>
                  </a:lnTo>
                  <a:lnTo>
                    <a:pt x="10" y="255"/>
                  </a:lnTo>
                  <a:lnTo>
                    <a:pt x="21" y="246"/>
                  </a:lnTo>
                  <a:lnTo>
                    <a:pt x="29" y="236"/>
                  </a:lnTo>
                  <a:lnTo>
                    <a:pt x="47" y="217"/>
                  </a:lnTo>
                  <a:lnTo>
                    <a:pt x="63" y="197"/>
                  </a:lnTo>
                  <a:lnTo>
                    <a:pt x="81" y="179"/>
                  </a:lnTo>
                  <a:lnTo>
                    <a:pt x="81" y="179"/>
                  </a:lnTo>
                  <a:lnTo>
                    <a:pt x="93" y="168"/>
                  </a:lnTo>
                  <a:lnTo>
                    <a:pt x="106" y="158"/>
                  </a:lnTo>
                  <a:lnTo>
                    <a:pt x="131" y="141"/>
                  </a:lnTo>
                  <a:lnTo>
                    <a:pt x="184" y="107"/>
                  </a:lnTo>
                  <a:lnTo>
                    <a:pt x="184" y="107"/>
                  </a:lnTo>
                  <a:lnTo>
                    <a:pt x="234" y="74"/>
                  </a:lnTo>
                  <a:lnTo>
                    <a:pt x="259" y="59"/>
                  </a:lnTo>
                  <a:lnTo>
                    <a:pt x="285" y="47"/>
                  </a:lnTo>
                  <a:lnTo>
                    <a:pt x="285" y="47"/>
                  </a:lnTo>
                  <a:lnTo>
                    <a:pt x="296" y="40"/>
                  </a:lnTo>
                  <a:lnTo>
                    <a:pt x="305" y="34"/>
                  </a:lnTo>
                  <a:lnTo>
                    <a:pt x="314" y="27"/>
                  </a:lnTo>
                  <a:lnTo>
                    <a:pt x="324" y="22"/>
                  </a:lnTo>
                  <a:lnTo>
                    <a:pt x="324" y="22"/>
                  </a:lnTo>
                  <a:lnTo>
                    <a:pt x="330" y="19"/>
                  </a:lnTo>
                  <a:lnTo>
                    <a:pt x="335" y="17"/>
                  </a:lnTo>
                  <a:lnTo>
                    <a:pt x="339" y="13"/>
                  </a:lnTo>
                  <a:lnTo>
                    <a:pt x="343" y="8"/>
                  </a:lnTo>
                  <a:lnTo>
                    <a:pt x="343" y="8"/>
                  </a:lnTo>
                  <a:lnTo>
                    <a:pt x="344" y="5"/>
                  </a:lnTo>
                  <a:lnTo>
                    <a:pt x="344" y="4"/>
                  </a:lnTo>
                  <a:lnTo>
                    <a:pt x="343" y="2"/>
                  </a:lnTo>
                  <a:lnTo>
                    <a:pt x="341" y="1"/>
                  </a:lnTo>
                  <a:lnTo>
                    <a:pt x="336" y="0"/>
                  </a:lnTo>
                  <a:lnTo>
                    <a:pt x="335" y="0"/>
                  </a:lnTo>
                  <a:lnTo>
                    <a:pt x="332" y="2"/>
                  </a:lnTo>
                  <a:lnTo>
                    <a:pt x="33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5" name="chenying0907 1041"/>
            <p:cNvSpPr/>
            <p:nvPr/>
          </p:nvSpPr>
          <p:spPr bwMode="auto">
            <a:xfrm>
              <a:off x="4217988" y="4303713"/>
              <a:ext cx="107950" cy="90488"/>
            </a:xfrm>
            <a:custGeom>
              <a:avLst/>
              <a:gdLst/>
              <a:ahLst/>
              <a:cxnLst>
                <a:cxn ang="0">
                  <a:pos x="266" y="0"/>
                </a:cxn>
                <a:cxn ang="0">
                  <a:pos x="266" y="0"/>
                </a:cxn>
                <a:cxn ang="0">
                  <a:pos x="257" y="2"/>
                </a:cxn>
                <a:cxn ang="0">
                  <a:pos x="249" y="6"/>
                </a:cxn>
                <a:cxn ang="0">
                  <a:pos x="240" y="10"/>
                </a:cxn>
                <a:cxn ang="0">
                  <a:pos x="232" y="17"/>
                </a:cxn>
                <a:cxn ang="0">
                  <a:pos x="215" y="28"/>
                </a:cxn>
                <a:cxn ang="0">
                  <a:pos x="201" y="39"/>
                </a:cxn>
                <a:cxn ang="0">
                  <a:pos x="201" y="39"/>
                </a:cxn>
                <a:cxn ang="0">
                  <a:pos x="177" y="55"/>
                </a:cxn>
                <a:cxn ang="0">
                  <a:pos x="154" y="72"/>
                </a:cxn>
                <a:cxn ang="0">
                  <a:pos x="108" y="103"/>
                </a:cxn>
                <a:cxn ang="0">
                  <a:pos x="108" y="103"/>
                </a:cxn>
                <a:cxn ang="0">
                  <a:pos x="89" y="119"/>
                </a:cxn>
                <a:cxn ang="0">
                  <a:pos x="69" y="136"/>
                </a:cxn>
                <a:cxn ang="0">
                  <a:pos x="32" y="171"/>
                </a:cxn>
                <a:cxn ang="0">
                  <a:pos x="32" y="171"/>
                </a:cxn>
                <a:cxn ang="0">
                  <a:pos x="21" y="183"/>
                </a:cxn>
                <a:cxn ang="0">
                  <a:pos x="10" y="193"/>
                </a:cxn>
                <a:cxn ang="0">
                  <a:pos x="6" y="200"/>
                </a:cxn>
                <a:cxn ang="0">
                  <a:pos x="4" y="206"/>
                </a:cxn>
                <a:cxn ang="0">
                  <a:pos x="1" y="214"/>
                </a:cxn>
                <a:cxn ang="0">
                  <a:pos x="0" y="222"/>
                </a:cxn>
                <a:cxn ang="0">
                  <a:pos x="0" y="222"/>
                </a:cxn>
                <a:cxn ang="0">
                  <a:pos x="0" y="225"/>
                </a:cxn>
                <a:cxn ang="0">
                  <a:pos x="1" y="227"/>
                </a:cxn>
                <a:cxn ang="0">
                  <a:pos x="5" y="229"/>
                </a:cxn>
                <a:cxn ang="0">
                  <a:pos x="9" y="227"/>
                </a:cxn>
                <a:cxn ang="0">
                  <a:pos x="10" y="225"/>
                </a:cxn>
                <a:cxn ang="0">
                  <a:pos x="11" y="222"/>
                </a:cxn>
                <a:cxn ang="0">
                  <a:pos x="11" y="222"/>
                </a:cxn>
                <a:cxn ang="0">
                  <a:pos x="13" y="213"/>
                </a:cxn>
                <a:cxn ang="0">
                  <a:pos x="17" y="204"/>
                </a:cxn>
                <a:cxn ang="0">
                  <a:pos x="23" y="195"/>
                </a:cxn>
                <a:cxn ang="0">
                  <a:pos x="30" y="187"/>
                </a:cxn>
                <a:cxn ang="0">
                  <a:pos x="47" y="171"/>
                </a:cxn>
                <a:cxn ang="0">
                  <a:pos x="61" y="158"/>
                </a:cxn>
                <a:cxn ang="0">
                  <a:pos x="61" y="158"/>
                </a:cxn>
                <a:cxn ang="0">
                  <a:pos x="81" y="141"/>
                </a:cxn>
                <a:cxn ang="0">
                  <a:pos x="99" y="125"/>
                </a:cxn>
                <a:cxn ang="0">
                  <a:pos x="138" y="95"/>
                </a:cxn>
                <a:cxn ang="0">
                  <a:pos x="138" y="95"/>
                </a:cxn>
                <a:cxn ang="0">
                  <a:pos x="155" y="83"/>
                </a:cxn>
                <a:cxn ang="0">
                  <a:pos x="172" y="72"/>
                </a:cxn>
                <a:cxn ang="0">
                  <a:pos x="206" y="49"/>
                </a:cxn>
                <a:cxn ang="0">
                  <a:pos x="206" y="49"/>
                </a:cxn>
                <a:cxn ang="0">
                  <a:pos x="221" y="39"/>
                </a:cxn>
                <a:cxn ang="0">
                  <a:pos x="238" y="27"/>
                </a:cxn>
                <a:cxn ang="0">
                  <a:pos x="253" y="17"/>
                </a:cxn>
                <a:cxn ang="0">
                  <a:pos x="261" y="13"/>
                </a:cxn>
                <a:cxn ang="0">
                  <a:pos x="269" y="11"/>
                </a:cxn>
                <a:cxn ang="0">
                  <a:pos x="269" y="11"/>
                </a:cxn>
                <a:cxn ang="0">
                  <a:pos x="272" y="10"/>
                </a:cxn>
                <a:cxn ang="0">
                  <a:pos x="273" y="9"/>
                </a:cxn>
                <a:cxn ang="0">
                  <a:pos x="274" y="8"/>
                </a:cxn>
                <a:cxn ang="0">
                  <a:pos x="273" y="5"/>
                </a:cxn>
                <a:cxn ang="0">
                  <a:pos x="272" y="1"/>
                </a:cxn>
                <a:cxn ang="0">
                  <a:pos x="269" y="1"/>
                </a:cxn>
                <a:cxn ang="0">
                  <a:pos x="266" y="0"/>
                </a:cxn>
                <a:cxn ang="0">
                  <a:pos x="266" y="0"/>
                </a:cxn>
              </a:cxnLst>
              <a:rect l="0" t="0" r="r" b="b"/>
              <a:pathLst>
                <a:path w="274" h="229">
                  <a:moveTo>
                    <a:pt x="266" y="0"/>
                  </a:moveTo>
                  <a:lnTo>
                    <a:pt x="266" y="0"/>
                  </a:lnTo>
                  <a:lnTo>
                    <a:pt x="257" y="2"/>
                  </a:lnTo>
                  <a:lnTo>
                    <a:pt x="249" y="6"/>
                  </a:lnTo>
                  <a:lnTo>
                    <a:pt x="240" y="10"/>
                  </a:lnTo>
                  <a:lnTo>
                    <a:pt x="232" y="17"/>
                  </a:lnTo>
                  <a:lnTo>
                    <a:pt x="215" y="28"/>
                  </a:lnTo>
                  <a:lnTo>
                    <a:pt x="201" y="39"/>
                  </a:lnTo>
                  <a:lnTo>
                    <a:pt x="201" y="39"/>
                  </a:lnTo>
                  <a:lnTo>
                    <a:pt x="177" y="55"/>
                  </a:lnTo>
                  <a:lnTo>
                    <a:pt x="154" y="72"/>
                  </a:lnTo>
                  <a:lnTo>
                    <a:pt x="108" y="103"/>
                  </a:lnTo>
                  <a:lnTo>
                    <a:pt x="108" y="103"/>
                  </a:lnTo>
                  <a:lnTo>
                    <a:pt x="89" y="119"/>
                  </a:lnTo>
                  <a:lnTo>
                    <a:pt x="69" y="136"/>
                  </a:lnTo>
                  <a:lnTo>
                    <a:pt x="32" y="171"/>
                  </a:lnTo>
                  <a:lnTo>
                    <a:pt x="32" y="171"/>
                  </a:lnTo>
                  <a:lnTo>
                    <a:pt x="21" y="183"/>
                  </a:lnTo>
                  <a:lnTo>
                    <a:pt x="10" y="193"/>
                  </a:lnTo>
                  <a:lnTo>
                    <a:pt x="6" y="200"/>
                  </a:lnTo>
                  <a:lnTo>
                    <a:pt x="4" y="206"/>
                  </a:lnTo>
                  <a:lnTo>
                    <a:pt x="1" y="214"/>
                  </a:lnTo>
                  <a:lnTo>
                    <a:pt x="0" y="222"/>
                  </a:lnTo>
                  <a:lnTo>
                    <a:pt x="0" y="222"/>
                  </a:lnTo>
                  <a:lnTo>
                    <a:pt x="0" y="225"/>
                  </a:lnTo>
                  <a:lnTo>
                    <a:pt x="1" y="227"/>
                  </a:lnTo>
                  <a:lnTo>
                    <a:pt x="5" y="229"/>
                  </a:lnTo>
                  <a:lnTo>
                    <a:pt x="9" y="227"/>
                  </a:lnTo>
                  <a:lnTo>
                    <a:pt x="10" y="225"/>
                  </a:lnTo>
                  <a:lnTo>
                    <a:pt x="11" y="222"/>
                  </a:lnTo>
                  <a:lnTo>
                    <a:pt x="11" y="222"/>
                  </a:lnTo>
                  <a:lnTo>
                    <a:pt x="13" y="213"/>
                  </a:lnTo>
                  <a:lnTo>
                    <a:pt x="17" y="204"/>
                  </a:lnTo>
                  <a:lnTo>
                    <a:pt x="23" y="195"/>
                  </a:lnTo>
                  <a:lnTo>
                    <a:pt x="30" y="187"/>
                  </a:lnTo>
                  <a:lnTo>
                    <a:pt x="47" y="171"/>
                  </a:lnTo>
                  <a:lnTo>
                    <a:pt x="61" y="158"/>
                  </a:lnTo>
                  <a:lnTo>
                    <a:pt x="61" y="158"/>
                  </a:lnTo>
                  <a:lnTo>
                    <a:pt x="81" y="141"/>
                  </a:lnTo>
                  <a:lnTo>
                    <a:pt x="99" y="125"/>
                  </a:lnTo>
                  <a:lnTo>
                    <a:pt x="138" y="95"/>
                  </a:lnTo>
                  <a:lnTo>
                    <a:pt x="138" y="95"/>
                  </a:lnTo>
                  <a:lnTo>
                    <a:pt x="155" y="83"/>
                  </a:lnTo>
                  <a:lnTo>
                    <a:pt x="172" y="72"/>
                  </a:lnTo>
                  <a:lnTo>
                    <a:pt x="206" y="49"/>
                  </a:lnTo>
                  <a:lnTo>
                    <a:pt x="206" y="49"/>
                  </a:lnTo>
                  <a:lnTo>
                    <a:pt x="221" y="39"/>
                  </a:lnTo>
                  <a:lnTo>
                    <a:pt x="238" y="27"/>
                  </a:lnTo>
                  <a:lnTo>
                    <a:pt x="253" y="17"/>
                  </a:lnTo>
                  <a:lnTo>
                    <a:pt x="261" y="13"/>
                  </a:lnTo>
                  <a:lnTo>
                    <a:pt x="269" y="11"/>
                  </a:lnTo>
                  <a:lnTo>
                    <a:pt x="269" y="11"/>
                  </a:lnTo>
                  <a:lnTo>
                    <a:pt x="272" y="10"/>
                  </a:lnTo>
                  <a:lnTo>
                    <a:pt x="273" y="9"/>
                  </a:lnTo>
                  <a:lnTo>
                    <a:pt x="274" y="8"/>
                  </a:lnTo>
                  <a:lnTo>
                    <a:pt x="273" y="5"/>
                  </a:lnTo>
                  <a:lnTo>
                    <a:pt x="272" y="1"/>
                  </a:lnTo>
                  <a:lnTo>
                    <a:pt x="269" y="1"/>
                  </a:lnTo>
                  <a:lnTo>
                    <a:pt x="266" y="0"/>
                  </a:lnTo>
                  <a:lnTo>
                    <a:pt x="26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6" name="chenying0907 1042"/>
            <p:cNvSpPr/>
            <p:nvPr/>
          </p:nvSpPr>
          <p:spPr bwMode="auto">
            <a:xfrm>
              <a:off x="4203701" y="4341813"/>
              <a:ext cx="117475" cy="92075"/>
            </a:xfrm>
            <a:custGeom>
              <a:avLst/>
              <a:gdLst/>
              <a:ahLst/>
              <a:cxnLst>
                <a:cxn ang="0">
                  <a:pos x="289" y="2"/>
                </a:cxn>
                <a:cxn ang="0">
                  <a:pos x="274" y="10"/>
                </a:cxn>
                <a:cxn ang="0">
                  <a:pos x="249" y="31"/>
                </a:cxn>
                <a:cxn ang="0">
                  <a:pos x="235" y="38"/>
                </a:cxn>
                <a:cxn ang="0">
                  <a:pos x="223" y="42"/>
                </a:cxn>
                <a:cxn ang="0">
                  <a:pos x="192" y="59"/>
                </a:cxn>
                <a:cxn ang="0">
                  <a:pos x="154" y="88"/>
                </a:cxn>
                <a:cxn ang="0">
                  <a:pos x="113" y="120"/>
                </a:cxn>
                <a:cxn ang="0">
                  <a:pos x="77" y="155"/>
                </a:cxn>
                <a:cxn ang="0">
                  <a:pos x="60" y="173"/>
                </a:cxn>
                <a:cxn ang="0">
                  <a:pos x="32" y="203"/>
                </a:cxn>
                <a:cxn ang="0">
                  <a:pos x="13" y="219"/>
                </a:cxn>
                <a:cxn ang="0">
                  <a:pos x="2" y="224"/>
                </a:cxn>
                <a:cxn ang="0">
                  <a:pos x="0" y="228"/>
                </a:cxn>
                <a:cxn ang="0">
                  <a:pos x="0" y="232"/>
                </a:cxn>
                <a:cxn ang="0">
                  <a:pos x="6" y="235"/>
                </a:cxn>
                <a:cxn ang="0">
                  <a:pos x="7" y="235"/>
                </a:cxn>
                <a:cxn ang="0">
                  <a:pos x="24" y="224"/>
                </a:cxn>
                <a:cxn ang="0">
                  <a:pos x="64" y="185"/>
                </a:cxn>
                <a:cxn ang="0">
                  <a:pos x="106" y="142"/>
                </a:cxn>
                <a:cxn ang="0">
                  <a:pos x="151" y="103"/>
                </a:cxn>
                <a:cxn ang="0">
                  <a:pos x="171" y="88"/>
                </a:cxn>
                <a:cxn ang="0">
                  <a:pos x="214" y="59"/>
                </a:cxn>
                <a:cxn ang="0">
                  <a:pos x="238" y="49"/>
                </a:cxn>
                <a:cxn ang="0">
                  <a:pos x="245" y="46"/>
                </a:cxn>
                <a:cxn ang="0">
                  <a:pos x="265" y="31"/>
                </a:cxn>
                <a:cxn ang="0">
                  <a:pos x="285" y="16"/>
                </a:cxn>
                <a:cxn ang="0">
                  <a:pos x="293" y="12"/>
                </a:cxn>
                <a:cxn ang="0">
                  <a:pos x="295" y="10"/>
                </a:cxn>
                <a:cxn ang="0">
                  <a:pos x="295" y="3"/>
                </a:cxn>
                <a:cxn ang="0">
                  <a:pos x="291" y="0"/>
                </a:cxn>
                <a:cxn ang="0">
                  <a:pos x="289" y="2"/>
                </a:cxn>
              </a:cxnLst>
              <a:rect l="0" t="0" r="r" b="b"/>
              <a:pathLst>
                <a:path w="295" h="235">
                  <a:moveTo>
                    <a:pt x="289" y="2"/>
                  </a:moveTo>
                  <a:lnTo>
                    <a:pt x="289" y="2"/>
                  </a:lnTo>
                  <a:lnTo>
                    <a:pt x="282" y="4"/>
                  </a:lnTo>
                  <a:lnTo>
                    <a:pt x="274" y="10"/>
                  </a:lnTo>
                  <a:lnTo>
                    <a:pt x="262" y="20"/>
                  </a:lnTo>
                  <a:lnTo>
                    <a:pt x="249" y="31"/>
                  </a:lnTo>
                  <a:lnTo>
                    <a:pt x="243" y="34"/>
                  </a:lnTo>
                  <a:lnTo>
                    <a:pt x="235" y="38"/>
                  </a:lnTo>
                  <a:lnTo>
                    <a:pt x="235" y="38"/>
                  </a:lnTo>
                  <a:lnTo>
                    <a:pt x="223" y="42"/>
                  </a:lnTo>
                  <a:lnTo>
                    <a:pt x="213" y="48"/>
                  </a:lnTo>
                  <a:lnTo>
                    <a:pt x="192" y="59"/>
                  </a:lnTo>
                  <a:lnTo>
                    <a:pt x="154" y="88"/>
                  </a:lnTo>
                  <a:lnTo>
                    <a:pt x="154" y="88"/>
                  </a:lnTo>
                  <a:lnTo>
                    <a:pt x="133" y="103"/>
                  </a:lnTo>
                  <a:lnTo>
                    <a:pt x="113" y="120"/>
                  </a:lnTo>
                  <a:lnTo>
                    <a:pt x="95" y="137"/>
                  </a:lnTo>
                  <a:lnTo>
                    <a:pt x="77" y="155"/>
                  </a:lnTo>
                  <a:lnTo>
                    <a:pt x="77" y="155"/>
                  </a:lnTo>
                  <a:lnTo>
                    <a:pt x="60" y="173"/>
                  </a:lnTo>
                  <a:lnTo>
                    <a:pt x="41" y="193"/>
                  </a:lnTo>
                  <a:lnTo>
                    <a:pt x="32" y="203"/>
                  </a:lnTo>
                  <a:lnTo>
                    <a:pt x="23" y="211"/>
                  </a:lnTo>
                  <a:lnTo>
                    <a:pt x="13" y="219"/>
                  </a:lnTo>
                  <a:lnTo>
                    <a:pt x="2" y="224"/>
                  </a:lnTo>
                  <a:lnTo>
                    <a:pt x="2" y="224"/>
                  </a:lnTo>
                  <a:lnTo>
                    <a:pt x="1" y="225"/>
                  </a:lnTo>
                  <a:lnTo>
                    <a:pt x="0" y="228"/>
                  </a:lnTo>
                  <a:lnTo>
                    <a:pt x="0" y="229"/>
                  </a:lnTo>
                  <a:lnTo>
                    <a:pt x="0" y="232"/>
                  </a:lnTo>
                  <a:lnTo>
                    <a:pt x="3" y="235"/>
                  </a:lnTo>
                  <a:lnTo>
                    <a:pt x="6" y="235"/>
                  </a:lnTo>
                  <a:lnTo>
                    <a:pt x="7" y="235"/>
                  </a:lnTo>
                  <a:lnTo>
                    <a:pt x="7" y="235"/>
                  </a:lnTo>
                  <a:lnTo>
                    <a:pt x="17" y="229"/>
                  </a:lnTo>
                  <a:lnTo>
                    <a:pt x="24" y="224"/>
                  </a:lnTo>
                  <a:lnTo>
                    <a:pt x="38" y="212"/>
                  </a:lnTo>
                  <a:lnTo>
                    <a:pt x="64" y="185"/>
                  </a:lnTo>
                  <a:lnTo>
                    <a:pt x="64" y="185"/>
                  </a:lnTo>
                  <a:lnTo>
                    <a:pt x="106" y="142"/>
                  </a:lnTo>
                  <a:lnTo>
                    <a:pt x="128" y="122"/>
                  </a:lnTo>
                  <a:lnTo>
                    <a:pt x="151" y="103"/>
                  </a:lnTo>
                  <a:lnTo>
                    <a:pt x="151" y="103"/>
                  </a:lnTo>
                  <a:lnTo>
                    <a:pt x="171" y="88"/>
                  </a:lnTo>
                  <a:lnTo>
                    <a:pt x="192" y="72"/>
                  </a:lnTo>
                  <a:lnTo>
                    <a:pt x="214" y="59"/>
                  </a:lnTo>
                  <a:lnTo>
                    <a:pt x="226" y="54"/>
                  </a:lnTo>
                  <a:lnTo>
                    <a:pt x="238" y="49"/>
                  </a:lnTo>
                  <a:lnTo>
                    <a:pt x="238" y="49"/>
                  </a:lnTo>
                  <a:lnTo>
                    <a:pt x="245" y="46"/>
                  </a:lnTo>
                  <a:lnTo>
                    <a:pt x="252" y="41"/>
                  </a:lnTo>
                  <a:lnTo>
                    <a:pt x="265" y="31"/>
                  </a:lnTo>
                  <a:lnTo>
                    <a:pt x="278" y="20"/>
                  </a:lnTo>
                  <a:lnTo>
                    <a:pt x="285" y="16"/>
                  </a:lnTo>
                  <a:lnTo>
                    <a:pt x="293" y="12"/>
                  </a:lnTo>
                  <a:lnTo>
                    <a:pt x="293" y="12"/>
                  </a:lnTo>
                  <a:lnTo>
                    <a:pt x="294" y="11"/>
                  </a:lnTo>
                  <a:lnTo>
                    <a:pt x="295" y="10"/>
                  </a:lnTo>
                  <a:lnTo>
                    <a:pt x="295" y="4"/>
                  </a:lnTo>
                  <a:lnTo>
                    <a:pt x="295" y="3"/>
                  </a:lnTo>
                  <a:lnTo>
                    <a:pt x="294" y="2"/>
                  </a:lnTo>
                  <a:lnTo>
                    <a:pt x="291" y="0"/>
                  </a:lnTo>
                  <a:lnTo>
                    <a:pt x="289" y="2"/>
                  </a:lnTo>
                  <a:lnTo>
                    <a:pt x="28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7" name="chenying0907 1043"/>
            <p:cNvSpPr/>
            <p:nvPr/>
          </p:nvSpPr>
          <p:spPr bwMode="auto">
            <a:xfrm>
              <a:off x="4210051" y="4378325"/>
              <a:ext cx="104775" cy="80963"/>
            </a:xfrm>
            <a:custGeom>
              <a:avLst/>
              <a:gdLst/>
              <a:ahLst/>
              <a:cxnLst>
                <a:cxn ang="0">
                  <a:pos x="253" y="1"/>
                </a:cxn>
                <a:cxn ang="0">
                  <a:pos x="253" y="1"/>
                </a:cxn>
                <a:cxn ang="0">
                  <a:pos x="213" y="30"/>
                </a:cxn>
                <a:cxn ang="0">
                  <a:pos x="174" y="60"/>
                </a:cxn>
                <a:cxn ang="0">
                  <a:pos x="134" y="92"/>
                </a:cxn>
                <a:cxn ang="0">
                  <a:pos x="94" y="122"/>
                </a:cxn>
                <a:cxn ang="0">
                  <a:pos x="94" y="122"/>
                </a:cxn>
                <a:cxn ang="0">
                  <a:pos x="62" y="143"/>
                </a:cxn>
                <a:cxn ang="0">
                  <a:pos x="32" y="166"/>
                </a:cxn>
                <a:cxn ang="0">
                  <a:pos x="32" y="166"/>
                </a:cxn>
                <a:cxn ang="0">
                  <a:pos x="14" y="181"/>
                </a:cxn>
                <a:cxn ang="0">
                  <a:pos x="5" y="188"/>
                </a:cxn>
                <a:cxn ang="0">
                  <a:pos x="2" y="194"/>
                </a:cxn>
                <a:cxn ang="0">
                  <a:pos x="0" y="199"/>
                </a:cxn>
                <a:cxn ang="0">
                  <a:pos x="0" y="199"/>
                </a:cxn>
                <a:cxn ang="0">
                  <a:pos x="0" y="201"/>
                </a:cxn>
                <a:cxn ang="0">
                  <a:pos x="1" y="203"/>
                </a:cxn>
                <a:cxn ang="0">
                  <a:pos x="3" y="205"/>
                </a:cxn>
                <a:cxn ang="0">
                  <a:pos x="7" y="205"/>
                </a:cxn>
                <a:cxn ang="0">
                  <a:pos x="10" y="204"/>
                </a:cxn>
                <a:cxn ang="0">
                  <a:pos x="11" y="201"/>
                </a:cxn>
                <a:cxn ang="0">
                  <a:pos x="11" y="201"/>
                </a:cxn>
                <a:cxn ang="0">
                  <a:pos x="13" y="195"/>
                </a:cxn>
                <a:cxn ang="0">
                  <a:pos x="15" y="190"/>
                </a:cxn>
                <a:cxn ang="0">
                  <a:pos x="18" y="188"/>
                </a:cxn>
                <a:cxn ang="0">
                  <a:pos x="19" y="188"/>
                </a:cxn>
                <a:cxn ang="0">
                  <a:pos x="22" y="188"/>
                </a:cxn>
                <a:cxn ang="0">
                  <a:pos x="24" y="188"/>
                </a:cxn>
                <a:cxn ang="0">
                  <a:pos x="27" y="187"/>
                </a:cxn>
                <a:cxn ang="0">
                  <a:pos x="27" y="187"/>
                </a:cxn>
                <a:cxn ang="0">
                  <a:pos x="44" y="171"/>
                </a:cxn>
                <a:cxn ang="0">
                  <a:pos x="62" y="157"/>
                </a:cxn>
                <a:cxn ang="0">
                  <a:pos x="62" y="157"/>
                </a:cxn>
                <a:cxn ang="0">
                  <a:pos x="126" y="111"/>
                </a:cxn>
                <a:cxn ang="0">
                  <a:pos x="126" y="111"/>
                </a:cxn>
                <a:cxn ang="0">
                  <a:pos x="192" y="60"/>
                </a:cxn>
                <a:cxn ang="0">
                  <a:pos x="225" y="35"/>
                </a:cxn>
                <a:cxn ang="0">
                  <a:pos x="260" y="11"/>
                </a:cxn>
                <a:cxn ang="0">
                  <a:pos x="260" y="11"/>
                </a:cxn>
                <a:cxn ang="0">
                  <a:pos x="261" y="9"/>
                </a:cxn>
                <a:cxn ang="0">
                  <a:pos x="262" y="7"/>
                </a:cxn>
                <a:cxn ang="0">
                  <a:pos x="261" y="3"/>
                </a:cxn>
                <a:cxn ang="0">
                  <a:pos x="259" y="0"/>
                </a:cxn>
                <a:cxn ang="0">
                  <a:pos x="256" y="0"/>
                </a:cxn>
                <a:cxn ang="0">
                  <a:pos x="253" y="1"/>
                </a:cxn>
                <a:cxn ang="0">
                  <a:pos x="253" y="1"/>
                </a:cxn>
              </a:cxnLst>
              <a:rect l="0" t="0" r="r" b="b"/>
              <a:pathLst>
                <a:path w="262" h="205">
                  <a:moveTo>
                    <a:pt x="253" y="1"/>
                  </a:moveTo>
                  <a:lnTo>
                    <a:pt x="253" y="1"/>
                  </a:lnTo>
                  <a:lnTo>
                    <a:pt x="213" y="30"/>
                  </a:lnTo>
                  <a:lnTo>
                    <a:pt x="174" y="60"/>
                  </a:lnTo>
                  <a:lnTo>
                    <a:pt x="134" y="92"/>
                  </a:lnTo>
                  <a:lnTo>
                    <a:pt x="94" y="122"/>
                  </a:lnTo>
                  <a:lnTo>
                    <a:pt x="94" y="122"/>
                  </a:lnTo>
                  <a:lnTo>
                    <a:pt x="62" y="143"/>
                  </a:lnTo>
                  <a:lnTo>
                    <a:pt x="32" y="166"/>
                  </a:lnTo>
                  <a:lnTo>
                    <a:pt x="32" y="166"/>
                  </a:lnTo>
                  <a:lnTo>
                    <a:pt x="14" y="181"/>
                  </a:lnTo>
                  <a:lnTo>
                    <a:pt x="5" y="188"/>
                  </a:lnTo>
                  <a:lnTo>
                    <a:pt x="2" y="194"/>
                  </a:lnTo>
                  <a:lnTo>
                    <a:pt x="0" y="199"/>
                  </a:lnTo>
                  <a:lnTo>
                    <a:pt x="0" y="199"/>
                  </a:lnTo>
                  <a:lnTo>
                    <a:pt x="0" y="201"/>
                  </a:lnTo>
                  <a:lnTo>
                    <a:pt x="1" y="203"/>
                  </a:lnTo>
                  <a:lnTo>
                    <a:pt x="3" y="205"/>
                  </a:lnTo>
                  <a:lnTo>
                    <a:pt x="7" y="205"/>
                  </a:lnTo>
                  <a:lnTo>
                    <a:pt x="10" y="204"/>
                  </a:lnTo>
                  <a:lnTo>
                    <a:pt x="11" y="201"/>
                  </a:lnTo>
                  <a:lnTo>
                    <a:pt x="11" y="201"/>
                  </a:lnTo>
                  <a:lnTo>
                    <a:pt x="13" y="195"/>
                  </a:lnTo>
                  <a:lnTo>
                    <a:pt x="15" y="190"/>
                  </a:lnTo>
                  <a:lnTo>
                    <a:pt x="18" y="188"/>
                  </a:lnTo>
                  <a:lnTo>
                    <a:pt x="19" y="188"/>
                  </a:lnTo>
                  <a:lnTo>
                    <a:pt x="22" y="188"/>
                  </a:lnTo>
                  <a:lnTo>
                    <a:pt x="24" y="188"/>
                  </a:lnTo>
                  <a:lnTo>
                    <a:pt x="27" y="187"/>
                  </a:lnTo>
                  <a:lnTo>
                    <a:pt x="27" y="187"/>
                  </a:lnTo>
                  <a:lnTo>
                    <a:pt x="44" y="171"/>
                  </a:lnTo>
                  <a:lnTo>
                    <a:pt x="62" y="157"/>
                  </a:lnTo>
                  <a:lnTo>
                    <a:pt x="62" y="157"/>
                  </a:lnTo>
                  <a:lnTo>
                    <a:pt x="126" y="111"/>
                  </a:lnTo>
                  <a:lnTo>
                    <a:pt x="126" y="111"/>
                  </a:lnTo>
                  <a:lnTo>
                    <a:pt x="192" y="60"/>
                  </a:lnTo>
                  <a:lnTo>
                    <a:pt x="225" y="35"/>
                  </a:lnTo>
                  <a:lnTo>
                    <a:pt x="260" y="11"/>
                  </a:lnTo>
                  <a:lnTo>
                    <a:pt x="260" y="11"/>
                  </a:lnTo>
                  <a:lnTo>
                    <a:pt x="261" y="9"/>
                  </a:lnTo>
                  <a:lnTo>
                    <a:pt x="262" y="7"/>
                  </a:lnTo>
                  <a:lnTo>
                    <a:pt x="261" y="3"/>
                  </a:lnTo>
                  <a:lnTo>
                    <a:pt x="259" y="0"/>
                  </a:lnTo>
                  <a:lnTo>
                    <a:pt x="256" y="0"/>
                  </a:lnTo>
                  <a:lnTo>
                    <a:pt x="253" y="1"/>
                  </a:lnTo>
                  <a:lnTo>
                    <a:pt x="2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8" name="chenying0907 1044"/>
            <p:cNvSpPr/>
            <p:nvPr/>
          </p:nvSpPr>
          <p:spPr bwMode="auto">
            <a:xfrm>
              <a:off x="4254501" y="4410075"/>
              <a:ext cx="46038" cy="38100"/>
            </a:xfrm>
            <a:custGeom>
              <a:avLst/>
              <a:gdLst/>
              <a:ahLst/>
              <a:cxnLst>
                <a:cxn ang="0">
                  <a:pos x="111" y="1"/>
                </a:cxn>
                <a:cxn ang="0">
                  <a:pos x="111" y="1"/>
                </a:cxn>
                <a:cxn ang="0">
                  <a:pos x="97" y="10"/>
                </a:cxn>
                <a:cxn ang="0">
                  <a:pos x="84" y="19"/>
                </a:cxn>
                <a:cxn ang="0">
                  <a:pos x="71" y="31"/>
                </a:cxn>
                <a:cxn ang="0">
                  <a:pos x="58" y="43"/>
                </a:cxn>
                <a:cxn ang="0">
                  <a:pos x="58" y="43"/>
                </a:cxn>
                <a:cxn ang="0">
                  <a:pos x="46" y="55"/>
                </a:cxn>
                <a:cxn ang="0">
                  <a:pos x="33" y="67"/>
                </a:cxn>
                <a:cxn ang="0">
                  <a:pos x="20" y="78"/>
                </a:cxn>
                <a:cxn ang="0">
                  <a:pos x="12" y="82"/>
                </a:cxn>
                <a:cxn ang="0">
                  <a:pos x="4" y="86"/>
                </a:cxn>
                <a:cxn ang="0">
                  <a:pos x="4" y="86"/>
                </a:cxn>
                <a:cxn ang="0">
                  <a:pos x="3" y="87"/>
                </a:cxn>
                <a:cxn ang="0">
                  <a:pos x="1" y="89"/>
                </a:cxn>
                <a:cxn ang="0">
                  <a:pos x="0" y="94"/>
                </a:cxn>
                <a:cxn ang="0">
                  <a:pos x="1" y="95"/>
                </a:cxn>
                <a:cxn ang="0">
                  <a:pos x="3" y="97"/>
                </a:cxn>
                <a:cxn ang="0">
                  <a:pos x="5" y="98"/>
                </a:cxn>
                <a:cxn ang="0">
                  <a:pos x="7" y="97"/>
                </a:cxn>
                <a:cxn ang="0">
                  <a:pos x="7" y="97"/>
                </a:cxn>
                <a:cxn ang="0">
                  <a:pos x="22" y="89"/>
                </a:cxn>
                <a:cxn ang="0">
                  <a:pos x="37" y="80"/>
                </a:cxn>
                <a:cxn ang="0">
                  <a:pos x="50" y="68"/>
                </a:cxn>
                <a:cxn ang="0">
                  <a:pos x="63" y="56"/>
                </a:cxn>
                <a:cxn ang="0">
                  <a:pos x="89" y="31"/>
                </a:cxn>
                <a:cxn ang="0">
                  <a:pos x="102" y="21"/>
                </a:cxn>
                <a:cxn ang="0">
                  <a:pos x="117" y="12"/>
                </a:cxn>
                <a:cxn ang="0">
                  <a:pos x="117" y="12"/>
                </a:cxn>
                <a:cxn ang="0">
                  <a:pos x="119" y="9"/>
                </a:cxn>
                <a:cxn ang="0">
                  <a:pos x="119" y="8"/>
                </a:cxn>
                <a:cxn ang="0">
                  <a:pos x="119" y="4"/>
                </a:cxn>
                <a:cxn ang="0">
                  <a:pos x="115" y="1"/>
                </a:cxn>
                <a:cxn ang="0">
                  <a:pos x="114" y="0"/>
                </a:cxn>
                <a:cxn ang="0">
                  <a:pos x="111" y="1"/>
                </a:cxn>
                <a:cxn ang="0">
                  <a:pos x="111" y="1"/>
                </a:cxn>
              </a:cxnLst>
              <a:rect l="0" t="0" r="r" b="b"/>
              <a:pathLst>
                <a:path w="119" h="98">
                  <a:moveTo>
                    <a:pt x="111" y="1"/>
                  </a:moveTo>
                  <a:lnTo>
                    <a:pt x="111" y="1"/>
                  </a:lnTo>
                  <a:lnTo>
                    <a:pt x="97" y="10"/>
                  </a:lnTo>
                  <a:lnTo>
                    <a:pt x="84" y="19"/>
                  </a:lnTo>
                  <a:lnTo>
                    <a:pt x="71" y="31"/>
                  </a:lnTo>
                  <a:lnTo>
                    <a:pt x="58" y="43"/>
                  </a:lnTo>
                  <a:lnTo>
                    <a:pt x="58" y="43"/>
                  </a:lnTo>
                  <a:lnTo>
                    <a:pt x="46" y="55"/>
                  </a:lnTo>
                  <a:lnTo>
                    <a:pt x="33" y="67"/>
                  </a:lnTo>
                  <a:lnTo>
                    <a:pt x="20" y="78"/>
                  </a:lnTo>
                  <a:lnTo>
                    <a:pt x="12" y="82"/>
                  </a:lnTo>
                  <a:lnTo>
                    <a:pt x="4" y="86"/>
                  </a:lnTo>
                  <a:lnTo>
                    <a:pt x="4" y="86"/>
                  </a:lnTo>
                  <a:lnTo>
                    <a:pt x="3" y="87"/>
                  </a:lnTo>
                  <a:lnTo>
                    <a:pt x="1" y="89"/>
                  </a:lnTo>
                  <a:lnTo>
                    <a:pt x="0" y="94"/>
                  </a:lnTo>
                  <a:lnTo>
                    <a:pt x="1" y="95"/>
                  </a:lnTo>
                  <a:lnTo>
                    <a:pt x="3" y="97"/>
                  </a:lnTo>
                  <a:lnTo>
                    <a:pt x="5" y="98"/>
                  </a:lnTo>
                  <a:lnTo>
                    <a:pt x="7" y="97"/>
                  </a:lnTo>
                  <a:lnTo>
                    <a:pt x="7" y="97"/>
                  </a:lnTo>
                  <a:lnTo>
                    <a:pt x="22" y="89"/>
                  </a:lnTo>
                  <a:lnTo>
                    <a:pt x="37" y="80"/>
                  </a:lnTo>
                  <a:lnTo>
                    <a:pt x="50" y="68"/>
                  </a:lnTo>
                  <a:lnTo>
                    <a:pt x="63" y="56"/>
                  </a:lnTo>
                  <a:lnTo>
                    <a:pt x="89" y="31"/>
                  </a:lnTo>
                  <a:lnTo>
                    <a:pt x="102" y="21"/>
                  </a:lnTo>
                  <a:lnTo>
                    <a:pt x="117" y="12"/>
                  </a:lnTo>
                  <a:lnTo>
                    <a:pt x="117" y="12"/>
                  </a:lnTo>
                  <a:lnTo>
                    <a:pt x="119" y="9"/>
                  </a:lnTo>
                  <a:lnTo>
                    <a:pt x="119" y="8"/>
                  </a:lnTo>
                  <a:lnTo>
                    <a:pt x="119" y="4"/>
                  </a:lnTo>
                  <a:lnTo>
                    <a:pt x="115" y="1"/>
                  </a:lnTo>
                  <a:lnTo>
                    <a:pt x="114" y="0"/>
                  </a:lnTo>
                  <a:lnTo>
                    <a:pt x="111" y="1"/>
                  </a:lnTo>
                  <a:lnTo>
                    <a:pt x="11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9" name="chenying0907 1045"/>
            <p:cNvSpPr/>
            <p:nvPr/>
          </p:nvSpPr>
          <p:spPr bwMode="auto">
            <a:xfrm>
              <a:off x="4459288" y="4070350"/>
              <a:ext cx="133350" cy="103188"/>
            </a:xfrm>
            <a:custGeom>
              <a:avLst/>
              <a:gdLst/>
              <a:ahLst/>
              <a:cxnLst>
                <a:cxn ang="0">
                  <a:pos x="331" y="0"/>
                </a:cxn>
                <a:cxn ang="0">
                  <a:pos x="313" y="5"/>
                </a:cxn>
                <a:cxn ang="0">
                  <a:pos x="299" y="15"/>
                </a:cxn>
                <a:cxn ang="0">
                  <a:pos x="271" y="41"/>
                </a:cxn>
                <a:cxn ang="0">
                  <a:pos x="244" y="62"/>
                </a:cxn>
                <a:cxn ang="0">
                  <a:pos x="218" y="86"/>
                </a:cxn>
                <a:cxn ang="0">
                  <a:pos x="191" y="105"/>
                </a:cxn>
                <a:cxn ang="0">
                  <a:pos x="164" y="125"/>
                </a:cxn>
                <a:cxn ang="0">
                  <a:pos x="135" y="149"/>
                </a:cxn>
                <a:cxn ang="0">
                  <a:pos x="74" y="192"/>
                </a:cxn>
                <a:cxn ang="0">
                  <a:pos x="41" y="211"/>
                </a:cxn>
                <a:cxn ang="0">
                  <a:pos x="19" y="224"/>
                </a:cxn>
                <a:cxn ang="0">
                  <a:pos x="7" y="235"/>
                </a:cxn>
                <a:cxn ang="0">
                  <a:pos x="0" y="248"/>
                </a:cxn>
                <a:cxn ang="0">
                  <a:pos x="0" y="257"/>
                </a:cxn>
                <a:cxn ang="0">
                  <a:pos x="3" y="261"/>
                </a:cxn>
                <a:cxn ang="0">
                  <a:pos x="7" y="261"/>
                </a:cxn>
                <a:cxn ang="0">
                  <a:pos x="12" y="257"/>
                </a:cxn>
                <a:cxn ang="0">
                  <a:pos x="12" y="255"/>
                </a:cxn>
                <a:cxn ang="0">
                  <a:pos x="14" y="245"/>
                </a:cxn>
                <a:cxn ang="0">
                  <a:pos x="21" y="236"/>
                </a:cxn>
                <a:cxn ang="0">
                  <a:pos x="45" y="219"/>
                </a:cxn>
                <a:cxn ang="0">
                  <a:pos x="92" y="194"/>
                </a:cxn>
                <a:cxn ang="0">
                  <a:pos x="114" y="180"/>
                </a:cxn>
                <a:cxn ang="0">
                  <a:pos x="153" y="150"/>
                </a:cxn>
                <a:cxn ang="0">
                  <a:pos x="173" y="133"/>
                </a:cxn>
                <a:cxn ang="0">
                  <a:pos x="210" y="103"/>
                </a:cxn>
                <a:cxn ang="0">
                  <a:pos x="248" y="74"/>
                </a:cxn>
                <a:cxn ang="0">
                  <a:pos x="266" y="60"/>
                </a:cxn>
                <a:cxn ang="0">
                  <a:pos x="284" y="45"/>
                </a:cxn>
                <a:cxn ang="0">
                  <a:pos x="305" y="24"/>
                </a:cxn>
                <a:cxn ang="0">
                  <a:pos x="317" y="15"/>
                </a:cxn>
                <a:cxn ang="0">
                  <a:pos x="331" y="10"/>
                </a:cxn>
                <a:cxn ang="0">
                  <a:pos x="334" y="10"/>
                </a:cxn>
                <a:cxn ang="0">
                  <a:pos x="337" y="5"/>
                </a:cxn>
                <a:cxn ang="0">
                  <a:pos x="335" y="1"/>
                </a:cxn>
                <a:cxn ang="0">
                  <a:pos x="331" y="0"/>
                </a:cxn>
              </a:cxnLst>
              <a:rect l="0" t="0" r="r" b="b"/>
              <a:pathLst>
                <a:path w="337" h="261">
                  <a:moveTo>
                    <a:pt x="331" y="0"/>
                  </a:moveTo>
                  <a:lnTo>
                    <a:pt x="331" y="0"/>
                  </a:lnTo>
                  <a:lnTo>
                    <a:pt x="322" y="1"/>
                  </a:lnTo>
                  <a:lnTo>
                    <a:pt x="313" y="5"/>
                  </a:lnTo>
                  <a:lnTo>
                    <a:pt x="305" y="10"/>
                  </a:lnTo>
                  <a:lnTo>
                    <a:pt x="299" y="15"/>
                  </a:lnTo>
                  <a:lnTo>
                    <a:pt x="284" y="28"/>
                  </a:lnTo>
                  <a:lnTo>
                    <a:pt x="271" y="41"/>
                  </a:lnTo>
                  <a:lnTo>
                    <a:pt x="271" y="41"/>
                  </a:lnTo>
                  <a:lnTo>
                    <a:pt x="244" y="62"/>
                  </a:lnTo>
                  <a:lnTo>
                    <a:pt x="218" y="86"/>
                  </a:lnTo>
                  <a:lnTo>
                    <a:pt x="218" y="86"/>
                  </a:lnTo>
                  <a:lnTo>
                    <a:pt x="205" y="96"/>
                  </a:lnTo>
                  <a:lnTo>
                    <a:pt x="191" y="105"/>
                  </a:lnTo>
                  <a:lnTo>
                    <a:pt x="177" y="115"/>
                  </a:lnTo>
                  <a:lnTo>
                    <a:pt x="164" y="125"/>
                  </a:lnTo>
                  <a:lnTo>
                    <a:pt x="164" y="125"/>
                  </a:lnTo>
                  <a:lnTo>
                    <a:pt x="135" y="149"/>
                  </a:lnTo>
                  <a:lnTo>
                    <a:pt x="105" y="171"/>
                  </a:lnTo>
                  <a:lnTo>
                    <a:pt x="74" y="192"/>
                  </a:lnTo>
                  <a:lnTo>
                    <a:pt x="41" y="211"/>
                  </a:lnTo>
                  <a:lnTo>
                    <a:pt x="41" y="211"/>
                  </a:lnTo>
                  <a:lnTo>
                    <a:pt x="27" y="219"/>
                  </a:lnTo>
                  <a:lnTo>
                    <a:pt x="19" y="224"/>
                  </a:lnTo>
                  <a:lnTo>
                    <a:pt x="12" y="228"/>
                  </a:lnTo>
                  <a:lnTo>
                    <a:pt x="7" y="235"/>
                  </a:lnTo>
                  <a:lnTo>
                    <a:pt x="3" y="241"/>
                  </a:lnTo>
                  <a:lnTo>
                    <a:pt x="0" y="248"/>
                  </a:lnTo>
                  <a:lnTo>
                    <a:pt x="0" y="257"/>
                  </a:lnTo>
                  <a:lnTo>
                    <a:pt x="0" y="257"/>
                  </a:lnTo>
                  <a:lnTo>
                    <a:pt x="2" y="260"/>
                  </a:lnTo>
                  <a:lnTo>
                    <a:pt x="3" y="261"/>
                  </a:lnTo>
                  <a:lnTo>
                    <a:pt x="4" y="261"/>
                  </a:lnTo>
                  <a:lnTo>
                    <a:pt x="7" y="261"/>
                  </a:lnTo>
                  <a:lnTo>
                    <a:pt x="11" y="258"/>
                  </a:lnTo>
                  <a:lnTo>
                    <a:pt x="12" y="257"/>
                  </a:lnTo>
                  <a:lnTo>
                    <a:pt x="12" y="255"/>
                  </a:lnTo>
                  <a:lnTo>
                    <a:pt x="12" y="255"/>
                  </a:lnTo>
                  <a:lnTo>
                    <a:pt x="12" y="251"/>
                  </a:lnTo>
                  <a:lnTo>
                    <a:pt x="14" y="245"/>
                  </a:lnTo>
                  <a:lnTo>
                    <a:pt x="16" y="241"/>
                  </a:lnTo>
                  <a:lnTo>
                    <a:pt x="21" y="236"/>
                  </a:lnTo>
                  <a:lnTo>
                    <a:pt x="32" y="228"/>
                  </a:lnTo>
                  <a:lnTo>
                    <a:pt x="45" y="219"/>
                  </a:lnTo>
                  <a:lnTo>
                    <a:pt x="72" y="205"/>
                  </a:lnTo>
                  <a:lnTo>
                    <a:pt x="92" y="194"/>
                  </a:lnTo>
                  <a:lnTo>
                    <a:pt x="92" y="194"/>
                  </a:lnTo>
                  <a:lnTo>
                    <a:pt x="114" y="180"/>
                  </a:lnTo>
                  <a:lnTo>
                    <a:pt x="134" y="166"/>
                  </a:lnTo>
                  <a:lnTo>
                    <a:pt x="153" y="150"/>
                  </a:lnTo>
                  <a:lnTo>
                    <a:pt x="173" y="133"/>
                  </a:lnTo>
                  <a:lnTo>
                    <a:pt x="173" y="133"/>
                  </a:lnTo>
                  <a:lnTo>
                    <a:pt x="190" y="117"/>
                  </a:lnTo>
                  <a:lnTo>
                    <a:pt x="210" y="103"/>
                  </a:lnTo>
                  <a:lnTo>
                    <a:pt x="229" y="88"/>
                  </a:lnTo>
                  <a:lnTo>
                    <a:pt x="248" y="74"/>
                  </a:lnTo>
                  <a:lnTo>
                    <a:pt x="248" y="74"/>
                  </a:lnTo>
                  <a:lnTo>
                    <a:pt x="266" y="60"/>
                  </a:lnTo>
                  <a:lnTo>
                    <a:pt x="284" y="45"/>
                  </a:lnTo>
                  <a:lnTo>
                    <a:pt x="284" y="45"/>
                  </a:lnTo>
                  <a:lnTo>
                    <a:pt x="295" y="35"/>
                  </a:lnTo>
                  <a:lnTo>
                    <a:pt x="305" y="24"/>
                  </a:lnTo>
                  <a:lnTo>
                    <a:pt x="312" y="19"/>
                  </a:lnTo>
                  <a:lnTo>
                    <a:pt x="317" y="15"/>
                  </a:lnTo>
                  <a:lnTo>
                    <a:pt x="325" y="13"/>
                  </a:lnTo>
                  <a:lnTo>
                    <a:pt x="331" y="10"/>
                  </a:lnTo>
                  <a:lnTo>
                    <a:pt x="331" y="10"/>
                  </a:lnTo>
                  <a:lnTo>
                    <a:pt x="334" y="10"/>
                  </a:lnTo>
                  <a:lnTo>
                    <a:pt x="335" y="9"/>
                  </a:lnTo>
                  <a:lnTo>
                    <a:pt x="337" y="5"/>
                  </a:lnTo>
                  <a:lnTo>
                    <a:pt x="337" y="2"/>
                  </a:lnTo>
                  <a:lnTo>
                    <a:pt x="335" y="1"/>
                  </a:lnTo>
                  <a:lnTo>
                    <a:pt x="334" y="0"/>
                  </a:lnTo>
                  <a:lnTo>
                    <a:pt x="331" y="0"/>
                  </a:lnTo>
                  <a:lnTo>
                    <a:pt x="331"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0" name="chenying0907 1046"/>
            <p:cNvSpPr/>
            <p:nvPr/>
          </p:nvSpPr>
          <p:spPr bwMode="auto">
            <a:xfrm>
              <a:off x="4522788" y="4064000"/>
              <a:ext cx="117475" cy="96838"/>
            </a:xfrm>
            <a:custGeom>
              <a:avLst/>
              <a:gdLst/>
              <a:ahLst/>
              <a:cxnLst>
                <a:cxn ang="0">
                  <a:pos x="290" y="0"/>
                </a:cxn>
                <a:cxn ang="0">
                  <a:pos x="281" y="3"/>
                </a:cxn>
                <a:cxn ang="0">
                  <a:pos x="273" y="11"/>
                </a:cxn>
                <a:cxn ang="0">
                  <a:pos x="243" y="41"/>
                </a:cxn>
                <a:cxn ang="0">
                  <a:pos x="232" y="51"/>
                </a:cxn>
                <a:cxn ang="0">
                  <a:pos x="170" y="98"/>
                </a:cxn>
                <a:cxn ang="0">
                  <a:pos x="150" y="115"/>
                </a:cxn>
                <a:cxn ang="0">
                  <a:pos x="101" y="158"/>
                </a:cxn>
                <a:cxn ang="0">
                  <a:pos x="48" y="198"/>
                </a:cxn>
                <a:cxn ang="0">
                  <a:pos x="21" y="215"/>
                </a:cxn>
                <a:cxn ang="0">
                  <a:pos x="8" y="224"/>
                </a:cxn>
                <a:cxn ang="0">
                  <a:pos x="0" y="238"/>
                </a:cxn>
                <a:cxn ang="0">
                  <a:pos x="0" y="240"/>
                </a:cxn>
                <a:cxn ang="0">
                  <a:pos x="5" y="244"/>
                </a:cxn>
                <a:cxn ang="0">
                  <a:pos x="11" y="243"/>
                </a:cxn>
                <a:cxn ang="0">
                  <a:pos x="12" y="240"/>
                </a:cxn>
                <a:cxn ang="0">
                  <a:pos x="16" y="234"/>
                </a:cxn>
                <a:cxn ang="0">
                  <a:pos x="34" y="223"/>
                </a:cxn>
                <a:cxn ang="0">
                  <a:pos x="42" y="218"/>
                </a:cxn>
                <a:cxn ang="0">
                  <a:pos x="64" y="201"/>
                </a:cxn>
                <a:cxn ang="0">
                  <a:pos x="107" y="166"/>
                </a:cxn>
                <a:cxn ang="0">
                  <a:pos x="150" y="130"/>
                </a:cxn>
                <a:cxn ang="0">
                  <a:pos x="208" y="82"/>
                </a:cxn>
                <a:cxn ang="0">
                  <a:pos x="229" y="66"/>
                </a:cxn>
                <a:cxn ang="0">
                  <a:pos x="260" y="43"/>
                </a:cxn>
                <a:cxn ang="0">
                  <a:pos x="268" y="35"/>
                </a:cxn>
                <a:cxn ang="0">
                  <a:pos x="285" y="15"/>
                </a:cxn>
                <a:cxn ang="0">
                  <a:pos x="293" y="10"/>
                </a:cxn>
                <a:cxn ang="0">
                  <a:pos x="296" y="9"/>
                </a:cxn>
                <a:cxn ang="0">
                  <a:pos x="297" y="3"/>
                </a:cxn>
                <a:cxn ang="0">
                  <a:pos x="293" y="0"/>
                </a:cxn>
                <a:cxn ang="0">
                  <a:pos x="290" y="0"/>
                </a:cxn>
              </a:cxnLst>
              <a:rect l="0" t="0" r="r" b="b"/>
              <a:pathLst>
                <a:path w="297" h="244">
                  <a:moveTo>
                    <a:pt x="290" y="0"/>
                  </a:moveTo>
                  <a:lnTo>
                    <a:pt x="290" y="0"/>
                  </a:lnTo>
                  <a:lnTo>
                    <a:pt x="285" y="1"/>
                  </a:lnTo>
                  <a:lnTo>
                    <a:pt x="281" y="3"/>
                  </a:lnTo>
                  <a:lnTo>
                    <a:pt x="273" y="11"/>
                  </a:lnTo>
                  <a:lnTo>
                    <a:pt x="273" y="11"/>
                  </a:lnTo>
                  <a:lnTo>
                    <a:pt x="254" y="32"/>
                  </a:lnTo>
                  <a:lnTo>
                    <a:pt x="243" y="41"/>
                  </a:lnTo>
                  <a:lnTo>
                    <a:pt x="232" y="51"/>
                  </a:lnTo>
                  <a:lnTo>
                    <a:pt x="232" y="51"/>
                  </a:lnTo>
                  <a:lnTo>
                    <a:pt x="190" y="82"/>
                  </a:lnTo>
                  <a:lnTo>
                    <a:pt x="170" y="98"/>
                  </a:lnTo>
                  <a:lnTo>
                    <a:pt x="150" y="115"/>
                  </a:lnTo>
                  <a:lnTo>
                    <a:pt x="150" y="115"/>
                  </a:lnTo>
                  <a:lnTo>
                    <a:pt x="127" y="137"/>
                  </a:lnTo>
                  <a:lnTo>
                    <a:pt x="101" y="158"/>
                  </a:lnTo>
                  <a:lnTo>
                    <a:pt x="48" y="198"/>
                  </a:lnTo>
                  <a:lnTo>
                    <a:pt x="48" y="198"/>
                  </a:lnTo>
                  <a:lnTo>
                    <a:pt x="37" y="206"/>
                  </a:lnTo>
                  <a:lnTo>
                    <a:pt x="21" y="215"/>
                  </a:lnTo>
                  <a:lnTo>
                    <a:pt x="14" y="219"/>
                  </a:lnTo>
                  <a:lnTo>
                    <a:pt x="8" y="224"/>
                  </a:lnTo>
                  <a:lnTo>
                    <a:pt x="4" y="231"/>
                  </a:lnTo>
                  <a:lnTo>
                    <a:pt x="0" y="238"/>
                  </a:lnTo>
                  <a:lnTo>
                    <a:pt x="0" y="238"/>
                  </a:lnTo>
                  <a:lnTo>
                    <a:pt x="0" y="240"/>
                  </a:lnTo>
                  <a:lnTo>
                    <a:pt x="1" y="241"/>
                  </a:lnTo>
                  <a:lnTo>
                    <a:pt x="5" y="244"/>
                  </a:lnTo>
                  <a:lnTo>
                    <a:pt x="9" y="244"/>
                  </a:lnTo>
                  <a:lnTo>
                    <a:pt x="11" y="243"/>
                  </a:lnTo>
                  <a:lnTo>
                    <a:pt x="12" y="240"/>
                  </a:lnTo>
                  <a:lnTo>
                    <a:pt x="12" y="240"/>
                  </a:lnTo>
                  <a:lnTo>
                    <a:pt x="13" y="238"/>
                  </a:lnTo>
                  <a:lnTo>
                    <a:pt x="16" y="234"/>
                  </a:lnTo>
                  <a:lnTo>
                    <a:pt x="21" y="230"/>
                  </a:lnTo>
                  <a:lnTo>
                    <a:pt x="34" y="223"/>
                  </a:lnTo>
                  <a:lnTo>
                    <a:pt x="34" y="223"/>
                  </a:lnTo>
                  <a:lnTo>
                    <a:pt x="42" y="218"/>
                  </a:lnTo>
                  <a:lnTo>
                    <a:pt x="50" y="213"/>
                  </a:lnTo>
                  <a:lnTo>
                    <a:pt x="64" y="201"/>
                  </a:lnTo>
                  <a:lnTo>
                    <a:pt x="64" y="201"/>
                  </a:lnTo>
                  <a:lnTo>
                    <a:pt x="107" y="166"/>
                  </a:lnTo>
                  <a:lnTo>
                    <a:pt x="150" y="130"/>
                  </a:lnTo>
                  <a:lnTo>
                    <a:pt x="150" y="130"/>
                  </a:lnTo>
                  <a:lnTo>
                    <a:pt x="188" y="98"/>
                  </a:lnTo>
                  <a:lnTo>
                    <a:pt x="208" y="82"/>
                  </a:lnTo>
                  <a:lnTo>
                    <a:pt x="229" y="66"/>
                  </a:lnTo>
                  <a:lnTo>
                    <a:pt x="229" y="66"/>
                  </a:lnTo>
                  <a:lnTo>
                    <a:pt x="245" y="56"/>
                  </a:lnTo>
                  <a:lnTo>
                    <a:pt x="260" y="43"/>
                  </a:lnTo>
                  <a:lnTo>
                    <a:pt x="260" y="43"/>
                  </a:lnTo>
                  <a:lnTo>
                    <a:pt x="268" y="35"/>
                  </a:lnTo>
                  <a:lnTo>
                    <a:pt x="276" y="24"/>
                  </a:lnTo>
                  <a:lnTo>
                    <a:pt x="285" y="15"/>
                  </a:lnTo>
                  <a:lnTo>
                    <a:pt x="289" y="13"/>
                  </a:lnTo>
                  <a:lnTo>
                    <a:pt x="293" y="10"/>
                  </a:lnTo>
                  <a:lnTo>
                    <a:pt x="293" y="10"/>
                  </a:lnTo>
                  <a:lnTo>
                    <a:pt x="296" y="9"/>
                  </a:lnTo>
                  <a:lnTo>
                    <a:pt x="297" y="7"/>
                  </a:lnTo>
                  <a:lnTo>
                    <a:pt x="297" y="3"/>
                  </a:lnTo>
                  <a:lnTo>
                    <a:pt x="294" y="0"/>
                  </a:lnTo>
                  <a:lnTo>
                    <a:pt x="293" y="0"/>
                  </a:lnTo>
                  <a:lnTo>
                    <a:pt x="290" y="0"/>
                  </a:lnTo>
                  <a:lnTo>
                    <a:pt x="29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1" name="chenying0907 1047"/>
            <p:cNvSpPr/>
            <p:nvPr/>
          </p:nvSpPr>
          <p:spPr bwMode="auto">
            <a:xfrm>
              <a:off x="4562476" y="4076700"/>
              <a:ext cx="109538" cy="84138"/>
            </a:xfrm>
            <a:custGeom>
              <a:avLst/>
              <a:gdLst/>
              <a:ahLst/>
              <a:cxnLst>
                <a:cxn ang="0">
                  <a:pos x="274" y="0"/>
                </a:cxn>
                <a:cxn ang="0">
                  <a:pos x="257" y="3"/>
                </a:cxn>
                <a:cxn ang="0">
                  <a:pos x="242" y="13"/>
                </a:cxn>
                <a:cxn ang="0">
                  <a:pos x="213" y="35"/>
                </a:cxn>
                <a:cxn ang="0">
                  <a:pos x="192" y="49"/>
                </a:cxn>
                <a:cxn ang="0">
                  <a:pos x="152" y="81"/>
                </a:cxn>
                <a:cxn ang="0">
                  <a:pos x="132" y="98"/>
                </a:cxn>
                <a:cxn ang="0">
                  <a:pos x="90" y="134"/>
                </a:cxn>
                <a:cxn ang="0">
                  <a:pos x="45" y="166"/>
                </a:cxn>
                <a:cxn ang="0">
                  <a:pos x="33" y="173"/>
                </a:cxn>
                <a:cxn ang="0">
                  <a:pos x="12" y="187"/>
                </a:cxn>
                <a:cxn ang="0">
                  <a:pos x="3" y="197"/>
                </a:cxn>
                <a:cxn ang="0">
                  <a:pos x="0" y="204"/>
                </a:cxn>
                <a:cxn ang="0">
                  <a:pos x="0" y="207"/>
                </a:cxn>
                <a:cxn ang="0">
                  <a:pos x="8" y="210"/>
                </a:cxn>
                <a:cxn ang="0">
                  <a:pos x="11" y="206"/>
                </a:cxn>
                <a:cxn ang="0">
                  <a:pos x="12" y="202"/>
                </a:cxn>
                <a:cxn ang="0">
                  <a:pos x="22" y="194"/>
                </a:cxn>
                <a:cxn ang="0">
                  <a:pos x="37" y="185"/>
                </a:cxn>
                <a:cxn ang="0">
                  <a:pos x="68" y="164"/>
                </a:cxn>
                <a:cxn ang="0">
                  <a:pos x="126" y="120"/>
                </a:cxn>
                <a:cxn ang="0">
                  <a:pos x="160" y="90"/>
                </a:cxn>
                <a:cxn ang="0">
                  <a:pos x="194" y="62"/>
                </a:cxn>
                <a:cxn ang="0">
                  <a:pos x="228" y="39"/>
                </a:cxn>
                <a:cxn ang="0">
                  <a:pos x="238" y="30"/>
                </a:cxn>
                <a:cxn ang="0">
                  <a:pos x="254" y="18"/>
                </a:cxn>
                <a:cxn ang="0">
                  <a:pos x="267" y="13"/>
                </a:cxn>
                <a:cxn ang="0">
                  <a:pos x="274" y="11"/>
                </a:cxn>
                <a:cxn ang="0">
                  <a:pos x="277" y="9"/>
                </a:cxn>
                <a:cxn ang="0">
                  <a:pos x="279" y="2"/>
                </a:cxn>
                <a:cxn ang="0">
                  <a:pos x="276" y="0"/>
                </a:cxn>
                <a:cxn ang="0">
                  <a:pos x="274" y="0"/>
                </a:cxn>
              </a:cxnLst>
              <a:rect l="0" t="0" r="r" b="b"/>
              <a:pathLst>
                <a:path w="279" h="210">
                  <a:moveTo>
                    <a:pt x="274" y="0"/>
                  </a:moveTo>
                  <a:lnTo>
                    <a:pt x="274" y="0"/>
                  </a:lnTo>
                  <a:lnTo>
                    <a:pt x="264" y="1"/>
                  </a:lnTo>
                  <a:lnTo>
                    <a:pt x="257" y="3"/>
                  </a:lnTo>
                  <a:lnTo>
                    <a:pt x="249" y="7"/>
                  </a:lnTo>
                  <a:lnTo>
                    <a:pt x="242" y="13"/>
                  </a:lnTo>
                  <a:lnTo>
                    <a:pt x="228" y="23"/>
                  </a:lnTo>
                  <a:lnTo>
                    <a:pt x="213" y="35"/>
                  </a:lnTo>
                  <a:lnTo>
                    <a:pt x="213" y="35"/>
                  </a:lnTo>
                  <a:lnTo>
                    <a:pt x="192" y="49"/>
                  </a:lnTo>
                  <a:lnTo>
                    <a:pt x="172" y="65"/>
                  </a:lnTo>
                  <a:lnTo>
                    <a:pt x="152" y="81"/>
                  </a:lnTo>
                  <a:lnTo>
                    <a:pt x="132" y="98"/>
                  </a:lnTo>
                  <a:lnTo>
                    <a:pt x="132" y="98"/>
                  </a:lnTo>
                  <a:lnTo>
                    <a:pt x="111" y="116"/>
                  </a:lnTo>
                  <a:lnTo>
                    <a:pt x="90" y="134"/>
                  </a:lnTo>
                  <a:lnTo>
                    <a:pt x="68" y="150"/>
                  </a:lnTo>
                  <a:lnTo>
                    <a:pt x="45" y="166"/>
                  </a:lnTo>
                  <a:lnTo>
                    <a:pt x="45" y="166"/>
                  </a:lnTo>
                  <a:lnTo>
                    <a:pt x="33" y="173"/>
                  </a:lnTo>
                  <a:lnTo>
                    <a:pt x="18" y="181"/>
                  </a:lnTo>
                  <a:lnTo>
                    <a:pt x="12" y="187"/>
                  </a:lnTo>
                  <a:lnTo>
                    <a:pt x="7" y="190"/>
                  </a:lnTo>
                  <a:lnTo>
                    <a:pt x="3" y="197"/>
                  </a:lnTo>
                  <a:lnTo>
                    <a:pt x="0" y="204"/>
                  </a:lnTo>
                  <a:lnTo>
                    <a:pt x="0" y="204"/>
                  </a:lnTo>
                  <a:lnTo>
                    <a:pt x="0" y="206"/>
                  </a:lnTo>
                  <a:lnTo>
                    <a:pt x="0" y="207"/>
                  </a:lnTo>
                  <a:lnTo>
                    <a:pt x="4" y="210"/>
                  </a:lnTo>
                  <a:lnTo>
                    <a:pt x="8" y="210"/>
                  </a:lnTo>
                  <a:lnTo>
                    <a:pt x="9" y="209"/>
                  </a:lnTo>
                  <a:lnTo>
                    <a:pt x="11" y="206"/>
                  </a:lnTo>
                  <a:lnTo>
                    <a:pt x="11" y="206"/>
                  </a:lnTo>
                  <a:lnTo>
                    <a:pt x="12" y="202"/>
                  </a:lnTo>
                  <a:lnTo>
                    <a:pt x="15" y="200"/>
                  </a:lnTo>
                  <a:lnTo>
                    <a:pt x="22" y="194"/>
                  </a:lnTo>
                  <a:lnTo>
                    <a:pt x="37" y="185"/>
                  </a:lnTo>
                  <a:lnTo>
                    <a:pt x="37" y="185"/>
                  </a:lnTo>
                  <a:lnTo>
                    <a:pt x="68" y="164"/>
                  </a:lnTo>
                  <a:lnTo>
                    <a:pt x="68" y="164"/>
                  </a:lnTo>
                  <a:lnTo>
                    <a:pt x="97" y="142"/>
                  </a:lnTo>
                  <a:lnTo>
                    <a:pt x="126" y="120"/>
                  </a:lnTo>
                  <a:lnTo>
                    <a:pt x="126" y="120"/>
                  </a:lnTo>
                  <a:lnTo>
                    <a:pt x="160" y="90"/>
                  </a:lnTo>
                  <a:lnTo>
                    <a:pt x="177" y="75"/>
                  </a:lnTo>
                  <a:lnTo>
                    <a:pt x="194" y="62"/>
                  </a:lnTo>
                  <a:lnTo>
                    <a:pt x="194" y="62"/>
                  </a:lnTo>
                  <a:lnTo>
                    <a:pt x="228" y="39"/>
                  </a:lnTo>
                  <a:lnTo>
                    <a:pt x="228" y="39"/>
                  </a:lnTo>
                  <a:lnTo>
                    <a:pt x="238" y="30"/>
                  </a:lnTo>
                  <a:lnTo>
                    <a:pt x="249" y="22"/>
                  </a:lnTo>
                  <a:lnTo>
                    <a:pt x="254" y="18"/>
                  </a:lnTo>
                  <a:lnTo>
                    <a:pt x="260" y="14"/>
                  </a:lnTo>
                  <a:lnTo>
                    <a:pt x="267" y="13"/>
                  </a:lnTo>
                  <a:lnTo>
                    <a:pt x="274" y="11"/>
                  </a:lnTo>
                  <a:lnTo>
                    <a:pt x="274" y="11"/>
                  </a:lnTo>
                  <a:lnTo>
                    <a:pt x="276" y="10"/>
                  </a:lnTo>
                  <a:lnTo>
                    <a:pt x="277" y="9"/>
                  </a:lnTo>
                  <a:lnTo>
                    <a:pt x="279" y="5"/>
                  </a:lnTo>
                  <a:lnTo>
                    <a:pt x="279" y="2"/>
                  </a:lnTo>
                  <a:lnTo>
                    <a:pt x="277" y="1"/>
                  </a:lnTo>
                  <a:lnTo>
                    <a:pt x="276" y="0"/>
                  </a:lnTo>
                  <a:lnTo>
                    <a:pt x="274" y="0"/>
                  </a:lnTo>
                  <a:lnTo>
                    <a:pt x="27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2" name="chenying0907 1048"/>
            <p:cNvSpPr/>
            <p:nvPr/>
          </p:nvSpPr>
          <p:spPr bwMode="auto">
            <a:xfrm>
              <a:off x="4597401" y="4083050"/>
              <a:ext cx="109538" cy="74613"/>
            </a:xfrm>
            <a:custGeom>
              <a:avLst/>
              <a:gdLst/>
              <a:ahLst/>
              <a:cxnLst>
                <a:cxn ang="0">
                  <a:pos x="267" y="0"/>
                </a:cxn>
                <a:cxn ang="0">
                  <a:pos x="267" y="0"/>
                </a:cxn>
                <a:cxn ang="0">
                  <a:pos x="261" y="2"/>
                </a:cxn>
                <a:cxn ang="0">
                  <a:pos x="253" y="5"/>
                </a:cxn>
                <a:cxn ang="0">
                  <a:pos x="240" y="13"/>
                </a:cxn>
                <a:cxn ang="0">
                  <a:pos x="214" y="32"/>
                </a:cxn>
                <a:cxn ang="0">
                  <a:pos x="214" y="32"/>
                </a:cxn>
                <a:cxn ang="0">
                  <a:pos x="195" y="43"/>
                </a:cxn>
                <a:cxn ang="0">
                  <a:pos x="177" y="54"/>
                </a:cxn>
                <a:cxn ang="0">
                  <a:pos x="138" y="75"/>
                </a:cxn>
                <a:cxn ang="0">
                  <a:pos x="138" y="75"/>
                </a:cxn>
                <a:cxn ang="0">
                  <a:pos x="121" y="85"/>
                </a:cxn>
                <a:cxn ang="0">
                  <a:pos x="104" y="95"/>
                </a:cxn>
                <a:cxn ang="0">
                  <a:pos x="71" y="119"/>
                </a:cxn>
                <a:cxn ang="0">
                  <a:pos x="38" y="145"/>
                </a:cxn>
                <a:cxn ang="0">
                  <a:pos x="10" y="172"/>
                </a:cxn>
                <a:cxn ang="0">
                  <a:pos x="10" y="172"/>
                </a:cxn>
                <a:cxn ang="0">
                  <a:pos x="8" y="172"/>
                </a:cxn>
                <a:cxn ang="0">
                  <a:pos x="3" y="177"/>
                </a:cxn>
                <a:cxn ang="0">
                  <a:pos x="3" y="177"/>
                </a:cxn>
                <a:cxn ang="0">
                  <a:pos x="2" y="180"/>
                </a:cxn>
                <a:cxn ang="0">
                  <a:pos x="0" y="183"/>
                </a:cxn>
                <a:cxn ang="0">
                  <a:pos x="3" y="187"/>
                </a:cxn>
                <a:cxn ang="0">
                  <a:pos x="7" y="188"/>
                </a:cxn>
                <a:cxn ang="0">
                  <a:pos x="8" y="188"/>
                </a:cxn>
                <a:cxn ang="0">
                  <a:pos x="11" y="187"/>
                </a:cxn>
                <a:cxn ang="0">
                  <a:pos x="11" y="187"/>
                </a:cxn>
                <a:cxn ang="0">
                  <a:pos x="25" y="172"/>
                </a:cxn>
                <a:cxn ang="0">
                  <a:pos x="41" y="158"/>
                </a:cxn>
                <a:cxn ang="0">
                  <a:pos x="74" y="132"/>
                </a:cxn>
                <a:cxn ang="0">
                  <a:pos x="109" y="107"/>
                </a:cxn>
                <a:cxn ang="0">
                  <a:pos x="143" y="85"/>
                </a:cxn>
                <a:cxn ang="0">
                  <a:pos x="143" y="85"/>
                </a:cxn>
                <a:cxn ang="0">
                  <a:pos x="159" y="75"/>
                </a:cxn>
                <a:cxn ang="0">
                  <a:pos x="174" y="68"/>
                </a:cxn>
                <a:cxn ang="0">
                  <a:pos x="190" y="60"/>
                </a:cxn>
                <a:cxn ang="0">
                  <a:pos x="206" y="51"/>
                </a:cxn>
                <a:cxn ang="0">
                  <a:pos x="206" y="51"/>
                </a:cxn>
                <a:cxn ang="0">
                  <a:pos x="236" y="32"/>
                </a:cxn>
                <a:cxn ang="0">
                  <a:pos x="236" y="32"/>
                </a:cxn>
                <a:cxn ang="0">
                  <a:pos x="252" y="19"/>
                </a:cxn>
                <a:cxn ang="0">
                  <a:pos x="261" y="14"/>
                </a:cxn>
                <a:cxn ang="0">
                  <a:pos x="266" y="11"/>
                </a:cxn>
                <a:cxn ang="0">
                  <a:pos x="271" y="10"/>
                </a:cxn>
                <a:cxn ang="0">
                  <a:pos x="271" y="10"/>
                </a:cxn>
                <a:cxn ang="0">
                  <a:pos x="272" y="10"/>
                </a:cxn>
                <a:cxn ang="0">
                  <a:pos x="274" y="9"/>
                </a:cxn>
                <a:cxn ang="0">
                  <a:pos x="275" y="6"/>
                </a:cxn>
                <a:cxn ang="0">
                  <a:pos x="275" y="3"/>
                </a:cxn>
                <a:cxn ang="0">
                  <a:pos x="272" y="1"/>
                </a:cxn>
                <a:cxn ang="0">
                  <a:pos x="270" y="0"/>
                </a:cxn>
                <a:cxn ang="0">
                  <a:pos x="267" y="0"/>
                </a:cxn>
                <a:cxn ang="0">
                  <a:pos x="267" y="0"/>
                </a:cxn>
              </a:cxnLst>
              <a:rect l="0" t="0" r="r" b="b"/>
              <a:pathLst>
                <a:path w="275" h="188">
                  <a:moveTo>
                    <a:pt x="267" y="0"/>
                  </a:moveTo>
                  <a:lnTo>
                    <a:pt x="267" y="0"/>
                  </a:lnTo>
                  <a:lnTo>
                    <a:pt x="261" y="2"/>
                  </a:lnTo>
                  <a:lnTo>
                    <a:pt x="253" y="5"/>
                  </a:lnTo>
                  <a:lnTo>
                    <a:pt x="240" y="13"/>
                  </a:lnTo>
                  <a:lnTo>
                    <a:pt x="214" y="32"/>
                  </a:lnTo>
                  <a:lnTo>
                    <a:pt x="214" y="32"/>
                  </a:lnTo>
                  <a:lnTo>
                    <a:pt x="195" y="43"/>
                  </a:lnTo>
                  <a:lnTo>
                    <a:pt x="177" y="54"/>
                  </a:lnTo>
                  <a:lnTo>
                    <a:pt x="138" y="75"/>
                  </a:lnTo>
                  <a:lnTo>
                    <a:pt x="138" y="75"/>
                  </a:lnTo>
                  <a:lnTo>
                    <a:pt x="121" y="85"/>
                  </a:lnTo>
                  <a:lnTo>
                    <a:pt x="104" y="95"/>
                  </a:lnTo>
                  <a:lnTo>
                    <a:pt x="71" y="119"/>
                  </a:lnTo>
                  <a:lnTo>
                    <a:pt x="38" y="145"/>
                  </a:lnTo>
                  <a:lnTo>
                    <a:pt x="10" y="172"/>
                  </a:lnTo>
                  <a:lnTo>
                    <a:pt x="10" y="172"/>
                  </a:lnTo>
                  <a:lnTo>
                    <a:pt x="8" y="172"/>
                  </a:lnTo>
                  <a:lnTo>
                    <a:pt x="3" y="177"/>
                  </a:lnTo>
                  <a:lnTo>
                    <a:pt x="3" y="177"/>
                  </a:lnTo>
                  <a:lnTo>
                    <a:pt x="2" y="180"/>
                  </a:lnTo>
                  <a:lnTo>
                    <a:pt x="0" y="183"/>
                  </a:lnTo>
                  <a:lnTo>
                    <a:pt x="3" y="187"/>
                  </a:lnTo>
                  <a:lnTo>
                    <a:pt x="7" y="188"/>
                  </a:lnTo>
                  <a:lnTo>
                    <a:pt x="8" y="188"/>
                  </a:lnTo>
                  <a:lnTo>
                    <a:pt x="11" y="187"/>
                  </a:lnTo>
                  <a:lnTo>
                    <a:pt x="11" y="187"/>
                  </a:lnTo>
                  <a:lnTo>
                    <a:pt x="25" y="172"/>
                  </a:lnTo>
                  <a:lnTo>
                    <a:pt x="41" y="158"/>
                  </a:lnTo>
                  <a:lnTo>
                    <a:pt x="74" y="132"/>
                  </a:lnTo>
                  <a:lnTo>
                    <a:pt x="109" y="107"/>
                  </a:lnTo>
                  <a:lnTo>
                    <a:pt x="143" y="85"/>
                  </a:lnTo>
                  <a:lnTo>
                    <a:pt x="143" y="85"/>
                  </a:lnTo>
                  <a:lnTo>
                    <a:pt x="159" y="75"/>
                  </a:lnTo>
                  <a:lnTo>
                    <a:pt x="174" y="68"/>
                  </a:lnTo>
                  <a:lnTo>
                    <a:pt x="190" y="60"/>
                  </a:lnTo>
                  <a:lnTo>
                    <a:pt x="206" y="51"/>
                  </a:lnTo>
                  <a:lnTo>
                    <a:pt x="206" y="51"/>
                  </a:lnTo>
                  <a:lnTo>
                    <a:pt x="236" y="32"/>
                  </a:lnTo>
                  <a:lnTo>
                    <a:pt x="236" y="32"/>
                  </a:lnTo>
                  <a:lnTo>
                    <a:pt x="252" y="19"/>
                  </a:lnTo>
                  <a:lnTo>
                    <a:pt x="261" y="14"/>
                  </a:lnTo>
                  <a:lnTo>
                    <a:pt x="266" y="11"/>
                  </a:lnTo>
                  <a:lnTo>
                    <a:pt x="271" y="10"/>
                  </a:lnTo>
                  <a:lnTo>
                    <a:pt x="271" y="10"/>
                  </a:lnTo>
                  <a:lnTo>
                    <a:pt x="272" y="10"/>
                  </a:lnTo>
                  <a:lnTo>
                    <a:pt x="274" y="9"/>
                  </a:lnTo>
                  <a:lnTo>
                    <a:pt x="275" y="6"/>
                  </a:lnTo>
                  <a:lnTo>
                    <a:pt x="275" y="3"/>
                  </a:lnTo>
                  <a:lnTo>
                    <a:pt x="272" y="1"/>
                  </a:lnTo>
                  <a:lnTo>
                    <a:pt x="270" y="0"/>
                  </a:lnTo>
                  <a:lnTo>
                    <a:pt x="267" y="0"/>
                  </a:lnTo>
                  <a:lnTo>
                    <a:pt x="26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3" name="chenying0907 1049"/>
            <p:cNvSpPr/>
            <p:nvPr/>
          </p:nvSpPr>
          <p:spPr bwMode="auto">
            <a:xfrm>
              <a:off x="4627563" y="4092575"/>
              <a:ext cx="101600" cy="73025"/>
            </a:xfrm>
            <a:custGeom>
              <a:avLst/>
              <a:gdLst/>
              <a:ahLst/>
              <a:cxnLst>
                <a:cxn ang="0">
                  <a:pos x="250" y="0"/>
                </a:cxn>
                <a:cxn ang="0">
                  <a:pos x="235" y="6"/>
                </a:cxn>
                <a:cxn ang="0">
                  <a:pos x="224" y="15"/>
                </a:cxn>
                <a:cxn ang="0">
                  <a:pos x="207" y="30"/>
                </a:cxn>
                <a:cxn ang="0">
                  <a:pos x="200" y="34"/>
                </a:cxn>
                <a:cxn ang="0">
                  <a:pos x="137" y="69"/>
                </a:cxn>
                <a:cxn ang="0">
                  <a:pos x="118" y="82"/>
                </a:cxn>
                <a:cxn ang="0">
                  <a:pos x="63" y="119"/>
                </a:cxn>
                <a:cxn ang="0">
                  <a:pos x="46" y="132"/>
                </a:cxn>
                <a:cxn ang="0">
                  <a:pos x="20" y="150"/>
                </a:cxn>
                <a:cxn ang="0">
                  <a:pos x="7" y="162"/>
                </a:cxn>
                <a:cxn ang="0">
                  <a:pos x="0" y="175"/>
                </a:cxn>
                <a:cxn ang="0">
                  <a:pos x="0" y="178"/>
                </a:cxn>
                <a:cxn ang="0">
                  <a:pos x="5" y="183"/>
                </a:cxn>
                <a:cxn ang="0">
                  <a:pos x="10" y="180"/>
                </a:cxn>
                <a:cxn ang="0">
                  <a:pos x="12" y="179"/>
                </a:cxn>
                <a:cxn ang="0">
                  <a:pos x="16" y="171"/>
                </a:cxn>
                <a:cxn ang="0">
                  <a:pos x="31" y="158"/>
                </a:cxn>
                <a:cxn ang="0">
                  <a:pos x="39" y="151"/>
                </a:cxn>
                <a:cxn ang="0">
                  <a:pos x="58" y="137"/>
                </a:cxn>
                <a:cxn ang="0">
                  <a:pos x="77" y="123"/>
                </a:cxn>
                <a:cxn ang="0">
                  <a:pos x="127" y="89"/>
                </a:cxn>
                <a:cxn ang="0">
                  <a:pos x="144" y="80"/>
                </a:cxn>
                <a:cxn ang="0">
                  <a:pos x="175" y="63"/>
                </a:cxn>
                <a:cxn ang="0">
                  <a:pos x="205" y="44"/>
                </a:cxn>
                <a:cxn ang="0">
                  <a:pos x="212" y="40"/>
                </a:cxn>
                <a:cxn ang="0">
                  <a:pos x="229" y="26"/>
                </a:cxn>
                <a:cxn ang="0">
                  <a:pos x="246" y="13"/>
                </a:cxn>
                <a:cxn ang="0">
                  <a:pos x="252" y="12"/>
                </a:cxn>
                <a:cxn ang="0">
                  <a:pos x="256" y="9"/>
                </a:cxn>
                <a:cxn ang="0">
                  <a:pos x="256" y="5"/>
                </a:cxn>
                <a:cxn ang="0">
                  <a:pos x="252" y="1"/>
                </a:cxn>
                <a:cxn ang="0">
                  <a:pos x="250" y="0"/>
                </a:cxn>
              </a:cxnLst>
              <a:rect l="0" t="0" r="r" b="b"/>
              <a:pathLst>
                <a:path w="256" h="183">
                  <a:moveTo>
                    <a:pt x="250" y="0"/>
                  </a:moveTo>
                  <a:lnTo>
                    <a:pt x="250" y="0"/>
                  </a:lnTo>
                  <a:lnTo>
                    <a:pt x="242" y="2"/>
                  </a:lnTo>
                  <a:lnTo>
                    <a:pt x="235" y="6"/>
                  </a:lnTo>
                  <a:lnTo>
                    <a:pt x="229" y="10"/>
                  </a:lnTo>
                  <a:lnTo>
                    <a:pt x="224" y="15"/>
                  </a:lnTo>
                  <a:lnTo>
                    <a:pt x="212" y="25"/>
                  </a:lnTo>
                  <a:lnTo>
                    <a:pt x="207" y="30"/>
                  </a:lnTo>
                  <a:lnTo>
                    <a:pt x="200" y="34"/>
                  </a:lnTo>
                  <a:lnTo>
                    <a:pt x="200" y="34"/>
                  </a:lnTo>
                  <a:lnTo>
                    <a:pt x="158" y="56"/>
                  </a:lnTo>
                  <a:lnTo>
                    <a:pt x="137" y="69"/>
                  </a:lnTo>
                  <a:lnTo>
                    <a:pt x="118" y="82"/>
                  </a:lnTo>
                  <a:lnTo>
                    <a:pt x="118" y="82"/>
                  </a:lnTo>
                  <a:lnTo>
                    <a:pt x="81" y="106"/>
                  </a:lnTo>
                  <a:lnTo>
                    <a:pt x="63" y="119"/>
                  </a:lnTo>
                  <a:lnTo>
                    <a:pt x="46" y="132"/>
                  </a:lnTo>
                  <a:lnTo>
                    <a:pt x="46" y="132"/>
                  </a:lnTo>
                  <a:lnTo>
                    <a:pt x="33" y="141"/>
                  </a:lnTo>
                  <a:lnTo>
                    <a:pt x="20" y="150"/>
                  </a:lnTo>
                  <a:lnTo>
                    <a:pt x="13" y="155"/>
                  </a:lnTo>
                  <a:lnTo>
                    <a:pt x="7" y="162"/>
                  </a:lnTo>
                  <a:lnTo>
                    <a:pt x="3" y="168"/>
                  </a:lnTo>
                  <a:lnTo>
                    <a:pt x="0" y="175"/>
                  </a:lnTo>
                  <a:lnTo>
                    <a:pt x="0" y="175"/>
                  </a:lnTo>
                  <a:lnTo>
                    <a:pt x="0" y="178"/>
                  </a:lnTo>
                  <a:lnTo>
                    <a:pt x="1" y="180"/>
                  </a:lnTo>
                  <a:lnTo>
                    <a:pt x="5" y="183"/>
                  </a:lnTo>
                  <a:lnTo>
                    <a:pt x="9" y="183"/>
                  </a:lnTo>
                  <a:lnTo>
                    <a:pt x="10" y="180"/>
                  </a:lnTo>
                  <a:lnTo>
                    <a:pt x="12" y="179"/>
                  </a:lnTo>
                  <a:lnTo>
                    <a:pt x="12" y="179"/>
                  </a:lnTo>
                  <a:lnTo>
                    <a:pt x="13" y="175"/>
                  </a:lnTo>
                  <a:lnTo>
                    <a:pt x="16" y="171"/>
                  </a:lnTo>
                  <a:lnTo>
                    <a:pt x="24" y="165"/>
                  </a:lnTo>
                  <a:lnTo>
                    <a:pt x="31" y="158"/>
                  </a:lnTo>
                  <a:lnTo>
                    <a:pt x="39" y="151"/>
                  </a:lnTo>
                  <a:lnTo>
                    <a:pt x="39" y="151"/>
                  </a:lnTo>
                  <a:lnTo>
                    <a:pt x="48" y="144"/>
                  </a:lnTo>
                  <a:lnTo>
                    <a:pt x="58" y="137"/>
                  </a:lnTo>
                  <a:lnTo>
                    <a:pt x="77" y="123"/>
                  </a:lnTo>
                  <a:lnTo>
                    <a:pt x="77" y="123"/>
                  </a:lnTo>
                  <a:lnTo>
                    <a:pt x="110" y="100"/>
                  </a:lnTo>
                  <a:lnTo>
                    <a:pt x="127" y="89"/>
                  </a:lnTo>
                  <a:lnTo>
                    <a:pt x="144" y="80"/>
                  </a:lnTo>
                  <a:lnTo>
                    <a:pt x="144" y="80"/>
                  </a:lnTo>
                  <a:lnTo>
                    <a:pt x="160" y="72"/>
                  </a:lnTo>
                  <a:lnTo>
                    <a:pt x="175" y="63"/>
                  </a:lnTo>
                  <a:lnTo>
                    <a:pt x="190" y="52"/>
                  </a:lnTo>
                  <a:lnTo>
                    <a:pt x="205" y="44"/>
                  </a:lnTo>
                  <a:lnTo>
                    <a:pt x="205" y="44"/>
                  </a:lnTo>
                  <a:lnTo>
                    <a:pt x="212" y="40"/>
                  </a:lnTo>
                  <a:lnTo>
                    <a:pt x="217" y="35"/>
                  </a:lnTo>
                  <a:lnTo>
                    <a:pt x="229" y="26"/>
                  </a:lnTo>
                  <a:lnTo>
                    <a:pt x="241" y="17"/>
                  </a:lnTo>
                  <a:lnTo>
                    <a:pt x="246" y="13"/>
                  </a:lnTo>
                  <a:lnTo>
                    <a:pt x="252" y="12"/>
                  </a:lnTo>
                  <a:lnTo>
                    <a:pt x="252" y="12"/>
                  </a:lnTo>
                  <a:lnTo>
                    <a:pt x="255" y="10"/>
                  </a:lnTo>
                  <a:lnTo>
                    <a:pt x="256" y="9"/>
                  </a:lnTo>
                  <a:lnTo>
                    <a:pt x="256" y="8"/>
                  </a:lnTo>
                  <a:lnTo>
                    <a:pt x="256" y="5"/>
                  </a:lnTo>
                  <a:lnTo>
                    <a:pt x="254" y="1"/>
                  </a:lnTo>
                  <a:lnTo>
                    <a:pt x="252" y="1"/>
                  </a:lnTo>
                  <a:lnTo>
                    <a:pt x="250" y="0"/>
                  </a:lnTo>
                  <a:lnTo>
                    <a:pt x="25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4" name="chenying0907 1050"/>
            <p:cNvSpPr/>
            <p:nvPr/>
          </p:nvSpPr>
          <p:spPr bwMode="auto">
            <a:xfrm>
              <a:off x="4645026" y="4103688"/>
              <a:ext cx="114300" cy="68263"/>
            </a:xfrm>
            <a:custGeom>
              <a:avLst/>
              <a:gdLst/>
              <a:ahLst/>
              <a:cxnLst>
                <a:cxn ang="0">
                  <a:pos x="278" y="0"/>
                </a:cxn>
                <a:cxn ang="0">
                  <a:pos x="278" y="0"/>
                </a:cxn>
                <a:cxn ang="0">
                  <a:pos x="268" y="5"/>
                </a:cxn>
                <a:cxn ang="0">
                  <a:pos x="259" y="9"/>
                </a:cxn>
                <a:cxn ang="0">
                  <a:pos x="242" y="20"/>
                </a:cxn>
                <a:cxn ang="0">
                  <a:pos x="208" y="44"/>
                </a:cxn>
                <a:cxn ang="0">
                  <a:pos x="208" y="44"/>
                </a:cxn>
                <a:cxn ang="0">
                  <a:pos x="185" y="58"/>
                </a:cxn>
                <a:cxn ang="0">
                  <a:pos x="162" y="73"/>
                </a:cxn>
                <a:cxn ang="0">
                  <a:pos x="140" y="85"/>
                </a:cxn>
                <a:cxn ang="0">
                  <a:pos x="115" y="96"/>
                </a:cxn>
                <a:cxn ang="0">
                  <a:pos x="115" y="96"/>
                </a:cxn>
                <a:cxn ang="0">
                  <a:pos x="97" y="105"/>
                </a:cxn>
                <a:cxn ang="0">
                  <a:pos x="77" y="116"/>
                </a:cxn>
                <a:cxn ang="0">
                  <a:pos x="59" y="126"/>
                </a:cxn>
                <a:cxn ang="0">
                  <a:pos x="39" y="136"/>
                </a:cxn>
                <a:cxn ang="0">
                  <a:pos x="39" y="136"/>
                </a:cxn>
                <a:cxn ang="0">
                  <a:pos x="29" y="141"/>
                </a:cxn>
                <a:cxn ang="0">
                  <a:pos x="17" y="146"/>
                </a:cxn>
                <a:cxn ang="0">
                  <a:pos x="10" y="150"/>
                </a:cxn>
                <a:cxn ang="0">
                  <a:pos x="6" y="154"/>
                </a:cxn>
                <a:cxn ang="0">
                  <a:pos x="2" y="158"/>
                </a:cxn>
                <a:cxn ang="0">
                  <a:pos x="0" y="164"/>
                </a:cxn>
                <a:cxn ang="0">
                  <a:pos x="0" y="164"/>
                </a:cxn>
                <a:cxn ang="0">
                  <a:pos x="0" y="166"/>
                </a:cxn>
                <a:cxn ang="0">
                  <a:pos x="1" y="168"/>
                </a:cxn>
                <a:cxn ang="0">
                  <a:pos x="4" y="171"/>
                </a:cxn>
                <a:cxn ang="0">
                  <a:pos x="8" y="171"/>
                </a:cxn>
                <a:cxn ang="0">
                  <a:pos x="10" y="170"/>
                </a:cxn>
                <a:cxn ang="0">
                  <a:pos x="12" y="167"/>
                </a:cxn>
                <a:cxn ang="0">
                  <a:pos x="12" y="167"/>
                </a:cxn>
                <a:cxn ang="0">
                  <a:pos x="13" y="162"/>
                </a:cxn>
                <a:cxn ang="0">
                  <a:pos x="18" y="158"/>
                </a:cxn>
                <a:cxn ang="0">
                  <a:pos x="23" y="154"/>
                </a:cxn>
                <a:cxn ang="0">
                  <a:pos x="30" y="151"/>
                </a:cxn>
                <a:cxn ang="0">
                  <a:pos x="53" y="142"/>
                </a:cxn>
                <a:cxn ang="0">
                  <a:pos x="53" y="142"/>
                </a:cxn>
                <a:cxn ang="0">
                  <a:pos x="73" y="132"/>
                </a:cxn>
                <a:cxn ang="0">
                  <a:pos x="91" y="122"/>
                </a:cxn>
                <a:cxn ang="0">
                  <a:pos x="110" y="112"/>
                </a:cxn>
                <a:cxn ang="0">
                  <a:pos x="129" y="103"/>
                </a:cxn>
                <a:cxn ang="0">
                  <a:pos x="129" y="103"/>
                </a:cxn>
                <a:cxn ang="0">
                  <a:pos x="149" y="94"/>
                </a:cxn>
                <a:cxn ang="0">
                  <a:pos x="168" y="83"/>
                </a:cxn>
                <a:cxn ang="0">
                  <a:pos x="187" y="71"/>
                </a:cxn>
                <a:cxn ang="0">
                  <a:pos x="205" y="60"/>
                </a:cxn>
                <a:cxn ang="0">
                  <a:pos x="205" y="60"/>
                </a:cxn>
                <a:cxn ang="0">
                  <a:pos x="242" y="34"/>
                </a:cxn>
                <a:cxn ang="0">
                  <a:pos x="261" y="20"/>
                </a:cxn>
                <a:cxn ang="0">
                  <a:pos x="271" y="15"/>
                </a:cxn>
                <a:cxn ang="0">
                  <a:pos x="281" y="11"/>
                </a:cxn>
                <a:cxn ang="0">
                  <a:pos x="281" y="11"/>
                </a:cxn>
                <a:cxn ang="0">
                  <a:pos x="284" y="10"/>
                </a:cxn>
                <a:cxn ang="0">
                  <a:pos x="285" y="7"/>
                </a:cxn>
                <a:cxn ang="0">
                  <a:pos x="285" y="3"/>
                </a:cxn>
                <a:cxn ang="0">
                  <a:pos x="284" y="2"/>
                </a:cxn>
                <a:cxn ang="0">
                  <a:pos x="282" y="0"/>
                </a:cxn>
                <a:cxn ang="0">
                  <a:pos x="281" y="0"/>
                </a:cxn>
                <a:cxn ang="0">
                  <a:pos x="278" y="0"/>
                </a:cxn>
                <a:cxn ang="0">
                  <a:pos x="278" y="0"/>
                </a:cxn>
              </a:cxnLst>
              <a:rect l="0" t="0" r="r" b="b"/>
              <a:pathLst>
                <a:path w="285" h="171">
                  <a:moveTo>
                    <a:pt x="278" y="0"/>
                  </a:moveTo>
                  <a:lnTo>
                    <a:pt x="278" y="0"/>
                  </a:lnTo>
                  <a:lnTo>
                    <a:pt x="268" y="5"/>
                  </a:lnTo>
                  <a:lnTo>
                    <a:pt x="259" y="9"/>
                  </a:lnTo>
                  <a:lnTo>
                    <a:pt x="242" y="20"/>
                  </a:lnTo>
                  <a:lnTo>
                    <a:pt x="208" y="44"/>
                  </a:lnTo>
                  <a:lnTo>
                    <a:pt x="208" y="44"/>
                  </a:lnTo>
                  <a:lnTo>
                    <a:pt x="185" y="58"/>
                  </a:lnTo>
                  <a:lnTo>
                    <a:pt x="162" y="73"/>
                  </a:lnTo>
                  <a:lnTo>
                    <a:pt x="140" y="85"/>
                  </a:lnTo>
                  <a:lnTo>
                    <a:pt x="115" y="96"/>
                  </a:lnTo>
                  <a:lnTo>
                    <a:pt x="115" y="96"/>
                  </a:lnTo>
                  <a:lnTo>
                    <a:pt x="97" y="105"/>
                  </a:lnTo>
                  <a:lnTo>
                    <a:pt x="77" y="116"/>
                  </a:lnTo>
                  <a:lnTo>
                    <a:pt x="59" y="126"/>
                  </a:lnTo>
                  <a:lnTo>
                    <a:pt x="39" y="136"/>
                  </a:lnTo>
                  <a:lnTo>
                    <a:pt x="39" y="136"/>
                  </a:lnTo>
                  <a:lnTo>
                    <a:pt x="29" y="141"/>
                  </a:lnTo>
                  <a:lnTo>
                    <a:pt x="17" y="146"/>
                  </a:lnTo>
                  <a:lnTo>
                    <a:pt x="10" y="150"/>
                  </a:lnTo>
                  <a:lnTo>
                    <a:pt x="6" y="154"/>
                  </a:lnTo>
                  <a:lnTo>
                    <a:pt x="2" y="158"/>
                  </a:lnTo>
                  <a:lnTo>
                    <a:pt x="0" y="164"/>
                  </a:lnTo>
                  <a:lnTo>
                    <a:pt x="0" y="164"/>
                  </a:lnTo>
                  <a:lnTo>
                    <a:pt x="0" y="166"/>
                  </a:lnTo>
                  <a:lnTo>
                    <a:pt x="1" y="168"/>
                  </a:lnTo>
                  <a:lnTo>
                    <a:pt x="4" y="171"/>
                  </a:lnTo>
                  <a:lnTo>
                    <a:pt x="8" y="171"/>
                  </a:lnTo>
                  <a:lnTo>
                    <a:pt x="10" y="170"/>
                  </a:lnTo>
                  <a:lnTo>
                    <a:pt x="12" y="167"/>
                  </a:lnTo>
                  <a:lnTo>
                    <a:pt x="12" y="167"/>
                  </a:lnTo>
                  <a:lnTo>
                    <a:pt x="13" y="162"/>
                  </a:lnTo>
                  <a:lnTo>
                    <a:pt x="18" y="158"/>
                  </a:lnTo>
                  <a:lnTo>
                    <a:pt x="23" y="154"/>
                  </a:lnTo>
                  <a:lnTo>
                    <a:pt x="30" y="151"/>
                  </a:lnTo>
                  <a:lnTo>
                    <a:pt x="53" y="142"/>
                  </a:lnTo>
                  <a:lnTo>
                    <a:pt x="53" y="142"/>
                  </a:lnTo>
                  <a:lnTo>
                    <a:pt x="73" y="132"/>
                  </a:lnTo>
                  <a:lnTo>
                    <a:pt x="91" y="122"/>
                  </a:lnTo>
                  <a:lnTo>
                    <a:pt x="110" y="112"/>
                  </a:lnTo>
                  <a:lnTo>
                    <a:pt x="129" y="103"/>
                  </a:lnTo>
                  <a:lnTo>
                    <a:pt x="129" y="103"/>
                  </a:lnTo>
                  <a:lnTo>
                    <a:pt x="149" y="94"/>
                  </a:lnTo>
                  <a:lnTo>
                    <a:pt x="168" y="83"/>
                  </a:lnTo>
                  <a:lnTo>
                    <a:pt x="187" y="71"/>
                  </a:lnTo>
                  <a:lnTo>
                    <a:pt x="205" y="60"/>
                  </a:lnTo>
                  <a:lnTo>
                    <a:pt x="205" y="60"/>
                  </a:lnTo>
                  <a:lnTo>
                    <a:pt x="242" y="34"/>
                  </a:lnTo>
                  <a:lnTo>
                    <a:pt x="261" y="20"/>
                  </a:lnTo>
                  <a:lnTo>
                    <a:pt x="271" y="15"/>
                  </a:lnTo>
                  <a:lnTo>
                    <a:pt x="281" y="11"/>
                  </a:lnTo>
                  <a:lnTo>
                    <a:pt x="281" y="11"/>
                  </a:lnTo>
                  <a:lnTo>
                    <a:pt x="284" y="10"/>
                  </a:lnTo>
                  <a:lnTo>
                    <a:pt x="285" y="7"/>
                  </a:lnTo>
                  <a:lnTo>
                    <a:pt x="285" y="3"/>
                  </a:lnTo>
                  <a:lnTo>
                    <a:pt x="284" y="2"/>
                  </a:lnTo>
                  <a:lnTo>
                    <a:pt x="282" y="0"/>
                  </a:lnTo>
                  <a:lnTo>
                    <a:pt x="281" y="0"/>
                  </a:lnTo>
                  <a:lnTo>
                    <a:pt x="278" y="0"/>
                  </a:lnTo>
                  <a:lnTo>
                    <a:pt x="27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5" name="chenying0907 1051"/>
            <p:cNvSpPr/>
            <p:nvPr/>
          </p:nvSpPr>
          <p:spPr bwMode="auto">
            <a:xfrm>
              <a:off x="4689476" y="4114800"/>
              <a:ext cx="96838" cy="68263"/>
            </a:xfrm>
            <a:custGeom>
              <a:avLst/>
              <a:gdLst/>
              <a:ahLst/>
              <a:cxnLst>
                <a:cxn ang="0">
                  <a:pos x="234" y="4"/>
                </a:cxn>
                <a:cxn ang="0">
                  <a:pos x="234" y="4"/>
                </a:cxn>
                <a:cxn ang="0">
                  <a:pos x="232" y="11"/>
                </a:cxn>
                <a:cxn ang="0">
                  <a:pos x="225" y="19"/>
                </a:cxn>
                <a:cxn ang="0">
                  <a:pos x="217" y="25"/>
                </a:cxn>
                <a:cxn ang="0">
                  <a:pos x="208" y="30"/>
                </a:cxn>
                <a:cxn ang="0">
                  <a:pos x="189" y="41"/>
                </a:cxn>
                <a:cxn ang="0">
                  <a:pos x="173" y="49"/>
                </a:cxn>
                <a:cxn ang="0">
                  <a:pos x="173" y="49"/>
                </a:cxn>
                <a:cxn ang="0">
                  <a:pos x="112" y="85"/>
                </a:cxn>
                <a:cxn ang="0">
                  <a:pos x="112" y="85"/>
                </a:cxn>
                <a:cxn ang="0">
                  <a:pos x="83" y="102"/>
                </a:cxn>
                <a:cxn ang="0">
                  <a:pos x="55" y="121"/>
                </a:cxn>
                <a:cxn ang="0">
                  <a:pos x="28" y="140"/>
                </a:cxn>
                <a:cxn ang="0">
                  <a:pos x="2" y="161"/>
                </a:cxn>
                <a:cxn ang="0">
                  <a:pos x="2" y="161"/>
                </a:cxn>
                <a:cxn ang="0">
                  <a:pos x="0" y="164"/>
                </a:cxn>
                <a:cxn ang="0">
                  <a:pos x="0" y="166"/>
                </a:cxn>
                <a:cxn ang="0">
                  <a:pos x="2" y="169"/>
                </a:cxn>
                <a:cxn ang="0">
                  <a:pos x="6" y="172"/>
                </a:cxn>
                <a:cxn ang="0">
                  <a:pos x="8" y="172"/>
                </a:cxn>
                <a:cxn ang="0">
                  <a:pos x="9" y="170"/>
                </a:cxn>
                <a:cxn ang="0">
                  <a:pos x="9" y="170"/>
                </a:cxn>
                <a:cxn ang="0">
                  <a:pos x="26" y="156"/>
                </a:cxn>
                <a:cxn ang="0">
                  <a:pos x="43" y="143"/>
                </a:cxn>
                <a:cxn ang="0">
                  <a:pos x="62" y="131"/>
                </a:cxn>
                <a:cxn ang="0">
                  <a:pos x="80" y="119"/>
                </a:cxn>
                <a:cxn ang="0">
                  <a:pos x="117" y="97"/>
                </a:cxn>
                <a:cxn ang="0">
                  <a:pos x="135" y="87"/>
                </a:cxn>
                <a:cxn ang="0">
                  <a:pos x="153" y="74"/>
                </a:cxn>
                <a:cxn ang="0">
                  <a:pos x="153" y="74"/>
                </a:cxn>
                <a:cxn ang="0">
                  <a:pos x="170" y="63"/>
                </a:cxn>
                <a:cxn ang="0">
                  <a:pos x="187" y="54"/>
                </a:cxn>
                <a:cxn ang="0">
                  <a:pos x="203" y="45"/>
                </a:cxn>
                <a:cxn ang="0">
                  <a:pos x="220" y="34"/>
                </a:cxn>
                <a:cxn ang="0">
                  <a:pos x="220" y="34"/>
                </a:cxn>
                <a:cxn ang="0">
                  <a:pos x="229" y="28"/>
                </a:cxn>
                <a:cxn ang="0">
                  <a:pos x="236" y="24"/>
                </a:cxn>
                <a:cxn ang="0">
                  <a:pos x="240" y="20"/>
                </a:cxn>
                <a:cxn ang="0">
                  <a:pos x="242" y="17"/>
                </a:cxn>
                <a:cxn ang="0">
                  <a:pos x="244" y="13"/>
                </a:cxn>
                <a:cxn ang="0">
                  <a:pos x="245" y="7"/>
                </a:cxn>
                <a:cxn ang="0">
                  <a:pos x="245" y="7"/>
                </a:cxn>
                <a:cxn ang="0">
                  <a:pos x="245" y="6"/>
                </a:cxn>
                <a:cxn ang="0">
                  <a:pos x="245" y="3"/>
                </a:cxn>
                <a:cxn ang="0">
                  <a:pos x="241" y="0"/>
                </a:cxn>
                <a:cxn ang="0">
                  <a:pos x="237" y="0"/>
                </a:cxn>
                <a:cxn ang="0">
                  <a:pos x="236" y="2"/>
                </a:cxn>
                <a:cxn ang="0">
                  <a:pos x="234" y="4"/>
                </a:cxn>
                <a:cxn ang="0">
                  <a:pos x="234" y="4"/>
                </a:cxn>
              </a:cxnLst>
              <a:rect l="0" t="0" r="r" b="b"/>
              <a:pathLst>
                <a:path w="245" h="172">
                  <a:moveTo>
                    <a:pt x="234" y="4"/>
                  </a:moveTo>
                  <a:lnTo>
                    <a:pt x="234" y="4"/>
                  </a:lnTo>
                  <a:lnTo>
                    <a:pt x="232" y="11"/>
                  </a:lnTo>
                  <a:lnTo>
                    <a:pt x="225" y="19"/>
                  </a:lnTo>
                  <a:lnTo>
                    <a:pt x="217" y="25"/>
                  </a:lnTo>
                  <a:lnTo>
                    <a:pt x="208" y="30"/>
                  </a:lnTo>
                  <a:lnTo>
                    <a:pt x="189" y="41"/>
                  </a:lnTo>
                  <a:lnTo>
                    <a:pt x="173" y="49"/>
                  </a:lnTo>
                  <a:lnTo>
                    <a:pt x="173" y="49"/>
                  </a:lnTo>
                  <a:lnTo>
                    <a:pt x="112" y="85"/>
                  </a:lnTo>
                  <a:lnTo>
                    <a:pt x="112" y="85"/>
                  </a:lnTo>
                  <a:lnTo>
                    <a:pt x="83" y="102"/>
                  </a:lnTo>
                  <a:lnTo>
                    <a:pt x="55" y="121"/>
                  </a:lnTo>
                  <a:lnTo>
                    <a:pt x="28" y="140"/>
                  </a:lnTo>
                  <a:lnTo>
                    <a:pt x="2" y="161"/>
                  </a:lnTo>
                  <a:lnTo>
                    <a:pt x="2" y="161"/>
                  </a:lnTo>
                  <a:lnTo>
                    <a:pt x="0" y="164"/>
                  </a:lnTo>
                  <a:lnTo>
                    <a:pt x="0" y="166"/>
                  </a:lnTo>
                  <a:lnTo>
                    <a:pt x="2" y="169"/>
                  </a:lnTo>
                  <a:lnTo>
                    <a:pt x="6" y="172"/>
                  </a:lnTo>
                  <a:lnTo>
                    <a:pt x="8" y="172"/>
                  </a:lnTo>
                  <a:lnTo>
                    <a:pt x="9" y="170"/>
                  </a:lnTo>
                  <a:lnTo>
                    <a:pt x="9" y="170"/>
                  </a:lnTo>
                  <a:lnTo>
                    <a:pt x="26" y="156"/>
                  </a:lnTo>
                  <a:lnTo>
                    <a:pt x="43" y="143"/>
                  </a:lnTo>
                  <a:lnTo>
                    <a:pt x="62" y="131"/>
                  </a:lnTo>
                  <a:lnTo>
                    <a:pt x="80" y="119"/>
                  </a:lnTo>
                  <a:lnTo>
                    <a:pt x="117" y="97"/>
                  </a:lnTo>
                  <a:lnTo>
                    <a:pt x="135" y="87"/>
                  </a:lnTo>
                  <a:lnTo>
                    <a:pt x="153" y="74"/>
                  </a:lnTo>
                  <a:lnTo>
                    <a:pt x="153" y="74"/>
                  </a:lnTo>
                  <a:lnTo>
                    <a:pt x="170" y="63"/>
                  </a:lnTo>
                  <a:lnTo>
                    <a:pt x="187" y="54"/>
                  </a:lnTo>
                  <a:lnTo>
                    <a:pt x="203" y="45"/>
                  </a:lnTo>
                  <a:lnTo>
                    <a:pt x="220" y="34"/>
                  </a:lnTo>
                  <a:lnTo>
                    <a:pt x="220" y="34"/>
                  </a:lnTo>
                  <a:lnTo>
                    <a:pt x="229" y="28"/>
                  </a:lnTo>
                  <a:lnTo>
                    <a:pt x="236" y="24"/>
                  </a:lnTo>
                  <a:lnTo>
                    <a:pt x="240" y="20"/>
                  </a:lnTo>
                  <a:lnTo>
                    <a:pt x="242" y="17"/>
                  </a:lnTo>
                  <a:lnTo>
                    <a:pt x="244" y="13"/>
                  </a:lnTo>
                  <a:lnTo>
                    <a:pt x="245" y="7"/>
                  </a:lnTo>
                  <a:lnTo>
                    <a:pt x="245" y="7"/>
                  </a:lnTo>
                  <a:lnTo>
                    <a:pt x="245" y="6"/>
                  </a:lnTo>
                  <a:lnTo>
                    <a:pt x="245" y="3"/>
                  </a:lnTo>
                  <a:lnTo>
                    <a:pt x="241" y="0"/>
                  </a:lnTo>
                  <a:lnTo>
                    <a:pt x="237" y="0"/>
                  </a:lnTo>
                  <a:lnTo>
                    <a:pt x="236" y="2"/>
                  </a:lnTo>
                  <a:lnTo>
                    <a:pt x="234" y="4"/>
                  </a:lnTo>
                  <a:lnTo>
                    <a:pt x="23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6" name="chenying0907 1052"/>
            <p:cNvSpPr/>
            <p:nvPr/>
          </p:nvSpPr>
          <p:spPr bwMode="auto">
            <a:xfrm>
              <a:off x="4718051" y="4133850"/>
              <a:ext cx="90488" cy="55563"/>
            </a:xfrm>
            <a:custGeom>
              <a:avLst/>
              <a:gdLst/>
              <a:ahLst/>
              <a:cxnLst>
                <a:cxn ang="0">
                  <a:pos x="218" y="1"/>
                </a:cxn>
                <a:cxn ang="0">
                  <a:pos x="218" y="1"/>
                </a:cxn>
                <a:cxn ang="0">
                  <a:pos x="207" y="12"/>
                </a:cxn>
                <a:cxn ang="0">
                  <a:pos x="195" y="21"/>
                </a:cxn>
                <a:cxn ang="0">
                  <a:pos x="182" y="30"/>
                </a:cxn>
                <a:cxn ang="0">
                  <a:pos x="169" y="38"/>
                </a:cxn>
                <a:cxn ang="0">
                  <a:pos x="141" y="52"/>
                </a:cxn>
                <a:cxn ang="0">
                  <a:pos x="114" y="65"/>
                </a:cxn>
                <a:cxn ang="0">
                  <a:pos x="114" y="65"/>
                </a:cxn>
                <a:cxn ang="0">
                  <a:pos x="98" y="73"/>
                </a:cxn>
                <a:cxn ang="0">
                  <a:pos x="85" y="81"/>
                </a:cxn>
                <a:cxn ang="0">
                  <a:pos x="57" y="98"/>
                </a:cxn>
                <a:cxn ang="0">
                  <a:pos x="30" y="116"/>
                </a:cxn>
                <a:cxn ang="0">
                  <a:pos x="17" y="124"/>
                </a:cxn>
                <a:cxn ang="0">
                  <a:pos x="2" y="132"/>
                </a:cxn>
                <a:cxn ang="0">
                  <a:pos x="2" y="132"/>
                </a:cxn>
                <a:cxn ang="0">
                  <a:pos x="0" y="133"/>
                </a:cxn>
                <a:cxn ang="0">
                  <a:pos x="0" y="135"/>
                </a:cxn>
                <a:cxn ang="0">
                  <a:pos x="0" y="140"/>
                </a:cxn>
                <a:cxn ang="0">
                  <a:pos x="4" y="143"/>
                </a:cxn>
                <a:cxn ang="0">
                  <a:pos x="5" y="143"/>
                </a:cxn>
                <a:cxn ang="0">
                  <a:pos x="8" y="141"/>
                </a:cxn>
                <a:cxn ang="0">
                  <a:pos x="8" y="141"/>
                </a:cxn>
                <a:cxn ang="0">
                  <a:pos x="22" y="135"/>
                </a:cxn>
                <a:cxn ang="0">
                  <a:pos x="37" y="126"/>
                </a:cxn>
                <a:cxn ang="0">
                  <a:pos x="63" y="107"/>
                </a:cxn>
                <a:cxn ang="0">
                  <a:pos x="90" y="90"/>
                </a:cxn>
                <a:cxn ang="0">
                  <a:pos x="105" y="82"/>
                </a:cxn>
                <a:cxn ang="0">
                  <a:pos x="119" y="76"/>
                </a:cxn>
                <a:cxn ang="0">
                  <a:pos x="119" y="76"/>
                </a:cxn>
                <a:cxn ang="0">
                  <a:pos x="148" y="63"/>
                </a:cxn>
                <a:cxn ang="0">
                  <a:pos x="175" y="47"/>
                </a:cxn>
                <a:cxn ang="0">
                  <a:pos x="188" y="39"/>
                </a:cxn>
                <a:cxn ang="0">
                  <a:pos x="201" y="30"/>
                </a:cxn>
                <a:cxn ang="0">
                  <a:pos x="214" y="20"/>
                </a:cxn>
                <a:cxn ang="0">
                  <a:pos x="226" y="9"/>
                </a:cxn>
                <a:cxn ang="0">
                  <a:pos x="226" y="9"/>
                </a:cxn>
                <a:cxn ang="0">
                  <a:pos x="227" y="8"/>
                </a:cxn>
                <a:cxn ang="0">
                  <a:pos x="227" y="5"/>
                </a:cxn>
                <a:cxn ang="0">
                  <a:pos x="226" y="1"/>
                </a:cxn>
                <a:cxn ang="0">
                  <a:pos x="222" y="0"/>
                </a:cxn>
                <a:cxn ang="0">
                  <a:pos x="220" y="0"/>
                </a:cxn>
                <a:cxn ang="0">
                  <a:pos x="218" y="1"/>
                </a:cxn>
                <a:cxn ang="0">
                  <a:pos x="218" y="1"/>
                </a:cxn>
              </a:cxnLst>
              <a:rect l="0" t="0" r="r" b="b"/>
              <a:pathLst>
                <a:path w="227" h="143">
                  <a:moveTo>
                    <a:pt x="218" y="1"/>
                  </a:moveTo>
                  <a:lnTo>
                    <a:pt x="218" y="1"/>
                  </a:lnTo>
                  <a:lnTo>
                    <a:pt x="207" y="12"/>
                  </a:lnTo>
                  <a:lnTo>
                    <a:pt x="195" y="21"/>
                  </a:lnTo>
                  <a:lnTo>
                    <a:pt x="182" y="30"/>
                  </a:lnTo>
                  <a:lnTo>
                    <a:pt x="169" y="38"/>
                  </a:lnTo>
                  <a:lnTo>
                    <a:pt x="141" y="52"/>
                  </a:lnTo>
                  <a:lnTo>
                    <a:pt x="114" y="65"/>
                  </a:lnTo>
                  <a:lnTo>
                    <a:pt x="114" y="65"/>
                  </a:lnTo>
                  <a:lnTo>
                    <a:pt x="98" y="73"/>
                  </a:lnTo>
                  <a:lnTo>
                    <a:pt x="85" y="81"/>
                  </a:lnTo>
                  <a:lnTo>
                    <a:pt x="57" y="98"/>
                  </a:lnTo>
                  <a:lnTo>
                    <a:pt x="30" y="116"/>
                  </a:lnTo>
                  <a:lnTo>
                    <a:pt x="17" y="124"/>
                  </a:lnTo>
                  <a:lnTo>
                    <a:pt x="2" y="132"/>
                  </a:lnTo>
                  <a:lnTo>
                    <a:pt x="2" y="132"/>
                  </a:lnTo>
                  <a:lnTo>
                    <a:pt x="0" y="133"/>
                  </a:lnTo>
                  <a:lnTo>
                    <a:pt x="0" y="135"/>
                  </a:lnTo>
                  <a:lnTo>
                    <a:pt x="0" y="140"/>
                  </a:lnTo>
                  <a:lnTo>
                    <a:pt x="4" y="143"/>
                  </a:lnTo>
                  <a:lnTo>
                    <a:pt x="5" y="143"/>
                  </a:lnTo>
                  <a:lnTo>
                    <a:pt x="8" y="141"/>
                  </a:lnTo>
                  <a:lnTo>
                    <a:pt x="8" y="141"/>
                  </a:lnTo>
                  <a:lnTo>
                    <a:pt x="22" y="135"/>
                  </a:lnTo>
                  <a:lnTo>
                    <a:pt x="37" y="126"/>
                  </a:lnTo>
                  <a:lnTo>
                    <a:pt x="63" y="107"/>
                  </a:lnTo>
                  <a:lnTo>
                    <a:pt x="90" y="90"/>
                  </a:lnTo>
                  <a:lnTo>
                    <a:pt x="105" y="82"/>
                  </a:lnTo>
                  <a:lnTo>
                    <a:pt x="119" y="76"/>
                  </a:lnTo>
                  <a:lnTo>
                    <a:pt x="119" y="76"/>
                  </a:lnTo>
                  <a:lnTo>
                    <a:pt x="148" y="63"/>
                  </a:lnTo>
                  <a:lnTo>
                    <a:pt x="175" y="47"/>
                  </a:lnTo>
                  <a:lnTo>
                    <a:pt x="188" y="39"/>
                  </a:lnTo>
                  <a:lnTo>
                    <a:pt x="201" y="30"/>
                  </a:lnTo>
                  <a:lnTo>
                    <a:pt x="214" y="20"/>
                  </a:lnTo>
                  <a:lnTo>
                    <a:pt x="226" y="9"/>
                  </a:lnTo>
                  <a:lnTo>
                    <a:pt x="226" y="9"/>
                  </a:lnTo>
                  <a:lnTo>
                    <a:pt x="227" y="8"/>
                  </a:lnTo>
                  <a:lnTo>
                    <a:pt x="227" y="5"/>
                  </a:lnTo>
                  <a:lnTo>
                    <a:pt x="226" y="1"/>
                  </a:lnTo>
                  <a:lnTo>
                    <a:pt x="222" y="0"/>
                  </a:lnTo>
                  <a:lnTo>
                    <a:pt x="220" y="0"/>
                  </a:lnTo>
                  <a:lnTo>
                    <a:pt x="218" y="1"/>
                  </a:lnTo>
                  <a:lnTo>
                    <a:pt x="21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7" name="chenying0907 1053"/>
            <p:cNvSpPr/>
            <p:nvPr/>
          </p:nvSpPr>
          <p:spPr bwMode="auto">
            <a:xfrm>
              <a:off x="4733926" y="4146550"/>
              <a:ext cx="100013" cy="63500"/>
            </a:xfrm>
            <a:custGeom>
              <a:avLst/>
              <a:gdLst/>
              <a:ahLst/>
              <a:cxnLst>
                <a:cxn ang="0">
                  <a:pos x="241" y="3"/>
                </a:cxn>
                <a:cxn ang="0">
                  <a:pos x="241" y="3"/>
                </a:cxn>
                <a:cxn ang="0">
                  <a:pos x="240" y="5"/>
                </a:cxn>
                <a:cxn ang="0">
                  <a:pos x="237" y="8"/>
                </a:cxn>
                <a:cxn ang="0">
                  <a:pos x="230" y="13"/>
                </a:cxn>
                <a:cxn ang="0">
                  <a:pos x="222" y="16"/>
                </a:cxn>
                <a:cxn ang="0">
                  <a:pos x="216" y="17"/>
                </a:cxn>
                <a:cxn ang="0">
                  <a:pos x="216" y="17"/>
                </a:cxn>
                <a:cxn ang="0">
                  <a:pos x="209" y="20"/>
                </a:cxn>
                <a:cxn ang="0">
                  <a:pos x="203" y="24"/>
                </a:cxn>
                <a:cxn ang="0">
                  <a:pos x="191" y="31"/>
                </a:cxn>
                <a:cxn ang="0">
                  <a:pos x="191" y="31"/>
                </a:cxn>
                <a:cxn ang="0">
                  <a:pos x="174" y="41"/>
                </a:cxn>
                <a:cxn ang="0">
                  <a:pos x="157" y="48"/>
                </a:cxn>
                <a:cxn ang="0">
                  <a:pos x="140" y="56"/>
                </a:cxn>
                <a:cxn ang="0">
                  <a:pos x="123" y="64"/>
                </a:cxn>
                <a:cxn ang="0">
                  <a:pos x="123" y="64"/>
                </a:cxn>
                <a:cxn ang="0">
                  <a:pos x="90" y="82"/>
                </a:cxn>
                <a:cxn ang="0">
                  <a:pos x="59" y="102"/>
                </a:cxn>
                <a:cxn ang="0">
                  <a:pos x="30" y="126"/>
                </a:cxn>
                <a:cxn ang="0">
                  <a:pos x="1" y="150"/>
                </a:cxn>
                <a:cxn ang="0">
                  <a:pos x="1" y="150"/>
                </a:cxn>
                <a:cxn ang="0">
                  <a:pos x="0" y="152"/>
                </a:cxn>
                <a:cxn ang="0">
                  <a:pos x="0" y="154"/>
                </a:cxn>
                <a:cxn ang="0">
                  <a:pos x="3" y="158"/>
                </a:cxn>
                <a:cxn ang="0">
                  <a:pos x="5" y="160"/>
                </a:cxn>
                <a:cxn ang="0">
                  <a:pos x="8" y="160"/>
                </a:cxn>
                <a:cxn ang="0">
                  <a:pos x="11" y="158"/>
                </a:cxn>
                <a:cxn ang="0">
                  <a:pos x="11" y="158"/>
                </a:cxn>
                <a:cxn ang="0">
                  <a:pos x="26" y="143"/>
                </a:cxn>
                <a:cxn ang="0">
                  <a:pos x="43" y="130"/>
                </a:cxn>
                <a:cxn ang="0">
                  <a:pos x="60" y="116"/>
                </a:cxn>
                <a:cxn ang="0">
                  <a:pos x="79" y="103"/>
                </a:cxn>
                <a:cxn ang="0">
                  <a:pos x="97" y="93"/>
                </a:cxn>
                <a:cxn ang="0">
                  <a:pos x="115" y="82"/>
                </a:cxn>
                <a:cxn ang="0">
                  <a:pos x="135" y="72"/>
                </a:cxn>
                <a:cxn ang="0">
                  <a:pos x="156" y="63"/>
                </a:cxn>
                <a:cxn ang="0">
                  <a:pos x="156" y="63"/>
                </a:cxn>
                <a:cxn ang="0">
                  <a:pos x="171" y="55"/>
                </a:cxn>
                <a:cxn ang="0">
                  <a:pos x="188" y="43"/>
                </a:cxn>
                <a:cxn ang="0">
                  <a:pos x="205" y="34"/>
                </a:cxn>
                <a:cxn ang="0">
                  <a:pos x="213" y="30"/>
                </a:cxn>
                <a:cxn ang="0">
                  <a:pos x="222" y="28"/>
                </a:cxn>
                <a:cxn ang="0">
                  <a:pos x="222" y="28"/>
                </a:cxn>
                <a:cxn ang="0">
                  <a:pos x="230" y="25"/>
                </a:cxn>
                <a:cxn ang="0">
                  <a:pos x="238" y="21"/>
                </a:cxn>
                <a:cxn ang="0">
                  <a:pos x="246" y="16"/>
                </a:cxn>
                <a:cxn ang="0">
                  <a:pos x="251" y="9"/>
                </a:cxn>
                <a:cxn ang="0">
                  <a:pos x="251" y="9"/>
                </a:cxn>
                <a:cxn ang="0">
                  <a:pos x="251" y="7"/>
                </a:cxn>
                <a:cxn ang="0">
                  <a:pos x="251" y="4"/>
                </a:cxn>
                <a:cxn ang="0">
                  <a:pos x="249" y="1"/>
                </a:cxn>
                <a:cxn ang="0">
                  <a:pos x="246" y="0"/>
                </a:cxn>
                <a:cxn ang="0">
                  <a:pos x="245" y="0"/>
                </a:cxn>
                <a:cxn ang="0">
                  <a:pos x="242" y="1"/>
                </a:cxn>
                <a:cxn ang="0">
                  <a:pos x="241" y="3"/>
                </a:cxn>
                <a:cxn ang="0">
                  <a:pos x="241" y="3"/>
                </a:cxn>
              </a:cxnLst>
              <a:rect l="0" t="0" r="r" b="b"/>
              <a:pathLst>
                <a:path w="251" h="160">
                  <a:moveTo>
                    <a:pt x="241" y="3"/>
                  </a:moveTo>
                  <a:lnTo>
                    <a:pt x="241" y="3"/>
                  </a:lnTo>
                  <a:lnTo>
                    <a:pt x="240" y="5"/>
                  </a:lnTo>
                  <a:lnTo>
                    <a:pt x="237" y="8"/>
                  </a:lnTo>
                  <a:lnTo>
                    <a:pt x="230" y="13"/>
                  </a:lnTo>
                  <a:lnTo>
                    <a:pt x="222" y="16"/>
                  </a:lnTo>
                  <a:lnTo>
                    <a:pt x="216" y="17"/>
                  </a:lnTo>
                  <a:lnTo>
                    <a:pt x="216" y="17"/>
                  </a:lnTo>
                  <a:lnTo>
                    <a:pt x="209" y="20"/>
                  </a:lnTo>
                  <a:lnTo>
                    <a:pt x="203" y="24"/>
                  </a:lnTo>
                  <a:lnTo>
                    <a:pt x="191" y="31"/>
                  </a:lnTo>
                  <a:lnTo>
                    <a:pt x="191" y="31"/>
                  </a:lnTo>
                  <a:lnTo>
                    <a:pt x="174" y="41"/>
                  </a:lnTo>
                  <a:lnTo>
                    <a:pt x="157" y="48"/>
                  </a:lnTo>
                  <a:lnTo>
                    <a:pt x="140" y="56"/>
                  </a:lnTo>
                  <a:lnTo>
                    <a:pt x="123" y="64"/>
                  </a:lnTo>
                  <a:lnTo>
                    <a:pt x="123" y="64"/>
                  </a:lnTo>
                  <a:lnTo>
                    <a:pt x="90" y="82"/>
                  </a:lnTo>
                  <a:lnTo>
                    <a:pt x="59" y="102"/>
                  </a:lnTo>
                  <a:lnTo>
                    <a:pt x="30" y="126"/>
                  </a:lnTo>
                  <a:lnTo>
                    <a:pt x="1" y="150"/>
                  </a:lnTo>
                  <a:lnTo>
                    <a:pt x="1" y="150"/>
                  </a:lnTo>
                  <a:lnTo>
                    <a:pt x="0" y="152"/>
                  </a:lnTo>
                  <a:lnTo>
                    <a:pt x="0" y="154"/>
                  </a:lnTo>
                  <a:lnTo>
                    <a:pt x="3" y="158"/>
                  </a:lnTo>
                  <a:lnTo>
                    <a:pt x="5" y="160"/>
                  </a:lnTo>
                  <a:lnTo>
                    <a:pt x="8" y="160"/>
                  </a:lnTo>
                  <a:lnTo>
                    <a:pt x="11" y="158"/>
                  </a:lnTo>
                  <a:lnTo>
                    <a:pt x="11" y="158"/>
                  </a:lnTo>
                  <a:lnTo>
                    <a:pt x="26" y="143"/>
                  </a:lnTo>
                  <a:lnTo>
                    <a:pt x="43" y="130"/>
                  </a:lnTo>
                  <a:lnTo>
                    <a:pt x="60" y="116"/>
                  </a:lnTo>
                  <a:lnTo>
                    <a:pt x="79" y="103"/>
                  </a:lnTo>
                  <a:lnTo>
                    <a:pt x="97" y="93"/>
                  </a:lnTo>
                  <a:lnTo>
                    <a:pt x="115" y="82"/>
                  </a:lnTo>
                  <a:lnTo>
                    <a:pt x="135" y="72"/>
                  </a:lnTo>
                  <a:lnTo>
                    <a:pt x="156" y="63"/>
                  </a:lnTo>
                  <a:lnTo>
                    <a:pt x="156" y="63"/>
                  </a:lnTo>
                  <a:lnTo>
                    <a:pt x="171" y="55"/>
                  </a:lnTo>
                  <a:lnTo>
                    <a:pt x="188" y="43"/>
                  </a:lnTo>
                  <a:lnTo>
                    <a:pt x="205" y="34"/>
                  </a:lnTo>
                  <a:lnTo>
                    <a:pt x="213" y="30"/>
                  </a:lnTo>
                  <a:lnTo>
                    <a:pt x="222" y="28"/>
                  </a:lnTo>
                  <a:lnTo>
                    <a:pt x="222" y="28"/>
                  </a:lnTo>
                  <a:lnTo>
                    <a:pt x="230" y="25"/>
                  </a:lnTo>
                  <a:lnTo>
                    <a:pt x="238" y="21"/>
                  </a:lnTo>
                  <a:lnTo>
                    <a:pt x="246" y="16"/>
                  </a:lnTo>
                  <a:lnTo>
                    <a:pt x="251" y="9"/>
                  </a:lnTo>
                  <a:lnTo>
                    <a:pt x="251" y="9"/>
                  </a:lnTo>
                  <a:lnTo>
                    <a:pt x="251" y="7"/>
                  </a:lnTo>
                  <a:lnTo>
                    <a:pt x="251" y="4"/>
                  </a:lnTo>
                  <a:lnTo>
                    <a:pt x="249" y="1"/>
                  </a:lnTo>
                  <a:lnTo>
                    <a:pt x="246" y="0"/>
                  </a:lnTo>
                  <a:lnTo>
                    <a:pt x="245" y="0"/>
                  </a:lnTo>
                  <a:lnTo>
                    <a:pt x="242" y="1"/>
                  </a:lnTo>
                  <a:lnTo>
                    <a:pt x="241" y="3"/>
                  </a:lnTo>
                  <a:lnTo>
                    <a:pt x="24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8" name="chenying0907 1054"/>
            <p:cNvSpPr/>
            <p:nvPr/>
          </p:nvSpPr>
          <p:spPr bwMode="auto">
            <a:xfrm>
              <a:off x="4759326" y="4181475"/>
              <a:ext cx="79375" cy="47625"/>
            </a:xfrm>
            <a:custGeom>
              <a:avLst/>
              <a:gdLst/>
              <a:ahLst/>
              <a:cxnLst>
                <a:cxn ang="0">
                  <a:pos x="195" y="0"/>
                </a:cxn>
                <a:cxn ang="0">
                  <a:pos x="195" y="0"/>
                </a:cxn>
                <a:cxn ang="0">
                  <a:pos x="180" y="0"/>
                </a:cxn>
                <a:cxn ang="0">
                  <a:pos x="167" y="4"/>
                </a:cxn>
                <a:cxn ang="0">
                  <a:pos x="154" y="10"/>
                </a:cxn>
                <a:cxn ang="0">
                  <a:pos x="142" y="16"/>
                </a:cxn>
                <a:cxn ang="0">
                  <a:pos x="119" y="30"/>
                </a:cxn>
                <a:cxn ang="0">
                  <a:pos x="95" y="46"/>
                </a:cxn>
                <a:cxn ang="0">
                  <a:pos x="95" y="46"/>
                </a:cxn>
                <a:cxn ang="0">
                  <a:pos x="48" y="76"/>
                </a:cxn>
                <a:cxn ang="0">
                  <a:pos x="23" y="92"/>
                </a:cxn>
                <a:cxn ang="0">
                  <a:pos x="1" y="110"/>
                </a:cxn>
                <a:cxn ang="0">
                  <a:pos x="1" y="110"/>
                </a:cxn>
                <a:cxn ang="0">
                  <a:pos x="0" y="112"/>
                </a:cxn>
                <a:cxn ang="0">
                  <a:pos x="0" y="114"/>
                </a:cxn>
                <a:cxn ang="0">
                  <a:pos x="0" y="115"/>
                </a:cxn>
                <a:cxn ang="0">
                  <a:pos x="1" y="118"/>
                </a:cxn>
                <a:cxn ang="0">
                  <a:pos x="5" y="119"/>
                </a:cxn>
                <a:cxn ang="0">
                  <a:pos x="8" y="119"/>
                </a:cxn>
                <a:cxn ang="0">
                  <a:pos x="10" y="118"/>
                </a:cxn>
                <a:cxn ang="0">
                  <a:pos x="10" y="118"/>
                </a:cxn>
                <a:cxn ang="0">
                  <a:pos x="30" y="102"/>
                </a:cxn>
                <a:cxn ang="0">
                  <a:pos x="51" y="89"/>
                </a:cxn>
                <a:cxn ang="0">
                  <a:pos x="93" y="62"/>
                </a:cxn>
                <a:cxn ang="0">
                  <a:pos x="93" y="62"/>
                </a:cxn>
                <a:cxn ang="0">
                  <a:pos x="116" y="46"/>
                </a:cxn>
                <a:cxn ang="0">
                  <a:pos x="141" y="29"/>
                </a:cxn>
                <a:cxn ang="0">
                  <a:pos x="154" y="23"/>
                </a:cxn>
                <a:cxn ang="0">
                  <a:pos x="167" y="16"/>
                </a:cxn>
                <a:cxn ang="0">
                  <a:pos x="180" y="12"/>
                </a:cxn>
                <a:cxn ang="0">
                  <a:pos x="195" y="11"/>
                </a:cxn>
                <a:cxn ang="0">
                  <a:pos x="195" y="11"/>
                </a:cxn>
                <a:cxn ang="0">
                  <a:pos x="196" y="11"/>
                </a:cxn>
                <a:cxn ang="0">
                  <a:pos x="199" y="10"/>
                </a:cxn>
                <a:cxn ang="0">
                  <a:pos x="200" y="6"/>
                </a:cxn>
                <a:cxn ang="0">
                  <a:pos x="199" y="2"/>
                </a:cxn>
                <a:cxn ang="0">
                  <a:pos x="196" y="0"/>
                </a:cxn>
                <a:cxn ang="0">
                  <a:pos x="195" y="0"/>
                </a:cxn>
                <a:cxn ang="0">
                  <a:pos x="195" y="0"/>
                </a:cxn>
              </a:cxnLst>
              <a:rect l="0" t="0" r="r" b="b"/>
              <a:pathLst>
                <a:path w="200" h="119">
                  <a:moveTo>
                    <a:pt x="195" y="0"/>
                  </a:moveTo>
                  <a:lnTo>
                    <a:pt x="195" y="0"/>
                  </a:lnTo>
                  <a:lnTo>
                    <a:pt x="180" y="0"/>
                  </a:lnTo>
                  <a:lnTo>
                    <a:pt x="167" y="4"/>
                  </a:lnTo>
                  <a:lnTo>
                    <a:pt x="154" y="10"/>
                  </a:lnTo>
                  <a:lnTo>
                    <a:pt x="142" y="16"/>
                  </a:lnTo>
                  <a:lnTo>
                    <a:pt x="119" y="30"/>
                  </a:lnTo>
                  <a:lnTo>
                    <a:pt x="95" y="46"/>
                  </a:lnTo>
                  <a:lnTo>
                    <a:pt x="95" y="46"/>
                  </a:lnTo>
                  <a:lnTo>
                    <a:pt x="48" y="76"/>
                  </a:lnTo>
                  <a:lnTo>
                    <a:pt x="23" y="92"/>
                  </a:lnTo>
                  <a:lnTo>
                    <a:pt x="1" y="110"/>
                  </a:lnTo>
                  <a:lnTo>
                    <a:pt x="1" y="110"/>
                  </a:lnTo>
                  <a:lnTo>
                    <a:pt x="0" y="112"/>
                  </a:lnTo>
                  <a:lnTo>
                    <a:pt x="0" y="114"/>
                  </a:lnTo>
                  <a:lnTo>
                    <a:pt x="0" y="115"/>
                  </a:lnTo>
                  <a:lnTo>
                    <a:pt x="1" y="118"/>
                  </a:lnTo>
                  <a:lnTo>
                    <a:pt x="5" y="119"/>
                  </a:lnTo>
                  <a:lnTo>
                    <a:pt x="8" y="119"/>
                  </a:lnTo>
                  <a:lnTo>
                    <a:pt x="10" y="118"/>
                  </a:lnTo>
                  <a:lnTo>
                    <a:pt x="10" y="118"/>
                  </a:lnTo>
                  <a:lnTo>
                    <a:pt x="30" y="102"/>
                  </a:lnTo>
                  <a:lnTo>
                    <a:pt x="51" y="89"/>
                  </a:lnTo>
                  <a:lnTo>
                    <a:pt x="93" y="62"/>
                  </a:lnTo>
                  <a:lnTo>
                    <a:pt x="93" y="62"/>
                  </a:lnTo>
                  <a:lnTo>
                    <a:pt x="116" y="46"/>
                  </a:lnTo>
                  <a:lnTo>
                    <a:pt x="141" y="29"/>
                  </a:lnTo>
                  <a:lnTo>
                    <a:pt x="154" y="23"/>
                  </a:lnTo>
                  <a:lnTo>
                    <a:pt x="167" y="16"/>
                  </a:lnTo>
                  <a:lnTo>
                    <a:pt x="180" y="12"/>
                  </a:lnTo>
                  <a:lnTo>
                    <a:pt x="195" y="11"/>
                  </a:lnTo>
                  <a:lnTo>
                    <a:pt x="195" y="11"/>
                  </a:lnTo>
                  <a:lnTo>
                    <a:pt x="196" y="11"/>
                  </a:lnTo>
                  <a:lnTo>
                    <a:pt x="199" y="10"/>
                  </a:lnTo>
                  <a:lnTo>
                    <a:pt x="200" y="6"/>
                  </a:lnTo>
                  <a:lnTo>
                    <a:pt x="199" y="2"/>
                  </a:lnTo>
                  <a:lnTo>
                    <a:pt x="196" y="0"/>
                  </a:lnTo>
                  <a:lnTo>
                    <a:pt x="195" y="0"/>
                  </a:lnTo>
                  <a:lnTo>
                    <a:pt x="19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9" name="chenying0907 1055"/>
            <p:cNvSpPr/>
            <p:nvPr/>
          </p:nvSpPr>
          <p:spPr bwMode="auto">
            <a:xfrm>
              <a:off x="4786313" y="4189413"/>
              <a:ext cx="90488" cy="57150"/>
            </a:xfrm>
            <a:custGeom>
              <a:avLst/>
              <a:gdLst/>
              <a:ahLst/>
              <a:cxnLst>
                <a:cxn ang="0">
                  <a:pos x="223" y="0"/>
                </a:cxn>
                <a:cxn ang="0">
                  <a:pos x="223" y="0"/>
                </a:cxn>
                <a:cxn ang="0">
                  <a:pos x="210" y="2"/>
                </a:cxn>
                <a:cxn ang="0">
                  <a:pos x="198" y="7"/>
                </a:cxn>
                <a:cxn ang="0">
                  <a:pos x="176" y="21"/>
                </a:cxn>
                <a:cxn ang="0">
                  <a:pos x="176" y="21"/>
                </a:cxn>
                <a:cxn ang="0">
                  <a:pos x="157" y="31"/>
                </a:cxn>
                <a:cxn ang="0">
                  <a:pos x="139" y="41"/>
                </a:cxn>
                <a:cxn ang="0">
                  <a:pos x="121" y="49"/>
                </a:cxn>
                <a:cxn ang="0">
                  <a:pos x="101" y="57"/>
                </a:cxn>
                <a:cxn ang="0">
                  <a:pos x="101" y="57"/>
                </a:cxn>
                <a:cxn ang="0">
                  <a:pos x="87" y="62"/>
                </a:cxn>
                <a:cxn ang="0">
                  <a:pos x="72" y="69"/>
                </a:cxn>
                <a:cxn ang="0">
                  <a:pos x="58" y="78"/>
                </a:cxn>
                <a:cxn ang="0">
                  <a:pos x="45" y="87"/>
                </a:cxn>
                <a:cxn ang="0">
                  <a:pos x="32" y="98"/>
                </a:cxn>
                <a:cxn ang="0">
                  <a:pos x="20" y="109"/>
                </a:cxn>
                <a:cxn ang="0">
                  <a:pos x="9" y="121"/>
                </a:cxn>
                <a:cxn ang="0">
                  <a:pos x="0" y="134"/>
                </a:cxn>
                <a:cxn ang="0">
                  <a:pos x="0" y="134"/>
                </a:cxn>
                <a:cxn ang="0">
                  <a:pos x="0" y="136"/>
                </a:cxn>
                <a:cxn ang="0">
                  <a:pos x="0" y="138"/>
                </a:cxn>
                <a:cxn ang="0">
                  <a:pos x="3" y="141"/>
                </a:cxn>
                <a:cxn ang="0">
                  <a:pos x="7" y="142"/>
                </a:cxn>
                <a:cxn ang="0">
                  <a:pos x="8" y="141"/>
                </a:cxn>
                <a:cxn ang="0">
                  <a:pos x="11" y="140"/>
                </a:cxn>
                <a:cxn ang="0">
                  <a:pos x="11" y="140"/>
                </a:cxn>
                <a:cxn ang="0">
                  <a:pos x="19" y="126"/>
                </a:cxn>
                <a:cxn ang="0">
                  <a:pos x="29" y="115"/>
                </a:cxn>
                <a:cxn ang="0">
                  <a:pos x="42" y="104"/>
                </a:cxn>
                <a:cxn ang="0">
                  <a:pos x="55" y="94"/>
                </a:cxn>
                <a:cxn ang="0">
                  <a:pos x="70" y="85"/>
                </a:cxn>
                <a:cxn ang="0">
                  <a:pos x="84" y="77"/>
                </a:cxn>
                <a:cxn ang="0">
                  <a:pos x="98" y="70"/>
                </a:cxn>
                <a:cxn ang="0">
                  <a:pos x="113" y="65"/>
                </a:cxn>
                <a:cxn ang="0">
                  <a:pos x="113" y="65"/>
                </a:cxn>
                <a:cxn ang="0">
                  <a:pos x="135" y="56"/>
                </a:cxn>
                <a:cxn ang="0">
                  <a:pos x="157" y="44"/>
                </a:cxn>
                <a:cxn ang="0">
                  <a:pos x="157" y="44"/>
                </a:cxn>
                <a:cxn ang="0">
                  <a:pos x="173" y="35"/>
                </a:cxn>
                <a:cxn ang="0">
                  <a:pos x="189" y="24"/>
                </a:cxn>
                <a:cxn ang="0">
                  <a:pos x="206" y="17"/>
                </a:cxn>
                <a:cxn ang="0">
                  <a:pos x="213" y="13"/>
                </a:cxn>
                <a:cxn ang="0">
                  <a:pos x="223" y="11"/>
                </a:cxn>
                <a:cxn ang="0">
                  <a:pos x="223" y="11"/>
                </a:cxn>
                <a:cxn ang="0">
                  <a:pos x="225" y="10"/>
                </a:cxn>
                <a:cxn ang="0">
                  <a:pos x="227" y="9"/>
                </a:cxn>
                <a:cxn ang="0">
                  <a:pos x="228" y="5"/>
                </a:cxn>
                <a:cxn ang="0">
                  <a:pos x="228" y="2"/>
                </a:cxn>
                <a:cxn ang="0">
                  <a:pos x="227" y="1"/>
                </a:cxn>
                <a:cxn ang="0">
                  <a:pos x="225" y="0"/>
                </a:cxn>
                <a:cxn ang="0">
                  <a:pos x="223" y="0"/>
                </a:cxn>
                <a:cxn ang="0">
                  <a:pos x="223" y="0"/>
                </a:cxn>
              </a:cxnLst>
              <a:rect l="0" t="0" r="r" b="b"/>
              <a:pathLst>
                <a:path w="228" h="142">
                  <a:moveTo>
                    <a:pt x="223" y="0"/>
                  </a:moveTo>
                  <a:lnTo>
                    <a:pt x="223" y="0"/>
                  </a:lnTo>
                  <a:lnTo>
                    <a:pt x="210" y="2"/>
                  </a:lnTo>
                  <a:lnTo>
                    <a:pt x="198" y="7"/>
                  </a:lnTo>
                  <a:lnTo>
                    <a:pt x="176" y="21"/>
                  </a:lnTo>
                  <a:lnTo>
                    <a:pt x="176" y="21"/>
                  </a:lnTo>
                  <a:lnTo>
                    <a:pt x="157" y="31"/>
                  </a:lnTo>
                  <a:lnTo>
                    <a:pt x="139" y="41"/>
                  </a:lnTo>
                  <a:lnTo>
                    <a:pt x="121" y="49"/>
                  </a:lnTo>
                  <a:lnTo>
                    <a:pt x="101" y="57"/>
                  </a:lnTo>
                  <a:lnTo>
                    <a:pt x="101" y="57"/>
                  </a:lnTo>
                  <a:lnTo>
                    <a:pt x="87" y="62"/>
                  </a:lnTo>
                  <a:lnTo>
                    <a:pt x="72" y="69"/>
                  </a:lnTo>
                  <a:lnTo>
                    <a:pt x="58" y="78"/>
                  </a:lnTo>
                  <a:lnTo>
                    <a:pt x="45" y="87"/>
                  </a:lnTo>
                  <a:lnTo>
                    <a:pt x="32" y="98"/>
                  </a:lnTo>
                  <a:lnTo>
                    <a:pt x="20" y="109"/>
                  </a:lnTo>
                  <a:lnTo>
                    <a:pt x="9" y="121"/>
                  </a:lnTo>
                  <a:lnTo>
                    <a:pt x="0" y="134"/>
                  </a:lnTo>
                  <a:lnTo>
                    <a:pt x="0" y="134"/>
                  </a:lnTo>
                  <a:lnTo>
                    <a:pt x="0" y="136"/>
                  </a:lnTo>
                  <a:lnTo>
                    <a:pt x="0" y="138"/>
                  </a:lnTo>
                  <a:lnTo>
                    <a:pt x="3" y="141"/>
                  </a:lnTo>
                  <a:lnTo>
                    <a:pt x="7" y="142"/>
                  </a:lnTo>
                  <a:lnTo>
                    <a:pt x="8" y="141"/>
                  </a:lnTo>
                  <a:lnTo>
                    <a:pt x="11" y="140"/>
                  </a:lnTo>
                  <a:lnTo>
                    <a:pt x="11" y="140"/>
                  </a:lnTo>
                  <a:lnTo>
                    <a:pt x="19" y="126"/>
                  </a:lnTo>
                  <a:lnTo>
                    <a:pt x="29" y="115"/>
                  </a:lnTo>
                  <a:lnTo>
                    <a:pt x="42" y="104"/>
                  </a:lnTo>
                  <a:lnTo>
                    <a:pt x="55" y="94"/>
                  </a:lnTo>
                  <a:lnTo>
                    <a:pt x="70" y="85"/>
                  </a:lnTo>
                  <a:lnTo>
                    <a:pt x="84" y="77"/>
                  </a:lnTo>
                  <a:lnTo>
                    <a:pt x="98" y="70"/>
                  </a:lnTo>
                  <a:lnTo>
                    <a:pt x="113" y="65"/>
                  </a:lnTo>
                  <a:lnTo>
                    <a:pt x="113" y="65"/>
                  </a:lnTo>
                  <a:lnTo>
                    <a:pt x="135" y="56"/>
                  </a:lnTo>
                  <a:lnTo>
                    <a:pt x="157" y="44"/>
                  </a:lnTo>
                  <a:lnTo>
                    <a:pt x="157" y="44"/>
                  </a:lnTo>
                  <a:lnTo>
                    <a:pt x="173" y="35"/>
                  </a:lnTo>
                  <a:lnTo>
                    <a:pt x="189" y="24"/>
                  </a:lnTo>
                  <a:lnTo>
                    <a:pt x="206" y="17"/>
                  </a:lnTo>
                  <a:lnTo>
                    <a:pt x="213" y="13"/>
                  </a:lnTo>
                  <a:lnTo>
                    <a:pt x="223" y="11"/>
                  </a:lnTo>
                  <a:lnTo>
                    <a:pt x="223" y="11"/>
                  </a:lnTo>
                  <a:lnTo>
                    <a:pt x="225" y="10"/>
                  </a:lnTo>
                  <a:lnTo>
                    <a:pt x="227" y="9"/>
                  </a:lnTo>
                  <a:lnTo>
                    <a:pt x="228" y="5"/>
                  </a:lnTo>
                  <a:lnTo>
                    <a:pt x="228" y="2"/>
                  </a:lnTo>
                  <a:lnTo>
                    <a:pt x="227" y="1"/>
                  </a:lnTo>
                  <a:lnTo>
                    <a:pt x="225" y="0"/>
                  </a:lnTo>
                  <a:lnTo>
                    <a:pt x="223" y="0"/>
                  </a:lnTo>
                  <a:lnTo>
                    <a:pt x="22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0" name="chenying0907 1056"/>
            <p:cNvSpPr/>
            <p:nvPr/>
          </p:nvSpPr>
          <p:spPr bwMode="auto">
            <a:xfrm>
              <a:off x="4797426" y="4221163"/>
              <a:ext cx="88900" cy="47625"/>
            </a:xfrm>
            <a:custGeom>
              <a:avLst/>
              <a:gdLst/>
              <a:ahLst/>
              <a:cxnLst>
                <a:cxn ang="0">
                  <a:pos x="213" y="2"/>
                </a:cxn>
                <a:cxn ang="0">
                  <a:pos x="213" y="2"/>
                </a:cxn>
                <a:cxn ang="0">
                  <a:pos x="202" y="10"/>
                </a:cxn>
                <a:cxn ang="0">
                  <a:pos x="191" y="15"/>
                </a:cxn>
                <a:cxn ang="0">
                  <a:pos x="167" y="25"/>
                </a:cxn>
                <a:cxn ang="0">
                  <a:pos x="167" y="25"/>
                </a:cxn>
                <a:cxn ang="0">
                  <a:pos x="151" y="33"/>
                </a:cxn>
                <a:cxn ang="0">
                  <a:pos x="134" y="40"/>
                </a:cxn>
                <a:cxn ang="0">
                  <a:pos x="102" y="53"/>
                </a:cxn>
                <a:cxn ang="0">
                  <a:pos x="102" y="53"/>
                </a:cxn>
                <a:cxn ang="0">
                  <a:pos x="90" y="58"/>
                </a:cxn>
                <a:cxn ang="0">
                  <a:pos x="80" y="64"/>
                </a:cxn>
                <a:cxn ang="0">
                  <a:pos x="68" y="72"/>
                </a:cxn>
                <a:cxn ang="0">
                  <a:pos x="57" y="79"/>
                </a:cxn>
                <a:cxn ang="0">
                  <a:pos x="57" y="79"/>
                </a:cxn>
                <a:cxn ang="0">
                  <a:pos x="31" y="93"/>
                </a:cxn>
                <a:cxn ang="0">
                  <a:pos x="31" y="93"/>
                </a:cxn>
                <a:cxn ang="0">
                  <a:pos x="25" y="97"/>
                </a:cxn>
                <a:cxn ang="0">
                  <a:pos x="19" y="102"/>
                </a:cxn>
                <a:cxn ang="0">
                  <a:pos x="13" y="106"/>
                </a:cxn>
                <a:cxn ang="0">
                  <a:pos x="5" y="109"/>
                </a:cxn>
                <a:cxn ang="0">
                  <a:pos x="5" y="109"/>
                </a:cxn>
                <a:cxn ang="0">
                  <a:pos x="2" y="110"/>
                </a:cxn>
                <a:cxn ang="0">
                  <a:pos x="1" y="112"/>
                </a:cxn>
                <a:cxn ang="0">
                  <a:pos x="0" y="114"/>
                </a:cxn>
                <a:cxn ang="0">
                  <a:pos x="1" y="115"/>
                </a:cxn>
                <a:cxn ang="0">
                  <a:pos x="2" y="119"/>
                </a:cxn>
                <a:cxn ang="0">
                  <a:pos x="5" y="121"/>
                </a:cxn>
                <a:cxn ang="0">
                  <a:pos x="8" y="121"/>
                </a:cxn>
                <a:cxn ang="0">
                  <a:pos x="8" y="121"/>
                </a:cxn>
                <a:cxn ang="0">
                  <a:pos x="13" y="118"/>
                </a:cxn>
                <a:cxn ang="0">
                  <a:pos x="18" y="117"/>
                </a:cxn>
                <a:cxn ang="0">
                  <a:pos x="27" y="110"/>
                </a:cxn>
                <a:cxn ang="0">
                  <a:pos x="36" y="104"/>
                </a:cxn>
                <a:cxn ang="0">
                  <a:pos x="45" y="98"/>
                </a:cxn>
                <a:cxn ang="0">
                  <a:pos x="45" y="98"/>
                </a:cxn>
                <a:cxn ang="0">
                  <a:pos x="65" y="88"/>
                </a:cxn>
                <a:cxn ang="0">
                  <a:pos x="83" y="76"/>
                </a:cxn>
                <a:cxn ang="0">
                  <a:pos x="102" y="66"/>
                </a:cxn>
                <a:cxn ang="0">
                  <a:pos x="120" y="57"/>
                </a:cxn>
                <a:cxn ang="0">
                  <a:pos x="120" y="57"/>
                </a:cxn>
                <a:cxn ang="0">
                  <a:pos x="146" y="47"/>
                </a:cxn>
                <a:cxn ang="0">
                  <a:pos x="172" y="37"/>
                </a:cxn>
                <a:cxn ang="0">
                  <a:pos x="185" y="32"/>
                </a:cxn>
                <a:cxn ang="0">
                  <a:pos x="199" y="25"/>
                </a:cxn>
                <a:cxn ang="0">
                  <a:pos x="210" y="19"/>
                </a:cxn>
                <a:cxn ang="0">
                  <a:pos x="221" y="11"/>
                </a:cxn>
                <a:cxn ang="0">
                  <a:pos x="221" y="11"/>
                </a:cxn>
                <a:cxn ang="0">
                  <a:pos x="223" y="8"/>
                </a:cxn>
                <a:cxn ang="0">
                  <a:pos x="223" y="7"/>
                </a:cxn>
                <a:cxn ang="0">
                  <a:pos x="222" y="4"/>
                </a:cxn>
                <a:cxn ang="0">
                  <a:pos x="222" y="3"/>
                </a:cxn>
                <a:cxn ang="0">
                  <a:pos x="218" y="0"/>
                </a:cxn>
                <a:cxn ang="0">
                  <a:pos x="216" y="0"/>
                </a:cxn>
                <a:cxn ang="0">
                  <a:pos x="213" y="2"/>
                </a:cxn>
                <a:cxn ang="0">
                  <a:pos x="213" y="2"/>
                </a:cxn>
              </a:cxnLst>
              <a:rect l="0" t="0" r="r" b="b"/>
              <a:pathLst>
                <a:path w="223" h="121">
                  <a:moveTo>
                    <a:pt x="213" y="2"/>
                  </a:moveTo>
                  <a:lnTo>
                    <a:pt x="213" y="2"/>
                  </a:lnTo>
                  <a:lnTo>
                    <a:pt x="202" y="10"/>
                  </a:lnTo>
                  <a:lnTo>
                    <a:pt x="191" y="15"/>
                  </a:lnTo>
                  <a:lnTo>
                    <a:pt x="167" y="25"/>
                  </a:lnTo>
                  <a:lnTo>
                    <a:pt x="167" y="25"/>
                  </a:lnTo>
                  <a:lnTo>
                    <a:pt x="151" y="33"/>
                  </a:lnTo>
                  <a:lnTo>
                    <a:pt x="134" y="40"/>
                  </a:lnTo>
                  <a:lnTo>
                    <a:pt x="102" y="53"/>
                  </a:lnTo>
                  <a:lnTo>
                    <a:pt x="102" y="53"/>
                  </a:lnTo>
                  <a:lnTo>
                    <a:pt x="90" y="58"/>
                  </a:lnTo>
                  <a:lnTo>
                    <a:pt x="80" y="64"/>
                  </a:lnTo>
                  <a:lnTo>
                    <a:pt x="68" y="72"/>
                  </a:lnTo>
                  <a:lnTo>
                    <a:pt x="57" y="79"/>
                  </a:lnTo>
                  <a:lnTo>
                    <a:pt x="57" y="79"/>
                  </a:lnTo>
                  <a:lnTo>
                    <a:pt x="31" y="93"/>
                  </a:lnTo>
                  <a:lnTo>
                    <a:pt x="31" y="93"/>
                  </a:lnTo>
                  <a:lnTo>
                    <a:pt x="25" y="97"/>
                  </a:lnTo>
                  <a:lnTo>
                    <a:pt x="19" y="102"/>
                  </a:lnTo>
                  <a:lnTo>
                    <a:pt x="13" y="106"/>
                  </a:lnTo>
                  <a:lnTo>
                    <a:pt x="5" y="109"/>
                  </a:lnTo>
                  <a:lnTo>
                    <a:pt x="5" y="109"/>
                  </a:lnTo>
                  <a:lnTo>
                    <a:pt x="2" y="110"/>
                  </a:lnTo>
                  <a:lnTo>
                    <a:pt x="1" y="112"/>
                  </a:lnTo>
                  <a:lnTo>
                    <a:pt x="0" y="114"/>
                  </a:lnTo>
                  <a:lnTo>
                    <a:pt x="1" y="115"/>
                  </a:lnTo>
                  <a:lnTo>
                    <a:pt x="2" y="119"/>
                  </a:lnTo>
                  <a:lnTo>
                    <a:pt x="5" y="121"/>
                  </a:lnTo>
                  <a:lnTo>
                    <a:pt x="8" y="121"/>
                  </a:lnTo>
                  <a:lnTo>
                    <a:pt x="8" y="121"/>
                  </a:lnTo>
                  <a:lnTo>
                    <a:pt x="13" y="118"/>
                  </a:lnTo>
                  <a:lnTo>
                    <a:pt x="18" y="117"/>
                  </a:lnTo>
                  <a:lnTo>
                    <a:pt x="27" y="110"/>
                  </a:lnTo>
                  <a:lnTo>
                    <a:pt x="36" y="104"/>
                  </a:lnTo>
                  <a:lnTo>
                    <a:pt x="45" y="98"/>
                  </a:lnTo>
                  <a:lnTo>
                    <a:pt x="45" y="98"/>
                  </a:lnTo>
                  <a:lnTo>
                    <a:pt x="65" y="88"/>
                  </a:lnTo>
                  <a:lnTo>
                    <a:pt x="83" y="76"/>
                  </a:lnTo>
                  <a:lnTo>
                    <a:pt x="102" y="66"/>
                  </a:lnTo>
                  <a:lnTo>
                    <a:pt x="120" y="57"/>
                  </a:lnTo>
                  <a:lnTo>
                    <a:pt x="120" y="57"/>
                  </a:lnTo>
                  <a:lnTo>
                    <a:pt x="146" y="47"/>
                  </a:lnTo>
                  <a:lnTo>
                    <a:pt x="172" y="37"/>
                  </a:lnTo>
                  <a:lnTo>
                    <a:pt x="185" y="32"/>
                  </a:lnTo>
                  <a:lnTo>
                    <a:pt x="199" y="25"/>
                  </a:lnTo>
                  <a:lnTo>
                    <a:pt x="210" y="19"/>
                  </a:lnTo>
                  <a:lnTo>
                    <a:pt x="221" y="11"/>
                  </a:lnTo>
                  <a:lnTo>
                    <a:pt x="221" y="11"/>
                  </a:lnTo>
                  <a:lnTo>
                    <a:pt x="223" y="8"/>
                  </a:lnTo>
                  <a:lnTo>
                    <a:pt x="223" y="7"/>
                  </a:lnTo>
                  <a:lnTo>
                    <a:pt x="222" y="4"/>
                  </a:lnTo>
                  <a:lnTo>
                    <a:pt x="222" y="3"/>
                  </a:lnTo>
                  <a:lnTo>
                    <a:pt x="218" y="0"/>
                  </a:lnTo>
                  <a:lnTo>
                    <a:pt x="216" y="0"/>
                  </a:lnTo>
                  <a:lnTo>
                    <a:pt x="213" y="2"/>
                  </a:lnTo>
                  <a:lnTo>
                    <a:pt x="21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1" name="chenying0907 1057"/>
            <p:cNvSpPr/>
            <p:nvPr/>
          </p:nvSpPr>
          <p:spPr bwMode="auto">
            <a:xfrm>
              <a:off x="4805363" y="4244975"/>
              <a:ext cx="92075" cy="49213"/>
            </a:xfrm>
            <a:custGeom>
              <a:avLst/>
              <a:gdLst/>
              <a:ahLst/>
              <a:cxnLst>
                <a:cxn ang="0">
                  <a:pos x="228" y="0"/>
                </a:cxn>
                <a:cxn ang="0">
                  <a:pos x="228" y="0"/>
                </a:cxn>
                <a:cxn ang="0">
                  <a:pos x="221" y="0"/>
                </a:cxn>
                <a:cxn ang="0">
                  <a:pos x="213" y="3"/>
                </a:cxn>
                <a:cxn ang="0">
                  <a:pos x="199" y="8"/>
                </a:cxn>
                <a:cxn ang="0">
                  <a:pos x="171" y="21"/>
                </a:cxn>
                <a:cxn ang="0">
                  <a:pos x="171" y="21"/>
                </a:cxn>
                <a:cxn ang="0">
                  <a:pos x="105" y="50"/>
                </a:cxn>
                <a:cxn ang="0">
                  <a:pos x="105" y="50"/>
                </a:cxn>
                <a:cxn ang="0">
                  <a:pos x="76" y="61"/>
                </a:cxn>
                <a:cxn ang="0">
                  <a:pos x="63" y="69"/>
                </a:cxn>
                <a:cxn ang="0">
                  <a:pos x="48" y="77"/>
                </a:cxn>
                <a:cxn ang="0">
                  <a:pos x="35" y="85"/>
                </a:cxn>
                <a:cxn ang="0">
                  <a:pos x="24" y="94"/>
                </a:cxn>
                <a:cxn ang="0">
                  <a:pos x="12" y="105"/>
                </a:cxn>
                <a:cxn ang="0">
                  <a:pos x="1" y="115"/>
                </a:cxn>
                <a:cxn ang="0">
                  <a:pos x="1" y="115"/>
                </a:cxn>
                <a:cxn ang="0">
                  <a:pos x="0" y="118"/>
                </a:cxn>
                <a:cxn ang="0">
                  <a:pos x="0" y="120"/>
                </a:cxn>
                <a:cxn ang="0">
                  <a:pos x="1" y="124"/>
                </a:cxn>
                <a:cxn ang="0">
                  <a:pos x="5" y="125"/>
                </a:cxn>
                <a:cxn ang="0">
                  <a:pos x="7" y="125"/>
                </a:cxn>
                <a:cxn ang="0">
                  <a:pos x="9" y="124"/>
                </a:cxn>
                <a:cxn ang="0">
                  <a:pos x="9" y="124"/>
                </a:cxn>
                <a:cxn ang="0">
                  <a:pos x="20" y="112"/>
                </a:cxn>
                <a:cxn ang="0">
                  <a:pos x="33" y="102"/>
                </a:cxn>
                <a:cxn ang="0">
                  <a:pos x="44" y="93"/>
                </a:cxn>
                <a:cxn ang="0">
                  <a:pos x="59" y="84"/>
                </a:cxn>
                <a:cxn ang="0">
                  <a:pos x="72" y="77"/>
                </a:cxn>
                <a:cxn ang="0">
                  <a:pos x="86" y="69"/>
                </a:cxn>
                <a:cxn ang="0">
                  <a:pos x="116" y="57"/>
                </a:cxn>
                <a:cxn ang="0">
                  <a:pos x="116" y="57"/>
                </a:cxn>
                <a:cxn ang="0">
                  <a:pos x="158" y="39"/>
                </a:cxn>
                <a:cxn ang="0">
                  <a:pos x="158" y="39"/>
                </a:cxn>
                <a:cxn ang="0">
                  <a:pos x="192" y="22"/>
                </a:cxn>
                <a:cxn ang="0">
                  <a:pos x="211" y="14"/>
                </a:cxn>
                <a:cxn ang="0">
                  <a:pos x="220" y="12"/>
                </a:cxn>
                <a:cxn ang="0">
                  <a:pos x="228" y="10"/>
                </a:cxn>
                <a:cxn ang="0">
                  <a:pos x="228" y="10"/>
                </a:cxn>
                <a:cxn ang="0">
                  <a:pos x="230" y="10"/>
                </a:cxn>
                <a:cxn ang="0">
                  <a:pos x="232" y="9"/>
                </a:cxn>
                <a:cxn ang="0">
                  <a:pos x="233" y="5"/>
                </a:cxn>
                <a:cxn ang="0">
                  <a:pos x="232" y="1"/>
                </a:cxn>
                <a:cxn ang="0">
                  <a:pos x="230" y="0"/>
                </a:cxn>
                <a:cxn ang="0">
                  <a:pos x="228" y="0"/>
                </a:cxn>
                <a:cxn ang="0">
                  <a:pos x="228" y="0"/>
                </a:cxn>
              </a:cxnLst>
              <a:rect l="0" t="0" r="r" b="b"/>
              <a:pathLst>
                <a:path w="233" h="125">
                  <a:moveTo>
                    <a:pt x="228" y="0"/>
                  </a:moveTo>
                  <a:lnTo>
                    <a:pt x="228" y="0"/>
                  </a:lnTo>
                  <a:lnTo>
                    <a:pt x="221" y="0"/>
                  </a:lnTo>
                  <a:lnTo>
                    <a:pt x="213" y="3"/>
                  </a:lnTo>
                  <a:lnTo>
                    <a:pt x="199" y="8"/>
                  </a:lnTo>
                  <a:lnTo>
                    <a:pt x="171" y="21"/>
                  </a:lnTo>
                  <a:lnTo>
                    <a:pt x="171" y="21"/>
                  </a:lnTo>
                  <a:lnTo>
                    <a:pt x="105" y="50"/>
                  </a:lnTo>
                  <a:lnTo>
                    <a:pt x="105" y="50"/>
                  </a:lnTo>
                  <a:lnTo>
                    <a:pt x="76" y="61"/>
                  </a:lnTo>
                  <a:lnTo>
                    <a:pt x="63" y="69"/>
                  </a:lnTo>
                  <a:lnTo>
                    <a:pt x="48" y="77"/>
                  </a:lnTo>
                  <a:lnTo>
                    <a:pt x="35" y="85"/>
                  </a:lnTo>
                  <a:lnTo>
                    <a:pt x="24" y="94"/>
                  </a:lnTo>
                  <a:lnTo>
                    <a:pt x="12" y="105"/>
                  </a:lnTo>
                  <a:lnTo>
                    <a:pt x="1" y="115"/>
                  </a:lnTo>
                  <a:lnTo>
                    <a:pt x="1" y="115"/>
                  </a:lnTo>
                  <a:lnTo>
                    <a:pt x="0" y="118"/>
                  </a:lnTo>
                  <a:lnTo>
                    <a:pt x="0" y="120"/>
                  </a:lnTo>
                  <a:lnTo>
                    <a:pt x="1" y="124"/>
                  </a:lnTo>
                  <a:lnTo>
                    <a:pt x="5" y="125"/>
                  </a:lnTo>
                  <a:lnTo>
                    <a:pt x="7" y="125"/>
                  </a:lnTo>
                  <a:lnTo>
                    <a:pt x="9" y="124"/>
                  </a:lnTo>
                  <a:lnTo>
                    <a:pt x="9" y="124"/>
                  </a:lnTo>
                  <a:lnTo>
                    <a:pt x="20" y="112"/>
                  </a:lnTo>
                  <a:lnTo>
                    <a:pt x="33" y="102"/>
                  </a:lnTo>
                  <a:lnTo>
                    <a:pt x="44" y="93"/>
                  </a:lnTo>
                  <a:lnTo>
                    <a:pt x="59" y="84"/>
                  </a:lnTo>
                  <a:lnTo>
                    <a:pt x="72" y="77"/>
                  </a:lnTo>
                  <a:lnTo>
                    <a:pt x="86" y="69"/>
                  </a:lnTo>
                  <a:lnTo>
                    <a:pt x="116" y="57"/>
                  </a:lnTo>
                  <a:lnTo>
                    <a:pt x="116" y="57"/>
                  </a:lnTo>
                  <a:lnTo>
                    <a:pt x="158" y="39"/>
                  </a:lnTo>
                  <a:lnTo>
                    <a:pt x="158" y="39"/>
                  </a:lnTo>
                  <a:lnTo>
                    <a:pt x="192" y="22"/>
                  </a:lnTo>
                  <a:lnTo>
                    <a:pt x="211" y="14"/>
                  </a:lnTo>
                  <a:lnTo>
                    <a:pt x="220" y="12"/>
                  </a:lnTo>
                  <a:lnTo>
                    <a:pt x="228" y="10"/>
                  </a:lnTo>
                  <a:lnTo>
                    <a:pt x="228" y="10"/>
                  </a:lnTo>
                  <a:lnTo>
                    <a:pt x="230" y="10"/>
                  </a:lnTo>
                  <a:lnTo>
                    <a:pt x="232" y="9"/>
                  </a:lnTo>
                  <a:lnTo>
                    <a:pt x="233" y="5"/>
                  </a:lnTo>
                  <a:lnTo>
                    <a:pt x="232" y="1"/>
                  </a:lnTo>
                  <a:lnTo>
                    <a:pt x="230" y="0"/>
                  </a:lnTo>
                  <a:lnTo>
                    <a:pt x="228" y="0"/>
                  </a:lnTo>
                  <a:lnTo>
                    <a:pt x="22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2" name="chenying0907 1058"/>
            <p:cNvSpPr/>
            <p:nvPr/>
          </p:nvSpPr>
          <p:spPr bwMode="auto">
            <a:xfrm>
              <a:off x="4822826" y="4260850"/>
              <a:ext cx="85725" cy="53975"/>
            </a:xfrm>
            <a:custGeom>
              <a:avLst/>
              <a:gdLst/>
              <a:ahLst/>
              <a:cxnLst>
                <a:cxn ang="0">
                  <a:pos x="210" y="1"/>
                </a:cxn>
                <a:cxn ang="0">
                  <a:pos x="210" y="1"/>
                </a:cxn>
                <a:cxn ang="0">
                  <a:pos x="182" y="16"/>
                </a:cxn>
                <a:cxn ang="0">
                  <a:pos x="156" y="29"/>
                </a:cxn>
                <a:cxn ang="0">
                  <a:pos x="101" y="58"/>
                </a:cxn>
                <a:cxn ang="0">
                  <a:pos x="75" y="73"/>
                </a:cxn>
                <a:cxn ang="0">
                  <a:pos x="49" y="89"/>
                </a:cxn>
                <a:cxn ang="0">
                  <a:pos x="25" y="107"/>
                </a:cxn>
                <a:cxn ang="0">
                  <a:pos x="3" y="128"/>
                </a:cxn>
                <a:cxn ang="0">
                  <a:pos x="3" y="128"/>
                </a:cxn>
                <a:cxn ang="0">
                  <a:pos x="2" y="130"/>
                </a:cxn>
                <a:cxn ang="0">
                  <a:pos x="0" y="132"/>
                </a:cxn>
                <a:cxn ang="0">
                  <a:pos x="3" y="136"/>
                </a:cxn>
                <a:cxn ang="0">
                  <a:pos x="7" y="137"/>
                </a:cxn>
                <a:cxn ang="0">
                  <a:pos x="8" y="137"/>
                </a:cxn>
                <a:cxn ang="0">
                  <a:pos x="11" y="136"/>
                </a:cxn>
                <a:cxn ang="0">
                  <a:pos x="11" y="136"/>
                </a:cxn>
                <a:cxn ang="0">
                  <a:pos x="33" y="115"/>
                </a:cxn>
                <a:cxn ang="0">
                  <a:pos x="57" y="98"/>
                </a:cxn>
                <a:cxn ang="0">
                  <a:pos x="83" y="81"/>
                </a:cxn>
                <a:cxn ang="0">
                  <a:pos x="109" y="67"/>
                </a:cxn>
                <a:cxn ang="0">
                  <a:pos x="163" y="39"/>
                </a:cxn>
                <a:cxn ang="0">
                  <a:pos x="189" y="25"/>
                </a:cxn>
                <a:cxn ang="0">
                  <a:pos x="215" y="11"/>
                </a:cxn>
                <a:cxn ang="0">
                  <a:pos x="215" y="11"/>
                </a:cxn>
                <a:cxn ang="0">
                  <a:pos x="218" y="9"/>
                </a:cxn>
                <a:cxn ang="0">
                  <a:pos x="218" y="8"/>
                </a:cxn>
                <a:cxn ang="0">
                  <a:pos x="218" y="4"/>
                </a:cxn>
                <a:cxn ang="0">
                  <a:pos x="214" y="1"/>
                </a:cxn>
                <a:cxn ang="0">
                  <a:pos x="212" y="0"/>
                </a:cxn>
                <a:cxn ang="0">
                  <a:pos x="210" y="1"/>
                </a:cxn>
                <a:cxn ang="0">
                  <a:pos x="210" y="1"/>
                </a:cxn>
              </a:cxnLst>
              <a:rect l="0" t="0" r="r" b="b"/>
              <a:pathLst>
                <a:path w="218" h="137">
                  <a:moveTo>
                    <a:pt x="210" y="1"/>
                  </a:moveTo>
                  <a:lnTo>
                    <a:pt x="210" y="1"/>
                  </a:lnTo>
                  <a:lnTo>
                    <a:pt x="182" y="16"/>
                  </a:lnTo>
                  <a:lnTo>
                    <a:pt x="156" y="29"/>
                  </a:lnTo>
                  <a:lnTo>
                    <a:pt x="101" y="58"/>
                  </a:lnTo>
                  <a:lnTo>
                    <a:pt x="75" y="73"/>
                  </a:lnTo>
                  <a:lnTo>
                    <a:pt x="49" y="89"/>
                  </a:lnTo>
                  <a:lnTo>
                    <a:pt x="25" y="107"/>
                  </a:lnTo>
                  <a:lnTo>
                    <a:pt x="3" y="128"/>
                  </a:lnTo>
                  <a:lnTo>
                    <a:pt x="3" y="128"/>
                  </a:lnTo>
                  <a:lnTo>
                    <a:pt x="2" y="130"/>
                  </a:lnTo>
                  <a:lnTo>
                    <a:pt x="0" y="132"/>
                  </a:lnTo>
                  <a:lnTo>
                    <a:pt x="3" y="136"/>
                  </a:lnTo>
                  <a:lnTo>
                    <a:pt x="7" y="137"/>
                  </a:lnTo>
                  <a:lnTo>
                    <a:pt x="8" y="137"/>
                  </a:lnTo>
                  <a:lnTo>
                    <a:pt x="11" y="136"/>
                  </a:lnTo>
                  <a:lnTo>
                    <a:pt x="11" y="136"/>
                  </a:lnTo>
                  <a:lnTo>
                    <a:pt x="33" y="115"/>
                  </a:lnTo>
                  <a:lnTo>
                    <a:pt x="57" y="98"/>
                  </a:lnTo>
                  <a:lnTo>
                    <a:pt x="83" y="81"/>
                  </a:lnTo>
                  <a:lnTo>
                    <a:pt x="109" y="67"/>
                  </a:lnTo>
                  <a:lnTo>
                    <a:pt x="163" y="39"/>
                  </a:lnTo>
                  <a:lnTo>
                    <a:pt x="189" y="25"/>
                  </a:lnTo>
                  <a:lnTo>
                    <a:pt x="215" y="11"/>
                  </a:lnTo>
                  <a:lnTo>
                    <a:pt x="215" y="11"/>
                  </a:lnTo>
                  <a:lnTo>
                    <a:pt x="218" y="9"/>
                  </a:lnTo>
                  <a:lnTo>
                    <a:pt x="218" y="8"/>
                  </a:lnTo>
                  <a:lnTo>
                    <a:pt x="218" y="4"/>
                  </a:lnTo>
                  <a:lnTo>
                    <a:pt x="214" y="1"/>
                  </a:lnTo>
                  <a:lnTo>
                    <a:pt x="212" y="0"/>
                  </a:lnTo>
                  <a:lnTo>
                    <a:pt x="210" y="1"/>
                  </a:lnTo>
                  <a:lnTo>
                    <a:pt x="21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3" name="chenying0907 1059"/>
            <p:cNvSpPr/>
            <p:nvPr/>
          </p:nvSpPr>
          <p:spPr bwMode="auto">
            <a:xfrm>
              <a:off x="4814888" y="4289425"/>
              <a:ext cx="93663" cy="69850"/>
            </a:xfrm>
            <a:custGeom>
              <a:avLst/>
              <a:gdLst/>
              <a:ahLst/>
              <a:cxnLst>
                <a:cxn ang="0">
                  <a:pos x="228" y="0"/>
                </a:cxn>
                <a:cxn ang="0">
                  <a:pos x="228" y="0"/>
                </a:cxn>
                <a:cxn ang="0">
                  <a:pos x="214" y="6"/>
                </a:cxn>
                <a:cxn ang="0">
                  <a:pos x="199" y="14"/>
                </a:cxn>
                <a:cxn ang="0">
                  <a:pos x="173" y="31"/>
                </a:cxn>
                <a:cxn ang="0">
                  <a:pos x="122" y="69"/>
                </a:cxn>
                <a:cxn ang="0">
                  <a:pos x="122" y="69"/>
                </a:cxn>
                <a:cxn ang="0">
                  <a:pos x="91" y="91"/>
                </a:cxn>
                <a:cxn ang="0">
                  <a:pos x="61" y="116"/>
                </a:cxn>
                <a:cxn ang="0">
                  <a:pos x="31" y="141"/>
                </a:cxn>
                <a:cxn ang="0">
                  <a:pos x="3" y="167"/>
                </a:cxn>
                <a:cxn ang="0">
                  <a:pos x="3" y="167"/>
                </a:cxn>
                <a:cxn ang="0">
                  <a:pos x="2" y="168"/>
                </a:cxn>
                <a:cxn ang="0">
                  <a:pos x="0" y="171"/>
                </a:cxn>
                <a:cxn ang="0">
                  <a:pos x="3" y="175"/>
                </a:cxn>
                <a:cxn ang="0">
                  <a:pos x="7" y="176"/>
                </a:cxn>
                <a:cxn ang="0">
                  <a:pos x="8" y="176"/>
                </a:cxn>
                <a:cxn ang="0">
                  <a:pos x="11" y="175"/>
                </a:cxn>
                <a:cxn ang="0">
                  <a:pos x="11" y="175"/>
                </a:cxn>
                <a:cxn ang="0">
                  <a:pos x="36" y="153"/>
                </a:cxn>
                <a:cxn ang="0">
                  <a:pos x="62" y="132"/>
                </a:cxn>
                <a:cxn ang="0">
                  <a:pos x="88" y="111"/>
                </a:cxn>
                <a:cxn ang="0">
                  <a:pos x="114" y="89"/>
                </a:cxn>
                <a:cxn ang="0">
                  <a:pos x="114" y="89"/>
                </a:cxn>
                <a:cxn ang="0">
                  <a:pos x="129" y="77"/>
                </a:cxn>
                <a:cxn ang="0">
                  <a:pos x="144" y="66"/>
                </a:cxn>
                <a:cxn ang="0">
                  <a:pos x="176" y="45"/>
                </a:cxn>
                <a:cxn ang="0">
                  <a:pos x="176" y="45"/>
                </a:cxn>
                <a:cxn ang="0">
                  <a:pos x="202" y="27"/>
                </a:cxn>
                <a:cxn ang="0">
                  <a:pos x="216" y="18"/>
                </a:cxn>
                <a:cxn ang="0">
                  <a:pos x="231" y="11"/>
                </a:cxn>
                <a:cxn ang="0">
                  <a:pos x="231" y="11"/>
                </a:cxn>
                <a:cxn ang="0">
                  <a:pos x="233" y="10"/>
                </a:cxn>
                <a:cxn ang="0">
                  <a:pos x="235" y="8"/>
                </a:cxn>
                <a:cxn ang="0">
                  <a:pos x="235" y="4"/>
                </a:cxn>
                <a:cxn ang="0">
                  <a:pos x="233" y="1"/>
                </a:cxn>
                <a:cxn ang="0">
                  <a:pos x="232" y="0"/>
                </a:cxn>
                <a:cxn ang="0">
                  <a:pos x="231" y="0"/>
                </a:cxn>
                <a:cxn ang="0">
                  <a:pos x="228" y="0"/>
                </a:cxn>
                <a:cxn ang="0">
                  <a:pos x="228" y="0"/>
                </a:cxn>
              </a:cxnLst>
              <a:rect l="0" t="0" r="r" b="b"/>
              <a:pathLst>
                <a:path w="235" h="176">
                  <a:moveTo>
                    <a:pt x="228" y="0"/>
                  </a:moveTo>
                  <a:lnTo>
                    <a:pt x="228" y="0"/>
                  </a:lnTo>
                  <a:lnTo>
                    <a:pt x="214" y="6"/>
                  </a:lnTo>
                  <a:lnTo>
                    <a:pt x="199" y="14"/>
                  </a:lnTo>
                  <a:lnTo>
                    <a:pt x="173" y="31"/>
                  </a:lnTo>
                  <a:lnTo>
                    <a:pt x="122" y="69"/>
                  </a:lnTo>
                  <a:lnTo>
                    <a:pt x="122" y="69"/>
                  </a:lnTo>
                  <a:lnTo>
                    <a:pt x="91" y="91"/>
                  </a:lnTo>
                  <a:lnTo>
                    <a:pt x="61" y="116"/>
                  </a:lnTo>
                  <a:lnTo>
                    <a:pt x="31" y="141"/>
                  </a:lnTo>
                  <a:lnTo>
                    <a:pt x="3" y="167"/>
                  </a:lnTo>
                  <a:lnTo>
                    <a:pt x="3" y="167"/>
                  </a:lnTo>
                  <a:lnTo>
                    <a:pt x="2" y="168"/>
                  </a:lnTo>
                  <a:lnTo>
                    <a:pt x="0" y="171"/>
                  </a:lnTo>
                  <a:lnTo>
                    <a:pt x="3" y="175"/>
                  </a:lnTo>
                  <a:lnTo>
                    <a:pt x="7" y="176"/>
                  </a:lnTo>
                  <a:lnTo>
                    <a:pt x="8" y="176"/>
                  </a:lnTo>
                  <a:lnTo>
                    <a:pt x="11" y="175"/>
                  </a:lnTo>
                  <a:lnTo>
                    <a:pt x="11" y="175"/>
                  </a:lnTo>
                  <a:lnTo>
                    <a:pt x="36" y="153"/>
                  </a:lnTo>
                  <a:lnTo>
                    <a:pt x="62" y="132"/>
                  </a:lnTo>
                  <a:lnTo>
                    <a:pt x="88" y="111"/>
                  </a:lnTo>
                  <a:lnTo>
                    <a:pt x="114" y="89"/>
                  </a:lnTo>
                  <a:lnTo>
                    <a:pt x="114" y="89"/>
                  </a:lnTo>
                  <a:lnTo>
                    <a:pt x="129" y="77"/>
                  </a:lnTo>
                  <a:lnTo>
                    <a:pt x="144" y="66"/>
                  </a:lnTo>
                  <a:lnTo>
                    <a:pt x="176" y="45"/>
                  </a:lnTo>
                  <a:lnTo>
                    <a:pt x="176" y="45"/>
                  </a:lnTo>
                  <a:lnTo>
                    <a:pt x="202" y="27"/>
                  </a:lnTo>
                  <a:lnTo>
                    <a:pt x="216" y="18"/>
                  </a:lnTo>
                  <a:lnTo>
                    <a:pt x="231" y="11"/>
                  </a:lnTo>
                  <a:lnTo>
                    <a:pt x="231" y="11"/>
                  </a:lnTo>
                  <a:lnTo>
                    <a:pt x="233" y="10"/>
                  </a:lnTo>
                  <a:lnTo>
                    <a:pt x="235" y="8"/>
                  </a:lnTo>
                  <a:lnTo>
                    <a:pt x="235" y="4"/>
                  </a:lnTo>
                  <a:lnTo>
                    <a:pt x="233" y="1"/>
                  </a:lnTo>
                  <a:lnTo>
                    <a:pt x="232" y="0"/>
                  </a:lnTo>
                  <a:lnTo>
                    <a:pt x="231" y="0"/>
                  </a:lnTo>
                  <a:lnTo>
                    <a:pt x="228" y="0"/>
                  </a:lnTo>
                  <a:lnTo>
                    <a:pt x="22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4" name="chenying0907 1060"/>
            <p:cNvSpPr/>
            <p:nvPr/>
          </p:nvSpPr>
          <p:spPr bwMode="auto">
            <a:xfrm>
              <a:off x="4819651" y="4319588"/>
              <a:ext cx="98425" cy="66675"/>
            </a:xfrm>
            <a:custGeom>
              <a:avLst/>
              <a:gdLst/>
              <a:ahLst/>
              <a:cxnLst>
                <a:cxn ang="0">
                  <a:pos x="236" y="2"/>
                </a:cxn>
                <a:cxn ang="0">
                  <a:pos x="236" y="2"/>
                </a:cxn>
                <a:cxn ang="0">
                  <a:pos x="221" y="13"/>
                </a:cxn>
                <a:cxn ang="0">
                  <a:pos x="207" y="22"/>
                </a:cxn>
                <a:cxn ang="0">
                  <a:pos x="174" y="41"/>
                </a:cxn>
                <a:cxn ang="0">
                  <a:pos x="174" y="41"/>
                </a:cxn>
                <a:cxn ang="0">
                  <a:pos x="101" y="84"/>
                </a:cxn>
                <a:cxn ang="0">
                  <a:pos x="101" y="84"/>
                </a:cxn>
                <a:cxn ang="0">
                  <a:pos x="75" y="102"/>
                </a:cxn>
                <a:cxn ang="0">
                  <a:pos x="50" y="121"/>
                </a:cxn>
                <a:cxn ang="0">
                  <a:pos x="2" y="161"/>
                </a:cxn>
                <a:cxn ang="0">
                  <a:pos x="2" y="161"/>
                </a:cxn>
                <a:cxn ang="0">
                  <a:pos x="0" y="164"/>
                </a:cxn>
                <a:cxn ang="0">
                  <a:pos x="0" y="165"/>
                </a:cxn>
                <a:cxn ang="0">
                  <a:pos x="0" y="168"/>
                </a:cxn>
                <a:cxn ang="0">
                  <a:pos x="2" y="169"/>
                </a:cxn>
                <a:cxn ang="0">
                  <a:pos x="5" y="170"/>
                </a:cxn>
                <a:cxn ang="0">
                  <a:pos x="8" y="170"/>
                </a:cxn>
                <a:cxn ang="0">
                  <a:pos x="11" y="169"/>
                </a:cxn>
                <a:cxn ang="0">
                  <a:pos x="11" y="169"/>
                </a:cxn>
                <a:cxn ang="0">
                  <a:pos x="37" y="147"/>
                </a:cxn>
                <a:cxn ang="0">
                  <a:pos x="64" y="124"/>
                </a:cxn>
                <a:cxn ang="0">
                  <a:pos x="93" y="104"/>
                </a:cxn>
                <a:cxn ang="0">
                  <a:pos x="108" y="93"/>
                </a:cxn>
                <a:cxn ang="0">
                  <a:pos x="123" y="85"/>
                </a:cxn>
                <a:cxn ang="0">
                  <a:pos x="123" y="85"/>
                </a:cxn>
                <a:cxn ang="0">
                  <a:pos x="157" y="66"/>
                </a:cxn>
                <a:cxn ang="0">
                  <a:pos x="190" y="45"/>
                </a:cxn>
                <a:cxn ang="0">
                  <a:pos x="190" y="45"/>
                </a:cxn>
                <a:cxn ang="0">
                  <a:pos x="217" y="29"/>
                </a:cxn>
                <a:cxn ang="0">
                  <a:pos x="232" y="20"/>
                </a:cxn>
                <a:cxn ang="0">
                  <a:pos x="244" y="9"/>
                </a:cxn>
                <a:cxn ang="0">
                  <a:pos x="244" y="9"/>
                </a:cxn>
                <a:cxn ang="0">
                  <a:pos x="246" y="8"/>
                </a:cxn>
                <a:cxn ang="0">
                  <a:pos x="246" y="5"/>
                </a:cxn>
                <a:cxn ang="0">
                  <a:pos x="245" y="2"/>
                </a:cxn>
                <a:cxn ang="0">
                  <a:pos x="241" y="0"/>
                </a:cxn>
                <a:cxn ang="0">
                  <a:pos x="238" y="0"/>
                </a:cxn>
                <a:cxn ang="0">
                  <a:pos x="236" y="2"/>
                </a:cxn>
                <a:cxn ang="0">
                  <a:pos x="236" y="2"/>
                </a:cxn>
              </a:cxnLst>
              <a:rect l="0" t="0" r="r" b="b"/>
              <a:pathLst>
                <a:path w="246" h="170">
                  <a:moveTo>
                    <a:pt x="236" y="2"/>
                  </a:moveTo>
                  <a:lnTo>
                    <a:pt x="236" y="2"/>
                  </a:lnTo>
                  <a:lnTo>
                    <a:pt x="221" y="13"/>
                  </a:lnTo>
                  <a:lnTo>
                    <a:pt x="207" y="22"/>
                  </a:lnTo>
                  <a:lnTo>
                    <a:pt x="174" y="41"/>
                  </a:lnTo>
                  <a:lnTo>
                    <a:pt x="174" y="41"/>
                  </a:lnTo>
                  <a:lnTo>
                    <a:pt x="101" y="84"/>
                  </a:lnTo>
                  <a:lnTo>
                    <a:pt x="101" y="84"/>
                  </a:lnTo>
                  <a:lnTo>
                    <a:pt x="75" y="102"/>
                  </a:lnTo>
                  <a:lnTo>
                    <a:pt x="50" y="121"/>
                  </a:lnTo>
                  <a:lnTo>
                    <a:pt x="2" y="161"/>
                  </a:lnTo>
                  <a:lnTo>
                    <a:pt x="2" y="161"/>
                  </a:lnTo>
                  <a:lnTo>
                    <a:pt x="0" y="164"/>
                  </a:lnTo>
                  <a:lnTo>
                    <a:pt x="0" y="165"/>
                  </a:lnTo>
                  <a:lnTo>
                    <a:pt x="0" y="168"/>
                  </a:lnTo>
                  <a:lnTo>
                    <a:pt x="2" y="169"/>
                  </a:lnTo>
                  <a:lnTo>
                    <a:pt x="5" y="170"/>
                  </a:lnTo>
                  <a:lnTo>
                    <a:pt x="8" y="170"/>
                  </a:lnTo>
                  <a:lnTo>
                    <a:pt x="11" y="169"/>
                  </a:lnTo>
                  <a:lnTo>
                    <a:pt x="11" y="169"/>
                  </a:lnTo>
                  <a:lnTo>
                    <a:pt x="37" y="147"/>
                  </a:lnTo>
                  <a:lnTo>
                    <a:pt x="64" y="124"/>
                  </a:lnTo>
                  <a:lnTo>
                    <a:pt x="93" y="104"/>
                  </a:lnTo>
                  <a:lnTo>
                    <a:pt x="108" y="93"/>
                  </a:lnTo>
                  <a:lnTo>
                    <a:pt x="123" y="85"/>
                  </a:lnTo>
                  <a:lnTo>
                    <a:pt x="123" y="85"/>
                  </a:lnTo>
                  <a:lnTo>
                    <a:pt x="157" y="66"/>
                  </a:lnTo>
                  <a:lnTo>
                    <a:pt x="190" y="45"/>
                  </a:lnTo>
                  <a:lnTo>
                    <a:pt x="190" y="45"/>
                  </a:lnTo>
                  <a:lnTo>
                    <a:pt x="217" y="29"/>
                  </a:lnTo>
                  <a:lnTo>
                    <a:pt x="232" y="20"/>
                  </a:lnTo>
                  <a:lnTo>
                    <a:pt x="244" y="9"/>
                  </a:lnTo>
                  <a:lnTo>
                    <a:pt x="244" y="9"/>
                  </a:lnTo>
                  <a:lnTo>
                    <a:pt x="246" y="8"/>
                  </a:lnTo>
                  <a:lnTo>
                    <a:pt x="246" y="5"/>
                  </a:lnTo>
                  <a:lnTo>
                    <a:pt x="245" y="2"/>
                  </a:lnTo>
                  <a:lnTo>
                    <a:pt x="241" y="0"/>
                  </a:lnTo>
                  <a:lnTo>
                    <a:pt x="238" y="0"/>
                  </a:lnTo>
                  <a:lnTo>
                    <a:pt x="236" y="2"/>
                  </a:lnTo>
                  <a:lnTo>
                    <a:pt x="2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5" name="chenying0907 1061"/>
            <p:cNvSpPr/>
            <p:nvPr/>
          </p:nvSpPr>
          <p:spPr bwMode="auto">
            <a:xfrm>
              <a:off x="4827588" y="4351338"/>
              <a:ext cx="95250" cy="65088"/>
            </a:xfrm>
            <a:custGeom>
              <a:avLst/>
              <a:gdLst/>
              <a:ahLst/>
              <a:cxnLst>
                <a:cxn ang="0">
                  <a:pos x="230" y="1"/>
                </a:cxn>
                <a:cxn ang="0">
                  <a:pos x="230" y="1"/>
                </a:cxn>
                <a:cxn ang="0">
                  <a:pos x="224" y="7"/>
                </a:cxn>
                <a:cxn ang="0">
                  <a:pos x="217" y="12"/>
                </a:cxn>
                <a:cxn ang="0">
                  <a:pos x="202" y="22"/>
                </a:cxn>
                <a:cxn ang="0">
                  <a:pos x="186" y="31"/>
                </a:cxn>
                <a:cxn ang="0">
                  <a:pos x="170" y="41"/>
                </a:cxn>
                <a:cxn ang="0">
                  <a:pos x="170" y="41"/>
                </a:cxn>
                <a:cxn ang="0">
                  <a:pos x="152" y="52"/>
                </a:cxn>
                <a:cxn ang="0">
                  <a:pos x="132" y="64"/>
                </a:cxn>
                <a:cxn ang="0">
                  <a:pos x="114" y="75"/>
                </a:cxn>
                <a:cxn ang="0">
                  <a:pos x="94" y="86"/>
                </a:cxn>
                <a:cxn ang="0">
                  <a:pos x="94" y="86"/>
                </a:cxn>
                <a:cxn ang="0">
                  <a:pos x="60" y="109"/>
                </a:cxn>
                <a:cxn ang="0">
                  <a:pos x="26" y="132"/>
                </a:cxn>
                <a:cxn ang="0">
                  <a:pos x="26" y="132"/>
                </a:cxn>
                <a:cxn ang="0">
                  <a:pos x="19" y="137"/>
                </a:cxn>
                <a:cxn ang="0">
                  <a:pos x="11" y="143"/>
                </a:cxn>
                <a:cxn ang="0">
                  <a:pos x="4" y="149"/>
                </a:cxn>
                <a:cxn ang="0">
                  <a:pos x="3" y="153"/>
                </a:cxn>
                <a:cxn ang="0">
                  <a:pos x="0" y="158"/>
                </a:cxn>
                <a:cxn ang="0">
                  <a:pos x="0" y="158"/>
                </a:cxn>
                <a:cxn ang="0">
                  <a:pos x="0" y="161"/>
                </a:cxn>
                <a:cxn ang="0">
                  <a:pos x="2" y="162"/>
                </a:cxn>
                <a:cxn ang="0">
                  <a:pos x="6" y="165"/>
                </a:cxn>
                <a:cxn ang="0">
                  <a:pos x="9" y="165"/>
                </a:cxn>
                <a:cxn ang="0">
                  <a:pos x="11" y="164"/>
                </a:cxn>
                <a:cxn ang="0">
                  <a:pos x="12" y="161"/>
                </a:cxn>
                <a:cxn ang="0">
                  <a:pos x="12" y="161"/>
                </a:cxn>
                <a:cxn ang="0">
                  <a:pos x="15" y="154"/>
                </a:cxn>
                <a:cxn ang="0">
                  <a:pos x="20" y="149"/>
                </a:cxn>
                <a:cxn ang="0">
                  <a:pos x="28" y="143"/>
                </a:cxn>
                <a:cxn ang="0">
                  <a:pos x="36" y="137"/>
                </a:cxn>
                <a:cxn ang="0">
                  <a:pos x="53" y="127"/>
                </a:cxn>
                <a:cxn ang="0">
                  <a:pos x="66" y="119"/>
                </a:cxn>
                <a:cxn ang="0">
                  <a:pos x="66" y="119"/>
                </a:cxn>
                <a:cxn ang="0">
                  <a:pos x="100" y="97"/>
                </a:cxn>
                <a:cxn ang="0">
                  <a:pos x="118" y="86"/>
                </a:cxn>
                <a:cxn ang="0">
                  <a:pos x="136" y="76"/>
                </a:cxn>
                <a:cxn ang="0">
                  <a:pos x="136" y="76"/>
                </a:cxn>
                <a:cxn ang="0">
                  <a:pos x="151" y="68"/>
                </a:cxn>
                <a:cxn ang="0">
                  <a:pos x="165" y="59"/>
                </a:cxn>
                <a:cxn ang="0">
                  <a:pos x="191" y="39"/>
                </a:cxn>
                <a:cxn ang="0">
                  <a:pos x="191" y="39"/>
                </a:cxn>
                <a:cxn ang="0">
                  <a:pos x="203" y="31"/>
                </a:cxn>
                <a:cxn ang="0">
                  <a:pos x="216" y="25"/>
                </a:cxn>
                <a:cxn ang="0">
                  <a:pos x="228" y="18"/>
                </a:cxn>
                <a:cxn ang="0">
                  <a:pos x="238" y="9"/>
                </a:cxn>
                <a:cxn ang="0">
                  <a:pos x="238" y="9"/>
                </a:cxn>
                <a:cxn ang="0">
                  <a:pos x="240" y="8"/>
                </a:cxn>
                <a:cxn ang="0">
                  <a:pos x="241" y="5"/>
                </a:cxn>
                <a:cxn ang="0">
                  <a:pos x="238" y="1"/>
                </a:cxn>
                <a:cxn ang="0">
                  <a:pos x="234" y="0"/>
                </a:cxn>
                <a:cxn ang="0">
                  <a:pos x="233" y="0"/>
                </a:cxn>
                <a:cxn ang="0">
                  <a:pos x="230" y="1"/>
                </a:cxn>
                <a:cxn ang="0">
                  <a:pos x="230" y="1"/>
                </a:cxn>
              </a:cxnLst>
              <a:rect l="0" t="0" r="r" b="b"/>
              <a:pathLst>
                <a:path w="241" h="165">
                  <a:moveTo>
                    <a:pt x="230" y="1"/>
                  </a:moveTo>
                  <a:lnTo>
                    <a:pt x="230" y="1"/>
                  </a:lnTo>
                  <a:lnTo>
                    <a:pt x="224" y="7"/>
                  </a:lnTo>
                  <a:lnTo>
                    <a:pt x="217" y="12"/>
                  </a:lnTo>
                  <a:lnTo>
                    <a:pt x="202" y="22"/>
                  </a:lnTo>
                  <a:lnTo>
                    <a:pt x="186" y="31"/>
                  </a:lnTo>
                  <a:lnTo>
                    <a:pt x="170" y="41"/>
                  </a:lnTo>
                  <a:lnTo>
                    <a:pt x="170" y="41"/>
                  </a:lnTo>
                  <a:lnTo>
                    <a:pt x="152" y="52"/>
                  </a:lnTo>
                  <a:lnTo>
                    <a:pt x="132" y="64"/>
                  </a:lnTo>
                  <a:lnTo>
                    <a:pt x="114" y="75"/>
                  </a:lnTo>
                  <a:lnTo>
                    <a:pt x="94" y="86"/>
                  </a:lnTo>
                  <a:lnTo>
                    <a:pt x="94" y="86"/>
                  </a:lnTo>
                  <a:lnTo>
                    <a:pt x="60" y="109"/>
                  </a:lnTo>
                  <a:lnTo>
                    <a:pt x="26" y="132"/>
                  </a:lnTo>
                  <a:lnTo>
                    <a:pt x="26" y="132"/>
                  </a:lnTo>
                  <a:lnTo>
                    <a:pt x="19" y="137"/>
                  </a:lnTo>
                  <a:lnTo>
                    <a:pt x="11" y="143"/>
                  </a:lnTo>
                  <a:lnTo>
                    <a:pt x="4" y="149"/>
                  </a:lnTo>
                  <a:lnTo>
                    <a:pt x="3" y="153"/>
                  </a:lnTo>
                  <a:lnTo>
                    <a:pt x="0" y="158"/>
                  </a:lnTo>
                  <a:lnTo>
                    <a:pt x="0" y="158"/>
                  </a:lnTo>
                  <a:lnTo>
                    <a:pt x="0" y="161"/>
                  </a:lnTo>
                  <a:lnTo>
                    <a:pt x="2" y="162"/>
                  </a:lnTo>
                  <a:lnTo>
                    <a:pt x="6" y="165"/>
                  </a:lnTo>
                  <a:lnTo>
                    <a:pt x="9" y="165"/>
                  </a:lnTo>
                  <a:lnTo>
                    <a:pt x="11" y="164"/>
                  </a:lnTo>
                  <a:lnTo>
                    <a:pt x="12" y="161"/>
                  </a:lnTo>
                  <a:lnTo>
                    <a:pt x="12" y="161"/>
                  </a:lnTo>
                  <a:lnTo>
                    <a:pt x="15" y="154"/>
                  </a:lnTo>
                  <a:lnTo>
                    <a:pt x="20" y="149"/>
                  </a:lnTo>
                  <a:lnTo>
                    <a:pt x="28" y="143"/>
                  </a:lnTo>
                  <a:lnTo>
                    <a:pt x="36" y="137"/>
                  </a:lnTo>
                  <a:lnTo>
                    <a:pt x="53" y="127"/>
                  </a:lnTo>
                  <a:lnTo>
                    <a:pt x="66" y="119"/>
                  </a:lnTo>
                  <a:lnTo>
                    <a:pt x="66" y="119"/>
                  </a:lnTo>
                  <a:lnTo>
                    <a:pt x="100" y="97"/>
                  </a:lnTo>
                  <a:lnTo>
                    <a:pt x="118" y="86"/>
                  </a:lnTo>
                  <a:lnTo>
                    <a:pt x="136" y="76"/>
                  </a:lnTo>
                  <a:lnTo>
                    <a:pt x="136" y="76"/>
                  </a:lnTo>
                  <a:lnTo>
                    <a:pt x="151" y="68"/>
                  </a:lnTo>
                  <a:lnTo>
                    <a:pt x="165" y="59"/>
                  </a:lnTo>
                  <a:lnTo>
                    <a:pt x="191" y="39"/>
                  </a:lnTo>
                  <a:lnTo>
                    <a:pt x="191" y="39"/>
                  </a:lnTo>
                  <a:lnTo>
                    <a:pt x="203" y="31"/>
                  </a:lnTo>
                  <a:lnTo>
                    <a:pt x="216" y="25"/>
                  </a:lnTo>
                  <a:lnTo>
                    <a:pt x="228" y="18"/>
                  </a:lnTo>
                  <a:lnTo>
                    <a:pt x="238" y="9"/>
                  </a:lnTo>
                  <a:lnTo>
                    <a:pt x="238" y="9"/>
                  </a:lnTo>
                  <a:lnTo>
                    <a:pt x="240" y="8"/>
                  </a:lnTo>
                  <a:lnTo>
                    <a:pt x="241" y="5"/>
                  </a:lnTo>
                  <a:lnTo>
                    <a:pt x="238" y="1"/>
                  </a:lnTo>
                  <a:lnTo>
                    <a:pt x="234" y="0"/>
                  </a:lnTo>
                  <a:lnTo>
                    <a:pt x="233" y="0"/>
                  </a:lnTo>
                  <a:lnTo>
                    <a:pt x="230" y="1"/>
                  </a:lnTo>
                  <a:lnTo>
                    <a:pt x="23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6" name="chenying0907 1062"/>
            <p:cNvSpPr/>
            <p:nvPr/>
          </p:nvSpPr>
          <p:spPr bwMode="auto">
            <a:xfrm>
              <a:off x="4822826" y="4378325"/>
              <a:ext cx="101600" cy="68263"/>
            </a:xfrm>
            <a:custGeom>
              <a:avLst/>
              <a:gdLst/>
              <a:ahLst/>
              <a:cxnLst>
                <a:cxn ang="0">
                  <a:pos x="249" y="1"/>
                </a:cxn>
                <a:cxn ang="0">
                  <a:pos x="249" y="1"/>
                </a:cxn>
                <a:cxn ang="0">
                  <a:pos x="219" y="17"/>
                </a:cxn>
                <a:cxn ang="0">
                  <a:pos x="188" y="33"/>
                </a:cxn>
                <a:cxn ang="0">
                  <a:pos x="157" y="51"/>
                </a:cxn>
                <a:cxn ang="0">
                  <a:pos x="129" y="69"/>
                </a:cxn>
                <a:cxn ang="0">
                  <a:pos x="129" y="69"/>
                </a:cxn>
                <a:cxn ang="0">
                  <a:pos x="99" y="89"/>
                </a:cxn>
                <a:cxn ang="0">
                  <a:pos x="69" y="111"/>
                </a:cxn>
                <a:cxn ang="0">
                  <a:pos x="69" y="111"/>
                </a:cxn>
                <a:cxn ang="0">
                  <a:pos x="54" y="124"/>
                </a:cxn>
                <a:cxn ang="0">
                  <a:pos x="40" y="140"/>
                </a:cxn>
                <a:cxn ang="0">
                  <a:pos x="31" y="147"/>
                </a:cxn>
                <a:cxn ang="0">
                  <a:pos x="23" y="153"/>
                </a:cxn>
                <a:cxn ang="0">
                  <a:pos x="14" y="158"/>
                </a:cxn>
                <a:cxn ang="0">
                  <a:pos x="6" y="161"/>
                </a:cxn>
                <a:cxn ang="0">
                  <a:pos x="6" y="161"/>
                </a:cxn>
                <a:cxn ang="0">
                  <a:pos x="3" y="161"/>
                </a:cxn>
                <a:cxn ang="0">
                  <a:pos x="2" y="164"/>
                </a:cxn>
                <a:cxn ang="0">
                  <a:pos x="0" y="165"/>
                </a:cxn>
                <a:cxn ang="0">
                  <a:pos x="2" y="167"/>
                </a:cxn>
                <a:cxn ang="0">
                  <a:pos x="3" y="170"/>
                </a:cxn>
                <a:cxn ang="0">
                  <a:pos x="6" y="171"/>
                </a:cxn>
                <a:cxn ang="0">
                  <a:pos x="8" y="171"/>
                </a:cxn>
                <a:cxn ang="0">
                  <a:pos x="8" y="171"/>
                </a:cxn>
                <a:cxn ang="0">
                  <a:pos x="14" y="170"/>
                </a:cxn>
                <a:cxn ang="0">
                  <a:pos x="20" y="167"/>
                </a:cxn>
                <a:cxn ang="0">
                  <a:pos x="29" y="162"/>
                </a:cxn>
                <a:cxn ang="0">
                  <a:pos x="38" y="154"/>
                </a:cxn>
                <a:cxn ang="0">
                  <a:pos x="46" y="147"/>
                </a:cxn>
                <a:cxn ang="0">
                  <a:pos x="46" y="147"/>
                </a:cxn>
                <a:cxn ang="0">
                  <a:pos x="66" y="130"/>
                </a:cxn>
                <a:cxn ang="0">
                  <a:pos x="86" y="114"/>
                </a:cxn>
                <a:cxn ang="0">
                  <a:pos x="126" y="85"/>
                </a:cxn>
                <a:cxn ang="0">
                  <a:pos x="126" y="85"/>
                </a:cxn>
                <a:cxn ang="0">
                  <a:pos x="140" y="75"/>
                </a:cxn>
                <a:cxn ang="0">
                  <a:pos x="156" y="64"/>
                </a:cxn>
                <a:cxn ang="0">
                  <a:pos x="189" y="45"/>
                </a:cxn>
                <a:cxn ang="0">
                  <a:pos x="222" y="28"/>
                </a:cxn>
                <a:cxn ang="0">
                  <a:pos x="256" y="11"/>
                </a:cxn>
                <a:cxn ang="0">
                  <a:pos x="256" y="11"/>
                </a:cxn>
                <a:cxn ang="0">
                  <a:pos x="257" y="9"/>
                </a:cxn>
                <a:cxn ang="0">
                  <a:pos x="258" y="8"/>
                </a:cxn>
                <a:cxn ang="0">
                  <a:pos x="257" y="4"/>
                </a:cxn>
                <a:cxn ang="0">
                  <a:pos x="254" y="1"/>
                </a:cxn>
                <a:cxn ang="0">
                  <a:pos x="252" y="0"/>
                </a:cxn>
                <a:cxn ang="0">
                  <a:pos x="249" y="1"/>
                </a:cxn>
                <a:cxn ang="0">
                  <a:pos x="249" y="1"/>
                </a:cxn>
              </a:cxnLst>
              <a:rect l="0" t="0" r="r" b="b"/>
              <a:pathLst>
                <a:path w="258" h="171">
                  <a:moveTo>
                    <a:pt x="249" y="1"/>
                  </a:moveTo>
                  <a:lnTo>
                    <a:pt x="249" y="1"/>
                  </a:lnTo>
                  <a:lnTo>
                    <a:pt x="219" y="17"/>
                  </a:lnTo>
                  <a:lnTo>
                    <a:pt x="188" y="33"/>
                  </a:lnTo>
                  <a:lnTo>
                    <a:pt x="157" y="51"/>
                  </a:lnTo>
                  <a:lnTo>
                    <a:pt x="129" y="69"/>
                  </a:lnTo>
                  <a:lnTo>
                    <a:pt x="129" y="69"/>
                  </a:lnTo>
                  <a:lnTo>
                    <a:pt x="99" y="89"/>
                  </a:lnTo>
                  <a:lnTo>
                    <a:pt x="69" y="111"/>
                  </a:lnTo>
                  <a:lnTo>
                    <a:pt x="69" y="111"/>
                  </a:lnTo>
                  <a:lnTo>
                    <a:pt x="54" y="124"/>
                  </a:lnTo>
                  <a:lnTo>
                    <a:pt x="40" y="140"/>
                  </a:lnTo>
                  <a:lnTo>
                    <a:pt x="31" y="147"/>
                  </a:lnTo>
                  <a:lnTo>
                    <a:pt x="23" y="153"/>
                  </a:lnTo>
                  <a:lnTo>
                    <a:pt x="14" y="158"/>
                  </a:lnTo>
                  <a:lnTo>
                    <a:pt x="6" y="161"/>
                  </a:lnTo>
                  <a:lnTo>
                    <a:pt x="6" y="161"/>
                  </a:lnTo>
                  <a:lnTo>
                    <a:pt x="3" y="161"/>
                  </a:lnTo>
                  <a:lnTo>
                    <a:pt x="2" y="164"/>
                  </a:lnTo>
                  <a:lnTo>
                    <a:pt x="0" y="165"/>
                  </a:lnTo>
                  <a:lnTo>
                    <a:pt x="2" y="167"/>
                  </a:lnTo>
                  <a:lnTo>
                    <a:pt x="3" y="170"/>
                  </a:lnTo>
                  <a:lnTo>
                    <a:pt x="6" y="171"/>
                  </a:lnTo>
                  <a:lnTo>
                    <a:pt x="8" y="171"/>
                  </a:lnTo>
                  <a:lnTo>
                    <a:pt x="8" y="171"/>
                  </a:lnTo>
                  <a:lnTo>
                    <a:pt x="14" y="170"/>
                  </a:lnTo>
                  <a:lnTo>
                    <a:pt x="20" y="167"/>
                  </a:lnTo>
                  <a:lnTo>
                    <a:pt x="29" y="162"/>
                  </a:lnTo>
                  <a:lnTo>
                    <a:pt x="38" y="154"/>
                  </a:lnTo>
                  <a:lnTo>
                    <a:pt x="46" y="147"/>
                  </a:lnTo>
                  <a:lnTo>
                    <a:pt x="46" y="147"/>
                  </a:lnTo>
                  <a:lnTo>
                    <a:pt x="66" y="130"/>
                  </a:lnTo>
                  <a:lnTo>
                    <a:pt x="86" y="114"/>
                  </a:lnTo>
                  <a:lnTo>
                    <a:pt x="126" y="85"/>
                  </a:lnTo>
                  <a:lnTo>
                    <a:pt x="126" y="85"/>
                  </a:lnTo>
                  <a:lnTo>
                    <a:pt x="140" y="75"/>
                  </a:lnTo>
                  <a:lnTo>
                    <a:pt x="156" y="64"/>
                  </a:lnTo>
                  <a:lnTo>
                    <a:pt x="189" y="45"/>
                  </a:lnTo>
                  <a:lnTo>
                    <a:pt x="222" y="28"/>
                  </a:lnTo>
                  <a:lnTo>
                    <a:pt x="256" y="11"/>
                  </a:lnTo>
                  <a:lnTo>
                    <a:pt x="256" y="11"/>
                  </a:lnTo>
                  <a:lnTo>
                    <a:pt x="257" y="9"/>
                  </a:lnTo>
                  <a:lnTo>
                    <a:pt x="258" y="8"/>
                  </a:lnTo>
                  <a:lnTo>
                    <a:pt x="257" y="4"/>
                  </a:lnTo>
                  <a:lnTo>
                    <a:pt x="254" y="1"/>
                  </a:lnTo>
                  <a:lnTo>
                    <a:pt x="252" y="0"/>
                  </a:lnTo>
                  <a:lnTo>
                    <a:pt x="249" y="1"/>
                  </a:lnTo>
                  <a:lnTo>
                    <a:pt x="24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7" name="chenying0907 1063"/>
            <p:cNvSpPr/>
            <p:nvPr/>
          </p:nvSpPr>
          <p:spPr bwMode="auto">
            <a:xfrm>
              <a:off x="4827588" y="4410075"/>
              <a:ext cx="85725" cy="63500"/>
            </a:xfrm>
            <a:custGeom>
              <a:avLst/>
              <a:gdLst/>
              <a:ahLst/>
              <a:cxnLst>
                <a:cxn ang="0">
                  <a:pos x="208" y="1"/>
                </a:cxn>
                <a:cxn ang="0">
                  <a:pos x="208" y="1"/>
                </a:cxn>
                <a:cxn ang="0">
                  <a:pos x="155" y="34"/>
                </a:cxn>
                <a:cxn ang="0">
                  <a:pos x="127" y="52"/>
                </a:cxn>
                <a:cxn ang="0">
                  <a:pos x="101" y="69"/>
                </a:cxn>
                <a:cxn ang="0">
                  <a:pos x="75" y="89"/>
                </a:cxn>
                <a:cxn ang="0">
                  <a:pos x="50" y="108"/>
                </a:cxn>
                <a:cxn ang="0">
                  <a:pos x="25" y="129"/>
                </a:cxn>
                <a:cxn ang="0">
                  <a:pos x="2" y="150"/>
                </a:cxn>
                <a:cxn ang="0">
                  <a:pos x="2" y="150"/>
                </a:cxn>
                <a:cxn ang="0">
                  <a:pos x="0" y="153"/>
                </a:cxn>
                <a:cxn ang="0">
                  <a:pos x="0" y="154"/>
                </a:cxn>
                <a:cxn ang="0">
                  <a:pos x="2" y="158"/>
                </a:cxn>
                <a:cxn ang="0">
                  <a:pos x="6" y="161"/>
                </a:cxn>
                <a:cxn ang="0">
                  <a:pos x="8" y="159"/>
                </a:cxn>
                <a:cxn ang="0">
                  <a:pos x="11" y="158"/>
                </a:cxn>
                <a:cxn ang="0">
                  <a:pos x="11" y="158"/>
                </a:cxn>
                <a:cxn ang="0">
                  <a:pos x="33" y="137"/>
                </a:cxn>
                <a:cxn ang="0">
                  <a:pos x="58" y="116"/>
                </a:cxn>
                <a:cxn ang="0">
                  <a:pos x="83" y="98"/>
                </a:cxn>
                <a:cxn ang="0">
                  <a:pos x="108" y="78"/>
                </a:cxn>
                <a:cxn ang="0">
                  <a:pos x="134" y="61"/>
                </a:cxn>
                <a:cxn ang="0">
                  <a:pos x="161" y="43"/>
                </a:cxn>
                <a:cxn ang="0">
                  <a:pos x="215" y="12"/>
                </a:cxn>
                <a:cxn ang="0">
                  <a:pos x="215" y="12"/>
                </a:cxn>
                <a:cxn ang="0">
                  <a:pos x="216" y="9"/>
                </a:cxn>
                <a:cxn ang="0">
                  <a:pos x="217" y="8"/>
                </a:cxn>
                <a:cxn ang="0">
                  <a:pos x="216" y="4"/>
                </a:cxn>
                <a:cxn ang="0">
                  <a:pos x="213" y="1"/>
                </a:cxn>
                <a:cxn ang="0">
                  <a:pos x="211" y="0"/>
                </a:cxn>
                <a:cxn ang="0">
                  <a:pos x="208" y="1"/>
                </a:cxn>
                <a:cxn ang="0">
                  <a:pos x="208" y="1"/>
                </a:cxn>
              </a:cxnLst>
              <a:rect l="0" t="0" r="r" b="b"/>
              <a:pathLst>
                <a:path w="217" h="161">
                  <a:moveTo>
                    <a:pt x="208" y="1"/>
                  </a:moveTo>
                  <a:lnTo>
                    <a:pt x="208" y="1"/>
                  </a:lnTo>
                  <a:lnTo>
                    <a:pt x="155" y="34"/>
                  </a:lnTo>
                  <a:lnTo>
                    <a:pt x="127" y="52"/>
                  </a:lnTo>
                  <a:lnTo>
                    <a:pt x="101" y="69"/>
                  </a:lnTo>
                  <a:lnTo>
                    <a:pt x="75" y="89"/>
                  </a:lnTo>
                  <a:lnTo>
                    <a:pt x="50" y="108"/>
                  </a:lnTo>
                  <a:lnTo>
                    <a:pt x="25" y="129"/>
                  </a:lnTo>
                  <a:lnTo>
                    <a:pt x="2" y="150"/>
                  </a:lnTo>
                  <a:lnTo>
                    <a:pt x="2" y="150"/>
                  </a:lnTo>
                  <a:lnTo>
                    <a:pt x="0" y="153"/>
                  </a:lnTo>
                  <a:lnTo>
                    <a:pt x="0" y="154"/>
                  </a:lnTo>
                  <a:lnTo>
                    <a:pt x="2" y="158"/>
                  </a:lnTo>
                  <a:lnTo>
                    <a:pt x="6" y="161"/>
                  </a:lnTo>
                  <a:lnTo>
                    <a:pt x="8" y="159"/>
                  </a:lnTo>
                  <a:lnTo>
                    <a:pt x="11" y="158"/>
                  </a:lnTo>
                  <a:lnTo>
                    <a:pt x="11" y="158"/>
                  </a:lnTo>
                  <a:lnTo>
                    <a:pt x="33" y="137"/>
                  </a:lnTo>
                  <a:lnTo>
                    <a:pt x="58" y="116"/>
                  </a:lnTo>
                  <a:lnTo>
                    <a:pt x="83" y="98"/>
                  </a:lnTo>
                  <a:lnTo>
                    <a:pt x="108" y="78"/>
                  </a:lnTo>
                  <a:lnTo>
                    <a:pt x="134" y="61"/>
                  </a:lnTo>
                  <a:lnTo>
                    <a:pt x="161" y="43"/>
                  </a:lnTo>
                  <a:lnTo>
                    <a:pt x="215" y="12"/>
                  </a:lnTo>
                  <a:lnTo>
                    <a:pt x="215" y="12"/>
                  </a:lnTo>
                  <a:lnTo>
                    <a:pt x="216" y="9"/>
                  </a:lnTo>
                  <a:lnTo>
                    <a:pt x="217" y="8"/>
                  </a:lnTo>
                  <a:lnTo>
                    <a:pt x="216" y="4"/>
                  </a:lnTo>
                  <a:lnTo>
                    <a:pt x="213" y="1"/>
                  </a:lnTo>
                  <a:lnTo>
                    <a:pt x="211" y="0"/>
                  </a:lnTo>
                  <a:lnTo>
                    <a:pt x="208" y="1"/>
                  </a:lnTo>
                  <a:lnTo>
                    <a:pt x="20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8" name="chenying0907 1064"/>
            <p:cNvSpPr/>
            <p:nvPr/>
          </p:nvSpPr>
          <p:spPr bwMode="auto">
            <a:xfrm>
              <a:off x="4806951" y="4443413"/>
              <a:ext cx="107950" cy="73025"/>
            </a:xfrm>
            <a:custGeom>
              <a:avLst/>
              <a:gdLst/>
              <a:ahLst/>
              <a:cxnLst>
                <a:cxn ang="0">
                  <a:pos x="266" y="0"/>
                </a:cxn>
                <a:cxn ang="0">
                  <a:pos x="266" y="0"/>
                </a:cxn>
                <a:cxn ang="0">
                  <a:pos x="232" y="25"/>
                </a:cxn>
                <a:cxn ang="0">
                  <a:pos x="195" y="49"/>
                </a:cxn>
                <a:cxn ang="0">
                  <a:pos x="123" y="94"/>
                </a:cxn>
                <a:cxn ang="0">
                  <a:pos x="123" y="94"/>
                </a:cxn>
                <a:cxn ang="0">
                  <a:pos x="62" y="131"/>
                </a:cxn>
                <a:cxn ang="0">
                  <a:pos x="30" y="152"/>
                </a:cxn>
                <a:cxn ang="0">
                  <a:pos x="16" y="162"/>
                </a:cxn>
                <a:cxn ang="0">
                  <a:pos x="2" y="173"/>
                </a:cxn>
                <a:cxn ang="0">
                  <a:pos x="2" y="173"/>
                </a:cxn>
                <a:cxn ang="0">
                  <a:pos x="0" y="175"/>
                </a:cxn>
                <a:cxn ang="0">
                  <a:pos x="0" y="179"/>
                </a:cxn>
                <a:cxn ang="0">
                  <a:pos x="3" y="182"/>
                </a:cxn>
                <a:cxn ang="0">
                  <a:pos x="5" y="183"/>
                </a:cxn>
                <a:cxn ang="0">
                  <a:pos x="12" y="183"/>
                </a:cxn>
                <a:cxn ang="0">
                  <a:pos x="12" y="183"/>
                </a:cxn>
                <a:cxn ang="0">
                  <a:pos x="16" y="182"/>
                </a:cxn>
                <a:cxn ang="0">
                  <a:pos x="17" y="179"/>
                </a:cxn>
                <a:cxn ang="0">
                  <a:pos x="19" y="178"/>
                </a:cxn>
                <a:cxn ang="0">
                  <a:pos x="17" y="175"/>
                </a:cxn>
                <a:cxn ang="0">
                  <a:pos x="17" y="175"/>
                </a:cxn>
                <a:cxn ang="0">
                  <a:pos x="46" y="154"/>
                </a:cxn>
                <a:cxn ang="0">
                  <a:pos x="77" y="135"/>
                </a:cxn>
                <a:cxn ang="0">
                  <a:pos x="138" y="98"/>
                </a:cxn>
                <a:cxn ang="0">
                  <a:pos x="138" y="98"/>
                </a:cxn>
                <a:cxn ang="0">
                  <a:pos x="206" y="56"/>
                </a:cxn>
                <a:cxn ang="0">
                  <a:pos x="238" y="34"/>
                </a:cxn>
                <a:cxn ang="0">
                  <a:pos x="271" y="11"/>
                </a:cxn>
                <a:cxn ang="0">
                  <a:pos x="271" y="11"/>
                </a:cxn>
                <a:cxn ang="0">
                  <a:pos x="272" y="9"/>
                </a:cxn>
                <a:cxn ang="0">
                  <a:pos x="274" y="7"/>
                </a:cxn>
                <a:cxn ang="0">
                  <a:pos x="272" y="3"/>
                </a:cxn>
                <a:cxn ang="0">
                  <a:pos x="271" y="0"/>
                </a:cxn>
                <a:cxn ang="0">
                  <a:pos x="270" y="0"/>
                </a:cxn>
                <a:cxn ang="0">
                  <a:pos x="267" y="0"/>
                </a:cxn>
                <a:cxn ang="0">
                  <a:pos x="266" y="0"/>
                </a:cxn>
                <a:cxn ang="0">
                  <a:pos x="266" y="0"/>
                </a:cxn>
              </a:cxnLst>
              <a:rect l="0" t="0" r="r" b="b"/>
              <a:pathLst>
                <a:path w="274" h="183">
                  <a:moveTo>
                    <a:pt x="266" y="0"/>
                  </a:moveTo>
                  <a:lnTo>
                    <a:pt x="266" y="0"/>
                  </a:lnTo>
                  <a:lnTo>
                    <a:pt x="232" y="25"/>
                  </a:lnTo>
                  <a:lnTo>
                    <a:pt x="195" y="49"/>
                  </a:lnTo>
                  <a:lnTo>
                    <a:pt x="123" y="94"/>
                  </a:lnTo>
                  <a:lnTo>
                    <a:pt x="123" y="94"/>
                  </a:lnTo>
                  <a:lnTo>
                    <a:pt x="62" y="131"/>
                  </a:lnTo>
                  <a:lnTo>
                    <a:pt x="30" y="152"/>
                  </a:lnTo>
                  <a:lnTo>
                    <a:pt x="16" y="162"/>
                  </a:lnTo>
                  <a:lnTo>
                    <a:pt x="2" y="173"/>
                  </a:lnTo>
                  <a:lnTo>
                    <a:pt x="2" y="173"/>
                  </a:lnTo>
                  <a:lnTo>
                    <a:pt x="0" y="175"/>
                  </a:lnTo>
                  <a:lnTo>
                    <a:pt x="0" y="179"/>
                  </a:lnTo>
                  <a:lnTo>
                    <a:pt x="3" y="182"/>
                  </a:lnTo>
                  <a:lnTo>
                    <a:pt x="5" y="183"/>
                  </a:lnTo>
                  <a:lnTo>
                    <a:pt x="12" y="183"/>
                  </a:lnTo>
                  <a:lnTo>
                    <a:pt x="12" y="183"/>
                  </a:lnTo>
                  <a:lnTo>
                    <a:pt x="16" y="182"/>
                  </a:lnTo>
                  <a:lnTo>
                    <a:pt x="17" y="179"/>
                  </a:lnTo>
                  <a:lnTo>
                    <a:pt x="19" y="178"/>
                  </a:lnTo>
                  <a:lnTo>
                    <a:pt x="17" y="175"/>
                  </a:lnTo>
                  <a:lnTo>
                    <a:pt x="17" y="175"/>
                  </a:lnTo>
                  <a:lnTo>
                    <a:pt x="46" y="154"/>
                  </a:lnTo>
                  <a:lnTo>
                    <a:pt x="77" y="135"/>
                  </a:lnTo>
                  <a:lnTo>
                    <a:pt x="138" y="98"/>
                  </a:lnTo>
                  <a:lnTo>
                    <a:pt x="138" y="98"/>
                  </a:lnTo>
                  <a:lnTo>
                    <a:pt x="206" y="56"/>
                  </a:lnTo>
                  <a:lnTo>
                    <a:pt x="238" y="34"/>
                  </a:lnTo>
                  <a:lnTo>
                    <a:pt x="271" y="11"/>
                  </a:lnTo>
                  <a:lnTo>
                    <a:pt x="271" y="11"/>
                  </a:lnTo>
                  <a:lnTo>
                    <a:pt x="272" y="9"/>
                  </a:lnTo>
                  <a:lnTo>
                    <a:pt x="274" y="7"/>
                  </a:lnTo>
                  <a:lnTo>
                    <a:pt x="272" y="3"/>
                  </a:lnTo>
                  <a:lnTo>
                    <a:pt x="271" y="0"/>
                  </a:lnTo>
                  <a:lnTo>
                    <a:pt x="270" y="0"/>
                  </a:lnTo>
                  <a:lnTo>
                    <a:pt x="267" y="0"/>
                  </a:lnTo>
                  <a:lnTo>
                    <a:pt x="266" y="0"/>
                  </a:lnTo>
                  <a:lnTo>
                    <a:pt x="26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9" name="chenying0907 1065"/>
            <p:cNvSpPr/>
            <p:nvPr/>
          </p:nvSpPr>
          <p:spPr bwMode="auto">
            <a:xfrm>
              <a:off x="4784726" y="4462463"/>
              <a:ext cx="139700" cy="87313"/>
            </a:xfrm>
            <a:custGeom>
              <a:avLst/>
              <a:gdLst/>
              <a:ahLst/>
              <a:cxnLst>
                <a:cxn ang="0">
                  <a:pos x="343" y="3"/>
                </a:cxn>
                <a:cxn ang="0">
                  <a:pos x="339" y="4"/>
                </a:cxn>
                <a:cxn ang="0">
                  <a:pos x="334" y="6"/>
                </a:cxn>
                <a:cxn ang="0">
                  <a:pos x="317" y="17"/>
                </a:cxn>
                <a:cxn ang="0">
                  <a:pos x="301" y="30"/>
                </a:cxn>
                <a:cxn ang="0">
                  <a:pos x="250" y="67"/>
                </a:cxn>
                <a:cxn ang="0">
                  <a:pos x="196" y="98"/>
                </a:cxn>
                <a:cxn ang="0">
                  <a:pos x="147" y="123"/>
                </a:cxn>
                <a:cxn ang="0">
                  <a:pos x="98" y="150"/>
                </a:cxn>
                <a:cxn ang="0">
                  <a:pos x="75" y="167"/>
                </a:cxn>
                <a:cxn ang="0">
                  <a:pos x="29" y="199"/>
                </a:cxn>
                <a:cxn ang="0">
                  <a:pos x="3" y="210"/>
                </a:cxn>
                <a:cxn ang="0">
                  <a:pos x="1" y="212"/>
                </a:cxn>
                <a:cxn ang="0">
                  <a:pos x="0" y="218"/>
                </a:cxn>
                <a:cxn ang="0">
                  <a:pos x="1" y="222"/>
                </a:cxn>
                <a:cxn ang="0">
                  <a:pos x="7" y="222"/>
                </a:cxn>
                <a:cxn ang="0">
                  <a:pos x="18" y="217"/>
                </a:cxn>
                <a:cxn ang="0">
                  <a:pos x="52" y="195"/>
                </a:cxn>
                <a:cxn ang="0">
                  <a:pos x="84" y="173"/>
                </a:cxn>
                <a:cxn ang="0">
                  <a:pos x="95" y="166"/>
                </a:cxn>
                <a:cxn ang="0">
                  <a:pos x="119" y="150"/>
                </a:cxn>
                <a:cxn ang="0">
                  <a:pos x="143" y="135"/>
                </a:cxn>
                <a:cxn ang="0">
                  <a:pos x="171" y="120"/>
                </a:cxn>
                <a:cxn ang="0">
                  <a:pos x="201" y="107"/>
                </a:cxn>
                <a:cxn ang="0">
                  <a:pos x="254" y="78"/>
                </a:cxn>
                <a:cxn ang="0">
                  <a:pos x="301" y="44"/>
                </a:cxn>
                <a:cxn ang="0">
                  <a:pos x="320" y="29"/>
                </a:cxn>
                <a:cxn ang="0">
                  <a:pos x="337" y="17"/>
                </a:cxn>
                <a:cxn ang="0">
                  <a:pos x="340" y="16"/>
                </a:cxn>
                <a:cxn ang="0">
                  <a:pos x="348" y="14"/>
                </a:cxn>
                <a:cxn ang="0">
                  <a:pos x="352" y="8"/>
                </a:cxn>
                <a:cxn ang="0">
                  <a:pos x="353" y="4"/>
                </a:cxn>
                <a:cxn ang="0">
                  <a:pos x="351" y="1"/>
                </a:cxn>
                <a:cxn ang="0">
                  <a:pos x="344" y="1"/>
                </a:cxn>
                <a:cxn ang="0">
                  <a:pos x="343" y="3"/>
                </a:cxn>
              </a:cxnLst>
              <a:rect l="0" t="0" r="r" b="b"/>
              <a:pathLst>
                <a:path w="353" h="222">
                  <a:moveTo>
                    <a:pt x="343" y="3"/>
                  </a:moveTo>
                  <a:lnTo>
                    <a:pt x="343" y="3"/>
                  </a:lnTo>
                  <a:lnTo>
                    <a:pt x="341" y="4"/>
                  </a:lnTo>
                  <a:lnTo>
                    <a:pt x="339" y="4"/>
                  </a:lnTo>
                  <a:lnTo>
                    <a:pt x="334" y="6"/>
                  </a:lnTo>
                  <a:lnTo>
                    <a:pt x="334" y="6"/>
                  </a:lnTo>
                  <a:lnTo>
                    <a:pt x="324" y="10"/>
                  </a:lnTo>
                  <a:lnTo>
                    <a:pt x="317" y="17"/>
                  </a:lnTo>
                  <a:lnTo>
                    <a:pt x="301" y="30"/>
                  </a:lnTo>
                  <a:lnTo>
                    <a:pt x="301" y="30"/>
                  </a:lnTo>
                  <a:lnTo>
                    <a:pt x="276" y="50"/>
                  </a:lnTo>
                  <a:lnTo>
                    <a:pt x="250" y="67"/>
                  </a:lnTo>
                  <a:lnTo>
                    <a:pt x="224" y="82"/>
                  </a:lnTo>
                  <a:lnTo>
                    <a:pt x="196" y="98"/>
                  </a:lnTo>
                  <a:lnTo>
                    <a:pt x="196" y="98"/>
                  </a:lnTo>
                  <a:lnTo>
                    <a:pt x="147" y="123"/>
                  </a:lnTo>
                  <a:lnTo>
                    <a:pt x="122" y="136"/>
                  </a:lnTo>
                  <a:lnTo>
                    <a:pt x="98" y="150"/>
                  </a:lnTo>
                  <a:lnTo>
                    <a:pt x="98" y="150"/>
                  </a:lnTo>
                  <a:lnTo>
                    <a:pt x="75" y="167"/>
                  </a:lnTo>
                  <a:lnTo>
                    <a:pt x="52" y="184"/>
                  </a:lnTo>
                  <a:lnTo>
                    <a:pt x="29" y="199"/>
                  </a:lnTo>
                  <a:lnTo>
                    <a:pt x="16" y="205"/>
                  </a:lnTo>
                  <a:lnTo>
                    <a:pt x="3" y="210"/>
                  </a:lnTo>
                  <a:lnTo>
                    <a:pt x="3" y="210"/>
                  </a:lnTo>
                  <a:lnTo>
                    <a:pt x="1" y="212"/>
                  </a:lnTo>
                  <a:lnTo>
                    <a:pt x="0" y="214"/>
                  </a:lnTo>
                  <a:lnTo>
                    <a:pt x="0" y="218"/>
                  </a:lnTo>
                  <a:lnTo>
                    <a:pt x="0" y="221"/>
                  </a:lnTo>
                  <a:lnTo>
                    <a:pt x="1" y="222"/>
                  </a:lnTo>
                  <a:lnTo>
                    <a:pt x="4" y="222"/>
                  </a:lnTo>
                  <a:lnTo>
                    <a:pt x="7" y="222"/>
                  </a:lnTo>
                  <a:lnTo>
                    <a:pt x="7" y="222"/>
                  </a:lnTo>
                  <a:lnTo>
                    <a:pt x="18" y="217"/>
                  </a:lnTo>
                  <a:lnTo>
                    <a:pt x="30" y="210"/>
                  </a:lnTo>
                  <a:lnTo>
                    <a:pt x="52" y="195"/>
                  </a:lnTo>
                  <a:lnTo>
                    <a:pt x="73" y="180"/>
                  </a:lnTo>
                  <a:lnTo>
                    <a:pt x="84" y="173"/>
                  </a:lnTo>
                  <a:lnTo>
                    <a:pt x="95" y="166"/>
                  </a:lnTo>
                  <a:lnTo>
                    <a:pt x="95" y="166"/>
                  </a:lnTo>
                  <a:lnTo>
                    <a:pt x="107" y="158"/>
                  </a:lnTo>
                  <a:lnTo>
                    <a:pt x="119" y="150"/>
                  </a:lnTo>
                  <a:lnTo>
                    <a:pt x="143" y="135"/>
                  </a:lnTo>
                  <a:lnTo>
                    <a:pt x="143" y="135"/>
                  </a:lnTo>
                  <a:lnTo>
                    <a:pt x="156" y="127"/>
                  </a:lnTo>
                  <a:lnTo>
                    <a:pt x="171" y="120"/>
                  </a:lnTo>
                  <a:lnTo>
                    <a:pt x="201" y="107"/>
                  </a:lnTo>
                  <a:lnTo>
                    <a:pt x="201" y="107"/>
                  </a:lnTo>
                  <a:lnTo>
                    <a:pt x="228" y="94"/>
                  </a:lnTo>
                  <a:lnTo>
                    <a:pt x="254" y="78"/>
                  </a:lnTo>
                  <a:lnTo>
                    <a:pt x="277" y="63"/>
                  </a:lnTo>
                  <a:lnTo>
                    <a:pt x="301" y="44"/>
                  </a:lnTo>
                  <a:lnTo>
                    <a:pt x="301" y="44"/>
                  </a:lnTo>
                  <a:lnTo>
                    <a:pt x="320" y="29"/>
                  </a:lnTo>
                  <a:lnTo>
                    <a:pt x="332" y="20"/>
                  </a:lnTo>
                  <a:lnTo>
                    <a:pt x="337" y="17"/>
                  </a:lnTo>
                  <a:lnTo>
                    <a:pt x="340" y="16"/>
                  </a:lnTo>
                  <a:lnTo>
                    <a:pt x="340" y="16"/>
                  </a:lnTo>
                  <a:lnTo>
                    <a:pt x="344" y="16"/>
                  </a:lnTo>
                  <a:lnTo>
                    <a:pt x="348" y="14"/>
                  </a:lnTo>
                  <a:lnTo>
                    <a:pt x="352" y="8"/>
                  </a:lnTo>
                  <a:lnTo>
                    <a:pt x="352" y="8"/>
                  </a:lnTo>
                  <a:lnTo>
                    <a:pt x="353" y="6"/>
                  </a:lnTo>
                  <a:lnTo>
                    <a:pt x="353" y="4"/>
                  </a:lnTo>
                  <a:lnTo>
                    <a:pt x="352" y="3"/>
                  </a:lnTo>
                  <a:lnTo>
                    <a:pt x="351" y="1"/>
                  </a:lnTo>
                  <a:lnTo>
                    <a:pt x="347" y="0"/>
                  </a:lnTo>
                  <a:lnTo>
                    <a:pt x="344" y="1"/>
                  </a:lnTo>
                  <a:lnTo>
                    <a:pt x="343" y="3"/>
                  </a:lnTo>
                  <a:lnTo>
                    <a:pt x="34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0" name="chenying0907 1066"/>
            <p:cNvSpPr/>
            <p:nvPr/>
          </p:nvSpPr>
          <p:spPr bwMode="auto">
            <a:xfrm>
              <a:off x="4519613" y="4484688"/>
              <a:ext cx="400050" cy="227013"/>
            </a:xfrm>
            <a:custGeom>
              <a:avLst/>
              <a:gdLst/>
              <a:ahLst/>
              <a:cxnLst>
                <a:cxn ang="0">
                  <a:pos x="1000" y="3"/>
                </a:cxn>
                <a:cxn ang="0">
                  <a:pos x="973" y="26"/>
                </a:cxn>
                <a:cxn ang="0">
                  <a:pos x="914" y="68"/>
                </a:cxn>
                <a:cxn ang="0">
                  <a:pos x="884" y="86"/>
                </a:cxn>
                <a:cxn ang="0">
                  <a:pos x="791" y="144"/>
                </a:cxn>
                <a:cxn ang="0">
                  <a:pos x="760" y="162"/>
                </a:cxn>
                <a:cxn ang="0">
                  <a:pos x="699" y="192"/>
                </a:cxn>
                <a:cxn ang="0">
                  <a:pos x="638" y="224"/>
                </a:cxn>
                <a:cxn ang="0">
                  <a:pos x="607" y="241"/>
                </a:cxn>
                <a:cxn ang="0">
                  <a:pos x="544" y="273"/>
                </a:cxn>
                <a:cxn ang="0">
                  <a:pos x="510" y="287"/>
                </a:cxn>
                <a:cxn ang="0">
                  <a:pos x="447" y="314"/>
                </a:cxn>
                <a:cxn ang="0">
                  <a:pos x="385" y="348"/>
                </a:cxn>
                <a:cxn ang="0">
                  <a:pos x="327" y="386"/>
                </a:cxn>
                <a:cxn ang="0">
                  <a:pos x="270" y="424"/>
                </a:cxn>
                <a:cxn ang="0">
                  <a:pos x="236" y="442"/>
                </a:cxn>
                <a:cxn ang="0">
                  <a:pos x="201" y="458"/>
                </a:cxn>
                <a:cxn ang="0">
                  <a:pos x="170" y="476"/>
                </a:cxn>
                <a:cxn ang="0">
                  <a:pos x="138" y="494"/>
                </a:cxn>
                <a:cxn ang="0">
                  <a:pos x="74" y="531"/>
                </a:cxn>
                <a:cxn ang="0">
                  <a:pos x="58" y="540"/>
                </a:cxn>
                <a:cxn ang="0">
                  <a:pos x="32" y="553"/>
                </a:cxn>
                <a:cxn ang="0">
                  <a:pos x="14" y="559"/>
                </a:cxn>
                <a:cxn ang="0">
                  <a:pos x="5" y="560"/>
                </a:cxn>
                <a:cxn ang="0">
                  <a:pos x="1" y="562"/>
                </a:cxn>
                <a:cxn ang="0">
                  <a:pos x="1" y="570"/>
                </a:cxn>
                <a:cxn ang="0">
                  <a:pos x="5" y="572"/>
                </a:cxn>
                <a:cxn ang="0">
                  <a:pos x="10" y="572"/>
                </a:cxn>
                <a:cxn ang="0">
                  <a:pos x="14" y="570"/>
                </a:cxn>
                <a:cxn ang="0">
                  <a:pos x="39" y="564"/>
                </a:cxn>
                <a:cxn ang="0">
                  <a:pos x="62" y="552"/>
                </a:cxn>
                <a:cxn ang="0">
                  <a:pos x="108" y="526"/>
                </a:cxn>
                <a:cxn ang="0">
                  <a:pos x="176" y="487"/>
                </a:cxn>
                <a:cxn ang="0">
                  <a:pos x="247" y="449"/>
                </a:cxn>
                <a:cxn ang="0">
                  <a:pos x="264" y="440"/>
                </a:cxn>
                <a:cxn ang="0">
                  <a:pos x="315" y="408"/>
                </a:cxn>
                <a:cxn ang="0">
                  <a:pos x="382" y="366"/>
                </a:cxn>
                <a:cxn ang="0">
                  <a:pos x="416" y="347"/>
                </a:cxn>
                <a:cxn ang="0">
                  <a:pos x="485" y="310"/>
                </a:cxn>
                <a:cxn ang="0">
                  <a:pos x="522" y="294"/>
                </a:cxn>
                <a:cxn ang="0">
                  <a:pos x="552" y="283"/>
                </a:cxn>
                <a:cxn ang="0">
                  <a:pos x="608" y="254"/>
                </a:cxn>
                <a:cxn ang="0">
                  <a:pos x="637" y="238"/>
                </a:cxn>
                <a:cxn ang="0">
                  <a:pos x="701" y="204"/>
                </a:cxn>
                <a:cxn ang="0">
                  <a:pos x="766" y="171"/>
                </a:cxn>
                <a:cxn ang="0">
                  <a:pos x="799" y="153"/>
                </a:cxn>
                <a:cxn ang="0">
                  <a:pos x="898" y="92"/>
                </a:cxn>
                <a:cxn ang="0">
                  <a:pos x="928" y="73"/>
                </a:cxn>
                <a:cxn ang="0">
                  <a:pos x="983" y="33"/>
                </a:cxn>
                <a:cxn ang="0">
                  <a:pos x="1008" y="11"/>
                </a:cxn>
                <a:cxn ang="0">
                  <a:pos x="1009" y="8"/>
                </a:cxn>
                <a:cxn ang="0">
                  <a:pos x="1008" y="3"/>
                </a:cxn>
                <a:cxn ang="0">
                  <a:pos x="1002" y="1"/>
                </a:cxn>
                <a:cxn ang="0">
                  <a:pos x="1000" y="3"/>
                </a:cxn>
              </a:cxnLst>
              <a:rect l="0" t="0" r="r" b="b"/>
              <a:pathLst>
                <a:path w="1009" h="572">
                  <a:moveTo>
                    <a:pt x="1000" y="3"/>
                  </a:moveTo>
                  <a:lnTo>
                    <a:pt x="1000" y="3"/>
                  </a:lnTo>
                  <a:lnTo>
                    <a:pt x="987" y="15"/>
                  </a:lnTo>
                  <a:lnTo>
                    <a:pt x="973" y="26"/>
                  </a:lnTo>
                  <a:lnTo>
                    <a:pt x="944" y="49"/>
                  </a:lnTo>
                  <a:lnTo>
                    <a:pt x="914" y="68"/>
                  </a:lnTo>
                  <a:lnTo>
                    <a:pt x="884" y="86"/>
                  </a:lnTo>
                  <a:lnTo>
                    <a:pt x="884" y="86"/>
                  </a:lnTo>
                  <a:lnTo>
                    <a:pt x="822" y="124"/>
                  </a:lnTo>
                  <a:lnTo>
                    <a:pt x="791" y="144"/>
                  </a:lnTo>
                  <a:lnTo>
                    <a:pt x="760" y="162"/>
                  </a:lnTo>
                  <a:lnTo>
                    <a:pt x="760" y="162"/>
                  </a:lnTo>
                  <a:lnTo>
                    <a:pt x="729" y="178"/>
                  </a:lnTo>
                  <a:lnTo>
                    <a:pt x="699" y="192"/>
                  </a:lnTo>
                  <a:lnTo>
                    <a:pt x="668" y="207"/>
                  </a:lnTo>
                  <a:lnTo>
                    <a:pt x="638" y="224"/>
                  </a:lnTo>
                  <a:lnTo>
                    <a:pt x="638" y="224"/>
                  </a:lnTo>
                  <a:lnTo>
                    <a:pt x="607" y="241"/>
                  </a:lnTo>
                  <a:lnTo>
                    <a:pt x="575" y="258"/>
                  </a:lnTo>
                  <a:lnTo>
                    <a:pt x="544" y="273"/>
                  </a:lnTo>
                  <a:lnTo>
                    <a:pt x="510" y="287"/>
                  </a:lnTo>
                  <a:lnTo>
                    <a:pt x="510" y="287"/>
                  </a:lnTo>
                  <a:lnTo>
                    <a:pt x="478" y="300"/>
                  </a:lnTo>
                  <a:lnTo>
                    <a:pt x="447" y="314"/>
                  </a:lnTo>
                  <a:lnTo>
                    <a:pt x="416" y="330"/>
                  </a:lnTo>
                  <a:lnTo>
                    <a:pt x="385" y="348"/>
                  </a:lnTo>
                  <a:lnTo>
                    <a:pt x="357" y="366"/>
                  </a:lnTo>
                  <a:lnTo>
                    <a:pt x="327" y="386"/>
                  </a:lnTo>
                  <a:lnTo>
                    <a:pt x="270" y="424"/>
                  </a:lnTo>
                  <a:lnTo>
                    <a:pt x="270" y="424"/>
                  </a:lnTo>
                  <a:lnTo>
                    <a:pt x="253" y="433"/>
                  </a:lnTo>
                  <a:lnTo>
                    <a:pt x="236" y="442"/>
                  </a:lnTo>
                  <a:lnTo>
                    <a:pt x="201" y="458"/>
                  </a:lnTo>
                  <a:lnTo>
                    <a:pt x="201" y="458"/>
                  </a:lnTo>
                  <a:lnTo>
                    <a:pt x="185" y="467"/>
                  </a:lnTo>
                  <a:lnTo>
                    <a:pt x="170" y="476"/>
                  </a:lnTo>
                  <a:lnTo>
                    <a:pt x="138" y="494"/>
                  </a:lnTo>
                  <a:lnTo>
                    <a:pt x="138" y="494"/>
                  </a:lnTo>
                  <a:lnTo>
                    <a:pt x="107" y="513"/>
                  </a:lnTo>
                  <a:lnTo>
                    <a:pt x="74" y="531"/>
                  </a:lnTo>
                  <a:lnTo>
                    <a:pt x="74" y="531"/>
                  </a:lnTo>
                  <a:lnTo>
                    <a:pt x="58" y="540"/>
                  </a:lnTo>
                  <a:lnTo>
                    <a:pt x="41" y="549"/>
                  </a:lnTo>
                  <a:lnTo>
                    <a:pt x="32" y="553"/>
                  </a:lnTo>
                  <a:lnTo>
                    <a:pt x="23" y="556"/>
                  </a:lnTo>
                  <a:lnTo>
                    <a:pt x="14" y="559"/>
                  </a:lnTo>
                  <a:lnTo>
                    <a:pt x="5" y="560"/>
                  </a:lnTo>
                  <a:lnTo>
                    <a:pt x="5" y="560"/>
                  </a:lnTo>
                  <a:lnTo>
                    <a:pt x="2" y="561"/>
                  </a:lnTo>
                  <a:lnTo>
                    <a:pt x="1" y="562"/>
                  </a:lnTo>
                  <a:lnTo>
                    <a:pt x="0" y="566"/>
                  </a:lnTo>
                  <a:lnTo>
                    <a:pt x="1" y="570"/>
                  </a:lnTo>
                  <a:lnTo>
                    <a:pt x="2" y="572"/>
                  </a:lnTo>
                  <a:lnTo>
                    <a:pt x="5" y="572"/>
                  </a:lnTo>
                  <a:lnTo>
                    <a:pt x="10" y="572"/>
                  </a:lnTo>
                  <a:lnTo>
                    <a:pt x="10" y="572"/>
                  </a:lnTo>
                  <a:lnTo>
                    <a:pt x="14" y="570"/>
                  </a:lnTo>
                  <a:lnTo>
                    <a:pt x="14" y="570"/>
                  </a:lnTo>
                  <a:lnTo>
                    <a:pt x="26" y="568"/>
                  </a:lnTo>
                  <a:lnTo>
                    <a:pt x="39" y="564"/>
                  </a:lnTo>
                  <a:lnTo>
                    <a:pt x="51" y="559"/>
                  </a:lnTo>
                  <a:lnTo>
                    <a:pt x="62" y="552"/>
                  </a:lnTo>
                  <a:lnTo>
                    <a:pt x="86" y="539"/>
                  </a:lnTo>
                  <a:lnTo>
                    <a:pt x="108" y="526"/>
                  </a:lnTo>
                  <a:lnTo>
                    <a:pt x="108" y="526"/>
                  </a:lnTo>
                  <a:lnTo>
                    <a:pt x="176" y="487"/>
                  </a:lnTo>
                  <a:lnTo>
                    <a:pt x="211" y="467"/>
                  </a:lnTo>
                  <a:lnTo>
                    <a:pt x="247" y="449"/>
                  </a:lnTo>
                  <a:lnTo>
                    <a:pt x="247" y="449"/>
                  </a:lnTo>
                  <a:lnTo>
                    <a:pt x="264" y="440"/>
                  </a:lnTo>
                  <a:lnTo>
                    <a:pt x="281" y="429"/>
                  </a:lnTo>
                  <a:lnTo>
                    <a:pt x="315" y="408"/>
                  </a:lnTo>
                  <a:lnTo>
                    <a:pt x="348" y="386"/>
                  </a:lnTo>
                  <a:lnTo>
                    <a:pt x="382" y="366"/>
                  </a:lnTo>
                  <a:lnTo>
                    <a:pt x="382" y="366"/>
                  </a:lnTo>
                  <a:lnTo>
                    <a:pt x="416" y="347"/>
                  </a:lnTo>
                  <a:lnTo>
                    <a:pt x="451" y="327"/>
                  </a:lnTo>
                  <a:lnTo>
                    <a:pt x="485" y="310"/>
                  </a:lnTo>
                  <a:lnTo>
                    <a:pt x="503" y="302"/>
                  </a:lnTo>
                  <a:lnTo>
                    <a:pt x="522" y="294"/>
                  </a:lnTo>
                  <a:lnTo>
                    <a:pt x="522" y="294"/>
                  </a:lnTo>
                  <a:lnTo>
                    <a:pt x="552" y="283"/>
                  </a:lnTo>
                  <a:lnTo>
                    <a:pt x="580" y="270"/>
                  </a:lnTo>
                  <a:lnTo>
                    <a:pt x="608" y="254"/>
                  </a:lnTo>
                  <a:lnTo>
                    <a:pt x="637" y="238"/>
                  </a:lnTo>
                  <a:lnTo>
                    <a:pt x="637" y="238"/>
                  </a:lnTo>
                  <a:lnTo>
                    <a:pt x="668" y="221"/>
                  </a:lnTo>
                  <a:lnTo>
                    <a:pt x="701" y="204"/>
                  </a:lnTo>
                  <a:lnTo>
                    <a:pt x="733" y="188"/>
                  </a:lnTo>
                  <a:lnTo>
                    <a:pt x="766" y="171"/>
                  </a:lnTo>
                  <a:lnTo>
                    <a:pt x="766" y="171"/>
                  </a:lnTo>
                  <a:lnTo>
                    <a:pt x="799" y="153"/>
                  </a:lnTo>
                  <a:lnTo>
                    <a:pt x="833" y="132"/>
                  </a:lnTo>
                  <a:lnTo>
                    <a:pt x="898" y="92"/>
                  </a:lnTo>
                  <a:lnTo>
                    <a:pt x="898" y="92"/>
                  </a:lnTo>
                  <a:lnTo>
                    <a:pt x="928" y="73"/>
                  </a:lnTo>
                  <a:lnTo>
                    <a:pt x="956" y="54"/>
                  </a:lnTo>
                  <a:lnTo>
                    <a:pt x="983" y="33"/>
                  </a:lnTo>
                  <a:lnTo>
                    <a:pt x="995" y="22"/>
                  </a:lnTo>
                  <a:lnTo>
                    <a:pt x="1008" y="11"/>
                  </a:lnTo>
                  <a:lnTo>
                    <a:pt x="1008" y="11"/>
                  </a:lnTo>
                  <a:lnTo>
                    <a:pt x="1009" y="8"/>
                  </a:lnTo>
                  <a:lnTo>
                    <a:pt x="1009" y="7"/>
                  </a:lnTo>
                  <a:lnTo>
                    <a:pt x="1008" y="3"/>
                  </a:lnTo>
                  <a:lnTo>
                    <a:pt x="1004" y="0"/>
                  </a:lnTo>
                  <a:lnTo>
                    <a:pt x="1002" y="1"/>
                  </a:lnTo>
                  <a:lnTo>
                    <a:pt x="1000" y="3"/>
                  </a:lnTo>
                  <a:lnTo>
                    <a:pt x="100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1" name="chenying0907 1067"/>
            <p:cNvSpPr/>
            <p:nvPr/>
          </p:nvSpPr>
          <p:spPr bwMode="auto">
            <a:xfrm>
              <a:off x="4546601" y="4522788"/>
              <a:ext cx="357188" cy="195263"/>
            </a:xfrm>
            <a:custGeom>
              <a:avLst/>
              <a:gdLst/>
              <a:ahLst/>
              <a:cxnLst>
                <a:cxn ang="0">
                  <a:pos x="892" y="3"/>
                </a:cxn>
                <a:cxn ang="0">
                  <a:pos x="883" y="10"/>
                </a:cxn>
                <a:cxn ang="0">
                  <a:pos x="849" y="26"/>
                </a:cxn>
                <a:cxn ang="0">
                  <a:pos x="835" y="33"/>
                </a:cxn>
                <a:cxn ang="0">
                  <a:pos x="798" y="56"/>
                </a:cxn>
                <a:cxn ang="0">
                  <a:pos x="740" y="91"/>
                </a:cxn>
                <a:cxn ang="0">
                  <a:pos x="685" y="131"/>
                </a:cxn>
                <a:cxn ang="0">
                  <a:pos x="659" y="149"/>
                </a:cxn>
                <a:cxn ang="0">
                  <a:pos x="604" y="184"/>
                </a:cxn>
                <a:cxn ang="0">
                  <a:pos x="520" y="231"/>
                </a:cxn>
                <a:cxn ang="0">
                  <a:pos x="463" y="261"/>
                </a:cxn>
                <a:cxn ang="0">
                  <a:pos x="357" y="322"/>
                </a:cxn>
                <a:cxn ang="0">
                  <a:pos x="328" y="337"/>
                </a:cxn>
                <a:cxn ang="0">
                  <a:pos x="242" y="382"/>
                </a:cxn>
                <a:cxn ang="0">
                  <a:pos x="184" y="409"/>
                </a:cxn>
                <a:cxn ang="0">
                  <a:pos x="124" y="433"/>
                </a:cxn>
                <a:cxn ang="0">
                  <a:pos x="100" y="442"/>
                </a:cxn>
                <a:cxn ang="0">
                  <a:pos x="75" y="451"/>
                </a:cxn>
                <a:cxn ang="0">
                  <a:pos x="41" y="468"/>
                </a:cxn>
                <a:cxn ang="0">
                  <a:pos x="14" y="479"/>
                </a:cxn>
                <a:cxn ang="0">
                  <a:pos x="5" y="480"/>
                </a:cxn>
                <a:cxn ang="0">
                  <a:pos x="1" y="482"/>
                </a:cxn>
                <a:cxn ang="0">
                  <a:pos x="0" y="489"/>
                </a:cxn>
                <a:cxn ang="0">
                  <a:pos x="2" y="492"/>
                </a:cxn>
                <a:cxn ang="0">
                  <a:pos x="5" y="492"/>
                </a:cxn>
                <a:cxn ang="0">
                  <a:pos x="32" y="485"/>
                </a:cxn>
                <a:cxn ang="0">
                  <a:pos x="57" y="475"/>
                </a:cxn>
                <a:cxn ang="0">
                  <a:pos x="96" y="455"/>
                </a:cxn>
                <a:cxn ang="0">
                  <a:pos x="108" y="450"/>
                </a:cxn>
                <a:cxn ang="0">
                  <a:pos x="193" y="417"/>
                </a:cxn>
                <a:cxn ang="0">
                  <a:pos x="221" y="404"/>
                </a:cxn>
                <a:cxn ang="0">
                  <a:pos x="308" y="363"/>
                </a:cxn>
                <a:cxn ang="0">
                  <a:pos x="336" y="348"/>
                </a:cxn>
                <a:cxn ang="0">
                  <a:pos x="429" y="293"/>
                </a:cxn>
                <a:cxn ang="0">
                  <a:pos x="460" y="276"/>
                </a:cxn>
                <a:cxn ang="0">
                  <a:pos x="578" y="213"/>
                </a:cxn>
                <a:cxn ang="0">
                  <a:pos x="635" y="179"/>
                </a:cxn>
                <a:cxn ang="0">
                  <a:pos x="690" y="140"/>
                </a:cxn>
                <a:cxn ang="0">
                  <a:pos x="718" y="120"/>
                </a:cxn>
                <a:cxn ang="0">
                  <a:pos x="803" y="67"/>
                </a:cxn>
                <a:cxn ang="0">
                  <a:pos x="834" y="47"/>
                </a:cxn>
                <a:cxn ang="0">
                  <a:pos x="867" y="31"/>
                </a:cxn>
                <a:cxn ang="0">
                  <a:pos x="876" y="27"/>
                </a:cxn>
                <a:cxn ang="0">
                  <a:pos x="893" y="18"/>
                </a:cxn>
                <a:cxn ang="0">
                  <a:pos x="900" y="10"/>
                </a:cxn>
                <a:cxn ang="0">
                  <a:pos x="901" y="6"/>
                </a:cxn>
                <a:cxn ang="0">
                  <a:pos x="898" y="1"/>
                </a:cxn>
                <a:cxn ang="0">
                  <a:pos x="894" y="1"/>
                </a:cxn>
                <a:cxn ang="0">
                  <a:pos x="892" y="3"/>
                </a:cxn>
              </a:cxnLst>
              <a:rect l="0" t="0" r="r" b="b"/>
              <a:pathLst>
                <a:path w="901" h="492">
                  <a:moveTo>
                    <a:pt x="892" y="3"/>
                  </a:moveTo>
                  <a:lnTo>
                    <a:pt x="892" y="3"/>
                  </a:lnTo>
                  <a:lnTo>
                    <a:pt x="888" y="6"/>
                  </a:lnTo>
                  <a:lnTo>
                    <a:pt x="883" y="10"/>
                  </a:lnTo>
                  <a:lnTo>
                    <a:pt x="872" y="17"/>
                  </a:lnTo>
                  <a:lnTo>
                    <a:pt x="849" y="26"/>
                  </a:lnTo>
                  <a:lnTo>
                    <a:pt x="849" y="26"/>
                  </a:lnTo>
                  <a:lnTo>
                    <a:pt x="835" y="33"/>
                  </a:lnTo>
                  <a:lnTo>
                    <a:pt x="822" y="40"/>
                  </a:lnTo>
                  <a:lnTo>
                    <a:pt x="798" y="56"/>
                  </a:lnTo>
                  <a:lnTo>
                    <a:pt x="798" y="56"/>
                  </a:lnTo>
                  <a:lnTo>
                    <a:pt x="740" y="91"/>
                  </a:lnTo>
                  <a:lnTo>
                    <a:pt x="713" y="111"/>
                  </a:lnTo>
                  <a:lnTo>
                    <a:pt x="685" y="131"/>
                  </a:lnTo>
                  <a:lnTo>
                    <a:pt x="685" y="131"/>
                  </a:lnTo>
                  <a:lnTo>
                    <a:pt x="659" y="149"/>
                  </a:lnTo>
                  <a:lnTo>
                    <a:pt x="631" y="167"/>
                  </a:lnTo>
                  <a:lnTo>
                    <a:pt x="604" y="184"/>
                  </a:lnTo>
                  <a:lnTo>
                    <a:pt x="576" y="200"/>
                  </a:lnTo>
                  <a:lnTo>
                    <a:pt x="520" y="231"/>
                  </a:lnTo>
                  <a:lnTo>
                    <a:pt x="463" y="261"/>
                  </a:lnTo>
                  <a:lnTo>
                    <a:pt x="463" y="261"/>
                  </a:lnTo>
                  <a:lnTo>
                    <a:pt x="409" y="290"/>
                  </a:lnTo>
                  <a:lnTo>
                    <a:pt x="357" y="322"/>
                  </a:lnTo>
                  <a:lnTo>
                    <a:pt x="357" y="322"/>
                  </a:lnTo>
                  <a:lnTo>
                    <a:pt x="328" y="337"/>
                  </a:lnTo>
                  <a:lnTo>
                    <a:pt x="300" y="353"/>
                  </a:lnTo>
                  <a:lnTo>
                    <a:pt x="242" y="382"/>
                  </a:lnTo>
                  <a:lnTo>
                    <a:pt x="242" y="382"/>
                  </a:lnTo>
                  <a:lnTo>
                    <a:pt x="184" y="409"/>
                  </a:lnTo>
                  <a:lnTo>
                    <a:pt x="154" y="421"/>
                  </a:lnTo>
                  <a:lnTo>
                    <a:pt x="124" y="433"/>
                  </a:lnTo>
                  <a:lnTo>
                    <a:pt x="124" y="433"/>
                  </a:lnTo>
                  <a:lnTo>
                    <a:pt x="100" y="442"/>
                  </a:lnTo>
                  <a:lnTo>
                    <a:pt x="75" y="451"/>
                  </a:lnTo>
                  <a:lnTo>
                    <a:pt x="75" y="451"/>
                  </a:lnTo>
                  <a:lnTo>
                    <a:pt x="58" y="459"/>
                  </a:lnTo>
                  <a:lnTo>
                    <a:pt x="41" y="468"/>
                  </a:lnTo>
                  <a:lnTo>
                    <a:pt x="23" y="476"/>
                  </a:lnTo>
                  <a:lnTo>
                    <a:pt x="14" y="479"/>
                  </a:lnTo>
                  <a:lnTo>
                    <a:pt x="5" y="480"/>
                  </a:lnTo>
                  <a:lnTo>
                    <a:pt x="5" y="480"/>
                  </a:lnTo>
                  <a:lnTo>
                    <a:pt x="2" y="481"/>
                  </a:lnTo>
                  <a:lnTo>
                    <a:pt x="1" y="482"/>
                  </a:lnTo>
                  <a:lnTo>
                    <a:pt x="0" y="486"/>
                  </a:lnTo>
                  <a:lnTo>
                    <a:pt x="0" y="489"/>
                  </a:lnTo>
                  <a:lnTo>
                    <a:pt x="1" y="490"/>
                  </a:lnTo>
                  <a:lnTo>
                    <a:pt x="2" y="492"/>
                  </a:lnTo>
                  <a:lnTo>
                    <a:pt x="5" y="492"/>
                  </a:lnTo>
                  <a:lnTo>
                    <a:pt x="5" y="492"/>
                  </a:lnTo>
                  <a:lnTo>
                    <a:pt x="19" y="489"/>
                  </a:lnTo>
                  <a:lnTo>
                    <a:pt x="32" y="485"/>
                  </a:lnTo>
                  <a:lnTo>
                    <a:pt x="45" y="480"/>
                  </a:lnTo>
                  <a:lnTo>
                    <a:pt x="57" y="475"/>
                  </a:lnTo>
                  <a:lnTo>
                    <a:pt x="83" y="462"/>
                  </a:lnTo>
                  <a:lnTo>
                    <a:pt x="96" y="455"/>
                  </a:lnTo>
                  <a:lnTo>
                    <a:pt x="108" y="450"/>
                  </a:lnTo>
                  <a:lnTo>
                    <a:pt x="108" y="450"/>
                  </a:lnTo>
                  <a:lnTo>
                    <a:pt x="166" y="429"/>
                  </a:lnTo>
                  <a:lnTo>
                    <a:pt x="193" y="417"/>
                  </a:lnTo>
                  <a:lnTo>
                    <a:pt x="221" y="404"/>
                  </a:lnTo>
                  <a:lnTo>
                    <a:pt x="221" y="404"/>
                  </a:lnTo>
                  <a:lnTo>
                    <a:pt x="280" y="378"/>
                  </a:lnTo>
                  <a:lnTo>
                    <a:pt x="308" y="363"/>
                  </a:lnTo>
                  <a:lnTo>
                    <a:pt x="336" y="348"/>
                  </a:lnTo>
                  <a:lnTo>
                    <a:pt x="336" y="348"/>
                  </a:lnTo>
                  <a:lnTo>
                    <a:pt x="397" y="311"/>
                  </a:lnTo>
                  <a:lnTo>
                    <a:pt x="429" y="293"/>
                  </a:lnTo>
                  <a:lnTo>
                    <a:pt x="460" y="276"/>
                  </a:lnTo>
                  <a:lnTo>
                    <a:pt x="460" y="276"/>
                  </a:lnTo>
                  <a:lnTo>
                    <a:pt x="519" y="246"/>
                  </a:lnTo>
                  <a:lnTo>
                    <a:pt x="578" y="213"/>
                  </a:lnTo>
                  <a:lnTo>
                    <a:pt x="607" y="196"/>
                  </a:lnTo>
                  <a:lnTo>
                    <a:pt x="635" y="179"/>
                  </a:lnTo>
                  <a:lnTo>
                    <a:pt x="663" y="159"/>
                  </a:lnTo>
                  <a:lnTo>
                    <a:pt x="690" y="140"/>
                  </a:lnTo>
                  <a:lnTo>
                    <a:pt x="690" y="140"/>
                  </a:lnTo>
                  <a:lnTo>
                    <a:pt x="718" y="120"/>
                  </a:lnTo>
                  <a:lnTo>
                    <a:pt x="745" y="102"/>
                  </a:lnTo>
                  <a:lnTo>
                    <a:pt x="803" y="67"/>
                  </a:lnTo>
                  <a:lnTo>
                    <a:pt x="803" y="67"/>
                  </a:lnTo>
                  <a:lnTo>
                    <a:pt x="834" y="47"/>
                  </a:lnTo>
                  <a:lnTo>
                    <a:pt x="850" y="38"/>
                  </a:lnTo>
                  <a:lnTo>
                    <a:pt x="867" y="31"/>
                  </a:lnTo>
                  <a:lnTo>
                    <a:pt x="867" y="31"/>
                  </a:lnTo>
                  <a:lnTo>
                    <a:pt x="876" y="27"/>
                  </a:lnTo>
                  <a:lnTo>
                    <a:pt x="885" y="23"/>
                  </a:lnTo>
                  <a:lnTo>
                    <a:pt x="893" y="18"/>
                  </a:lnTo>
                  <a:lnTo>
                    <a:pt x="900" y="10"/>
                  </a:lnTo>
                  <a:lnTo>
                    <a:pt x="900" y="10"/>
                  </a:lnTo>
                  <a:lnTo>
                    <a:pt x="901" y="8"/>
                  </a:lnTo>
                  <a:lnTo>
                    <a:pt x="901" y="6"/>
                  </a:lnTo>
                  <a:lnTo>
                    <a:pt x="900" y="3"/>
                  </a:lnTo>
                  <a:lnTo>
                    <a:pt x="898" y="1"/>
                  </a:lnTo>
                  <a:lnTo>
                    <a:pt x="896" y="0"/>
                  </a:lnTo>
                  <a:lnTo>
                    <a:pt x="894" y="1"/>
                  </a:lnTo>
                  <a:lnTo>
                    <a:pt x="892" y="3"/>
                  </a:lnTo>
                  <a:lnTo>
                    <a:pt x="89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2" name="chenying0907 1068"/>
            <p:cNvSpPr/>
            <p:nvPr/>
          </p:nvSpPr>
          <p:spPr bwMode="auto">
            <a:xfrm>
              <a:off x="4610101" y="4557713"/>
              <a:ext cx="282575" cy="153988"/>
            </a:xfrm>
            <a:custGeom>
              <a:avLst/>
              <a:gdLst/>
              <a:ahLst/>
              <a:cxnLst>
                <a:cxn ang="0">
                  <a:pos x="704" y="2"/>
                </a:cxn>
                <a:cxn ang="0">
                  <a:pos x="688" y="9"/>
                </a:cxn>
                <a:cxn ang="0">
                  <a:pos x="673" y="16"/>
                </a:cxn>
                <a:cxn ang="0">
                  <a:pos x="663" y="21"/>
                </a:cxn>
                <a:cxn ang="0">
                  <a:pos x="637" y="41"/>
                </a:cxn>
                <a:cxn ang="0">
                  <a:pos x="616" y="55"/>
                </a:cxn>
                <a:cxn ang="0">
                  <a:pos x="577" y="85"/>
                </a:cxn>
                <a:cxn ang="0">
                  <a:pos x="555" y="98"/>
                </a:cxn>
                <a:cxn ang="0">
                  <a:pos x="462" y="148"/>
                </a:cxn>
                <a:cxn ang="0">
                  <a:pos x="438" y="162"/>
                </a:cxn>
                <a:cxn ang="0">
                  <a:pos x="390" y="192"/>
                </a:cxn>
                <a:cxn ang="0">
                  <a:pos x="365" y="206"/>
                </a:cxn>
                <a:cxn ang="0">
                  <a:pos x="340" y="216"/>
                </a:cxn>
                <a:cxn ang="0">
                  <a:pos x="270" y="253"/>
                </a:cxn>
                <a:cxn ang="0">
                  <a:pos x="174" y="302"/>
                </a:cxn>
                <a:cxn ang="0">
                  <a:pos x="132" y="321"/>
                </a:cxn>
                <a:cxn ang="0">
                  <a:pos x="89" y="340"/>
                </a:cxn>
                <a:cxn ang="0">
                  <a:pos x="70" y="352"/>
                </a:cxn>
                <a:cxn ang="0">
                  <a:pos x="26" y="372"/>
                </a:cxn>
                <a:cxn ang="0">
                  <a:pos x="4" y="377"/>
                </a:cxn>
                <a:cxn ang="0">
                  <a:pos x="3" y="378"/>
                </a:cxn>
                <a:cxn ang="0">
                  <a:pos x="0" y="382"/>
                </a:cxn>
                <a:cxn ang="0">
                  <a:pos x="3" y="387"/>
                </a:cxn>
                <a:cxn ang="0">
                  <a:pos x="8" y="389"/>
                </a:cxn>
                <a:cxn ang="0">
                  <a:pos x="24" y="385"/>
                </a:cxn>
                <a:cxn ang="0">
                  <a:pos x="70" y="364"/>
                </a:cxn>
                <a:cxn ang="0">
                  <a:pos x="115" y="342"/>
                </a:cxn>
                <a:cxn ang="0">
                  <a:pos x="161" y="321"/>
                </a:cxn>
                <a:cxn ang="0">
                  <a:pos x="212" y="297"/>
                </a:cxn>
                <a:cxn ang="0">
                  <a:pos x="312" y="245"/>
                </a:cxn>
                <a:cxn ang="0">
                  <a:pos x="361" y="219"/>
                </a:cxn>
                <a:cxn ang="0">
                  <a:pos x="411" y="192"/>
                </a:cxn>
                <a:cxn ang="0">
                  <a:pos x="459" y="164"/>
                </a:cxn>
                <a:cxn ang="0">
                  <a:pos x="510" y="135"/>
                </a:cxn>
                <a:cxn ang="0">
                  <a:pos x="561" y="107"/>
                </a:cxn>
                <a:cxn ang="0">
                  <a:pos x="607" y="77"/>
                </a:cxn>
                <a:cxn ang="0">
                  <a:pos x="652" y="45"/>
                </a:cxn>
                <a:cxn ang="0">
                  <a:pos x="670" y="32"/>
                </a:cxn>
                <a:cxn ang="0">
                  <a:pos x="691" y="20"/>
                </a:cxn>
                <a:cxn ang="0">
                  <a:pos x="701" y="16"/>
                </a:cxn>
                <a:cxn ang="0">
                  <a:pos x="712" y="11"/>
                </a:cxn>
                <a:cxn ang="0">
                  <a:pos x="714" y="8"/>
                </a:cxn>
                <a:cxn ang="0">
                  <a:pos x="713" y="3"/>
                </a:cxn>
                <a:cxn ang="0">
                  <a:pos x="707" y="0"/>
                </a:cxn>
                <a:cxn ang="0">
                  <a:pos x="704" y="2"/>
                </a:cxn>
              </a:cxnLst>
              <a:rect l="0" t="0" r="r" b="b"/>
              <a:pathLst>
                <a:path w="714" h="389">
                  <a:moveTo>
                    <a:pt x="704" y="2"/>
                  </a:moveTo>
                  <a:lnTo>
                    <a:pt x="704" y="2"/>
                  </a:lnTo>
                  <a:lnTo>
                    <a:pt x="697" y="7"/>
                  </a:lnTo>
                  <a:lnTo>
                    <a:pt x="688" y="9"/>
                  </a:lnTo>
                  <a:lnTo>
                    <a:pt x="680" y="13"/>
                  </a:lnTo>
                  <a:lnTo>
                    <a:pt x="673" y="16"/>
                  </a:lnTo>
                  <a:lnTo>
                    <a:pt x="673" y="16"/>
                  </a:lnTo>
                  <a:lnTo>
                    <a:pt x="663" y="21"/>
                  </a:lnTo>
                  <a:lnTo>
                    <a:pt x="654" y="28"/>
                  </a:lnTo>
                  <a:lnTo>
                    <a:pt x="637" y="41"/>
                  </a:lnTo>
                  <a:lnTo>
                    <a:pt x="637" y="41"/>
                  </a:lnTo>
                  <a:lnTo>
                    <a:pt x="616" y="55"/>
                  </a:lnTo>
                  <a:lnTo>
                    <a:pt x="597" y="70"/>
                  </a:lnTo>
                  <a:lnTo>
                    <a:pt x="577" y="85"/>
                  </a:lnTo>
                  <a:lnTo>
                    <a:pt x="555" y="98"/>
                  </a:lnTo>
                  <a:lnTo>
                    <a:pt x="555" y="98"/>
                  </a:lnTo>
                  <a:lnTo>
                    <a:pt x="509" y="124"/>
                  </a:lnTo>
                  <a:lnTo>
                    <a:pt x="462" y="148"/>
                  </a:lnTo>
                  <a:lnTo>
                    <a:pt x="462" y="148"/>
                  </a:lnTo>
                  <a:lnTo>
                    <a:pt x="438" y="162"/>
                  </a:lnTo>
                  <a:lnTo>
                    <a:pt x="414" y="178"/>
                  </a:lnTo>
                  <a:lnTo>
                    <a:pt x="390" y="192"/>
                  </a:lnTo>
                  <a:lnTo>
                    <a:pt x="377" y="199"/>
                  </a:lnTo>
                  <a:lnTo>
                    <a:pt x="365" y="206"/>
                  </a:lnTo>
                  <a:lnTo>
                    <a:pt x="365" y="206"/>
                  </a:lnTo>
                  <a:lnTo>
                    <a:pt x="340" y="216"/>
                  </a:lnTo>
                  <a:lnTo>
                    <a:pt x="317" y="228"/>
                  </a:lnTo>
                  <a:lnTo>
                    <a:pt x="270" y="253"/>
                  </a:lnTo>
                  <a:lnTo>
                    <a:pt x="223" y="277"/>
                  </a:lnTo>
                  <a:lnTo>
                    <a:pt x="174" y="302"/>
                  </a:lnTo>
                  <a:lnTo>
                    <a:pt x="174" y="302"/>
                  </a:lnTo>
                  <a:lnTo>
                    <a:pt x="132" y="321"/>
                  </a:lnTo>
                  <a:lnTo>
                    <a:pt x="110" y="331"/>
                  </a:lnTo>
                  <a:lnTo>
                    <a:pt x="89" y="340"/>
                  </a:lnTo>
                  <a:lnTo>
                    <a:pt x="89" y="340"/>
                  </a:lnTo>
                  <a:lnTo>
                    <a:pt x="70" y="352"/>
                  </a:lnTo>
                  <a:lnTo>
                    <a:pt x="49" y="362"/>
                  </a:lnTo>
                  <a:lnTo>
                    <a:pt x="26" y="372"/>
                  </a:lnTo>
                  <a:lnTo>
                    <a:pt x="16" y="376"/>
                  </a:lnTo>
                  <a:lnTo>
                    <a:pt x="4" y="377"/>
                  </a:lnTo>
                  <a:lnTo>
                    <a:pt x="4" y="377"/>
                  </a:lnTo>
                  <a:lnTo>
                    <a:pt x="3" y="378"/>
                  </a:lnTo>
                  <a:lnTo>
                    <a:pt x="1" y="379"/>
                  </a:lnTo>
                  <a:lnTo>
                    <a:pt x="0" y="382"/>
                  </a:lnTo>
                  <a:lnTo>
                    <a:pt x="0" y="383"/>
                  </a:lnTo>
                  <a:lnTo>
                    <a:pt x="3" y="387"/>
                  </a:lnTo>
                  <a:lnTo>
                    <a:pt x="5" y="389"/>
                  </a:lnTo>
                  <a:lnTo>
                    <a:pt x="8" y="389"/>
                  </a:lnTo>
                  <a:lnTo>
                    <a:pt x="8" y="389"/>
                  </a:lnTo>
                  <a:lnTo>
                    <a:pt x="24" y="385"/>
                  </a:lnTo>
                  <a:lnTo>
                    <a:pt x="39" y="378"/>
                  </a:lnTo>
                  <a:lnTo>
                    <a:pt x="70" y="364"/>
                  </a:lnTo>
                  <a:lnTo>
                    <a:pt x="70" y="364"/>
                  </a:lnTo>
                  <a:lnTo>
                    <a:pt x="115" y="342"/>
                  </a:lnTo>
                  <a:lnTo>
                    <a:pt x="161" y="321"/>
                  </a:lnTo>
                  <a:lnTo>
                    <a:pt x="161" y="321"/>
                  </a:lnTo>
                  <a:lnTo>
                    <a:pt x="187" y="309"/>
                  </a:lnTo>
                  <a:lnTo>
                    <a:pt x="212" y="297"/>
                  </a:lnTo>
                  <a:lnTo>
                    <a:pt x="262" y="271"/>
                  </a:lnTo>
                  <a:lnTo>
                    <a:pt x="312" y="245"/>
                  </a:lnTo>
                  <a:lnTo>
                    <a:pt x="361" y="219"/>
                  </a:lnTo>
                  <a:lnTo>
                    <a:pt x="361" y="219"/>
                  </a:lnTo>
                  <a:lnTo>
                    <a:pt x="386" y="207"/>
                  </a:lnTo>
                  <a:lnTo>
                    <a:pt x="411" y="192"/>
                  </a:lnTo>
                  <a:lnTo>
                    <a:pt x="459" y="164"/>
                  </a:lnTo>
                  <a:lnTo>
                    <a:pt x="459" y="164"/>
                  </a:lnTo>
                  <a:lnTo>
                    <a:pt x="484" y="149"/>
                  </a:lnTo>
                  <a:lnTo>
                    <a:pt x="510" y="135"/>
                  </a:lnTo>
                  <a:lnTo>
                    <a:pt x="561" y="107"/>
                  </a:lnTo>
                  <a:lnTo>
                    <a:pt x="561" y="107"/>
                  </a:lnTo>
                  <a:lnTo>
                    <a:pt x="585" y="93"/>
                  </a:lnTo>
                  <a:lnTo>
                    <a:pt x="607" y="77"/>
                  </a:lnTo>
                  <a:lnTo>
                    <a:pt x="629" y="60"/>
                  </a:lnTo>
                  <a:lnTo>
                    <a:pt x="652" y="45"/>
                  </a:lnTo>
                  <a:lnTo>
                    <a:pt x="652" y="45"/>
                  </a:lnTo>
                  <a:lnTo>
                    <a:pt x="670" y="32"/>
                  </a:lnTo>
                  <a:lnTo>
                    <a:pt x="680" y="25"/>
                  </a:lnTo>
                  <a:lnTo>
                    <a:pt x="691" y="20"/>
                  </a:lnTo>
                  <a:lnTo>
                    <a:pt x="691" y="20"/>
                  </a:lnTo>
                  <a:lnTo>
                    <a:pt x="701" y="16"/>
                  </a:lnTo>
                  <a:lnTo>
                    <a:pt x="708" y="13"/>
                  </a:lnTo>
                  <a:lnTo>
                    <a:pt x="712" y="11"/>
                  </a:lnTo>
                  <a:lnTo>
                    <a:pt x="712" y="11"/>
                  </a:lnTo>
                  <a:lnTo>
                    <a:pt x="714" y="8"/>
                  </a:lnTo>
                  <a:lnTo>
                    <a:pt x="714" y="5"/>
                  </a:lnTo>
                  <a:lnTo>
                    <a:pt x="713" y="3"/>
                  </a:lnTo>
                  <a:lnTo>
                    <a:pt x="709" y="0"/>
                  </a:lnTo>
                  <a:lnTo>
                    <a:pt x="707" y="0"/>
                  </a:lnTo>
                  <a:lnTo>
                    <a:pt x="704" y="2"/>
                  </a:lnTo>
                  <a:lnTo>
                    <a:pt x="70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3" name="chenying0907 1069"/>
            <p:cNvSpPr/>
            <p:nvPr/>
          </p:nvSpPr>
          <p:spPr bwMode="auto">
            <a:xfrm>
              <a:off x="4657726" y="4584700"/>
              <a:ext cx="220663" cy="123825"/>
            </a:xfrm>
            <a:custGeom>
              <a:avLst/>
              <a:gdLst/>
              <a:ahLst/>
              <a:cxnLst>
                <a:cxn ang="0">
                  <a:pos x="552" y="0"/>
                </a:cxn>
                <a:cxn ang="0">
                  <a:pos x="537" y="3"/>
                </a:cxn>
                <a:cxn ang="0">
                  <a:pos x="510" y="19"/>
                </a:cxn>
                <a:cxn ang="0">
                  <a:pos x="497" y="27"/>
                </a:cxn>
                <a:cxn ang="0">
                  <a:pos x="442" y="56"/>
                </a:cxn>
                <a:cxn ang="0">
                  <a:pos x="423" y="66"/>
                </a:cxn>
                <a:cxn ang="0">
                  <a:pos x="362" y="109"/>
                </a:cxn>
                <a:cxn ang="0">
                  <a:pos x="342" y="120"/>
                </a:cxn>
                <a:cxn ang="0">
                  <a:pos x="303" y="141"/>
                </a:cxn>
                <a:cxn ang="0">
                  <a:pos x="283" y="151"/>
                </a:cxn>
                <a:cxn ang="0">
                  <a:pos x="248" y="175"/>
                </a:cxn>
                <a:cxn ang="0">
                  <a:pos x="213" y="200"/>
                </a:cxn>
                <a:cxn ang="0">
                  <a:pos x="175" y="222"/>
                </a:cxn>
                <a:cxn ang="0">
                  <a:pos x="136" y="241"/>
                </a:cxn>
                <a:cxn ang="0">
                  <a:pos x="64" y="274"/>
                </a:cxn>
                <a:cxn ang="0">
                  <a:pos x="31" y="286"/>
                </a:cxn>
                <a:cxn ang="0">
                  <a:pos x="7" y="298"/>
                </a:cxn>
                <a:cxn ang="0">
                  <a:pos x="1" y="303"/>
                </a:cxn>
                <a:cxn ang="0">
                  <a:pos x="0" y="307"/>
                </a:cxn>
                <a:cxn ang="0">
                  <a:pos x="1" y="311"/>
                </a:cxn>
                <a:cxn ang="0">
                  <a:pos x="7" y="312"/>
                </a:cxn>
                <a:cxn ang="0">
                  <a:pos x="9" y="311"/>
                </a:cxn>
                <a:cxn ang="0">
                  <a:pos x="23" y="303"/>
                </a:cxn>
                <a:cxn ang="0">
                  <a:pos x="69" y="283"/>
                </a:cxn>
                <a:cxn ang="0">
                  <a:pos x="105" y="268"/>
                </a:cxn>
                <a:cxn ang="0">
                  <a:pos x="141" y="251"/>
                </a:cxn>
                <a:cxn ang="0">
                  <a:pos x="211" y="211"/>
                </a:cxn>
                <a:cxn ang="0">
                  <a:pos x="281" y="167"/>
                </a:cxn>
                <a:cxn ang="0">
                  <a:pos x="313" y="147"/>
                </a:cxn>
                <a:cxn ang="0">
                  <a:pos x="381" y="108"/>
                </a:cxn>
                <a:cxn ang="0">
                  <a:pos x="414" y="87"/>
                </a:cxn>
                <a:cxn ang="0">
                  <a:pos x="482" y="47"/>
                </a:cxn>
                <a:cxn ang="0">
                  <a:pos x="521" y="27"/>
                </a:cxn>
                <a:cxn ang="0">
                  <a:pos x="537" y="17"/>
                </a:cxn>
                <a:cxn ang="0">
                  <a:pos x="554" y="10"/>
                </a:cxn>
                <a:cxn ang="0">
                  <a:pos x="557" y="9"/>
                </a:cxn>
                <a:cxn ang="0">
                  <a:pos x="558" y="6"/>
                </a:cxn>
                <a:cxn ang="0">
                  <a:pos x="555" y="0"/>
                </a:cxn>
                <a:cxn ang="0">
                  <a:pos x="552" y="0"/>
                </a:cxn>
              </a:cxnLst>
              <a:rect l="0" t="0" r="r" b="b"/>
              <a:pathLst>
                <a:path w="558" h="312">
                  <a:moveTo>
                    <a:pt x="552" y="0"/>
                  </a:moveTo>
                  <a:lnTo>
                    <a:pt x="552" y="0"/>
                  </a:lnTo>
                  <a:lnTo>
                    <a:pt x="544" y="1"/>
                  </a:lnTo>
                  <a:lnTo>
                    <a:pt x="537" y="3"/>
                  </a:lnTo>
                  <a:lnTo>
                    <a:pt x="523" y="11"/>
                  </a:lnTo>
                  <a:lnTo>
                    <a:pt x="510" y="19"/>
                  </a:lnTo>
                  <a:lnTo>
                    <a:pt x="497" y="27"/>
                  </a:lnTo>
                  <a:lnTo>
                    <a:pt x="497" y="27"/>
                  </a:lnTo>
                  <a:lnTo>
                    <a:pt x="460" y="45"/>
                  </a:lnTo>
                  <a:lnTo>
                    <a:pt x="442" y="56"/>
                  </a:lnTo>
                  <a:lnTo>
                    <a:pt x="423" y="66"/>
                  </a:lnTo>
                  <a:lnTo>
                    <a:pt x="423" y="66"/>
                  </a:lnTo>
                  <a:lnTo>
                    <a:pt x="392" y="88"/>
                  </a:lnTo>
                  <a:lnTo>
                    <a:pt x="362" y="109"/>
                  </a:lnTo>
                  <a:lnTo>
                    <a:pt x="362" y="109"/>
                  </a:lnTo>
                  <a:lnTo>
                    <a:pt x="342" y="120"/>
                  </a:lnTo>
                  <a:lnTo>
                    <a:pt x="323" y="130"/>
                  </a:lnTo>
                  <a:lnTo>
                    <a:pt x="303" y="141"/>
                  </a:lnTo>
                  <a:lnTo>
                    <a:pt x="283" y="151"/>
                  </a:lnTo>
                  <a:lnTo>
                    <a:pt x="283" y="151"/>
                  </a:lnTo>
                  <a:lnTo>
                    <a:pt x="265" y="163"/>
                  </a:lnTo>
                  <a:lnTo>
                    <a:pt x="248" y="175"/>
                  </a:lnTo>
                  <a:lnTo>
                    <a:pt x="213" y="200"/>
                  </a:lnTo>
                  <a:lnTo>
                    <a:pt x="213" y="200"/>
                  </a:lnTo>
                  <a:lnTo>
                    <a:pt x="194" y="211"/>
                  </a:lnTo>
                  <a:lnTo>
                    <a:pt x="175" y="222"/>
                  </a:lnTo>
                  <a:lnTo>
                    <a:pt x="136" y="241"/>
                  </a:lnTo>
                  <a:lnTo>
                    <a:pt x="136" y="241"/>
                  </a:lnTo>
                  <a:lnTo>
                    <a:pt x="99" y="258"/>
                  </a:lnTo>
                  <a:lnTo>
                    <a:pt x="64" y="274"/>
                  </a:lnTo>
                  <a:lnTo>
                    <a:pt x="64" y="274"/>
                  </a:lnTo>
                  <a:lnTo>
                    <a:pt x="31" y="286"/>
                  </a:lnTo>
                  <a:lnTo>
                    <a:pt x="15" y="294"/>
                  </a:lnTo>
                  <a:lnTo>
                    <a:pt x="7" y="298"/>
                  </a:lnTo>
                  <a:lnTo>
                    <a:pt x="1" y="303"/>
                  </a:lnTo>
                  <a:lnTo>
                    <a:pt x="1" y="303"/>
                  </a:lnTo>
                  <a:lnTo>
                    <a:pt x="0" y="304"/>
                  </a:lnTo>
                  <a:lnTo>
                    <a:pt x="0" y="307"/>
                  </a:lnTo>
                  <a:lnTo>
                    <a:pt x="0" y="309"/>
                  </a:lnTo>
                  <a:lnTo>
                    <a:pt x="1" y="311"/>
                  </a:lnTo>
                  <a:lnTo>
                    <a:pt x="5" y="312"/>
                  </a:lnTo>
                  <a:lnTo>
                    <a:pt x="7" y="312"/>
                  </a:lnTo>
                  <a:lnTo>
                    <a:pt x="9" y="311"/>
                  </a:lnTo>
                  <a:lnTo>
                    <a:pt x="9" y="311"/>
                  </a:lnTo>
                  <a:lnTo>
                    <a:pt x="15" y="307"/>
                  </a:lnTo>
                  <a:lnTo>
                    <a:pt x="23" y="303"/>
                  </a:lnTo>
                  <a:lnTo>
                    <a:pt x="37" y="295"/>
                  </a:lnTo>
                  <a:lnTo>
                    <a:pt x="69" y="283"/>
                  </a:lnTo>
                  <a:lnTo>
                    <a:pt x="69" y="283"/>
                  </a:lnTo>
                  <a:lnTo>
                    <a:pt x="105" y="268"/>
                  </a:lnTo>
                  <a:lnTo>
                    <a:pt x="141" y="251"/>
                  </a:lnTo>
                  <a:lnTo>
                    <a:pt x="141" y="251"/>
                  </a:lnTo>
                  <a:lnTo>
                    <a:pt x="177" y="232"/>
                  </a:lnTo>
                  <a:lnTo>
                    <a:pt x="211" y="211"/>
                  </a:lnTo>
                  <a:lnTo>
                    <a:pt x="247" y="189"/>
                  </a:lnTo>
                  <a:lnTo>
                    <a:pt x="281" y="167"/>
                  </a:lnTo>
                  <a:lnTo>
                    <a:pt x="281" y="167"/>
                  </a:lnTo>
                  <a:lnTo>
                    <a:pt x="313" y="147"/>
                  </a:lnTo>
                  <a:lnTo>
                    <a:pt x="347" y="128"/>
                  </a:lnTo>
                  <a:lnTo>
                    <a:pt x="381" y="108"/>
                  </a:lnTo>
                  <a:lnTo>
                    <a:pt x="414" y="87"/>
                  </a:lnTo>
                  <a:lnTo>
                    <a:pt x="414" y="87"/>
                  </a:lnTo>
                  <a:lnTo>
                    <a:pt x="447" y="65"/>
                  </a:lnTo>
                  <a:lnTo>
                    <a:pt x="482" y="47"/>
                  </a:lnTo>
                  <a:lnTo>
                    <a:pt x="482" y="47"/>
                  </a:lnTo>
                  <a:lnTo>
                    <a:pt x="521" y="27"/>
                  </a:lnTo>
                  <a:lnTo>
                    <a:pt x="521" y="27"/>
                  </a:lnTo>
                  <a:lnTo>
                    <a:pt x="537" y="17"/>
                  </a:lnTo>
                  <a:lnTo>
                    <a:pt x="545" y="13"/>
                  </a:lnTo>
                  <a:lnTo>
                    <a:pt x="554" y="10"/>
                  </a:lnTo>
                  <a:lnTo>
                    <a:pt x="554" y="10"/>
                  </a:lnTo>
                  <a:lnTo>
                    <a:pt x="557" y="9"/>
                  </a:lnTo>
                  <a:lnTo>
                    <a:pt x="558" y="7"/>
                  </a:lnTo>
                  <a:lnTo>
                    <a:pt x="558" y="6"/>
                  </a:lnTo>
                  <a:lnTo>
                    <a:pt x="558" y="3"/>
                  </a:lnTo>
                  <a:lnTo>
                    <a:pt x="555" y="0"/>
                  </a:lnTo>
                  <a:lnTo>
                    <a:pt x="554" y="0"/>
                  </a:lnTo>
                  <a:lnTo>
                    <a:pt x="552" y="0"/>
                  </a:lnTo>
                  <a:lnTo>
                    <a:pt x="55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4" name="chenying0907 1070"/>
            <p:cNvSpPr/>
            <p:nvPr/>
          </p:nvSpPr>
          <p:spPr bwMode="auto">
            <a:xfrm>
              <a:off x="4524376" y="4616450"/>
              <a:ext cx="53975" cy="33338"/>
            </a:xfrm>
            <a:custGeom>
              <a:avLst/>
              <a:gdLst/>
              <a:ahLst/>
              <a:cxnLst>
                <a:cxn ang="0">
                  <a:pos x="127" y="0"/>
                </a:cxn>
                <a:cxn ang="0">
                  <a:pos x="127" y="0"/>
                </a:cxn>
                <a:cxn ang="0">
                  <a:pos x="91" y="23"/>
                </a:cxn>
                <a:cxn ang="0">
                  <a:pos x="53" y="43"/>
                </a:cxn>
                <a:cxn ang="0">
                  <a:pos x="53" y="43"/>
                </a:cxn>
                <a:cxn ang="0">
                  <a:pos x="41" y="51"/>
                </a:cxn>
                <a:cxn ang="0">
                  <a:pos x="29" y="60"/>
                </a:cxn>
                <a:cxn ang="0">
                  <a:pos x="16" y="68"/>
                </a:cxn>
                <a:cxn ang="0">
                  <a:pos x="10" y="72"/>
                </a:cxn>
                <a:cxn ang="0">
                  <a:pos x="4" y="74"/>
                </a:cxn>
                <a:cxn ang="0">
                  <a:pos x="4" y="74"/>
                </a:cxn>
                <a:cxn ang="0">
                  <a:pos x="2" y="75"/>
                </a:cxn>
                <a:cxn ang="0">
                  <a:pos x="0" y="77"/>
                </a:cxn>
                <a:cxn ang="0">
                  <a:pos x="0" y="81"/>
                </a:cxn>
                <a:cxn ang="0">
                  <a:pos x="2" y="84"/>
                </a:cxn>
                <a:cxn ang="0">
                  <a:pos x="4" y="85"/>
                </a:cxn>
                <a:cxn ang="0">
                  <a:pos x="7" y="85"/>
                </a:cxn>
                <a:cxn ang="0">
                  <a:pos x="7" y="85"/>
                </a:cxn>
                <a:cxn ang="0">
                  <a:pos x="13" y="83"/>
                </a:cxn>
                <a:cxn ang="0">
                  <a:pos x="19" y="80"/>
                </a:cxn>
                <a:cxn ang="0">
                  <a:pos x="29" y="72"/>
                </a:cxn>
                <a:cxn ang="0">
                  <a:pos x="40" y="64"/>
                </a:cxn>
                <a:cxn ang="0">
                  <a:pos x="51" y="58"/>
                </a:cxn>
                <a:cxn ang="0">
                  <a:pos x="51" y="58"/>
                </a:cxn>
                <a:cxn ang="0">
                  <a:pos x="93" y="34"/>
                </a:cxn>
                <a:cxn ang="0">
                  <a:pos x="134" y="11"/>
                </a:cxn>
                <a:cxn ang="0">
                  <a:pos x="134" y="11"/>
                </a:cxn>
                <a:cxn ang="0">
                  <a:pos x="135" y="8"/>
                </a:cxn>
                <a:cxn ang="0">
                  <a:pos x="136" y="7"/>
                </a:cxn>
                <a:cxn ang="0">
                  <a:pos x="135" y="3"/>
                </a:cxn>
                <a:cxn ang="0">
                  <a:pos x="132" y="0"/>
                </a:cxn>
                <a:cxn ang="0">
                  <a:pos x="130" y="0"/>
                </a:cxn>
                <a:cxn ang="0">
                  <a:pos x="127" y="0"/>
                </a:cxn>
                <a:cxn ang="0">
                  <a:pos x="127" y="0"/>
                </a:cxn>
              </a:cxnLst>
              <a:rect l="0" t="0" r="r" b="b"/>
              <a:pathLst>
                <a:path w="136" h="85">
                  <a:moveTo>
                    <a:pt x="127" y="0"/>
                  </a:moveTo>
                  <a:lnTo>
                    <a:pt x="127" y="0"/>
                  </a:lnTo>
                  <a:lnTo>
                    <a:pt x="91" y="23"/>
                  </a:lnTo>
                  <a:lnTo>
                    <a:pt x="53" y="43"/>
                  </a:lnTo>
                  <a:lnTo>
                    <a:pt x="53" y="43"/>
                  </a:lnTo>
                  <a:lnTo>
                    <a:pt x="41" y="51"/>
                  </a:lnTo>
                  <a:lnTo>
                    <a:pt x="29" y="60"/>
                  </a:lnTo>
                  <a:lnTo>
                    <a:pt x="16" y="68"/>
                  </a:lnTo>
                  <a:lnTo>
                    <a:pt x="10" y="72"/>
                  </a:lnTo>
                  <a:lnTo>
                    <a:pt x="4" y="74"/>
                  </a:lnTo>
                  <a:lnTo>
                    <a:pt x="4" y="74"/>
                  </a:lnTo>
                  <a:lnTo>
                    <a:pt x="2" y="75"/>
                  </a:lnTo>
                  <a:lnTo>
                    <a:pt x="0" y="77"/>
                  </a:lnTo>
                  <a:lnTo>
                    <a:pt x="0" y="81"/>
                  </a:lnTo>
                  <a:lnTo>
                    <a:pt x="2" y="84"/>
                  </a:lnTo>
                  <a:lnTo>
                    <a:pt x="4" y="85"/>
                  </a:lnTo>
                  <a:lnTo>
                    <a:pt x="7" y="85"/>
                  </a:lnTo>
                  <a:lnTo>
                    <a:pt x="7" y="85"/>
                  </a:lnTo>
                  <a:lnTo>
                    <a:pt x="13" y="83"/>
                  </a:lnTo>
                  <a:lnTo>
                    <a:pt x="19" y="80"/>
                  </a:lnTo>
                  <a:lnTo>
                    <a:pt x="29" y="72"/>
                  </a:lnTo>
                  <a:lnTo>
                    <a:pt x="40" y="64"/>
                  </a:lnTo>
                  <a:lnTo>
                    <a:pt x="51" y="58"/>
                  </a:lnTo>
                  <a:lnTo>
                    <a:pt x="51" y="58"/>
                  </a:lnTo>
                  <a:lnTo>
                    <a:pt x="93" y="34"/>
                  </a:lnTo>
                  <a:lnTo>
                    <a:pt x="134" y="11"/>
                  </a:lnTo>
                  <a:lnTo>
                    <a:pt x="134" y="11"/>
                  </a:lnTo>
                  <a:lnTo>
                    <a:pt x="135" y="8"/>
                  </a:lnTo>
                  <a:lnTo>
                    <a:pt x="136" y="7"/>
                  </a:lnTo>
                  <a:lnTo>
                    <a:pt x="135" y="3"/>
                  </a:lnTo>
                  <a:lnTo>
                    <a:pt x="132" y="0"/>
                  </a:lnTo>
                  <a:lnTo>
                    <a:pt x="130" y="0"/>
                  </a:lnTo>
                  <a:lnTo>
                    <a:pt x="127" y="0"/>
                  </a:lnTo>
                  <a:lnTo>
                    <a:pt x="12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5" name="chenying0907 1071"/>
            <p:cNvSpPr/>
            <p:nvPr/>
          </p:nvSpPr>
          <p:spPr bwMode="auto">
            <a:xfrm>
              <a:off x="4522788" y="4618038"/>
              <a:ext cx="84138" cy="57150"/>
            </a:xfrm>
            <a:custGeom>
              <a:avLst/>
              <a:gdLst/>
              <a:ahLst/>
              <a:cxnLst>
                <a:cxn ang="0">
                  <a:pos x="203" y="1"/>
                </a:cxn>
                <a:cxn ang="0">
                  <a:pos x="203" y="1"/>
                </a:cxn>
                <a:cxn ang="0">
                  <a:pos x="147" y="34"/>
                </a:cxn>
                <a:cxn ang="0">
                  <a:pos x="119" y="51"/>
                </a:cxn>
                <a:cxn ang="0">
                  <a:pos x="93" y="68"/>
                </a:cxn>
                <a:cxn ang="0">
                  <a:pos x="93" y="68"/>
                </a:cxn>
                <a:cxn ang="0">
                  <a:pos x="72" y="82"/>
                </a:cxn>
                <a:cxn ang="0">
                  <a:pos x="52" y="96"/>
                </a:cxn>
                <a:cxn ang="0">
                  <a:pos x="52" y="96"/>
                </a:cxn>
                <a:cxn ang="0">
                  <a:pos x="30" y="116"/>
                </a:cxn>
                <a:cxn ang="0">
                  <a:pos x="17" y="125"/>
                </a:cxn>
                <a:cxn ang="0">
                  <a:pos x="12" y="129"/>
                </a:cxn>
                <a:cxn ang="0">
                  <a:pos x="5" y="130"/>
                </a:cxn>
                <a:cxn ang="0">
                  <a:pos x="5" y="130"/>
                </a:cxn>
                <a:cxn ang="0">
                  <a:pos x="3" y="132"/>
                </a:cxn>
                <a:cxn ang="0">
                  <a:pos x="1" y="133"/>
                </a:cxn>
                <a:cxn ang="0">
                  <a:pos x="0" y="136"/>
                </a:cxn>
                <a:cxn ang="0">
                  <a:pos x="1" y="137"/>
                </a:cxn>
                <a:cxn ang="0">
                  <a:pos x="3" y="141"/>
                </a:cxn>
                <a:cxn ang="0">
                  <a:pos x="5" y="142"/>
                </a:cxn>
                <a:cxn ang="0">
                  <a:pos x="8" y="142"/>
                </a:cxn>
                <a:cxn ang="0">
                  <a:pos x="8" y="142"/>
                </a:cxn>
                <a:cxn ang="0">
                  <a:pos x="16" y="139"/>
                </a:cxn>
                <a:cxn ang="0">
                  <a:pos x="24" y="134"/>
                </a:cxn>
                <a:cxn ang="0">
                  <a:pos x="38" y="124"/>
                </a:cxn>
                <a:cxn ang="0">
                  <a:pos x="38" y="124"/>
                </a:cxn>
                <a:cxn ang="0">
                  <a:pos x="51" y="115"/>
                </a:cxn>
                <a:cxn ang="0">
                  <a:pos x="63" y="104"/>
                </a:cxn>
                <a:cxn ang="0">
                  <a:pos x="76" y="94"/>
                </a:cxn>
                <a:cxn ang="0">
                  <a:pos x="89" y="85"/>
                </a:cxn>
                <a:cxn ang="0">
                  <a:pos x="89" y="85"/>
                </a:cxn>
                <a:cxn ang="0">
                  <a:pos x="148" y="47"/>
                </a:cxn>
                <a:cxn ang="0">
                  <a:pos x="209" y="10"/>
                </a:cxn>
                <a:cxn ang="0">
                  <a:pos x="209" y="10"/>
                </a:cxn>
                <a:cxn ang="0">
                  <a:pos x="211" y="9"/>
                </a:cxn>
                <a:cxn ang="0">
                  <a:pos x="212" y="6"/>
                </a:cxn>
                <a:cxn ang="0">
                  <a:pos x="211" y="2"/>
                </a:cxn>
                <a:cxn ang="0">
                  <a:pos x="208" y="0"/>
                </a:cxn>
                <a:cxn ang="0">
                  <a:pos x="205" y="0"/>
                </a:cxn>
                <a:cxn ang="0">
                  <a:pos x="203" y="1"/>
                </a:cxn>
                <a:cxn ang="0">
                  <a:pos x="203" y="1"/>
                </a:cxn>
              </a:cxnLst>
              <a:rect l="0" t="0" r="r" b="b"/>
              <a:pathLst>
                <a:path w="212" h="142">
                  <a:moveTo>
                    <a:pt x="203" y="1"/>
                  </a:moveTo>
                  <a:lnTo>
                    <a:pt x="203" y="1"/>
                  </a:lnTo>
                  <a:lnTo>
                    <a:pt x="147" y="34"/>
                  </a:lnTo>
                  <a:lnTo>
                    <a:pt x="119" y="51"/>
                  </a:lnTo>
                  <a:lnTo>
                    <a:pt x="93" y="68"/>
                  </a:lnTo>
                  <a:lnTo>
                    <a:pt x="93" y="68"/>
                  </a:lnTo>
                  <a:lnTo>
                    <a:pt x="72" y="82"/>
                  </a:lnTo>
                  <a:lnTo>
                    <a:pt x="52" y="96"/>
                  </a:lnTo>
                  <a:lnTo>
                    <a:pt x="52" y="96"/>
                  </a:lnTo>
                  <a:lnTo>
                    <a:pt x="30" y="116"/>
                  </a:lnTo>
                  <a:lnTo>
                    <a:pt x="17" y="125"/>
                  </a:lnTo>
                  <a:lnTo>
                    <a:pt x="12" y="129"/>
                  </a:lnTo>
                  <a:lnTo>
                    <a:pt x="5" y="130"/>
                  </a:lnTo>
                  <a:lnTo>
                    <a:pt x="5" y="130"/>
                  </a:lnTo>
                  <a:lnTo>
                    <a:pt x="3" y="132"/>
                  </a:lnTo>
                  <a:lnTo>
                    <a:pt x="1" y="133"/>
                  </a:lnTo>
                  <a:lnTo>
                    <a:pt x="0" y="136"/>
                  </a:lnTo>
                  <a:lnTo>
                    <a:pt x="1" y="137"/>
                  </a:lnTo>
                  <a:lnTo>
                    <a:pt x="3" y="141"/>
                  </a:lnTo>
                  <a:lnTo>
                    <a:pt x="5" y="142"/>
                  </a:lnTo>
                  <a:lnTo>
                    <a:pt x="8" y="142"/>
                  </a:lnTo>
                  <a:lnTo>
                    <a:pt x="8" y="142"/>
                  </a:lnTo>
                  <a:lnTo>
                    <a:pt x="16" y="139"/>
                  </a:lnTo>
                  <a:lnTo>
                    <a:pt x="24" y="134"/>
                  </a:lnTo>
                  <a:lnTo>
                    <a:pt x="38" y="124"/>
                  </a:lnTo>
                  <a:lnTo>
                    <a:pt x="38" y="124"/>
                  </a:lnTo>
                  <a:lnTo>
                    <a:pt x="51" y="115"/>
                  </a:lnTo>
                  <a:lnTo>
                    <a:pt x="63" y="104"/>
                  </a:lnTo>
                  <a:lnTo>
                    <a:pt x="76" y="94"/>
                  </a:lnTo>
                  <a:lnTo>
                    <a:pt x="89" y="85"/>
                  </a:lnTo>
                  <a:lnTo>
                    <a:pt x="89" y="85"/>
                  </a:lnTo>
                  <a:lnTo>
                    <a:pt x="148" y="47"/>
                  </a:lnTo>
                  <a:lnTo>
                    <a:pt x="209" y="10"/>
                  </a:lnTo>
                  <a:lnTo>
                    <a:pt x="209" y="10"/>
                  </a:lnTo>
                  <a:lnTo>
                    <a:pt x="211" y="9"/>
                  </a:lnTo>
                  <a:lnTo>
                    <a:pt x="212" y="6"/>
                  </a:lnTo>
                  <a:lnTo>
                    <a:pt x="211" y="2"/>
                  </a:lnTo>
                  <a:lnTo>
                    <a:pt x="208" y="0"/>
                  </a:lnTo>
                  <a:lnTo>
                    <a:pt x="205" y="0"/>
                  </a:lnTo>
                  <a:lnTo>
                    <a:pt x="203" y="1"/>
                  </a:lnTo>
                  <a:lnTo>
                    <a:pt x="20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6" name="chenying0907 1072"/>
            <p:cNvSpPr/>
            <p:nvPr/>
          </p:nvSpPr>
          <p:spPr bwMode="auto">
            <a:xfrm>
              <a:off x="4506913" y="4606925"/>
              <a:ext cx="138113" cy="92075"/>
            </a:xfrm>
            <a:custGeom>
              <a:avLst/>
              <a:gdLst/>
              <a:ahLst/>
              <a:cxnLst>
                <a:cxn ang="0">
                  <a:pos x="340" y="0"/>
                </a:cxn>
                <a:cxn ang="0">
                  <a:pos x="340" y="0"/>
                </a:cxn>
                <a:cxn ang="0">
                  <a:pos x="331" y="2"/>
                </a:cxn>
                <a:cxn ang="0">
                  <a:pos x="323" y="8"/>
                </a:cxn>
                <a:cxn ang="0">
                  <a:pos x="314" y="13"/>
                </a:cxn>
                <a:cxn ang="0">
                  <a:pos x="306" y="19"/>
                </a:cxn>
                <a:cxn ang="0">
                  <a:pos x="292" y="34"/>
                </a:cxn>
                <a:cxn ang="0">
                  <a:pos x="284" y="40"/>
                </a:cxn>
                <a:cxn ang="0">
                  <a:pos x="276" y="46"/>
                </a:cxn>
                <a:cxn ang="0">
                  <a:pos x="276" y="46"/>
                </a:cxn>
                <a:cxn ang="0">
                  <a:pos x="229" y="77"/>
                </a:cxn>
                <a:cxn ang="0">
                  <a:pos x="182" y="108"/>
                </a:cxn>
                <a:cxn ang="0">
                  <a:pos x="182" y="108"/>
                </a:cxn>
                <a:cxn ang="0">
                  <a:pos x="136" y="137"/>
                </a:cxn>
                <a:cxn ang="0">
                  <a:pos x="90" y="166"/>
                </a:cxn>
                <a:cxn ang="0">
                  <a:pos x="90" y="166"/>
                </a:cxn>
                <a:cxn ang="0">
                  <a:pos x="47" y="197"/>
                </a:cxn>
                <a:cxn ang="0">
                  <a:pos x="26" y="212"/>
                </a:cxn>
                <a:cxn ang="0">
                  <a:pos x="14" y="218"/>
                </a:cxn>
                <a:cxn ang="0">
                  <a:pos x="2" y="223"/>
                </a:cxn>
                <a:cxn ang="0">
                  <a:pos x="2" y="223"/>
                </a:cxn>
                <a:cxn ang="0">
                  <a:pos x="0" y="225"/>
                </a:cxn>
                <a:cxn ang="0">
                  <a:pos x="0" y="226"/>
                </a:cxn>
                <a:cxn ang="0">
                  <a:pos x="0" y="229"/>
                </a:cxn>
                <a:cxn ang="0">
                  <a:pos x="0" y="230"/>
                </a:cxn>
                <a:cxn ang="0">
                  <a:pos x="4" y="234"/>
                </a:cxn>
                <a:cxn ang="0">
                  <a:pos x="5" y="234"/>
                </a:cxn>
                <a:cxn ang="0">
                  <a:pos x="8" y="233"/>
                </a:cxn>
                <a:cxn ang="0">
                  <a:pos x="8" y="233"/>
                </a:cxn>
                <a:cxn ang="0">
                  <a:pos x="19" y="227"/>
                </a:cxn>
                <a:cxn ang="0">
                  <a:pos x="29" y="222"/>
                </a:cxn>
                <a:cxn ang="0">
                  <a:pos x="50" y="209"/>
                </a:cxn>
                <a:cxn ang="0">
                  <a:pos x="68" y="195"/>
                </a:cxn>
                <a:cxn ang="0">
                  <a:pos x="87" y="182"/>
                </a:cxn>
                <a:cxn ang="0">
                  <a:pos x="87" y="182"/>
                </a:cxn>
                <a:cxn ang="0">
                  <a:pos x="133" y="153"/>
                </a:cxn>
                <a:cxn ang="0">
                  <a:pos x="178" y="124"/>
                </a:cxn>
                <a:cxn ang="0">
                  <a:pos x="178" y="124"/>
                </a:cxn>
                <a:cxn ang="0">
                  <a:pos x="222" y="97"/>
                </a:cxn>
                <a:cxn ang="0">
                  <a:pos x="265" y="68"/>
                </a:cxn>
                <a:cxn ang="0">
                  <a:pos x="265" y="68"/>
                </a:cxn>
                <a:cxn ang="0">
                  <a:pos x="284" y="56"/>
                </a:cxn>
                <a:cxn ang="0">
                  <a:pos x="293" y="51"/>
                </a:cxn>
                <a:cxn ang="0">
                  <a:pos x="301" y="44"/>
                </a:cxn>
                <a:cxn ang="0">
                  <a:pos x="301" y="44"/>
                </a:cxn>
                <a:cxn ang="0">
                  <a:pos x="310" y="34"/>
                </a:cxn>
                <a:cxn ang="0">
                  <a:pos x="319" y="23"/>
                </a:cxn>
                <a:cxn ang="0">
                  <a:pos x="324" y="19"/>
                </a:cxn>
                <a:cxn ang="0">
                  <a:pos x="331" y="15"/>
                </a:cxn>
                <a:cxn ang="0">
                  <a:pos x="337" y="13"/>
                </a:cxn>
                <a:cxn ang="0">
                  <a:pos x="344" y="12"/>
                </a:cxn>
                <a:cxn ang="0">
                  <a:pos x="344" y="12"/>
                </a:cxn>
                <a:cxn ang="0">
                  <a:pos x="346" y="10"/>
                </a:cxn>
                <a:cxn ang="0">
                  <a:pos x="348" y="9"/>
                </a:cxn>
                <a:cxn ang="0">
                  <a:pos x="348" y="6"/>
                </a:cxn>
                <a:cxn ang="0">
                  <a:pos x="348" y="5"/>
                </a:cxn>
                <a:cxn ang="0">
                  <a:pos x="345" y="1"/>
                </a:cxn>
                <a:cxn ang="0">
                  <a:pos x="343" y="0"/>
                </a:cxn>
                <a:cxn ang="0">
                  <a:pos x="340" y="0"/>
                </a:cxn>
                <a:cxn ang="0">
                  <a:pos x="340" y="0"/>
                </a:cxn>
              </a:cxnLst>
              <a:rect l="0" t="0" r="r" b="b"/>
              <a:pathLst>
                <a:path w="348" h="234">
                  <a:moveTo>
                    <a:pt x="340" y="0"/>
                  </a:moveTo>
                  <a:lnTo>
                    <a:pt x="340" y="0"/>
                  </a:lnTo>
                  <a:lnTo>
                    <a:pt x="331" y="2"/>
                  </a:lnTo>
                  <a:lnTo>
                    <a:pt x="323" y="8"/>
                  </a:lnTo>
                  <a:lnTo>
                    <a:pt x="314" y="13"/>
                  </a:lnTo>
                  <a:lnTo>
                    <a:pt x="306" y="19"/>
                  </a:lnTo>
                  <a:lnTo>
                    <a:pt x="292" y="34"/>
                  </a:lnTo>
                  <a:lnTo>
                    <a:pt x="284" y="40"/>
                  </a:lnTo>
                  <a:lnTo>
                    <a:pt x="276" y="46"/>
                  </a:lnTo>
                  <a:lnTo>
                    <a:pt x="276" y="46"/>
                  </a:lnTo>
                  <a:lnTo>
                    <a:pt x="229" y="77"/>
                  </a:lnTo>
                  <a:lnTo>
                    <a:pt x="182" y="108"/>
                  </a:lnTo>
                  <a:lnTo>
                    <a:pt x="182" y="108"/>
                  </a:lnTo>
                  <a:lnTo>
                    <a:pt x="136" y="137"/>
                  </a:lnTo>
                  <a:lnTo>
                    <a:pt x="90" y="166"/>
                  </a:lnTo>
                  <a:lnTo>
                    <a:pt x="90" y="166"/>
                  </a:lnTo>
                  <a:lnTo>
                    <a:pt x="47" y="197"/>
                  </a:lnTo>
                  <a:lnTo>
                    <a:pt x="26" y="212"/>
                  </a:lnTo>
                  <a:lnTo>
                    <a:pt x="14" y="218"/>
                  </a:lnTo>
                  <a:lnTo>
                    <a:pt x="2" y="223"/>
                  </a:lnTo>
                  <a:lnTo>
                    <a:pt x="2" y="223"/>
                  </a:lnTo>
                  <a:lnTo>
                    <a:pt x="0" y="225"/>
                  </a:lnTo>
                  <a:lnTo>
                    <a:pt x="0" y="226"/>
                  </a:lnTo>
                  <a:lnTo>
                    <a:pt x="0" y="229"/>
                  </a:lnTo>
                  <a:lnTo>
                    <a:pt x="0" y="230"/>
                  </a:lnTo>
                  <a:lnTo>
                    <a:pt x="4" y="234"/>
                  </a:lnTo>
                  <a:lnTo>
                    <a:pt x="5" y="234"/>
                  </a:lnTo>
                  <a:lnTo>
                    <a:pt x="8" y="233"/>
                  </a:lnTo>
                  <a:lnTo>
                    <a:pt x="8" y="233"/>
                  </a:lnTo>
                  <a:lnTo>
                    <a:pt x="19" y="227"/>
                  </a:lnTo>
                  <a:lnTo>
                    <a:pt x="29" y="222"/>
                  </a:lnTo>
                  <a:lnTo>
                    <a:pt x="50" y="209"/>
                  </a:lnTo>
                  <a:lnTo>
                    <a:pt x="68" y="195"/>
                  </a:lnTo>
                  <a:lnTo>
                    <a:pt x="87" y="182"/>
                  </a:lnTo>
                  <a:lnTo>
                    <a:pt x="87" y="182"/>
                  </a:lnTo>
                  <a:lnTo>
                    <a:pt x="133" y="153"/>
                  </a:lnTo>
                  <a:lnTo>
                    <a:pt x="178" y="124"/>
                  </a:lnTo>
                  <a:lnTo>
                    <a:pt x="178" y="124"/>
                  </a:lnTo>
                  <a:lnTo>
                    <a:pt x="222" y="97"/>
                  </a:lnTo>
                  <a:lnTo>
                    <a:pt x="265" y="68"/>
                  </a:lnTo>
                  <a:lnTo>
                    <a:pt x="265" y="68"/>
                  </a:lnTo>
                  <a:lnTo>
                    <a:pt x="284" y="56"/>
                  </a:lnTo>
                  <a:lnTo>
                    <a:pt x="293" y="51"/>
                  </a:lnTo>
                  <a:lnTo>
                    <a:pt x="301" y="44"/>
                  </a:lnTo>
                  <a:lnTo>
                    <a:pt x="301" y="44"/>
                  </a:lnTo>
                  <a:lnTo>
                    <a:pt x="310" y="34"/>
                  </a:lnTo>
                  <a:lnTo>
                    <a:pt x="319" y="23"/>
                  </a:lnTo>
                  <a:lnTo>
                    <a:pt x="324" y="19"/>
                  </a:lnTo>
                  <a:lnTo>
                    <a:pt x="331" y="15"/>
                  </a:lnTo>
                  <a:lnTo>
                    <a:pt x="337" y="13"/>
                  </a:lnTo>
                  <a:lnTo>
                    <a:pt x="344" y="12"/>
                  </a:lnTo>
                  <a:lnTo>
                    <a:pt x="344" y="12"/>
                  </a:lnTo>
                  <a:lnTo>
                    <a:pt x="346" y="10"/>
                  </a:lnTo>
                  <a:lnTo>
                    <a:pt x="348" y="9"/>
                  </a:lnTo>
                  <a:lnTo>
                    <a:pt x="348" y="6"/>
                  </a:lnTo>
                  <a:lnTo>
                    <a:pt x="348" y="5"/>
                  </a:lnTo>
                  <a:lnTo>
                    <a:pt x="345" y="1"/>
                  </a:lnTo>
                  <a:lnTo>
                    <a:pt x="343" y="0"/>
                  </a:lnTo>
                  <a:lnTo>
                    <a:pt x="340" y="0"/>
                  </a:lnTo>
                  <a:lnTo>
                    <a:pt x="34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7" name="chenying0907 1073"/>
            <p:cNvSpPr/>
            <p:nvPr/>
          </p:nvSpPr>
          <p:spPr bwMode="auto">
            <a:xfrm>
              <a:off x="4246563" y="4513263"/>
              <a:ext cx="49213" cy="77788"/>
            </a:xfrm>
            <a:custGeom>
              <a:avLst/>
              <a:gdLst/>
              <a:ahLst/>
              <a:cxnLst>
                <a:cxn ang="0">
                  <a:pos x="116" y="1"/>
                </a:cxn>
                <a:cxn ang="0">
                  <a:pos x="116" y="1"/>
                </a:cxn>
                <a:cxn ang="0">
                  <a:pos x="97" y="21"/>
                </a:cxn>
                <a:cxn ang="0">
                  <a:pos x="78" y="41"/>
                </a:cxn>
                <a:cxn ang="0">
                  <a:pos x="61" y="62"/>
                </a:cxn>
                <a:cxn ang="0">
                  <a:pos x="46" y="84"/>
                </a:cxn>
                <a:cxn ang="0">
                  <a:pos x="46" y="84"/>
                </a:cxn>
                <a:cxn ang="0">
                  <a:pos x="39" y="94"/>
                </a:cxn>
                <a:cxn ang="0">
                  <a:pos x="34" y="105"/>
                </a:cxn>
                <a:cxn ang="0">
                  <a:pos x="25" y="127"/>
                </a:cxn>
                <a:cxn ang="0">
                  <a:pos x="25" y="127"/>
                </a:cxn>
                <a:cxn ang="0">
                  <a:pos x="19" y="141"/>
                </a:cxn>
                <a:cxn ang="0">
                  <a:pos x="16" y="158"/>
                </a:cxn>
                <a:cxn ang="0">
                  <a:pos x="9" y="174"/>
                </a:cxn>
                <a:cxn ang="0">
                  <a:pos x="6" y="181"/>
                </a:cxn>
                <a:cxn ang="0">
                  <a:pos x="1" y="187"/>
                </a:cxn>
                <a:cxn ang="0">
                  <a:pos x="1" y="187"/>
                </a:cxn>
                <a:cxn ang="0">
                  <a:pos x="0" y="188"/>
                </a:cxn>
                <a:cxn ang="0">
                  <a:pos x="0" y="191"/>
                </a:cxn>
                <a:cxn ang="0">
                  <a:pos x="2" y="195"/>
                </a:cxn>
                <a:cxn ang="0">
                  <a:pos x="4" y="196"/>
                </a:cxn>
                <a:cxn ang="0">
                  <a:pos x="5" y="196"/>
                </a:cxn>
                <a:cxn ang="0">
                  <a:pos x="8" y="196"/>
                </a:cxn>
                <a:cxn ang="0">
                  <a:pos x="9" y="195"/>
                </a:cxn>
                <a:cxn ang="0">
                  <a:pos x="9" y="195"/>
                </a:cxn>
                <a:cxn ang="0">
                  <a:pos x="17" y="186"/>
                </a:cxn>
                <a:cxn ang="0">
                  <a:pos x="22" y="175"/>
                </a:cxn>
                <a:cxn ang="0">
                  <a:pos x="26" y="164"/>
                </a:cxn>
                <a:cxn ang="0">
                  <a:pos x="30" y="152"/>
                </a:cxn>
                <a:cxn ang="0">
                  <a:pos x="38" y="128"/>
                </a:cxn>
                <a:cxn ang="0">
                  <a:pos x="42" y="116"/>
                </a:cxn>
                <a:cxn ang="0">
                  <a:pos x="46" y="106"/>
                </a:cxn>
                <a:cxn ang="0">
                  <a:pos x="46" y="106"/>
                </a:cxn>
                <a:cxn ang="0">
                  <a:pos x="53" y="92"/>
                </a:cxn>
                <a:cxn ang="0">
                  <a:pos x="63" y="79"/>
                </a:cxn>
                <a:cxn ang="0">
                  <a:pos x="81" y="55"/>
                </a:cxn>
                <a:cxn ang="0">
                  <a:pos x="102" y="31"/>
                </a:cxn>
                <a:cxn ang="0">
                  <a:pos x="124" y="9"/>
                </a:cxn>
                <a:cxn ang="0">
                  <a:pos x="124" y="9"/>
                </a:cxn>
                <a:cxn ang="0">
                  <a:pos x="125" y="8"/>
                </a:cxn>
                <a:cxn ang="0">
                  <a:pos x="125" y="5"/>
                </a:cxn>
                <a:cxn ang="0">
                  <a:pos x="124" y="1"/>
                </a:cxn>
                <a:cxn ang="0">
                  <a:pos x="120" y="0"/>
                </a:cxn>
                <a:cxn ang="0">
                  <a:pos x="118" y="0"/>
                </a:cxn>
                <a:cxn ang="0">
                  <a:pos x="116" y="1"/>
                </a:cxn>
                <a:cxn ang="0">
                  <a:pos x="116" y="1"/>
                </a:cxn>
              </a:cxnLst>
              <a:rect l="0" t="0" r="r" b="b"/>
              <a:pathLst>
                <a:path w="125" h="196">
                  <a:moveTo>
                    <a:pt x="116" y="1"/>
                  </a:moveTo>
                  <a:lnTo>
                    <a:pt x="116" y="1"/>
                  </a:lnTo>
                  <a:lnTo>
                    <a:pt x="97" y="21"/>
                  </a:lnTo>
                  <a:lnTo>
                    <a:pt x="78" y="41"/>
                  </a:lnTo>
                  <a:lnTo>
                    <a:pt x="61" y="62"/>
                  </a:lnTo>
                  <a:lnTo>
                    <a:pt x="46" y="84"/>
                  </a:lnTo>
                  <a:lnTo>
                    <a:pt x="46" y="84"/>
                  </a:lnTo>
                  <a:lnTo>
                    <a:pt x="39" y="94"/>
                  </a:lnTo>
                  <a:lnTo>
                    <a:pt x="34" y="105"/>
                  </a:lnTo>
                  <a:lnTo>
                    <a:pt x="25" y="127"/>
                  </a:lnTo>
                  <a:lnTo>
                    <a:pt x="25" y="127"/>
                  </a:lnTo>
                  <a:lnTo>
                    <a:pt x="19" y="141"/>
                  </a:lnTo>
                  <a:lnTo>
                    <a:pt x="16" y="158"/>
                  </a:lnTo>
                  <a:lnTo>
                    <a:pt x="9" y="174"/>
                  </a:lnTo>
                  <a:lnTo>
                    <a:pt x="6" y="181"/>
                  </a:lnTo>
                  <a:lnTo>
                    <a:pt x="1" y="187"/>
                  </a:lnTo>
                  <a:lnTo>
                    <a:pt x="1" y="187"/>
                  </a:lnTo>
                  <a:lnTo>
                    <a:pt x="0" y="188"/>
                  </a:lnTo>
                  <a:lnTo>
                    <a:pt x="0" y="191"/>
                  </a:lnTo>
                  <a:lnTo>
                    <a:pt x="2" y="195"/>
                  </a:lnTo>
                  <a:lnTo>
                    <a:pt x="4" y="196"/>
                  </a:lnTo>
                  <a:lnTo>
                    <a:pt x="5" y="196"/>
                  </a:lnTo>
                  <a:lnTo>
                    <a:pt x="8" y="196"/>
                  </a:lnTo>
                  <a:lnTo>
                    <a:pt x="9" y="195"/>
                  </a:lnTo>
                  <a:lnTo>
                    <a:pt x="9" y="195"/>
                  </a:lnTo>
                  <a:lnTo>
                    <a:pt x="17" y="186"/>
                  </a:lnTo>
                  <a:lnTo>
                    <a:pt x="22" y="175"/>
                  </a:lnTo>
                  <a:lnTo>
                    <a:pt x="26" y="164"/>
                  </a:lnTo>
                  <a:lnTo>
                    <a:pt x="30" y="152"/>
                  </a:lnTo>
                  <a:lnTo>
                    <a:pt x="38" y="128"/>
                  </a:lnTo>
                  <a:lnTo>
                    <a:pt x="42" y="116"/>
                  </a:lnTo>
                  <a:lnTo>
                    <a:pt x="46" y="106"/>
                  </a:lnTo>
                  <a:lnTo>
                    <a:pt x="46" y="106"/>
                  </a:lnTo>
                  <a:lnTo>
                    <a:pt x="53" y="92"/>
                  </a:lnTo>
                  <a:lnTo>
                    <a:pt x="63" y="79"/>
                  </a:lnTo>
                  <a:lnTo>
                    <a:pt x="81" y="55"/>
                  </a:lnTo>
                  <a:lnTo>
                    <a:pt x="102" y="31"/>
                  </a:lnTo>
                  <a:lnTo>
                    <a:pt x="124" y="9"/>
                  </a:lnTo>
                  <a:lnTo>
                    <a:pt x="124" y="9"/>
                  </a:lnTo>
                  <a:lnTo>
                    <a:pt x="125" y="8"/>
                  </a:lnTo>
                  <a:lnTo>
                    <a:pt x="125" y="5"/>
                  </a:lnTo>
                  <a:lnTo>
                    <a:pt x="124" y="1"/>
                  </a:lnTo>
                  <a:lnTo>
                    <a:pt x="120"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8" name="chenying0907 1074"/>
            <p:cNvSpPr/>
            <p:nvPr/>
          </p:nvSpPr>
          <p:spPr bwMode="auto">
            <a:xfrm>
              <a:off x="4256088" y="4479925"/>
              <a:ext cx="82550" cy="133350"/>
            </a:xfrm>
            <a:custGeom>
              <a:avLst/>
              <a:gdLst/>
              <a:ahLst/>
              <a:cxnLst>
                <a:cxn ang="0">
                  <a:pos x="198" y="2"/>
                </a:cxn>
                <a:cxn ang="0">
                  <a:pos x="198" y="2"/>
                </a:cxn>
                <a:cxn ang="0">
                  <a:pos x="165" y="44"/>
                </a:cxn>
                <a:cxn ang="0">
                  <a:pos x="149" y="65"/>
                </a:cxn>
                <a:cxn ang="0">
                  <a:pos x="135" y="87"/>
                </a:cxn>
                <a:cxn ang="0">
                  <a:pos x="135" y="87"/>
                </a:cxn>
                <a:cxn ang="0">
                  <a:pos x="110" y="130"/>
                </a:cxn>
                <a:cxn ang="0">
                  <a:pos x="97" y="151"/>
                </a:cxn>
                <a:cxn ang="0">
                  <a:pos x="83" y="172"/>
                </a:cxn>
                <a:cxn ang="0">
                  <a:pos x="83" y="172"/>
                </a:cxn>
                <a:cxn ang="0">
                  <a:pos x="55" y="213"/>
                </a:cxn>
                <a:cxn ang="0">
                  <a:pos x="42" y="234"/>
                </a:cxn>
                <a:cxn ang="0">
                  <a:pos x="29" y="255"/>
                </a:cxn>
                <a:cxn ang="0">
                  <a:pos x="29" y="255"/>
                </a:cxn>
                <a:cxn ang="0">
                  <a:pos x="20" y="273"/>
                </a:cxn>
                <a:cxn ang="0">
                  <a:pos x="12" y="291"/>
                </a:cxn>
                <a:cxn ang="0">
                  <a:pos x="12" y="291"/>
                </a:cxn>
                <a:cxn ang="0">
                  <a:pos x="10" y="299"/>
                </a:cxn>
                <a:cxn ang="0">
                  <a:pos x="7" y="308"/>
                </a:cxn>
                <a:cxn ang="0">
                  <a:pos x="4" y="316"/>
                </a:cxn>
                <a:cxn ang="0">
                  <a:pos x="2" y="323"/>
                </a:cxn>
                <a:cxn ang="0">
                  <a:pos x="2" y="323"/>
                </a:cxn>
                <a:cxn ang="0">
                  <a:pos x="0" y="325"/>
                </a:cxn>
                <a:cxn ang="0">
                  <a:pos x="0" y="328"/>
                </a:cxn>
                <a:cxn ang="0">
                  <a:pos x="2" y="332"/>
                </a:cxn>
                <a:cxn ang="0">
                  <a:pos x="3" y="333"/>
                </a:cxn>
                <a:cxn ang="0">
                  <a:pos x="6" y="333"/>
                </a:cxn>
                <a:cxn ang="0">
                  <a:pos x="7" y="333"/>
                </a:cxn>
                <a:cxn ang="0">
                  <a:pos x="10" y="331"/>
                </a:cxn>
                <a:cxn ang="0">
                  <a:pos x="10" y="331"/>
                </a:cxn>
                <a:cxn ang="0">
                  <a:pos x="13" y="324"/>
                </a:cxn>
                <a:cxn ang="0">
                  <a:pos x="16" y="316"/>
                </a:cxn>
                <a:cxn ang="0">
                  <a:pos x="16" y="316"/>
                </a:cxn>
                <a:cxn ang="0">
                  <a:pos x="24" y="293"/>
                </a:cxn>
                <a:cxn ang="0">
                  <a:pos x="34" y="269"/>
                </a:cxn>
                <a:cxn ang="0">
                  <a:pos x="34" y="269"/>
                </a:cxn>
                <a:cxn ang="0">
                  <a:pos x="46" y="247"/>
                </a:cxn>
                <a:cxn ang="0">
                  <a:pos x="59" y="226"/>
                </a:cxn>
                <a:cxn ang="0">
                  <a:pos x="87" y="185"/>
                </a:cxn>
                <a:cxn ang="0">
                  <a:pos x="87" y="185"/>
                </a:cxn>
                <a:cxn ang="0">
                  <a:pos x="115" y="145"/>
                </a:cxn>
                <a:cxn ang="0">
                  <a:pos x="140" y="102"/>
                </a:cxn>
                <a:cxn ang="0">
                  <a:pos x="140" y="102"/>
                </a:cxn>
                <a:cxn ang="0">
                  <a:pos x="156" y="77"/>
                </a:cxn>
                <a:cxn ang="0">
                  <a:pos x="172" y="53"/>
                </a:cxn>
                <a:cxn ang="0">
                  <a:pos x="207" y="8"/>
                </a:cxn>
                <a:cxn ang="0">
                  <a:pos x="207" y="8"/>
                </a:cxn>
                <a:cxn ang="0">
                  <a:pos x="208" y="5"/>
                </a:cxn>
                <a:cxn ang="0">
                  <a:pos x="208" y="4"/>
                </a:cxn>
                <a:cxn ang="0">
                  <a:pos x="207" y="1"/>
                </a:cxn>
                <a:cxn ang="0">
                  <a:pos x="206" y="0"/>
                </a:cxn>
                <a:cxn ang="0">
                  <a:pos x="202" y="0"/>
                </a:cxn>
                <a:cxn ang="0">
                  <a:pos x="199" y="0"/>
                </a:cxn>
                <a:cxn ang="0">
                  <a:pos x="198" y="2"/>
                </a:cxn>
                <a:cxn ang="0">
                  <a:pos x="198" y="2"/>
                </a:cxn>
              </a:cxnLst>
              <a:rect l="0" t="0" r="r" b="b"/>
              <a:pathLst>
                <a:path w="208" h="333">
                  <a:moveTo>
                    <a:pt x="198" y="2"/>
                  </a:moveTo>
                  <a:lnTo>
                    <a:pt x="198" y="2"/>
                  </a:lnTo>
                  <a:lnTo>
                    <a:pt x="165" y="44"/>
                  </a:lnTo>
                  <a:lnTo>
                    <a:pt x="149" y="65"/>
                  </a:lnTo>
                  <a:lnTo>
                    <a:pt x="135" y="87"/>
                  </a:lnTo>
                  <a:lnTo>
                    <a:pt x="135" y="87"/>
                  </a:lnTo>
                  <a:lnTo>
                    <a:pt x="110" y="130"/>
                  </a:lnTo>
                  <a:lnTo>
                    <a:pt x="97" y="151"/>
                  </a:lnTo>
                  <a:lnTo>
                    <a:pt x="83" y="172"/>
                  </a:lnTo>
                  <a:lnTo>
                    <a:pt x="83" y="172"/>
                  </a:lnTo>
                  <a:lnTo>
                    <a:pt x="55" y="213"/>
                  </a:lnTo>
                  <a:lnTo>
                    <a:pt x="42" y="234"/>
                  </a:lnTo>
                  <a:lnTo>
                    <a:pt x="29" y="255"/>
                  </a:lnTo>
                  <a:lnTo>
                    <a:pt x="29" y="255"/>
                  </a:lnTo>
                  <a:lnTo>
                    <a:pt x="20" y="273"/>
                  </a:lnTo>
                  <a:lnTo>
                    <a:pt x="12" y="291"/>
                  </a:lnTo>
                  <a:lnTo>
                    <a:pt x="12" y="291"/>
                  </a:lnTo>
                  <a:lnTo>
                    <a:pt x="10" y="299"/>
                  </a:lnTo>
                  <a:lnTo>
                    <a:pt x="7" y="308"/>
                  </a:lnTo>
                  <a:lnTo>
                    <a:pt x="4" y="316"/>
                  </a:lnTo>
                  <a:lnTo>
                    <a:pt x="2" y="323"/>
                  </a:lnTo>
                  <a:lnTo>
                    <a:pt x="2" y="323"/>
                  </a:lnTo>
                  <a:lnTo>
                    <a:pt x="0" y="325"/>
                  </a:lnTo>
                  <a:lnTo>
                    <a:pt x="0" y="328"/>
                  </a:lnTo>
                  <a:lnTo>
                    <a:pt x="2" y="332"/>
                  </a:lnTo>
                  <a:lnTo>
                    <a:pt x="3" y="333"/>
                  </a:lnTo>
                  <a:lnTo>
                    <a:pt x="6" y="333"/>
                  </a:lnTo>
                  <a:lnTo>
                    <a:pt x="7" y="333"/>
                  </a:lnTo>
                  <a:lnTo>
                    <a:pt x="10" y="331"/>
                  </a:lnTo>
                  <a:lnTo>
                    <a:pt x="10" y="331"/>
                  </a:lnTo>
                  <a:lnTo>
                    <a:pt x="13" y="324"/>
                  </a:lnTo>
                  <a:lnTo>
                    <a:pt x="16" y="316"/>
                  </a:lnTo>
                  <a:lnTo>
                    <a:pt x="16" y="316"/>
                  </a:lnTo>
                  <a:lnTo>
                    <a:pt x="24" y="293"/>
                  </a:lnTo>
                  <a:lnTo>
                    <a:pt x="34" y="269"/>
                  </a:lnTo>
                  <a:lnTo>
                    <a:pt x="34" y="269"/>
                  </a:lnTo>
                  <a:lnTo>
                    <a:pt x="46" y="247"/>
                  </a:lnTo>
                  <a:lnTo>
                    <a:pt x="59" y="226"/>
                  </a:lnTo>
                  <a:lnTo>
                    <a:pt x="87" y="185"/>
                  </a:lnTo>
                  <a:lnTo>
                    <a:pt x="87" y="185"/>
                  </a:lnTo>
                  <a:lnTo>
                    <a:pt x="115" y="145"/>
                  </a:lnTo>
                  <a:lnTo>
                    <a:pt x="140" y="102"/>
                  </a:lnTo>
                  <a:lnTo>
                    <a:pt x="140" y="102"/>
                  </a:lnTo>
                  <a:lnTo>
                    <a:pt x="156" y="77"/>
                  </a:lnTo>
                  <a:lnTo>
                    <a:pt x="172" y="53"/>
                  </a:lnTo>
                  <a:lnTo>
                    <a:pt x="207" y="8"/>
                  </a:lnTo>
                  <a:lnTo>
                    <a:pt x="207" y="8"/>
                  </a:lnTo>
                  <a:lnTo>
                    <a:pt x="208" y="5"/>
                  </a:lnTo>
                  <a:lnTo>
                    <a:pt x="208" y="4"/>
                  </a:lnTo>
                  <a:lnTo>
                    <a:pt x="207" y="1"/>
                  </a:lnTo>
                  <a:lnTo>
                    <a:pt x="206" y="0"/>
                  </a:lnTo>
                  <a:lnTo>
                    <a:pt x="202" y="0"/>
                  </a:lnTo>
                  <a:lnTo>
                    <a:pt x="199" y="0"/>
                  </a:lnTo>
                  <a:lnTo>
                    <a:pt x="198" y="2"/>
                  </a:lnTo>
                  <a:lnTo>
                    <a:pt x="19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9" name="chenying0907 1075"/>
            <p:cNvSpPr/>
            <p:nvPr/>
          </p:nvSpPr>
          <p:spPr bwMode="auto">
            <a:xfrm>
              <a:off x="4267201" y="4479925"/>
              <a:ext cx="92075" cy="133350"/>
            </a:xfrm>
            <a:custGeom>
              <a:avLst/>
              <a:gdLst/>
              <a:ahLst/>
              <a:cxnLst>
                <a:cxn ang="0">
                  <a:pos x="224" y="1"/>
                </a:cxn>
                <a:cxn ang="0">
                  <a:pos x="224" y="1"/>
                </a:cxn>
                <a:cxn ang="0">
                  <a:pos x="216" y="7"/>
                </a:cxn>
                <a:cxn ang="0">
                  <a:pos x="208" y="13"/>
                </a:cxn>
                <a:cxn ang="0">
                  <a:pos x="197" y="26"/>
                </a:cxn>
                <a:cxn ang="0">
                  <a:pos x="186" y="41"/>
                </a:cxn>
                <a:cxn ang="0">
                  <a:pos x="176" y="56"/>
                </a:cxn>
                <a:cxn ang="0">
                  <a:pos x="176" y="56"/>
                </a:cxn>
                <a:cxn ang="0">
                  <a:pos x="146" y="106"/>
                </a:cxn>
                <a:cxn ang="0">
                  <a:pos x="116" y="154"/>
                </a:cxn>
                <a:cxn ang="0">
                  <a:pos x="116" y="154"/>
                </a:cxn>
                <a:cxn ang="0">
                  <a:pos x="88" y="199"/>
                </a:cxn>
                <a:cxn ang="0">
                  <a:pos x="59" y="242"/>
                </a:cxn>
                <a:cxn ang="0">
                  <a:pos x="59" y="242"/>
                </a:cxn>
                <a:cxn ang="0">
                  <a:pos x="45" y="262"/>
                </a:cxn>
                <a:cxn ang="0">
                  <a:pos x="29" y="281"/>
                </a:cxn>
                <a:cxn ang="0">
                  <a:pos x="15" y="302"/>
                </a:cxn>
                <a:cxn ang="0">
                  <a:pos x="2" y="323"/>
                </a:cxn>
                <a:cxn ang="0">
                  <a:pos x="2" y="323"/>
                </a:cxn>
                <a:cxn ang="0">
                  <a:pos x="0" y="327"/>
                </a:cxn>
                <a:cxn ang="0">
                  <a:pos x="2" y="330"/>
                </a:cxn>
                <a:cxn ang="0">
                  <a:pos x="4" y="331"/>
                </a:cxn>
                <a:cxn ang="0">
                  <a:pos x="8" y="332"/>
                </a:cxn>
                <a:cxn ang="0">
                  <a:pos x="8" y="332"/>
                </a:cxn>
                <a:cxn ang="0">
                  <a:pos x="20" y="328"/>
                </a:cxn>
                <a:cxn ang="0">
                  <a:pos x="20" y="328"/>
                </a:cxn>
                <a:cxn ang="0">
                  <a:pos x="21" y="328"/>
                </a:cxn>
                <a:cxn ang="0">
                  <a:pos x="23" y="327"/>
                </a:cxn>
                <a:cxn ang="0">
                  <a:pos x="24" y="323"/>
                </a:cxn>
                <a:cxn ang="0">
                  <a:pos x="23" y="319"/>
                </a:cxn>
                <a:cxn ang="0">
                  <a:pos x="19" y="318"/>
                </a:cxn>
                <a:cxn ang="0">
                  <a:pos x="19" y="318"/>
                </a:cxn>
                <a:cxn ang="0">
                  <a:pos x="28" y="303"/>
                </a:cxn>
                <a:cxn ang="0">
                  <a:pos x="38" y="290"/>
                </a:cxn>
                <a:cxn ang="0">
                  <a:pos x="59" y="263"/>
                </a:cxn>
                <a:cxn ang="0">
                  <a:pos x="59" y="263"/>
                </a:cxn>
                <a:cxn ang="0">
                  <a:pos x="85" y="225"/>
                </a:cxn>
                <a:cxn ang="0">
                  <a:pos x="110" y="186"/>
                </a:cxn>
                <a:cxn ang="0">
                  <a:pos x="110" y="186"/>
                </a:cxn>
                <a:cxn ang="0">
                  <a:pos x="163" y="98"/>
                </a:cxn>
                <a:cxn ang="0">
                  <a:pos x="163" y="98"/>
                </a:cxn>
                <a:cxn ang="0">
                  <a:pos x="177" y="75"/>
                </a:cxn>
                <a:cxn ang="0">
                  <a:pos x="191" y="51"/>
                </a:cxn>
                <a:cxn ang="0">
                  <a:pos x="199" y="39"/>
                </a:cxn>
                <a:cxn ang="0">
                  <a:pos x="208" y="29"/>
                </a:cxn>
                <a:cxn ang="0">
                  <a:pos x="219" y="20"/>
                </a:cxn>
                <a:cxn ang="0">
                  <a:pos x="229" y="12"/>
                </a:cxn>
                <a:cxn ang="0">
                  <a:pos x="229" y="12"/>
                </a:cxn>
                <a:cxn ang="0">
                  <a:pos x="231" y="9"/>
                </a:cxn>
                <a:cxn ang="0">
                  <a:pos x="232" y="8"/>
                </a:cxn>
                <a:cxn ang="0">
                  <a:pos x="231" y="4"/>
                </a:cxn>
                <a:cxn ang="0">
                  <a:pos x="228" y="1"/>
                </a:cxn>
                <a:cxn ang="0">
                  <a:pos x="225" y="0"/>
                </a:cxn>
                <a:cxn ang="0">
                  <a:pos x="224" y="1"/>
                </a:cxn>
                <a:cxn ang="0">
                  <a:pos x="224" y="1"/>
                </a:cxn>
              </a:cxnLst>
              <a:rect l="0" t="0" r="r" b="b"/>
              <a:pathLst>
                <a:path w="232" h="332">
                  <a:moveTo>
                    <a:pt x="224" y="1"/>
                  </a:moveTo>
                  <a:lnTo>
                    <a:pt x="224" y="1"/>
                  </a:lnTo>
                  <a:lnTo>
                    <a:pt x="216" y="7"/>
                  </a:lnTo>
                  <a:lnTo>
                    <a:pt x="208" y="13"/>
                  </a:lnTo>
                  <a:lnTo>
                    <a:pt x="197" y="26"/>
                  </a:lnTo>
                  <a:lnTo>
                    <a:pt x="186" y="41"/>
                  </a:lnTo>
                  <a:lnTo>
                    <a:pt x="176" y="56"/>
                  </a:lnTo>
                  <a:lnTo>
                    <a:pt x="176" y="56"/>
                  </a:lnTo>
                  <a:lnTo>
                    <a:pt x="146" y="106"/>
                  </a:lnTo>
                  <a:lnTo>
                    <a:pt x="116" y="154"/>
                  </a:lnTo>
                  <a:lnTo>
                    <a:pt x="116" y="154"/>
                  </a:lnTo>
                  <a:lnTo>
                    <a:pt x="88" y="199"/>
                  </a:lnTo>
                  <a:lnTo>
                    <a:pt x="59" y="242"/>
                  </a:lnTo>
                  <a:lnTo>
                    <a:pt x="59" y="242"/>
                  </a:lnTo>
                  <a:lnTo>
                    <a:pt x="45" y="262"/>
                  </a:lnTo>
                  <a:lnTo>
                    <a:pt x="29" y="281"/>
                  </a:lnTo>
                  <a:lnTo>
                    <a:pt x="15" y="302"/>
                  </a:lnTo>
                  <a:lnTo>
                    <a:pt x="2" y="323"/>
                  </a:lnTo>
                  <a:lnTo>
                    <a:pt x="2" y="323"/>
                  </a:lnTo>
                  <a:lnTo>
                    <a:pt x="0" y="327"/>
                  </a:lnTo>
                  <a:lnTo>
                    <a:pt x="2" y="330"/>
                  </a:lnTo>
                  <a:lnTo>
                    <a:pt x="4" y="331"/>
                  </a:lnTo>
                  <a:lnTo>
                    <a:pt x="8" y="332"/>
                  </a:lnTo>
                  <a:lnTo>
                    <a:pt x="8" y="332"/>
                  </a:lnTo>
                  <a:lnTo>
                    <a:pt x="20" y="328"/>
                  </a:lnTo>
                  <a:lnTo>
                    <a:pt x="20" y="328"/>
                  </a:lnTo>
                  <a:lnTo>
                    <a:pt x="21" y="328"/>
                  </a:lnTo>
                  <a:lnTo>
                    <a:pt x="23" y="327"/>
                  </a:lnTo>
                  <a:lnTo>
                    <a:pt x="24" y="323"/>
                  </a:lnTo>
                  <a:lnTo>
                    <a:pt x="23" y="319"/>
                  </a:lnTo>
                  <a:lnTo>
                    <a:pt x="19" y="318"/>
                  </a:lnTo>
                  <a:lnTo>
                    <a:pt x="19" y="318"/>
                  </a:lnTo>
                  <a:lnTo>
                    <a:pt x="28" y="303"/>
                  </a:lnTo>
                  <a:lnTo>
                    <a:pt x="38" y="290"/>
                  </a:lnTo>
                  <a:lnTo>
                    <a:pt x="59" y="263"/>
                  </a:lnTo>
                  <a:lnTo>
                    <a:pt x="59" y="263"/>
                  </a:lnTo>
                  <a:lnTo>
                    <a:pt x="85" y="225"/>
                  </a:lnTo>
                  <a:lnTo>
                    <a:pt x="110" y="186"/>
                  </a:lnTo>
                  <a:lnTo>
                    <a:pt x="110" y="186"/>
                  </a:lnTo>
                  <a:lnTo>
                    <a:pt x="163" y="98"/>
                  </a:lnTo>
                  <a:lnTo>
                    <a:pt x="163" y="98"/>
                  </a:lnTo>
                  <a:lnTo>
                    <a:pt x="177" y="75"/>
                  </a:lnTo>
                  <a:lnTo>
                    <a:pt x="191" y="51"/>
                  </a:lnTo>
                  <a:lnTo>
                    <a:pt x="199" y="39"/>
                  </a:lnTo>
                  <a:lnTo>
                    <a:pt x="208" y="29"/>
                  </a:lnTo>
                  <a:lnTo>
                    <a:pt x="219" y="20"/>
                  </a:lnTo>
                  <a:lnTo>
                    <a:pt x="229" y="12"/>
                  </a:lnTo>
                  <a:lnTo>
                    <a:pt x="229" y="12"/>
                  </a:lnTo>
                  <a:lnTo>
                    <a:pt x="231" y="9"/>
                  </a:lnTo>
                  <a:lnTo>
                    <a:pt x="232" y="8"/>
                  </a:lnTo>
                  <a:lnTo>
                    <a:pt x="231" y="4"/>
                  </a:lnTo>
                  <a:lnTo>
                    <a:pt x="228" y="1"/>
                  </a:lnTo>
                  <a:lnTo>
                    <a:pt x="225" y="0"/>
                  </a:lnTo>
                  <a:lnTo>
                    <a:pt x="224" y="1"/>
                  </a:lnTo>
                  <a:lnTo>
                    <a:pt x="22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0" name="chenying0907 1076"/>
            <p:cNvSpPr/>
            <p:nvPr/>
          </p:nvSpPr>
          <p:spPr bwMode="auto">
            <a:xfrm>
              <a:off x="4287838" y="4484688"/>
              <a:ext cx="90488" cy="136525"/>
            </a:xfrm>
            <a:custGeom>
              <a:avLst/>
              <a:gdLst/>
              <a:ahLst/>
              <a:cxnLst>
                <a:cxn ang="0">
                  <a:pos x="217" y="2"/>
                </a:cxn>
                <a:cxn ang="0">
                  <a:pos x="217" y="2"/>
                </a:cxn>
                <a:cxn ang="0">
                  <a:pos x="206" y="23"/>
                </a:cxn>
                <a:cxn ang="0">
                  <a:pos x="192" y="43"/>
                </a:cxn>
                <a:cxn ang="0">
                  <a:pos x="179" y="61"/>
                </a:cxn>
                <a:cxn ang="0">
                  <a:pos x="166" y="80"/>
                </a:cxn>
                <a:cxn ang="0">
                  <a:pos x="166" y="80"/>
                </a:cxn>
                <a:cxn ang="0">
                  <a:pos x="136" y="128"/>
                </a:cxn>
                <a:cxn ang="0">
                  <a:pos x="106" y="175"/>
                </a:cxn>
                <a:cxn ang="0">
                  <a:pos x="106" y="175"/>
                </a:cxn>
                <a:cxn ang="0">
                  <a:pos x="80" y="216"/>
                </a:cxn>
                <a:cxn ang="0">
                  <a:pos x="51" y="253"/>
                </a:cxn>
                <a:cxn ang="0">
                  <a:pos x="51" y="253"/>
                </a:cxn>
                <a:cxn ang="0">
                  <a:pos x="39" y="273"/>
                </a:cxn>
                <a:cxn ang="0">
                  <a:pos x="26" y="293"/>
                </a:cxn>
                <a:cxn ang="0">
                  <a:pos x="26" y="293"/>
                </a:cxn>
                <a:cxn ang="0">
                  <a:pos x="21" y="302"/>
                </a:cxn>
                <a:cxn ang="0">
                  <a:pos x="16" y="314"/>
                </a:cxn>
                <a:cxn ang="0">
                  <a:pos x="9" y="325"/>
                </a:cxn>
                <a:cxn ang="0">
                  <a:pos x="5" y="329"/>
                </a:cxn>
                <a:cxn ang="0">
                  <a:pos x="3" y="332"/>
                </a:cxn>
                <a:cxn ang="0">
                  <a:pos x="3" y="332"/>
                </a:cxn>
                <a:cxn ang="0">
                  <a:pos x="0" y="333"/>
                </a:cxn>
                <a:cxn ang="0">
                  <a:pos x="0" y="336"/>
                </a:cxn>
                <a:cxn ang="0">
                  <a:pos x="0" y="340"/>
                </a:cxn>
                <a:cxn ang="0">
                  <a:pos x="4" y="342"/>
                </a:cxn>
                <a:cxn ang="0">
                  <a:pos x="5" y="342"/>
                </a:cxn>
                <a:cxn ang="0">
                  <a:pos x="8" y="342"/>
                </a:cxn>
                <a:cxn ang="0">
                  <a:pos x="8" y="342"/>
                </a:cxn>
                <a:cxn ang="0">
                  <a:pos x="12" y="340"/>
                </a:cxn>
                <a:cxn ang="0">
                  <a:pos x="15" y="336"/>
                </a:cxn>
                <a:cxn ang="0">
                  <a:pos x="20" y="328"/>
                </a:cxn>
                <a:cxn ang="0">
                  <a:pos x="20" y="328"/>
                </a:cxn>
                <a:cxn ang="0">
                  <a:pos x="25" y="316"/>
                </a:cxn>
                <a:cxn ang="0">
                  <a:pos x="33" y="304"/>
                </a:cxn>
                <a:cxn ang="0">
                  <a:pos x="47" y="282"/>
                </a:cxn>
                <a:cxn ang="0">
                  <a:pos x="47" y="282"/>
                </a:cxn>
                <a:cxn ang="0">
                  <a:pos x="76" y="240"/>
                </a:cxn>
                <a:cxn ang="0">
                  <a:pos x="105" y="199"/>
                </a:cxn>
                <a:cxn ang="0">
                  <a:pos x="105" y="199"/>
                </a:cxn>
                <a:cxn ang="0">
                  <a:pos x="121" y="175"/>
                </a:cxn>
                <a:cxn ang="0">
                  <a:pos x="135" y="151"/>
                </a:cxn>
                <a:cxn ang="0">
                  <a:pos x="165" y="103"/>
                </a:cxn>
                <a:cxn ang="0">
                  <a:pos x="165" y="103"/>
                </a:cxn>
                <a:cxn ang="0">
                  <a:pos x="181" y="80"/>
                </a:cxn>
                <a:cxn ang="0">
                  <a:pos x="198" y="57"/>
                </a:cxn>
                <a:cxn ang="0">
                  <a:pos x="213" y="34"/>
                </a:cxn>
                <a:cxn ang="0">
                  <a:pos x="220" y="22"/>
                </a:cxn>
                <a:cxn ang="0">
                  <a:pos x="228" y="9"/>
                </a:cxn>
                <a:cxn ang="0">
                  <a:pos x="228" y="9"/>
                </a:cxn>
                <a:cxn ang="0">
                  <a:pos x="228" y="6"/>
                </a:cxn>
                <a:cxn ang="0">
                  <a:pos x="228" y="4"/>
                </a:cxn>
                <a:cxn ang="0">
                  <a:pos x="225" y="1"/>
                </a:cxn>
                <a:cxn ang="0">
                  <a:pos x="223" y="0"/>
                </a:cxn>
                <a:cxn ang="0">
                  <a:pos x="220" y="0"/>
                </a:cxn>
                <a:cxn ang="0">
                  <a:pos x="219" y="1"/>
                </a:cxn>
                <a:cxn ang="0">
                  <a:pos x="217" y="2"/>
                </a:cxn>
                <a:cxn ang="0">
                  <a:pos x="217" y="2"/>
                </a:cxn>
              </a:cxnLst>
              <a:rect l="0" t="0" r="r" b="b"/>
              <a:pathLst>
                <a:path w="228" h="342">
                  <a:moveTo>
                    <a:pt x="217" y="2"/>
                  </a:moveTo>
                  <a:lnTo>
                    <a:pt x="217" y="2"/>
                  </a:lnTo>
                  <a:lnTo>
                    <a:pt x="206" y="23"/>
                  </a:lnTo>
                  <a:lnTo>
                    <a:pt x="192" y="43"/>
                  </a:lnTo>
                  <a:lnTo>
                    <a:pt x="179" y="61"/>
                  </a:lnTo>
                  <a:lnTo>
                    <a:pt x="166" y="80"/>
                  </a:lnTo>
                  <a:lnTo>
                    <a:pt x="166" y="80"/>
                  </a:lnTo>
                  <a:lnTo>
                    <a:pt x="136" y="128"/>
                  </a:lnTo>
                  <a:lnTo>
                    <a:pt x="106" y="175"/>
                  </a:lnTo>
                  <a:lnTo>
                    <a:pt x="106" y="175"/>
                  </a:lnTo>
                  <a:lnTo>
                    <a:pt x="80" y="216"/>
                  </a:lnTo>
                  <a:lnTo>
                    <a:pt x="51" y="253"/>
                  </a:lnTo>
                  <a:lnTo>
                    <a:pt x="51" y="253"/>
                  </a:lnTo>
                  <a:lnTo>
                    <a:pt x="39" y="273"/>
                  </a:lnTo>
                  <a:lnTo>
                    <a:pt x="26" y="293"/>
                  </a:lnTo>
                  <a:lnTo>
                    <a:pt x="26" y="293"/>
                  </a:lnTo>
                  <a:lnTo>
                    <a:pt x="21" y="302"/>
                  </a:lnTo>
                  <a:lnTo>
                    <a:pt x="16" y="314"/>
                  </a:lnTo>
                  <a:lnTo>
                    <a:pt x="9" y="325"/>
                  </a:lnTo>
                  <a:lnTo>
                    <a:pt x="5" y="329"/>
                  </a:lnTo>
                  <a:lnTo>
                    <a:pt x="3" y="332"/>
                  </a:lnTo>
                  <a:lnTo>
                    <a:pt x="3" y="332"/>
                  </a:lnTo>
                  <a:lnTo>
                    <a:pt x="0" y="333"/>
                  </a:lnTo>
                  <a:lnTo>
                    <a:pt x="0" y="336"/>
                  </a:lnTo>
                  <a:lnTo>
                    <a:pt x="0" y="340"/>
                  </a:lnTo>
                  <a:lnTo>
                    <a:pt x="4" y="342"/>
                  </a:lnTo>
                  <a:lnTo>
                    <a:pt x="5" y="342"/>
                  </a:lnTo>
                  <a:lnTo>
                    <a:pt x="8" y="342"/>
                  </a:lnTo>
                  <a:lnTo>
                    <a:pt x="8" y="342"/>
                  </a:lnTo>
                  <a:lnTo>
                    <a:pt x="12" y="340"/>
                  </a:lnTo>
                  <a:lnTo>
                    <a:pt x="15" y="336"/>
                  </a:lnTo>
                  <a:lnTo>
                    <a:pt x="20" y="328"/>
                  </a:lnTo>
                  <a:lnTo>
                    <a:pt x="20" y="328"/>
                  </a:lnTo>
                  <a:lnTo>
                    <a:pt x="25" y="316"/>
                  </a:lnTo>
                  <a:lnTo>
                    <a:pt x="33" y="304"/>
                  </a:lnTo>
                  <a:lnTo>
                    <a:pt x="47" y="282"/>
                  </a:lnTo>
                  <a:lnTo>
                    <a:pt x="47" y="282"/>
                  </a:lnTo>
                  <a:lnTo>
                    <a:pt x="76" y="240"/>
                  </a:lnTo>
                  <a:lnTo>
                    <a:pt x="105" y="199"/>
                  </a:lnTo>
                  <a:lnTo>
                    <a:pt x="105" y="199"/>
                  </a:lnTo>
                  <a:lnTo>
                    <a:pt x="121" y="175"/>
                  </a:lnTo>
                  <a:lnTo>
                    <a:pt x="135" y="151"/>
                  </a:lnTo>
                  <a:lnTo>
                    <a:pt x="165" y="103"/>
                  </a:lnTo>
                  <a:lnTo>
                    <a:pt x="165" y="103"/>
                  </a:lnTo>
                  <a:lnTo>
                    <a:pt x="181" y="80"/>
                  </a:lnTo>
                  <a:lnTo>
                    <a:pt x="198" y="57"/>
                  </a:lnTo>
                  <a:lnTo>
                    <a:pt x="213" y="34"/>
                  </a:lnTo>
                  <a:lnTo>
                    <a:pt x="220" y="22"/>
                  </a:lnTo>
                  <a:lnTo>
                    <a:pt x="228" y="9"/>
                  </a:lnTo>
                  <a:lnTo>
                    <a:pt x="228" y="9"/>
                  </a:lnTo>
                  <a:lnTo>
                    <a:pt x="228" y="6"/>
                  </a:lnTo>
                  <a:lnTo>
                    <a:pt x="228" y="4"/>
                  </a:lnTo>
                  <a:lnTo>
                    <a:pt x="225" y="1"/>
                  </a:lnTo>
                  <a:lnTo>
                    <a:pt x="223" y="0"/>
                  </a:lnTo>
                  <a:lnTo>
                    <a:pt x="220" y="0"/>
                  </a:lnTo>
                  <a:lnTo>
                    <a:pt x="219" y="1"/>
                  </a:lnTo>
                  <a:lnTo>
                    <a:pt x="217" y="2"/>
                  </a:lnTo>
                  <a:lnTo>
                    <a:pt x="21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1" name="chenying0907 1077"/>
            <p:cNvSpPr/>
            <p:nvPr/>
          </p:nvSpPr>
          <p:spPr bwMode="auto">
            <a:xfrm>
              <a:off x="4359276" y="4505325"/>
              <a:ext cx="38100" cy="53975"/>
            </a:xfrm>
            <a:custGeom>
              <a:avLst/>
              <a:gdLst/>
              <a:ahLst/>
              <a:cxnLst>
                <a:cxn ang="0">
                  <a:pos x="88" y="3"/>
                </a:cxn>
                <a:cxn ang="0">
                  <a:pos x="88" y="3"/>
                </a:cxn>
                <a:cxn ang="0">
                  <a:pos x="75" y="18"/>
                </a:cxn>
                <a:cxn ang="0">
                  <a:pos x="62" y="35"/>
                </a:cxn>
                <a:cxn ang="0">
                  <a:pos x="51" y="52"/>
                </a:cxn>
                <a:cxn ang="0">
                  <a:pos x="40" y="69"/>
                </a:cxn>
                <a:cxn ang="0">
                  <a:pos x="40" y="69"/>
                </a:cxn>
                <a:cxn ang="0">
                  <a:pos x="17" y="98"/>
                </a:cxn>
                <a:cxn ang="0">
                  <a:pos x="8" y="114"/>
                </a:cxn>
                <a:cxn ang="0">
                  <a:pos x="0" y="131"/>
                </a:cxn>
                <a:cxn ang="0">
                  <a:pos x="0" y="131"/>
                </a:cxn>
                <a:cxn ang="0">
                  <a:pos x="0" y="132"/>
                </a:cxn>
                <a:cxn ang="0">
                  <a:pos x="0" y="135"/>
                </a:cxn>
                <a:cxn ang="0">
                  <a:pos x="2" y="136"/>
                </a:cxn>
                <a:cxn ang="0">
                  <a:pos x="4" y="137"/>
                </a:cxn>
                <a:cxn ang="0">
                  <a:pos x="8" y="137"/>
                </a:cxn>
                <a:cxn ang="0">
                  <a:pos x="11" y="136"/>
                </a:cxn>
                <a:cxn ang="0">
                  <a:pos x="12" y="134"/>
                </a:cxn>
                <a:cxn ang="0">
                  <a:pos x="12" y="134"/>
                </a:cxn>
                <a:cxn ang="0">
                  <a:pos x="15" y="126"/>
                </a:cxn>
                <a:cxn ang="0">
                  <a:pos x="20" y="117"/>
                </a:cxn>
                <a:cxn ang="0">
                  <a:pos x="30" y="101"/>
                </a:cxn>
                <a:cxn ang="0">
                  <a:pos x="53" y="71"/>
                </a:cxn>
                <a:cxn ang="0">
                  <a:pos x="53" y="71"/>
                </a:cxn>
                <a:cxn ang="0">
                  <a:pos x="63" y="55"/>
                </a:cxn>
                <a:cxn ang="0">
                  <a:pos x="74" y="39"/>
                </a:cxn>
                <a:cxn ang="0">
                  <a:pos x="84" y="25"/>
                </a:cxn>
                <a:cxn ang="0">
                  <a:pos x="96" y="11"/>
                </a:cxn>
                <a:cxn ang="0">
                  <a:pos x="96" y="11"/>
                </a:cxn>
                <a:cxn ang="0">
                  <a:pos x="97" y="8"/>
                </a:cxn>
                <a:cxn ang="0">
                  <a:pos x="97" y="7"/>
                </a:cxn>
                <a:cxn ang="0">
                  <a:pos x="96" y="3"/>
                </a:cxn>
                <a:cxn ang="0">
                  <a:pos x="92" y="0"/>
                </a:cxn>
                <a:cxn ang="0">
                  <a:pos x="89" y="1"/>
                </a:cxn>
                <a:cxn ang="0">
                  <a:pos x="88" y="3"/>
                </a:cxn>
                <a:cxn ang="0">
                  <a:pos x="88" y="3"/>
                </a:cxn>
              </a:cxnLst>
              <a:rect l="0" t="0" r="r" b="b"/>
              <a:pathLst>
                <a:path w="97" h="137">
                  <a:moveTo>
                    <a:pt x="88" y="3"/>
                  </a:moveTo>
                  <a:lnTo>
                    <a:pt x="88" y="3"/>
                  </a:lnTo>
                  <a:lnTo>
                    <a:pt x="75" y="18"/>
                  </a:lnTo>
                  <a:lnTo>
                    <a:pt x="62" y="35"/>
                  </a:lnTo>
                  <a:lnTo>
                    <a:pt x="51" y="52"/>
                  </a:lnTo>
                  <a:lnTo>
                    <a:pt x="40" y="69"/>
                  </a:lnTo>
                  <a:lnTo>
                    <a:pt x="40" y="69"/>
                  </a:lnTo>
                  <a:lnTo>
                    <a:pt x="17" y="98"/>
                  </a:lnTo>
                  <a:lnTo>
                    <a:pt x="8" y="114"/>
                  </a:lnTo>
                  <a:lnTo>
                    <a:pt x="0" y="131"/>
                  </a:lnTo>
                  <a:lnTo>
                    <a:pt x="0" y="131"/>
                  </a:lnTo>
                  <a:lnTo>
                    <a:pt x="0" y="132"/>
                  </a:lnTo>
                  <a:lnTo>
                    <a:pt x="0" y="135"/>
                  </a:lnTo>
                  <a:lnTo>
                    <a:pt x="2" y="136"/>
                  </a:lnTo>
                  <a:lnTo>
                    <a:pt x="4" y="137"/>
                  </a:lnTo>
                  <a:lnTo>
                    <a:pt x="8" y="137"/>
                  </a:lnTo>
                  <a:lnTo>
                    <a:pt x="11" y="136"/>
                  </a:lnTo>
                  <a:lnTo>
                    <a:pt x="12" y="134"/>
                  </a:lnTo>
                  <a:lnTo>
                    <a:pt x="12" y="134"/>
                  </a:lnTo>
                  <a:lnTo>
                    <a:pt x="15" y="126"/>
                  </a:lnTo>
                  <a:lnTo>
                    <a:pt x="20" y="117"/>
                  </a:lnTo>
                  <a:lnTo>
                    <a:pt x="30" y="101"/>
                  </a:lnTo>
                  <a:lnTo>
                    <a:pt x="53" y="71"/>
                  </a:lnTo>
                  <a:lnTo>
                    <a:pt x="53" y="71"/>
                  </a:lnTo>
                  <a:lnTo>
                    <a:pt x="63" y="55"/>
                  </a:lnTo>
                  <a:lnTo>
                    <a:pt x="74" y="39"/>
                  </a:lnTo>
                  <a:lnTo>
                    <a:pt x="84" y="25"/>
                  </a:lnTo>
                  <a:lnTo>
                    <a:pt x="96" y="11"/>
                  </a:lnTo>
                  <a:lnTo>
                    <a:pt x="96" y="11"/>
                  </a:lnTo>
                  <a:lnTo>
                    <a:pt x="97" y="8"/>
                  </a:lnTo>
                  <a:lnTo>
                    <a:pt x="97" y="7"/>
                  </a:lnTo>
                  <a:lnTo>
                    <a:pt x="96" y="3"/>
                  </a:lnTo>
                  <a:lnTo>
                    <a:pt x="92" y="0"/>
                  </a:lnTo>
                  <a:lnTo>
                    <a:pt x="89" y="1"/>
                  </a:lnTo>
                  <a:lnTo>
                    <a:pt x="88" y="3"/>
                  </a:lnTo>
                  <a:lnTo>
                    <a:pt x="8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2" name="chenying0907 1078"/>
            <p:cNvSpPr/>
            <p:nvPr/>
          </p:nvSpPr>
          <p:spPr bwMode="auto">
            <a:xfrm>
              <a:off x="4375151" y="4513263"/>
              <a:ext cx="39688" cy="50800"/>
            </a:xfrm>
            <a:custGeom>
              <a:avLst/>
              <a:gdLst/>
              <a:ahLst/>
              <a:cxnLst>
                <a:cxn ang="0">
                  <a:pos x="86" y="1"/>
                </a:cxn>
                <a:cxn ang="0">
                  <a:pos x="86" y="1"/>
                </a:cxn>
                <a:cxn ang="0">
                  <a:pos x="74" y="14"/>
                </a:cxn>
                <a:cxn ang="0">
                  <a:pos x="62" y="29"/>
                </a:cxn>
                <a:cxn ang="0">
                  <a:pos x="41" y="59"/>
                </a:cxn>
                <a:cxn ang="0">
                  <a:pos x="0" y="119"/>
                </a:cxn>
                <a:cxn ang="0">
                  <a:pos x="0" y="119"/>
                </a:cxn>
                <a:cxn ang="0">
                  <a:pos x="0" y="122"/>
                </a:cxn>
                <a:cxn ang="0">
                  <a:pos x="0" y="124"/>
                </a:cxn>
                <a:cxn ang="0">
                  <a:pos x="0" y="126"/>
                </a:cxn>
                <a:cxn ang="0">
                  <a:pos x="2" y="127"/>
                </a:cxn>
                <a:cxn ang="0">
                  <a:pos x="6" y="128"/>
                </a:cxn>
                <a:cxn ang="0">
                  <a:pos x="7" y="127"/>
                </a:cxn>
                <a:cxn ang="0">
                  <a:pos x="10" y="126"/>
                </a:cxn>
                <a:cxn ang="0">
                  <a:pos x="10" y="126"/>
                </a:cxn>
                <a:cxn ang="0">
                  <a:pos x="51" y="65"/>
                </a:cxn>
                <a:cxn ang="0">
                  <a:pos x="71" y="37"/>
                </a:cxn>
                <a:cxn ang="0">
                  <a:pos x="82" y="22"/>
                </a:cxn>
                <a:cxn ang="0">
                  <a:pos x="95" y="9"/>
                </a:cxn>
                <a:cxn ang="0">
                  <a:pos x="95" y="9"/>
                </a:cxn>
                <a:cxn ang="0">
                  <a:pos x="96" y="8"/>
                </a:cxn>
                <a:cxn ang="0">
                  <a:pos x="96" y="5"/>
                </a:cxn>
                <a:cxn ang="0">
                  <a:pos x="95" y="1"/>
                </a:cxn>
                <a:cxn ang="0">
                  <a:pos x="91" y="0"/>
                </a:cxn>
                <a:cxn ang="0">
                  <a:pos x="88" y="0"/>
                </a:cxn>
                <a:cxn ang="0">
                  <a:pos x="86" y="1"/>
                </a:cxn>
                <a:cxn ang="0">
                  <a:pos x="86" y="1"/>
                </a:cxn>
              </a:cxnLst>
              <a:rect l="0" t="0" r="r" b="b"/>
              <a:pathLst>
                <a:path w="96" h="128">
                  <a:moveTo>
                    <a:pt x="86" y="1"/>
                  </a:moveTo>
                  <a:lnTo>
                    <a:pt x="86" y="1"/>
                  </a:lnTo>
                  <a:lnTo>
                    <a:pt x="74" y="14"/>
                  </a:lnTo>
                  <a:lnTo>
                    <a:pt x="62" y="29"/>
                  </a:lnTo>
                  <a:lnTo>
                    <a:pt x="41" y="59"/>
                  </a:lnTo>
                  <a:lnTo>
                    <a:pt x="0" y="119"/>
                  </a:lnTo>
                  <a:lnTo>
                    <a:pt x="0" y="119"/>
                  </a:lnTo>
                  <a:lnTo>
                    <a:pt x="0" y="122"/>
                  </a:lnTo>
                  <a:lnTo>
                    <a:pt x="0" y="124"/>
                  </a:lnTo>
                  <a:lnTo>
                    <a:pt x="0" y="126"/>
                  </a:lnTo>
                  <a:lnTo>
                    <a:pt x="2" y="127"/>
                  </a:lnTo>
                  <a:lnTo>
                    <a:pt x="6" y="128"/>
                  </a:lnTo>
                  <a:lnTo>
                    <a:pt x="7" y="127"/>
                  </a:lnTo>
                  <a:lnTo>
                    <a:pt x="10" y="126"/>
                  </a:lnTo>
                  <a:lnTo>
                    <a:pt x="10" y="126"/>
                  </a:lnTo>
                  <a:lnTo>
                    <a:pt x="51" y="65"/>
                  </a:lnTo>
                  <a:lnTo>
                    <a:pt x="71" y="37"/>
                  </a:lnTo>
                  <a:lnTo>
                    <a:pt x="82" y="22"/>
                  </a:lnTo>
                  <a:lnTo>
                    <a:pt x="95" y="9"/>
                  </a:lnTo>
                  <a:lnTo>
                    <a:pt x="95" y="9"/>
                  </a:lnTo>
                  <a:lnTo>
                    <a:pt x="96" y="8"/>
                  </a:lnTo>
                  <a:lnTo>
                    <a:pt x="96" y="5"/>
                  </a:lnTo>
                  <a:lnTo>
                    <a:pt x="95" y="1"/>
                  </a:lnTo>
                  <a:lnTo>
                    <a:pt x="91" y="0"/>
                  </a:lnTo>
                  <a:lnTo>
                    <a:pt x="88" y="0"/>
                  </a:lnTo>
                  <a:lnTo>
                    <a:pt x="86" y="1"/>
                  </a:lnTo>
                  <a:lnTo>
                    <a:pt x="8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3" name="chenying0907 1079"/>
            <p:cNvSpPr/>
            <p:nvPr/>
          </p:nvSpPr>
          <p:spPr bwMode="auto">
            <a:xfrm>
              <a:off x="4391026" y="4516438"/>
              <a:ext cx="47625" cy="53975"/>
            </a:xfrm>
            <a:custGeom>
              <a:avLst/>
              <a:gdLst/>
              <a:ahLst/>
              <a:cxnLst>
                <a:cxn ang="0">
                  <a:pos x="111" y="1"/>
                </a:cxn>
                <a:cxn ang="0">
                  <a:pos x="111" y="1"/>
                </a:cxn>
                <a:cxn ang="0">
                  <a:pos x="95" y="14"/>
                </a:cxn>
                <a:cxn ang="0">
                  <a:pos x="80" y="28"/>
                </a:cxn>
                <a:cxn ang="0">
                  <a:pos x="65" y="43"/>
                </a:cxn>
                <a:cxn ang="0">
                  <a:pos x="51" y="58"/>
                </a:cxn>
                <a:cxn ang="0">
                  <a:pos x="25" y="91"/>
                </a:cxn>
                <a:cxn ang="0">
                  <a:pos x="1" y="125"/>
                </a:cxn>
                <a:cxn ang="0">
                  <a:pos x="1" y="125"/>
                </a:cxn>
                <a:cxn ang="0">
                  <a:pos x="0" y="128"/>
                </a:cxn>
                <a:cxn ang="0">
                  <a:pos x="0" y="130"/>
                </a:cxn>
                <a:cxn ang="0">
                  <a:pos x="1" y="132"/>
                </a:cxn>
                <a:cxn ang="0">
                  <a:pos x="2" y="133"/>
                </a:cxn>
                <a:cxn ang="0">
                  <a:pos x="6" y="134"/>
                </a:cxn>
                <a:cxn ang="0">
                  <a:pos x="9" y="133"/>
                </a:cxn>
                <a:cxn ang="0">
                  <a:pos x="10" y="132"/>
                </a:cxn>
                <a:cxn ang="0">
                  <a:pos x="10" y="132"/>
                </a:cxn>
                <a:cxn ang="0">
                  <a:pos x="34" y="98"/>
                </a:cxn>
                <a:cxn ang="0">
                  <a:pos x="59" y="66"/>
                </a:cxn>
                <a:cxn ang="0">
                  <a:pos x="72" y="51"/>
                </a:cxn>
                <a:cxn ang="0">
                  <a:pos x="86" y="36"/>
                </a:cxn>
                <a:cxn ang="0">
                  <a:pos x="101" y="23"/>
                </a:cxn>
                <a:cxn ang="0">
                  <a:pos x="118" y="11"/>
                </a:cxn>
                <a:cxn ang="0">
                  <a:pos x="118" y="11"/>
                </a:cxn>
                <a:cxn ang="0">
                  <a:pos x="119" y="9"/>
                </a:cxn>
                <a:cxn ang="0">
                  <a:pos x="120" y="7"/>
                </a:cxn>
                <a:cxn ang="0">
                  <a:pos x="119" y="2"/>
                </a:cxn>
                <a:cxn ang="0">
                  <a:pos x="118" y="1"/>
                </a:cxn>
                <a:cxn ang="0">
                  <a:pos x="116" y="0"/>
                </a:cxn>
                <a:cxn ang="0">
                  <a:pos x="114" y="0"/>
                </a:cxn>
                <a:cxn ang="0">
                  <a:pos x="111" y="1"/>
                </a:cxn>
                <a:cxn ang="0">
                  <a:pos x="111" y="1"/>
                </a:cxn>
              </a:cxnLst>
              <a:rect l="0" t="0" r="r" b="b"/>
              <a:pathLst>
                <a:path w="120" h="134">
                  <a:moveTo>
                    <a:pt x="111" y="1"/>
                  </a:moveTo>
                  <a:lnTo>
                    <a:pt x="111" y="1"/>
                  </a:lnTo>
                  <a:lnTo>
                    <a:pt x="95" y="14"/>
                  </a:lnTo>
                  <a:lnTo>
                    <a:pt x="80" y="28"/>
                  </a:lnTo>
                  <a:lnTo>
                    <a:pt x="65" y="43"/>
                  </a:lnTo>
                  <a:lnTo>
                    <a:pt x="51" y="58"/>
                  </a:lnTo>
                  <a:lnTo>
                    <a:pt x="25" y="91"/>
                  </a:lnTo>
                  <a:lnTo>
                    <a:pt x="1" y="125"/>
                  </a:lnTo>
                  <a:lnTo>
                    <a:pt x="1" y="125"/>
                  </a:lnTo>
                  <a:lnTo>
                    <a:pt x="0" y="128"/>
                  </a:lnTo>
                  <a:lnTo>
                    <a:pt x="0" y="130"/>
                  </a:lnTo>
                  <a:lnTo>
                    <a:pt x="1" y="132"/>
                  </a:lnTo>
                  <a:lnTo>
                    <a:pt x="2" y="133"/>
                  </a:lnTo>
                  <a:lnTo>
                    <a:pt x="6" y="134"/>
                  </a:lnTo>
                  <a:lnTo>
                    <a:pt x="9" y="133"/>
                  </a:lnTo>
                  <a:lnTo>
                    <a:pt x="10" y="132"/>
                  </a:lnTo>
                  <a:lnTo>
                    <a:pt x="10" y="132"/>
                  </a:lnTo>
                  <a:lnTo>
                    <a:pt x="34" y="98"/>
                  </a:lnTo>
                  <a:lnTo>
                    <a:pt x="59" y="66"/>
                  </a:lnTo>
                  <a:lnTo>
                    <a:pt x="72" y="51"/>
                  </a:lnTo>
                  <a:lnTo>
                    <a:pt x="86" y="36"/>
                  </a:lnTo>
                  <a:lnTo>
                    <a:pt x="101" y="23"/>
                  </a:lnTo>
                  <a:lnTo>
                    <a:pt x="118" y="11"/>
                  </a:lnTo>
                  <a:lnTo>
                    <a:pt x="118" y="11"/>
                  </a:lnTo>
                  <a:lnTo>
                    <a:pt x="119" y="9"/>
                  </a:lnTo>
                  <a:lnTo>
                    <a:pt x="120" y="7"/>
                  </a:lnTo>
                  <a:lnTo>
                    <a:pt x="119" y="2"/>
                  </a:lnTo>
                  <a:lnTo>
                    <a:pt x="118" y="1"/>
                  </a:lnTo>
                  <a:lnTo>
                    <a:pt x="116" y="0"/>
                  </a:lnTo>
                  <a:lnTo>
                    <a:pt x="114" y="0"/>
                  </a:lnTo>
                  <a:lnTo>
                    <a:pt x="111" y="1"/>
                  </a:lnTo>
                  <a:lnTo>
                    <a:pt x="11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4" name="chenying0907 1080"/>
            <p:cNvSpPr/>
            <p:nvPr/>
          </p:nvSpPr>
          <p:spPr bwMode="auto">
            <a:xfrm>
              <a:off x="4402138" y="4527550"/>
              <a:ext cx="47625" cy="60325"/>
            </a:xfrm>
            <a:custGeom>
              <a:avLst/>
              <a:gdLst/>
              <a:ahLst/>
              <a:cxnLst>
                <a:cxn ang="0">
                  <a:pos x="114" y="1"/>
                </a:cxn>
                <a:cxn ang="0">
                  <a:pos x="114" y="1"/>
                </a:cxn>
                <a:cxn ang="0">
                  <a:pos x="110" y="4"/>
                </a:cxn>
                <a:cxn ang="0">
                  <a:pos x="106" y="8"/>
                </a:cxn>
                <a:cxn ang="0">
                  <a:pos x="99" y="15"/>
                </a:cxn>
                <a:cxn ang="0">
                  <a:pos x="99" y="15"/>
                </a:cxn>
                <a:cxn ang="0">
                  <a:pos x="82" y="38"/>
                </a:cxn>
                <a:cxn ang="0">
                  <a:pos x="64" y="60"/>
                </a:cxn>
                <a:cxn ang="0">
                  <a:pos x="64" y="60"/>
                </a:cxn>
                <a:cxn ang="0">
                  <a:pos x="50" y="78"/>
                </a:cxn>
                <a:cxn ang="0">
                  <a:pos x="42" y="87"/>
                </a:cxn>
                <a:cxn ang="0">
                  <a:pos x="35" y="96"/>
                </a:cxn>
                <a:cxn ang="0">
                  <a:pos x="35" y="96"/>
                </a:cxn>
                <a:cxn ang="0">
                  <a:pos x="30" y="104"/>
                </a:cxn>
                <a:cxn ang="0">
                  <a:pos x="25" y="110"/>
                </a:cxn>
                <a:cxn ang="0">
                  <a:pos x="13" y="121"/>
                </a:cxn>
                <a:cxn ang="0">
                  <a:pos x="13" y="121"/>
                </a:cxn>
                <a:cxn ang="0">
                  <a:pos x="9" y="127"/>
                </a:cxn>
                <a:cxn ang="0">
                  <a:pos x="4" y="136"/>
                </a:cxn>
                <a:cxn ang="0">
                  <a:pos x="0" y="141"/>
                </a:cxn>
                <a:cxn ang="0">
                  <a:pos x="0" y="142"/>
                </a:cxn>
                <a:cxn ang="0">
                  <a:pos x="1" y="141"/>
                </a:cxn>
                <a:cxn ang="0">
                  <a:pos x="1" y="141"/>
                </a:cxn>
                <a:cxn ang="0">
                  <a:pos x="0" y="144"/>
                </a:cxn>
                <a:cxn ang="0">
                  <a:pos x="0" y="146"/>
                </a:cxn>
                <a:cxn ang="0">
                  <a:pos x="3" y="150"/>
                </a:cxn>
                <a:cxn ang="0">
                  <a:pos x="4" y="150"/>
                </a:cxn>
                <a:cxn ang="0">
                  <a:pos x="5" y="151"/>
                </a:cxn>
                <a:cxn ang="0">
                  <a:pos x="8" y="151"/>
                </a:cxn>
                <a:cxn ang="0">
                  <a:pos x="9" y="149"/>
                </a:cxn>
                <a:cxn ang="0">
                  <a:pos x="9" y="149"/>
                </a:cxn>
                <a:cxn ang="0">
                  <a:pos x="33" y="120"/>
                </a:cxn>
                <a:cxn ang="0">
                  <a:pos x="55" y="90"/>
                </a:cxn>
                <a:cxn ang="0">
                  <a:pos x="55" y="90"/>
                </a:cxn>
                <a:cxn ang="0">
                  <a:pos x="86" y="49"/>
                </a:cxn>
                <a:cxn ang="0">
                  <a:pos x="86" y="49"/>
                </a:cxn>
                <a:cxn ang="0">
                  <a:pos x="102" y="28"/>
                </a:cxn>
                <a:cxn ang="0">
                  <a:pos x="111" y="18"/>
                </a:cxn>
                <a:cxn ang="0">
                  <a:pos x="115" y="14"/>
                </a:cxn>
                <a:cxn ang="0">
                  <a:pos x="120" y="10"/>
                </a:cxn>
                <a:cxn ang="0">
                  <a:pos x="120" y="10"/>
                </a:cxn>
                <a:cxn ang="0">
                  <a:pos x="122" y="9"/>
                </a:cxn>
                <a:cxn ang="0">
                  <a:pos x="123" y="6"/>
                </a:cxn>
                <a:cxn ang="0">
                  <a:pos x="122" y="2"/>
                </a:cxn>
                <a:cxn ang="0">
                  <a:pos x="119" y="0"/>
                </a:cxn>
                <a:cxn ang="0">
                  <a:pos x="116" y="0"/>
                </a:cxn>
                <a:cxn ang="0">
                  <a:pos x="114" y="1"/>
                </a:cxn>
                <a:cxn ang="0">
                  <a:pos x="114" y="1"/>
                </a:cxn>
              </a:cxnLst>
              <a:rect l="0" t="0" r="r" b="b"/>
              <a:pathLst>
                <a:path w="123" h="151">
                  <a:moveTo>
                    <a:pt x="114" y="1"/>
                  </a:moveTo>
                  <a:lnTo>
                    <a:pt x="114" y="1"/>
                  </a:lnTo>
                  <a:lnTo>
                    <a:pt x="110" y="4"/>
                  </a:lnTo>
                  <a:lnTo>
                    <a:pt x="106" y="8"/>
                  </a:lnTo>
                  <a:lnTo>
                    <a:pt x="99" y="15"/>
                  </a:lnTo>
                  <a:lnTo>
                    <a:pt x="99" y="15"/>
                  </a:lnTo>
                  <a:lnTo>
                    <a:pt x="82" y="38"/>
                  </a:lnTo>
                  <a:lnTo>
                    <a:pt x="64" y="60"/>
                  </a:lnTo>
                  <a:lnTo>
                    <a:pt x="64" y="60"/>
                  </a:lnTo>
                  <a:lnTo>
                    <a:pt x="50" y="78"/>
                  </a:lnTo>
                  <a:lnTo>
                    <a:pt x="42" y="87"/>
                  </a:lnTo>
                  <a:lnTo>
                    <a:pt x="35" y="96"/>
                  </a:lnTo>
                  <a:lnTo>
                    <a:pt x="35" y="96"/>
                  </a:lnTo>
                  <a:lnTo>
                    <a:pt x="30" y="104"/>
                  </a:lnTo>
                  <a:lnTo>
                    <a:pt x="25" y="110"/>
                  </a:lnTo>
                  <a:lnTo>
                    <a:pt x="13" y="121"/>
                  </a:lnTo>
                  <a:lnTo>
                    <a:pt x="13" y="121"/>
                  </a:lnTo>
                  <a:lnTo>
                    <a:pt x="9" y="127"/>
                  </a:lnTo>
                  <a:lnTo>
                    <a:pt x="4" y="136"/>
                  </a:lnTo>
                  <a:lnTo>
                    <a:pt x="0" y="141"/>
                  </a:lnTo>
                  <a:lnTo>
                    <a:pt x="0" y="142"/>
                  </a:lnTo>
                  <a:lnTo>
                    <a:pt x="1" y="141"/>
                  </a:lnTo>
                  <a:lnTo>
                    <a:pt x="1" y="141"/>
                  </a:lnTo>
                  <a:lnTo>
                    <a:pt x="0" y="144"/>
                  </a:lnTo>
                  <a:lnTo>
                    <a:pt x="0" y="146"/>
                  </a:lnTo>
                  <a:lnTo>
                    <a:pt x="3" y="150"/>
                  </a:lnTo>
                  <a:lnTo>
                    <a:pt x="4" y="150"/>
                  </a:lnTo>
                  <a:lnTo>
                    <a:pt x="5" y="151"/>
                  </a:lnTo>
                  <a:lnTo>
                    <a:pt x="8" y="151"/>
                  </a:lnTo>
                  <a:lnTo>
                    <a:pt x="9" y="149"/>
                  </a:lnTo>
                  <a:lnTo>
                    <a:pt x="9" y="149"/>
                  </a:lnTo>
                  <a:lnTo>
                    <a:pt x="33" y="120"/>
                  </a:lnTo>
                  <a:lnTo>
                    <a:pt x="55" y="90"/>
                  </a:lnTo>
                  <a:lnTo>
                    <a:pt x="55" y="90"/>
                  </a:lnTo>
                  <a:lnTo>
                    <a:pt x="86" y="49"/>
                  </a:lnTo>
                  <a:lnTo>
                    <a:pt x="86" y="49"/>
                  </a:lnTo>
                  <a:lnTo>
                    <a:pt x="102" y="28"/>
                  </a:lnTo>
                  <a:lnTo>
                    <a:pt x="111" y="18"/>
                  </a:lnTo>
                  <a:lnTo>
                    <a:pt x="115" y="14"/>
                  </a:lnTo>
                  <a:lnTo>
                    <a:pt x="120" y="10"/>
                  </a:lnTo>
                  <a:lnTo>
                    <a:pt x="120" y="10"/>
                  </a:lnTo>
                  <a:lnTo>
                    <a:pt x="122" y="9"/>
                  </a:lnTo>
                  <a:lnTo>
                    <a:pt x="123" y="6"/>
                  </a:lnTo>
                  <a:lnTo>
                    <a:pt x="122" y="2"/>
                  </a:lnTo>
                  <a:lnTo>
                    <a:pt x="119" y="0"/>
                  </a:lnTo>
                  <a:lnTo>
                    <a:pt x="116" y="0"/>
                  </a:lnTo>
                  <a:lnTo>
                    <a:pt x="114" y="1"/>
                  </a:lnTo>
                  <a:lnTo>
                    <a:pt x="11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5" name="chenying0907 1081"/>
            <p:cNvSpPr/>
            <p:nvPr/>
          </p:nvSpPr>
          <p:spPr bwMode="auto">
            <a:xfrm>
              <a:off x="4421188" y="4543425"/>
              <a:ext cx="36513" cy="50800"/>
            </a:xfrm>
            <a:custGeom>
              <a:avLst/>
              <a:gdLst/>
              <a:ahLst/>
              <a:cxnLst>
                <a:cxn ang="0">
                  <a:pos x="81" y="2"/>
                </a:cxn>
                <a:cxn ang="0">
                  <a:pos x="81" y="2"/>
                </a:cxn>
                <a:cxn ang="0">
                  <a:pos x="70" y="15"/>
                </a:cxn>
                <a:cxn ang="0">
                  <a:pos x="59" y="29"/>
                </a:cxn>
                <a:cxn ang="0">
                  <a:pos x="49" y="43"/>
                </a:cxn>
                <a:cxn ang="0">
                  <a:pos x="38" y="59"/>
                </a:cxn>
                <a:cxn ang="0">
                  <a:pos x="20" y="89"/>
                </a:cxn>
                <a:cxn ang="0">
                  <a:pos x="2" y="119"/>
                </a:cxn>
                <a:cxn ang="0">
                  <a:pos x="2" y="119"/>
                </a:cxn>
                <a:cxn ang="0">
                  <a:pos x="0" y="122"/>
                </a:cxn>
                <a:cxn ang="0">
                  <a:pos x="0" y="124"/>
                </a:cxn>
                <a:cxn ang="0">
                  <a:pos x="2" y="126"/>
                </a:cxn>
                <a:cxn ang="0">
                  <a:pos x="3" y="127"/>
                </a:cxn>
                <a:cxn ang="0">
                  <a:pos x="7" y="128"/>
                </a:cxn>
                <a:cxn ang="0">
                  <a:pos x="10" y="127"/>
                </a:cxn>
                <a:cxn ang="0">
                  <a:pos x="11" y="126"/>
                </a:cxn>
                <a:cxn ang="0">
                  <a:pos x="11" y="126"/>
                </a:cxn>
                <a:cxn ang="0">
                  <a:pos x="30" y="96"/>
                </a:cxn>
                <a:cxn ang="0">
                  <a:pos x="47" y="66"/>
                </a:cxn>
                <a:cxn ang="0">
                  <a:pos x="58" y="51"/>
                </a:cxn>
                <a:cxn ang="0">
                  <a:pos x="67" y="37"/>
                </a:cxn>
                <a:cxn ang="0">
                  <a:pos x="79" y="22"/>
                </a:cxn>
                <a:cxn ang="0">
                  <a:pos x="91" y="9"/>
                </a:cxn>
                <a:cxn ang="0">
                  <a:pos x="91" y="9"/>
                </a:cxn>
                <a:cxn ang="0">
                  <a:pos x="92" y="7"/>
                </a:cxn>
                <a:cxn ang="0">
                  <a:pos x="92" y="5"/>
                </a:cxn>
                <a:cxn ang="0">
                  <a:pos x="89" y="2"/>
                </a:cxn>
                <a:cxn ang="0">
                  <a:pos x="87" y="0"/>
                </a:cxn>
                <a:cxn ang="0">
                  <a:pos x="84" y="0"/>
                </a:cxn>
                <a:cxn ang="0">
                  <a:pos x="81" y="2"/>
                </a:cxn>
                <a:cxn ang="0">
                  <a:pos x="81" y="2"/>
                </a:cxn>
              </a:cxnLst>
              <a:rect l="0" t="0" r="r" b="b"/>
              <a:pathLst>
                <a:path w="92" h="128">
                  <a:moveTo>
                    <a:pt x="81" y="2"/>
                  </a:moveTo>
                  <a:lnTo>
                    <a:pt x="81" y="2"/>
                  </a:lnTo>
                  <a:lnTo>
                    <a:pt x="70" y="15"/>
                  </a:lnTo>
                  <a:lnTo>
                    <a:pt x="59" y="29"/>
                  </a:lnTo>
                  <a:lnTo>
                    <a:pt x="49" y="43"/>
                  </a:lnTo>
                  <a:lnTo>
                    <a:pt x="38" y="59"/>
                  </a:lnTo>
                  <a:lnTo>
                    <a:pt x="20" y="89"/>
                  </a:lnTo>
                  <a:lnTo>
                    <a:pt x="2" y="119"/>
                  </a:lnTo>
                  <a:lnTo>
                    <a:pt x="2" y="119"/>
                  </a:lnTo>
                  <a:lnTo>
                    <a:pt x="0" y="122"/>
                  </a:lnTo>
                  <a:lnTo>
                    <a:pt x="0" y="124"/>
                  </a:lnTo>
                  <a:lnTo>
                    <a:pt x="2" y="126"/>
                  </a:lnTo>
                  <a:lnTo>
                    <a:pt x="3" y="127"/>
                  </a:lnTo>
                  <a:lnTo>
                    <a:pt x="7" y="128"/>
                  </a:lnTo>
                  <a:lnTo>
                    <a:pt x="10" y="127"/>
                  </a:lnTo>
                  <a:lnTo>
                    <a:pt x="11" y="126"/>
                  </a:lnTo>
                  <a:lnTo>
                    <a:pt x="11" y="126"/>
                  </a:lnTo>
                  <a:lnTo>
                    <a:pt x="30" y="96"/>
                  </a:lnTo>
                  <a:lnTo>
                    <a:pt x="47" y="66"/>
                  </a:lnTo>
                  <a:lnTo>
                    <a:pt x="58" y="51"/>
                  </a:lnTo>
                  <a:lnTo>
                    <a:pt x="67" y="37"/>
                  </a:lnTo>
                  <a:lnTo>
                    <a:pt x="79" y="22"/>
                  </a:lnTo>
                  <a:lnTo>
                    <a:pt x="91" y="9"/>
                  </a:lnTo>
                  <a:lnTo>
                    <a:pt x="91" y="9"/>
                  </a:lnTo>
                  <a:lnTo>
                    <a:pt x="92" y="7"/>
                  </a:lnTo>
                  <a:lnTo>
                    <a:pt x="92" y="5"/>
                  </a:lnTo>
                  <a:lnTo>
                    <a:pt x="89" y="2"/>
                  </a:lnTo>
                  <a:lnTo>
                    <a:pt x="87" y="0"/>
                  </a:lnTo>
                  <a:lnTo>
                    <a:pt x="84" y="0"/>
                  </a:lnTo>
                  <a:lnTo>
                    <a:pt x="81" y="2"/>
                  </a:lnTo>
                  <a:lnTo>
                    <a:pt x="8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6" name="chenying0907 1082"/>
            <p:cNvSpPr/>
            <p:nvPr/>
          </p:nvSpPr>
          <p:spPr bwMode="auto">
            <a:xfrm>
              <a:off x="4308476" y="4591050"/>
              <a:ext cx="20638" cy="39688"/>
            </a:xfrm>
            <a:custGeom>
              <a:avLst/>
              <a:gdLst/>
              <a:ahLst/>
              <a:cxnLst>
                <a:cxn ang="0">
                  <a:pos x="43" y="3"/>
                </a:cxn>
                <a:cxn ang="0">
                  <a:pos x="43" y="3"/>
                </a:cxn>
                <a:cxn ang="0">
                  <a:pos x="30" y="25"/>
                </a:cxn>
                <a:cxn ang="0">
                  <a:pos x="17" y="47"/>
                </a:cxn>
                <a:cxn ang="0">
                  <a:pos x="11" y="58"/>
                </a:cxn>
                <a:cxn ang="0">
                  <a:pos x="7" y="70"/>
                </a:cxn>
                <a:cxn ang="0">
                  <a:pos x="3" y="83"/>
                </a:cxn>
                <a:cxn ang="0">
                  <a:pos x="0" y="94"/>
                </a:cxn>
                <a:cxn ang="0">
                  <a:pos x="0" y="94"/>
                </a:cxn>
                <a:cxn ang="0">
                  <a:pos x="0" y="97"/>
                </a:cxn>
                <a:cxn ang="0">
                  <a:pos x="1" y="98"/>
                </a:cxn>
                <a:cxn ang="0">
                  <a:pos x="3" y="100"/>
                </a:cxn>
                <a:cxn ang="0">
                  <a:pos x="5" y="100"/>
                </a:cxn>
                <a:cxn ang="0">
                  <a:pos x="9" y="98"/>
                </a:cxn>
                <a:cxn ang="0">
                  <a:pos x="11" y="97"/>
                </a:cxn>
                <a:cxn ang="0">
                  <a:pos x="12" y="94"/>
                </a:cxn>
                <a:cxn ang="0">
                  <a:pos x="12" y="94"/>
                </a:cxn>
                <a:cxn ang="0">
                  <a:pos x="13" y="83"/>
                </a:cxn>
                <a:cxn ang="0">
                  <a:pos x="17" y="72"/>
                </a:cxn>
                <a:cxn ang="0">
                  <a:pos x="22" y="60"/>
                </a:cxn>
                <a:cxn ang="0">
                  <a:pos x="28" y="50"/>
                </a:cxn>
                <a:cxn ang="0">
                  <a:pos x="41" y="29"/>
                </a:cxn>
                <a:cxn ang="0">
                  <a:pos x="54" y="9"/>
                </a:cxn>
                <a:cxn ang="0">
                  <a:pos x="54" y="9"/>
                </a:cxn>
                <a:cxn ang="0">
                  <a:pos x="54" y="7"/>
                </a:cxn>
                <a:cxn ang="0">
                  <a:pos x="54" y="4"/>
                </a:cxn>
                <a:cxn ang="0">
                  <a:pos x="51" y="2"/>
                </a:cxn>
                <a:cxn ang="0">
                  <a:pos x="47" y="0"/>
                </a:cxn>
                <a:cxn ang="0">
                  <a:pos x="45" y="2"/>
                </a:cxn>
                <a:cxn ang="0">
                  <a:pos x="43" y="3"/>
                </a:cxn>
                <a:cxn ang="0">
                  <a:pos x="43" y="3"/>
                </a:cxn>
              </a:cxnLst>
              <a:rect l="0" t="0" r="r" b="b"/>
              <a:pathLst>
                <a:path w="54" h="100">
                  <a:moveTo>
                    <a:pt x="43" y="3"/>
                  </a:moveTo>
                  <a:lnTo>
                    <a:pt x="43" y="3"/>
                  </a:lnTo>
                  <a:lnTo>
                    <a:pt x="30" y="25"/>
                  </a:lnTo>
                  <a:lnTo>
                    <a:pt x="17" y="47"/>
                  </a:lnTo>
                  <a:lnTo>
                    <a:pt x="11" y="58"/>
                  </a:lnTo>
                  <a:lnTo>
                    <a:pt x="7" y="70"/>
                  </a:lnTo>
                  <a:lnTo>
                    <a:pt x="3" y="83"/>
                  </a:lnTo>
                  <a:lnTo>
                    <a:pt x="0" y="94"/>
                  </a:lnTo>
                  <a:lnTo>
                    <a:pt x="0" y="94"/>
                  </a:lnTo>
                  <a:lnTo>
                    <a:pt x="0" y="97"/>
                  </a:lnTo>
                  <a:lnTo>
                    <a:pt x="1" y="98"/>
                  </a:lnTo>
                  <a:lnTo>
                    <a:pt x="3" y="100"/>
                  </a:lnTo>
                  <a:lnTo>
                    <a:pt x="5" y="100"/>
                  </a:lnTo>
                  <a:lnTo>
                    <a:pt x="9" y="98"/>
                  </a:lnTo>
                  <a:lnTo>
                    <a:pt x="11" y="97"/>
                  </a:lnTo>
                  <a:lnTo>
                    <a:pt x="12" y="94"/>
                  </a:lnTo>
                  <a:lnTo>
                    <a:pt x="12" y="94"/>
                  </a:lnTo>
                  <a:lnTo>
                    <a:pt x="13" y="83"/>
                  </a:lnTo>
                  <a:lnTo>
                    <a:pt x="17" y="72"/>
                  </a:lnTo>
                  <a:lnTo>
                    <a:pt x="22" y="60"/>
                  </a:lnTo>
                  <a:lnTo>
                    <a:pt x="28" y="50"/>
                  </a:lnTo>
                  <a:lnTo>
                    <a:pt x="41" y="29"/>
                  </a:lnTo>
                  <a:lnTo>
                    <a:pt x="54" y="9"/>
                  </a:lnTo>
                  <a:lnTo>
                    <a:pt x="54" y="9"/>
                  </a:lnTo>
                  <a:lnTo>
                    <a:pt x="54" y="7"/>
                  </a:lnTo>
                  <a:lnTo>
                    <a:pt x="54" y="4"/>
                  </a:lnTo>
                  <a:lnTo>
                    <a:pt x="51" y="2"/>
                  </a:lnTo>
                  <a:lnTo>
                    <a:pt x="47" y="0"/>
                  </a:lnTo>
                  <a:lnTo>
                    <a:pt x="45" y="2"/>
                  </a:lnTo>
                  <a:lnTo>
                    <a:pt x="43" y="3"/>
                  </a:lnTo>
                  <a:lnTo>
                    <a:pt x="4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7" name="chenying0907 1083"/>
            <p:cNvSpPr/>
            <p:nvPr/>
          </p:nvSpPr>
          <p:spPr bwMode="auto">
            <a:xfrm>
              <a:off x="4319588" y="4605338"/>
              <a:ext cx="23813" cy="34925"/>
            </a:xfrm>
            <a:custGeom>
              <a:avLst/>
              <a:gdLst/>
              <a:ahLst/>
              <a:cxnLst>
                <a:cxn ang="0">
                  <a:pos x="45" y="2"/>
                </a:cxn>
                <a:cxn ang="0">
                  <a:pos x="45" y="2"/>
                </a:cxn>
                <a:cxn ang="0">
                  <a:pos x="32" y="22"/>
                </a:cxn>
                <a:cxn ang="0">
                  <a:pos x="19" y="43"/>
                </a:cxn>
                <a:cxn ang="0">
                  <a:pos x="19" y="43"/>
                </a:cxn>
                <a:cxn ang="0">
                  <a:pos x="9" y="62"/>
                </a:cxn>
                <a:cxn ang="0">
                  <a:pos x="4" y="73"/>
                </a:cxn>
                <a:cxn ang="0">
                  <a:pos x="0" y="83"/>
                </a:cxn>
                <a:cxn ang="0">
                  <a:pos x="0" y="83"/>
                </a:cxn>
                <a:cxn ang="0">
                  <a:pos x="0" y="86"/>
                </a:cxn>
                <a:cxn ang="0">
                  <a:pos x="0" y="87"/>
                </a:cxn>
                <a:cxn ang="0">
                  <a:pos x="4" y="90"/>
                </a:cxn>
                <a:cxn ang="0">
                  <a:pos x="7" y="90"/>
                </a:cxn>
                <a:cxn ang="0">
                  <a:pos x="9" y="88"/>
                </a:cxn>
                <a:cxn ang="0">
                  <a:pos x="10" y="86"/>
                </a:cxn>
                <a:cxn ang="0">
                  <a:pos x="10" y="86"/>
                </a:cxn>
                <a:cxn ang="0">
                  <a:pos x="15" y="75"/>
                </a:cxn>
                <a:cxn ang="0">
                  <a:pos x="21" y="64"/>
                </a:cxn>
                <a:cxn ang="0">
                  <a:pos x="32" y="44"/>
                </a:cxn>
                <a:cxn ang="0">
                  <a:pos x="32" y="44"/>
                </a:cxn>
                <a:cxn ang="0">
                  <a:pos x="43" y="26"/>
                </a:cxn>
                <a:cxn ang="0">
                  <a:pos x="56" y="7"/>
                </a:cxn>
                <a:cxn ang="0">
                  <a:pos x="56" y="7"/>
                </a:cxn>
                <a:cxn ang="0">
                  <a:pos x="57" y="5"/>
                </a:cxn>
                <a:cxn ang="0">
                  <a:pos x="56" y="3"/>
                </a:cxn>
                <a:cxn ang="0">
                  <a:pos x="56" y="1"/>
                </a:cxn>
                <a:cxn ang="0">
                  <a:pos x="53" y="0"/>
                </a:cxn>
                <a:cxn ang="0">
                  <a:pos x="49" y="0"/>
                </a:cxn>
                <a:cxn ang="0">
                  <a:pos x="48" y="0"/>
                </a:cxn>
                <a:cxn ang="0">
                  <a:pos x="45" y="2"/>
                </a:cxn>
                <a:cxn ang="0">
                  <a:pos x="45" y="2"/>
                </a:cxn>
              </a:cxnLst>
              <a:rect l="0" t="0" r="r" b="b"/>
              <a:pathLst>
                <a:path w="57" h="90">
                  <a:moveTo>
                    <a:pt x="45" y="2"/>
                  </a:moveTo>
                  <a:lnTo>
                    <a:pt x="45" y="2"/>
                  </a:lnTo>
                  <a:lnTo>
                    <a:pt x="32" y="22"/>
                  </a:lnTo>
                  <a:lnTo>
                    <a:pt x="19" y="43"/>
                  </a:lnTo>
                  <a:lnTo>
                    <a:pt x="19" y="43"/>
                  </a:lnTo>
                  <a:lnTo>
                    <a:pt x="9" y="62"/>
                  </a:lnTo>
                  <a:lnTo>
                    <a:pt x="4" y="73"/>
                  </a:lnTo>
                  <a:lnTo>
                    <a:pt x="0" y="83"/>
                  </a:lnTo>
                  <a:lnTo>
                    <a:pt x="0" y="83"/>
                  </a:lnTo>
                  <a:lnTo>
                    <a:pt x="0" y="86"/>
                  </a:lnTo>
                  <a:lnTo>
                    <a:pt x="0" y="87"/>
                  </a:lnTo>
                  <a:lnTo>
                    <a:pt x="4" y="90"/>
                  </a:lnTo>
                  <a:lnTo>
                    <a:pt x="7" y="90"/>
                  </a:lnTo>
                  <a:lnTo>
                    <a:pt x="9" y="88"/>
                  </a:lnTo>
                  <a:lnTo>
                    <a:pt x="10" y="86"/>
                  </a:lnTo>
                  <a:lnTo>
                    <a:pt x="10" y="86"/>
                  </a:lnTo>
                  <a:lnTo>
                    <a:pt x="15" y="75"/>
                  </a:lnTo>
                  <a:lnTo>
                    <a:pt x="21" y="64"/>
                  </a:lnTo>
                  <a:lnTo>
                    <a:pt x="32" y="44"/>
                  </a:lnTo>
                  <a:lnTo>
                    <a:pt x="32" y="44"/>
                  </a:lnTo>
                  <a:lnTo>
                    <a:pt x="43" y="26"/>
                  </a:lnTo>
                  <a:lnTo>
                    <a:pt x="56" y="7"/>
                  </a:lnTo>
                  <a:lnTo>
                    <a:pt x="56" y="7"/>
                  </a:lnTo>
                  <a:lnTo>
                    <a:pt x="57" y="5"/>
                  </a:lnTo>
                  <a:lnTo>
                    <a:pt x="56" y="3"/>
                  </a:lnTo>
                  <a:lnTo>
                    <a:pt x="56" y="1"/>
                  </a:lnTo>
                  <a:lnTo>
                    <a:pt x="53" y="0"/>
                  </a:lnTo>
                  <a:lnTo>
                    <a:pt x="49" y="0"/>
                  </a:lnTo>
                  <a:lnTo>
                    <a:pt x="48"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8" name="chenying0907 1084"/>
            <p:cNvSpPr/>
            <p:nvPr/>
          </p:nvSpPr>
          <p:spPr bwMode="auto">
            <a:xfrm>
              <a:off x="4338638" y="4610100"/>
              <a:ext cx="26988" cy="36513"/>
            </a:xfrm>
            <a:custGeom>
              <a:avLst/>
              <a:gdLst/>
              <a:ahLst/>
              <a:cxnLst>
                <a:cxn ang="0">
                  <a:pos x="59" y="2"/>
                </a:cxn>
                <a:cxn ang="0">
                  <a:pos x="59" y="2"/>
                </a:cxn>
                <a:cxn ang="0">
                  <a:pos x="40" y="21"/>
                </a:cxn>
                <a:cxn ang="0">
                  <a:pos x="30" y="30"/>
                </a:cxn>
                <a:cxn ang="0">
                  <a:pos x="23" y="40"/>
                </a:cxn>
                <a:cxn ang="0">
                  <a:pos x="15" y="51"/>
                </a:cxn>
                <a:cxn ang="0">
                  <a:pos x="10" y="61"/>
                </a:cxn>
                <a:cxn ang="0">
                  <a:pos x="4" y="74"/>
                </a:cxn>
                <a:cxn ang="0">
                  <a:pos x="0" y="87"/>
                </a:cxn>
                <a:cxn ang="0">
                  <a:pos x="0" y="87"/>
                </a:cxn>
                <a:cxn ang="0">
                  <a:pos x="0" y="90"/>
                </a:cxn>
                <a:cxn ang="0">
                  <a:pos x="0" y="91"/>
                </a:cxn>
                <a:cxn ang="0">
                  <a:pos x="4" y="94"/>
                </a:cxn>
                <a:cxn ang="0">
                  <a:pos x="8" y="94"/>
                </a:cxn>
                <a:cxn ang="0">
                  <a:pos x="11" y="92"/>
                </a:cxn>
                <a:cxn ang="0">
                  <a:pos x="11" y="90"/>
                </a:cxn>
                <a:cxn ang="0">
                  <a:pos x="11" y="90"/>
                </a:cxn>
                <a:cxn ang="0">
                  <a:pos x="15" y="78"/>
                </a:cxn>
                <a:cxn ang="0">
                  <a:pos x="20" y="66"/>
                </a:cxn>
                <a:cxn ang="0">
                  <a:pos x="25" y="56"/>
                </a:cxn>
                <a:cxn ang="0">
                  <a:pos x="32" y="45"/>
                </a:cxn>
                <a:cxn ang="0">
                  <a:pos x="40" y="36"/>
                </a:cxn>
                <a:cxn ang="0">
                  <a:pos x="49" y="27"/>
                </a:cxn>
                <a:cxn ang="0">
                  <a:pos x="67" y="10"/>
                </a:cxn>
                <a:cxn ang="0">
                  <a:pos x="67" y="10"/>
                </a:cxn>
                <a:cxn ang="0">
                  <a:pos x="68" y="7"/>
                </a:cxn>
                <a:cxn ang="0">
                  <a:pos x="68" y="6"/>
                </a:cxn>
                <a:cxn ang="0">
                  <a:pos x="67" y="2"/>
                </a:cxn>
                <a:cxn ang="0">
                  <a:pos x="63" y="0"/>
                </a:cxn>
                <a:cxn ang="0">
                  <a:pos x="61" y="1"/>
                </a:cxn>
                <a:cxn ang="0">
                  <a:pos x="59" y="2"/>
                </a:cxn>
                <a:cxn ang="0">
                  <a:pos x="59" y="2"/>
                </a:cxn>
              </a:cxnLst>
              <a:rect l="0" t="0" r="r" b="b"/>
              <a:pathLst>
                <a:path w="68" h="94">
                  <a:moveTo>
                    <a:pt x="59" y="2"/>
                  </a:moveTo>
                  <a:lnTo>
                    <a:pt x="59" y="2"/>
                  </a:lnTo>
                  <a:lnTo>
                    <a:pt x="40" y="21"/>
                  </a:lnTo>
                  <a:lnTo>
                    <a:pt x="30" y="30"/>
                  </a:lnTo>
                  <a:lnTo>
                    <a:pt x="23" y="40"/>
                  </a:lnTo>
                  <a:lnTo>
                    <a:pt x="15" y="51"/>
                  </a:lnTo>
                  <a:lnTo>
                    <a:pt x="10" y="61"/>
                  </a:lnTo>
                  <a:lnTo>
                    <a:pt x="4" y="74"/>
                  </a:lnTo>
                  <a:lnTo>
                    <a:pt x="0" y="87"/>
                  </a:lnTo>
                  <a:lnTo>
                    <a:pt x="0" y="87"/>
                  </a:lnTo>
                  <a:lnTo>
                    <a:pt x="0" y="90"/>
                  </a:lnTo>
                  <a:lnTo>
                    <a:pt x="0" y="91"/>
                  </a:lnTo>
                  <a:lnTo>
                    <a:pt x="4" y="94"/>
                  </a:lnTo>
                  <a:lnTo>
                    <a:pt x="8" y="94"/>
                  </a:lnTo>
                  <a:lnTo>
                    <a:pt x="11" y="92"/>
                  </a:lnTo>
                  <a:lnTo>
                    <a:pt x="11" y="90"/>
                  </a:lnTo>
                  <a:lnTo>
                    <a:pt x="11" y="90"/>
                  </a:lnTo>
                  <a:lnTo>
                    <a:pt x="15" y="78"/>
                  </a:lnTo>
                  <a:lnTo>
                    <a:pt x="20" y="66"/>
                  </a:lnTo>
                  <a:lnTo>
                    <a:pt x="25" y="56"/>
                  </a:lnTo>
                  <a:lnTo>
                    <a:pt x="32" y="45"/>
                  </a:lnTo>
                  <a:lnTo>
                    <a:pt x="40" y="36"/>
                  </a:lnTo>
                  <a:lnTo>
                    <a:pt x="49" y="27"/>
                  </a:lnTo>
                  <a:lnTo>
                    <a:pt x="67" y="10"/>
                  </a:lnTo>
                  <a:lnTo>
                    <a:pt x="67" y="10"/>
                  </a:lnTo>
                  <a:lnTo>
                    <a:pt x="68" y="7"/>
                  </a:lnTo>
                  <a:lnTo>
                    <a:pt x="68" y="6"/>
                  </a:lnTo>
                  <a:lnTo>
                    <a:pt x="67" y="2"/>
                  </a:lnTo>
                  <a:lnTo>
                    <a:pt x="63" y="0"/>
                  </a:lnTo>
                  <a:lnTo>
                    <a:pt x="61" y="1"/>
                  </a:lnTo>
                  <a:lnTo>
                    <a:pt x="59" y="2"/>
                  </a:lnTo>
                  <a:lnTo>
                    <a:pt x="5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9" name="chenying0907 1085"/>
            <p:cNvSpPr/>
            <p:nvPr/>
          </p:nvSpPr>
          <p:spPr bwMode="auto">
            <a:xfrm>
              <a:off x="4359276" y="4614863"/>
              <a:ext cx="26988" cy="36513"/>
            </a:xfrm>
            <a:custGeom>
              <a:avLst/>
              <a:gdLst/>
              <a:ahLst/>
              <a:cxnLst>
                <a:cxn ang="0">
                  <a:pos x="56" y="2"/>
                </a:cxn>
                <a:cxn ang="0">
                  <a:pos x="56" y="2"/>
                </a:cxn>
                <a:cxn ang="0">
                  <a:pos x="39" y="21"/>
                </a:cxn>
                <a:cxn ang="0">
                  <a:pos x="25" y="41"/>
                </a:cxn>
                <a:cxn ang="0">
                  <a:pos x="13" y="62"/>
                </a:cxn>
                <a:cxn ang="0">
                  <a:pos x="1" y="83"/>
                </a:cxn>
                <a:cxn ang="0">
                  <a:pos x="1" y="83"/>
                </a:cxn>
                <a:cxn ang="0">
                  <a:pos x="0" y="85"/>
                </a:cxn>
                <a:cxn ang="0">
                  <a:pos x="1" y="88"/>
                </a:cxn>
                <a:cxn ang="0">
                  <a:pos x="4" y="91"/>
                </a:cxn>
                <a:cxn ang="0">
                  <a:pos x="8" y="92"/>
                </a:cxn>
                <a:cxn ang="0">
                  <a:pos x="9" y="91"/>
                </a:cxn>
                <a:cxn ang="0">
                  <a:pos x="10" y="89"/>
                </a:cxn>
                <a:cxn ang="0">
                  <a:pos x="10" y="89"/>
                </a:cxn>
                <a:cxn ang="0">
                  <a:pos x="22" y="68"/>
                </a:cxn>
                <a:cxn ang="0">
                  <a:pos x="34" y="47"/>
                </a:cxn>
                <a:cxn ang="0">
                  <a:pos x="48" y="28"/>
                </a:cxn>
                <a:cxn ang="0">
                  <a:pos x="64" y="11"/>
                </a:cxn>
                <a:cxn ang="0">
                  <a:pos x="64" y="11"/>
                </a:cxn>
                <a:cxn ang="0">
                  <a:pos x="65" y="8"/>
                </a:cxn>
                <a:cxn ang="0">
                  <a:pos x="65" y="6"/>
                </a:cxn>
                <a:cxn ang="0">
                  <a:pos x="64" y="2"/>
                </a:cxn>
                <a:cxn ang="0">
                  <a:pos x="60" y="0"/>
                </a:cxn>
                <a:cxn ang="0">
                  <a:pos x="58" y="0"/>
                </a:cxn>
                <a:cxn ang="0">
                  <a:pos x="56" y="2"/>
                </a:cxn>
                <a:cxn ang="0">
                  <a:pos x="56" y="2"/>
                </a:cxn>
              </a:cxnLst>
              <a:rect l="0" t="0" r="r" b="b"/>
              <a:pathLst>
                <a:path w="65" h="92">
                  <a:moveTo>
                    <a:pt x="56" y="2"/>
                  </a:moveTo>
                  <a:lnTo>
                    <a:pt x="56" y="2"/>
                  </a:lnTo>
                  <a:lnTo>
                    <a:pt x="39" y="21"/>
                  </a:lnTo>
                  <a:lnTo>
                    <a:pt x="25" y="41"/>
                  </a:lnTo>
                  <a:lnTo>
                    <a:pt x="13" y="62"/>
                  </a:lnTo>
                  <a:lnTo>
                    <a:pt x="1" y="83"/>
                  </a:lnTo>
                  <a:lnTo>
                    <a:pt x="1" y="83"/>
                  </a:lnTo>
                  <a:lnTo>
                    <a:pt x="0" y="85"/>
                  </a:lnTo>
                  <a:lnTo>
                    <a:pt x="1" y="88"/>
                  </a:lnTo>
                  <a:lnTo>
                    <a:pt x="4" y="91"/>
                  </a:lnTo>
                  <a:lnTo>
                    <a:pt x="8" y="92"/>
                  </a:lnTo>
                  <a:lnTo>
                    <a:pt x="9" y="91"/>
                  </a:lnTo>
                  <a:lnTo>
                    <a:pt x="10" y="89"/>
                  </a:lnTo>
                  <a:lnTo>
                    <a:pt x="10" y="89"/>
                  </a:lnTo>
                  <a:lnTo>
                    <a:pt x="22" y="68"/>
                  </a:lnTo>
                  <a:lnTo>
                    <a:pt x="34" y="47"/>
                  </a:lnTo>
                  <a:lnTo>
                    <a:pt x="48" y="28"/>
                  </a:lnTo>
                  <a:lnTo>
                    <a:pt x="64" y="11"/>
                  </a:lnTo>
                  <a:lnTo>
                    <a:pt x="64" y="11"/>
                  </a:lnTo>
                  <a:lnTo>
                    <a:pt x="65" y="8"/>
                  </a:lnTo>
                  <a:lnTo>
                    <a:pt x="65" y="6"/>
                  </a:lnTo>
                  <a:lnTo>
                    <a:pt x="64" y="2"/>
                  </a:lnTo>
                  <a:lnTo>
                    <a:pt x="60" y="0"/>
                  </a:lnTo>
                  <a:lnTo>
                    <a:pt x="58" y="0"/>
                  </a:lnTo>
                  <a:lnTo>
                    <a:pt x="56" y="2"/>
                  </a:lnTo>
                  <a:lnTo>
                    <a:pt x="5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0" name="chenying0907 1086"/>
            <p:cNvSpPr/>
            <p:nvPr/>
          </p:nvSpPr>
          <p:spPr bwMode="auto">
            <a:xfrm>
              <a:off x="4368801" y="4624388"/>
              <a:ext cx="26988" cy="41275"/>
            </a:xfrm>
            <a:custGeom>
              <a:avLst/>
              <a:gdLst/>
              <a:ahLst/>
              <a:cxnLst>
                <a:cxn ang="0">
                  <a:pos x="56" y="5"/>
                </a:cxn>
                <a:cxn ang="0">
                  <a:pos x="56" y="5"/>
                </a:cxn>
                <a:cxn ang="0">
                  <a:pos x="54" y="10"/>
                </a:cxn>
                <a:cxn ang="0">
                  <a:pos x="53" y="16"/>
                </a:cxn>
                <a:cxn ang="0">
                  <a:pos x="47" y="27"/>
                </a:cxn>
                <a:cxn ang="0">
                  <a:pos x="34" y="47"/>
                </a:cxn>
                <a:cxn ang="0">
                  <a:pos x="34" y="47"/>
                </a:cxn>
                <a:cxn ang="0">
                  <a:pos x="18" y="72"/>
                </a:cxn>
                <a:cxn ang="0">
                  <a:pos x="1" y="95"/>
                </a:cxn>
                <a:cxn ang="0">
                  <a:pos x="1" y="95"/>
                </a:cxn>
                <a:cxn ang="0">
                  <a:pos x="0" y="98"/>
                </a:cxn>
                <a:cxn ang="0">
                  <a:pos x="0" y="99"/>
                </a:cxn>
                <a:cxn ang="0">
                  <a:pos x="1" y="103"/>
                </a:cxn>
                <a:cxn ang="0">
                  <a:pos x="3" y="105"/>
                </a:cxn>
                <a:cxn ang="0">
                  <a:pos x="5" y="105"/>
                </a:cxn>
                <a:cxn ang="0">
                  <a:pos x="7" y="105"/>
                </a:cxn>
                <a:cxn ang="0">
                  <a:pos x="9" y="103"/>
                </a:cxn>
                <a:cxn ang="0">
                  <a:pos x="9" y="103"/>
                </a:cxn>
                <a:cxn ang="0">
                  <a:pos x="19" y="90"/>
                </a:cxn>
                <a:cxn ang="0">
                  <a:pos x="28" y="76"/>
                </a:cxn>
                <a:cxn ang="0">
                  <a:pos x="47" y="47"/>
                </a:cxn>
                <a:cxn ang="0">
                  <a:pos x="47" y="47"/>
                </a:cxn>
                <a:cxn ang="0">
                  <a:pos x="60" y="27"/>
                </a:cxn>
                <a:cxn ang="0">
                  <a:pos x="65" y="17"/>
                </a:cxn>
                <a:cxn ang="0">
                  <a:pos x="66" y="12"/>
                </a:cxn>
                <a:cxn ang="0">
                  <a:pos x="68" y="5"/>
                </a:cxn>
                <a:cxn ang="0">
                  <a:pos x="68" y="5"/>
                </a:cxn>
                <a:cxn ang="0">
                  <a:pos x="68" y="3"/>
                </a:cxn>
                <a:cxn ang="0">
                  <a:pos x="66" y="1"/>
                </a:cxn>
                <a:cxn ang="0">
                  <a:pos x="65" y="0"/>
                </a:cxn>
                <a:cxn ang="0">
                  <a:pos x="62" y="0"/>
                </a:cxn>
                <a:cxn ang="0">
                  <a:pos x="58" y="1"/>
                </a:cxn>
                <a:cxn ang="0">
                  <a:pos x="57" y="3"/>
                </a:cxn>
                <a:cxn ang="0">
                  <a:pos x="56" y="5"/>
                </a:cxn>
                <a:cxn ang="0">
                  <a:pos x="56" y="5"/>
                </a:cxn>
              </a:cxnLst>
              <a:rect l="0" t="0" r="r" b="b"/>
              <a:pathLst>
                <a:path w="68" h="105">
                  <a:moveTo>
                    <a:pt x="56" y="5"/>
                  </a:moveTo>
                  <a:lnTo>
                    <a:pt x="56" y="5"/>
                  </a:lnTo>
                  <a:lnTo>
                    <a:pt x="54" y="10"/>
                  </a:lnTo>
                  <a:lnTo>
                    <a:pt x="53" y="16"/>
                  </a:lnTo>
                  <a:lnTo>
                    <a:pt x="47" y="27"/>
                  </a:lnTo>
                  <a:lnTo>
                    <a:pt x="34" y="47"/>
                  </a:lnTo>
                  <a:lnTo>
                    <a:pt x="34" y="47"/>
                  </a:lnTo>
                  <a:lnTo>
                    <a:pt x="18" y="72"/>
                  </a:lnTo>
                  <a:lnTo>
                    <a:pt x="1" y="95"/>
                  </a:lnTo>
                  <a:lnTo>
                    <a:pt x="1" y="95"/>
                  </a:lnTo>
                  <a:lnTo>
                    <a:pt x="0" y="98"/>
                  </a:lnTo>
                  <a:lnTo>
                    <a:pt x="0" y="99"/>
                  </a:lnTo>
                  <a:lnTo>
                    <a:pt x="1" y="103"/>
                  </a:lnTo>
                  <a:lnTo>
                    <a:pt x="3" y="105"/>
                  </a:lnTo>
                  <a:lnTo>
                    <a:pt x="5" y="105"/>
                  </a:lnTo>
                  <a:lnTo>
                    <a:pt x="7" y="105"/>
                  </a:lnTo>
                  <a:lnTo>
                    <a:pt x="9" y="103"/>
                  </a:lnTo>
                  <a:lnTo>
                    <a:pt x="9" y="103"/>
                  </a:lnTo>
                  <a:lnTo>
                    <a:pt x="19" y="90"/>
                  </a:lnTo>
                  <a:lnTo>
                    <a:pt x="28" y="76"/>
                  </a:lnTo>
                  <a:lnTo>
                    <a:pt x="47" y="47"/>
                  </a:lnTo>
                  <a:lnTo>
                    <a:pt x="47" y="47"/>
                  </a:lnTo>
                  <a:lnTo>
                    <a:pt x="60" y="27"/>
                  </a:lnTo>
                  <a:lnTo>
                    <a:pt x="65" y="17"/>
                  </a:lnTo>
                  <a:lnTo>
                    <a:pt x="66" y="12"/>
                  </a:lnTo>
                  <a:lnTo>
                    <a:pt x="68" y="5"/>
                  </a:lnTo>
                  <a:lnTo>
                    <a:pt x="68" y="5"/>
                  </a:lnTo>
                  <a:lnTo>
                    <a:pt x="68" y="3"/>
                  </a:lnTo>
                  <a:lnTo>
                    <a:pt x="66" y="1"/>
                  </a:lnTo>
                  <a:lnTo>
                    <a:pt x="65" y="0"/>
                  </a:lnTo>
                  <a:lnTo>
                    <a:pt x="62" y="0"/>
                  </a:lnTo>
                  <a:lnTo>
                    <a:pt x="58" y="1"/>
                  </a:lnTo>
                  <a:lnTo>
                    <a:pt x="57" y="3"/>
                  </a:lnTo>
                  <a:lnTo>
                    <a:pt x="56" y="5"/>
                  </a:lnTo>
                  <a:lnTo>
                    <a:pt x="5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1" name="chenying0907 1087"/>
            <p:cNvSpPr/>
            <p:nvPr/>
          </p:nvSpPr>
          <p:spPr bwMode="auto">
            <a:xfrm>
              <a:off x="4319588" y="4630738"/>
              <a:ext cx="101600" cy="128588"/>
            </a:xfrm>
            <a:custGeom>
              <a:avLst/>
              <a:gdLst/>
              <a:ahLst/>
              <a:cxnLst>
                <a:cxn ang="0">
                  <a:pos x="247" y="1"/>
                </a:cxn>
                <a:cxn ang="0">
                  <a:pos x="247" y="1"/>
                </a:cxn>
                <a:cxn ang="0">
                  <a:pos x="228" y="22"/>
                </a:cxn>
                <a:cxn ang="0">
                  <a:pos x="208" y="43"/>
                </a:cxn>
                <a:cxn ang="0">
                  <a:pos x="171" y="86"/>
                </a:cxn>
                <a:cxn ang="0">
                  <a:pos x="136" y="131"/>
                </a:cxn>
                <a:cxn ang="0">
                  <a:pos x="101" y="175"/>
                </a:cxn>
                <a:cxn ang="0">
                  <a:pos x="101" y="175"/>
                </a:cxn>
                <a:cxn ang="0">
                  <a:pos x="69" y="213"/>
                </a:cxn>
                <a:cxn ang="0">
                  <a:pos x="55" y="233"/>
                </a:cxn>
                <a:cxn ang="0">
                  <a:pos x="41" y="254"/>
                </a:cxn>
                <a:cxn ang="0">
                  <a:pos x="41" y="254"/>
                </a:cxn>
                <a:cxn ang="0">
                  <a:pos x="35" y="261"/>
                </a:cxn>
                <a:cxn ang="0">
                  <a:pos x="30" y="269"/>
                </a:cxn>
                <a:cxn ang="0">
                  <a:pos x="17" y="285"/>
                </a:cxn>
                <a:cxn ang="0">
                  <a:pos x="12" y="293"/>
                </a:cxn>
                <a:cxn ang="0">
                  <a:pos x="7" y="301"/>
                </a:cxn>
                <a:cxn ang="0">
                  <a:pos x="3" y="309"/>
                </a:cxn>
                <a:cxn ang="0">
                  <a:pos x="0" y="318"/>
                </a:cxn>
                <a:cxn ang="0">
                  <a:pos x="0" y="318"/>
                </a:cxn>
                <a:cxn ang="0">
                  <a:pos x="0" y="320"/>
                </a:cxn>
                <a:cxn ang="0">
                  <a:pos x="1" y="322"/>
                </a:cxn>
                <a:cxn ang="0">
                  <a:pos x="4" y="324"/>
                </a:cxn>
                <a:cxn ang="0">
                  <a:pos x="7" y="324"/>
                </a:cxn>
                <a:cxn ang="0">
                  <a:pos x="8" y="324"/>
                </a:cxn>
                <a:cxn ang="0">
                  <a:pos x="10" y="323"/>
                </a:cxn>
                <a:cxn ang="0">
                  <a:pos x="10" y="320"/>
                </a:cxn>
                <a:cxn ang="0">
                  <a:pos x="10" y="320"/>
                </a:cxn>
                <a:cxn ang="0">
                  <a:pos x="12" y="315"/>
                </a:cxn>
                <a:cxn ang="0">
                  <a:pos x="14" y="310"/>
                </a:cxn>
                <a:cxn ang="0">
                  <a:pos x="20" y="302"/>
                </a:cxn>
                <a:cxn ang="0">
                  <a:pos x="26" y="295"/>
                </a:cxn>
                <a:cxn ang="0">
                  <a:pos x="33" y="288"/>
                </a:cxn>
                <a:cxn ang="0">
                  <a:pos x="33" y="288"/>
                </a:cxn>
                <a:cxn ang="0">
                  <a:pos x="44" y="271"/>
                </a:cxn>
                <a:cxn ang="0">
                  <a:pos x="55" y="252"/>
                </a:cxn>
                <a:cxn ang="0">
                  <a:pos x="55" y="252"/>
                </a:cxn>
                <a:cxn ang="0">
                  <a:pos x="71" y="230"/>
                </a:cxn>
                <a:cxn ang="0">
                  <a:pos x="88" y="208"/>
                </a:cxn>
                <a:cxn ang="0">
                  <a:pos x="123" y="166"/>
                </a:cxn>
                <a:cxn ang="0">
                  <a:pos x="123" y="166"/>
                </a:cxn>
                <a:cxn ang="0">
                  <a:pos x="187" y="86"/>
                </a:cxn>
                <a:cxn ang="0">
                  <a:pos x="220" y="47"/>
                </a:cxn>
                <a:cxn ang="0">
                  <a:pos x="237" y="27"/>
                </a:cxn>
                <a:cxn ang="0">
                  <a:pos x="255" y="9"/>
                </a:cxn>
                <a:cxn ang="0">
                  <a:pos x="255" y="9"/>
                </a:cxn>
                <a:cxn ang="0">
                  <a:pos x="256" y="6"/>
                </a:cxn>
                <a:cxn ang="0">
                  <a:pos x="256" y="5"/>
                </a:cxn>
                <a:cxn ang="0">
                  <a:pos x="255" y="1"/>
                </a:cxn>
                <a:cxn ang="0">
                  <a:pos x="251" y="0"/>
                </a:cxn>
                <a:cxn ang="0">
                  <a:pos x="248" y="0"/>
                </a:cxn>
                <a:cxn ang="0">
                  <a:pos x="247" y="1"/>
                </a:cxn>
                <a:cxn ang="0">
                  <a:pos x="247" y="1"/>
                </a:cxn>
              </a:cxnLst>
              <a:rect l="0" t="0" r="r" b="b"/>
              <a:pathLst>
                <a:path w="256" h="324">
                  <a:moveTo>
                    <a:pt x="247" y="1"/>
                  </a:moveTo>
                  <a:lnTo>
                    <a:pt x="247" y="1"/>
                  </a:lnTo>
                  <a:lnTo>
                    <a:pt x="228" y="22"/>
                  </a:lnTo>
                  <a:lnTo>
                    <a:pt x="208" y="43"/>
                  </a:lnTo>
                  <a:lnTo>
                    <a:pt x="171" y="86"/>
                  </a:lnTo>
                  <a:lnTo>
                    <a:pt x="136" y="131"/>
                  </a:lnTo>
                  <a:lnTo>
                    <a:pt x="101" y="175"/>
                  </a:lnTo>
                  <a:lnTo>
                    <a:pt x="101" y="175"/>
                  </a:lnTo>
                  <a:lnTo>
                    <a:pt x="69" y="213"/>
                  </a:lnTo>
                  <a:lnTo>
                    <a:pt x="55" y="233"/>
                  </a:lnTo>
                  <a:lnTo>
                    <a:pt x="41" y="254"/>
                  </a:lnTo>
                  <a:lnTo>
                    <a:pt x="41" y="254"/>
                  </a:lnTo>
                  <a:lnTo>
                    <a:pt x="35" y="261"/>
                  </a:lnTo>
                  <a:lnTo>
                    <a:pt x="30" y="269"/>
                  </a:lnTo>
                  <a:lnTo>
                    <a:pt x="17" y="285"/>
                  </a:lnTo>
                  <a:lnTo>
                    <a:pt x="12" y="293"/>
                  </a:lnTo>
                  <a:lnTo>
                    <a:pt x="7" y="301"/>
                  </a:lnTo>
                  <a:lnTo>
                    <a:pt x="3" y="309"/>
                  </a:lnTo>
                  <a:lnTo>
                    <a:pt x="0" y="318"/>
                  </a:lnTo>
                  <a:lnTo>
                    <a:pt x="0" y="318"/>
                  </a:lnTo>
                  <a:lnTo>
                    <a:pt x="0" y="320"/>
                  </a:lnTo>
                  <a:lnTo>
                    <a:pt x="1" y="322"/>
                  </a:lnTo>
                  <a:lnTo>
                    <a:pt x="4" y="324"/>
                  </a:lnTo>
                  <a:lnTo>
                    <a:pt x="7" y="324"/>
                  </a:lnTo>
                  <a:lnTo>
                    <a:pt x="8" y="324"/>
                  </a:lnTo>
                  <a:lnTo>
                    <a:pt x="10" y="323"/>
                  </a:lnTo>
                  <a:lnTo>
                    <a:pt x="10" y="320"/>
                  </a:lnTo>
                  <a:lnTo>
                    <a:pt x="10" y="320"/>
                  </a:lnTo>
                  <a:lnTo>
                    <a:pt x="12" y="315"/>
                  </a:lnTo>
                  <a:lnTo>
                    <a:pt x="14" y="310"/>
                  </a:lnTo>
                  <a:lnTo>
                    <a:pt x="20" y="302"/>
                  </a:lnTo>
                  <a:lnTo>
                    <a:pt x="26" y="295"/>
                  </a:lnTo>
                  <a:lnTo>
                    <a:pt x="33" y="288"/>
                  </a:lnTo>
                  <a:lnTo>
                    <a:pt x="33" y="288"/>
                  </a:lnTo>
                  <a:lnTo>
                    <a:pt x="44" y="271"/>
                  </a:lnTo>
                  <a:lnTo>
                    <a:pt x="55" y="252"/>
                  </a:lnTo>
                  <a:lnTo>
                    <a:pt x="55" y="252"/>
                  </a:lnTo>
                  <a:lnTo>
                    <a:pt x="71" y="230"/>
                  </a:lnTo>
                  <a:lnTo>
                    <a:pt x="88" y="208"/>
                  </a:lnTo>
                  <a:lnTo>
                    <a:pt x="123" y="166"/>
                  </a:lnTo>
                  <a:lnTo>
                    <a:pt x="123" y="166"/>
                  </a:lnTo>
                  <a:lnTo>
                    <a:pt x="187" y="86"/>
                  </a:lnTo>
                  <a:lnTo>
                    <a:pt x="220" y="47"/>
                  </a:lnTo>
                  <a:lnTo>
                    <a:pt x="237" y="27"/>
                  </a:lnTo>
                  <a:lnTo>
                    <a:pt x="255" y="9"/>
                  </a:lnTo>
                  <a:lnTo>
                    <a:pt x="255" y="9"/>
                  </a:lnTo>
                  <a:lnTo>
                    <a:pt x="256" y="6"/>
                  </a:lnTo>
                  <a:lnTo>
                    <a:pt x="256" y="5"/>
                  </a:lnTo>
                  <a:lnTo>
                    <a:pt x="255" y="1"/>
                  </a:lnTo>
                  <a:lnTo>
                    <a:pt x="251" y="0"/>
                  </a:lnTo>
                  <a:lnTo>
                    <a:pt x="248" y="0"/>
                  </a:lnTo>
                  <a:lnTo>
                    <a:pt x="247" y="1"/>
                  </a:lnTo>
                  <a:lnTo>
                    <a:pt x="24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2" name="chenying0907 1088"/>
            <p:cNvSpPr/>
            <p:nvPr/>
          </p:nvSpPr>
          <p:spPr bwMode="auto">
            <a:xfrm>
              <a:off x="4338638" y="4643438"/>
              <a:ext cx="96838" cy="127000"/>
            </a:xfrm>
            <a:custGeom>
              <a:avLst/>
              <a:gdLst/>
              <a:ahLst/>
              <a:cxnLst>
                <a:cxn ang="0">
                  <a:pos x="233" y="2"/>
                </a:cxn>
                <a:cxn ang="0">
                  <a:pos x="233" y="2"/>
                </a:cxn>
                <a:cxn ang="0">
                  <a:pos x="230" y="6"/>
                </a:cxn>
                <a:cxn ang="0">
                  <a:pos x="229" y="9"/>
                </a:cxn>
                <a:cxn ang="0">
                  <a:pos x="229" y="9"/>
                </a:cxn>
                <a:cxn ang="0">
                  <a:pos x="222" y="17"/>
                </a:cxn>
                <a:cxn ang="0">
                  <a:pos x="216" y="25"/>
                </a:cxn>
                <a:cxn ang="0">
                  <a:pos x="201" y="38"/>
                </a:cxn>
                <a:cxn ang="0">
                  <a:pos x="201" y="38"/>
                </a:cxn>
                <a:cxn ang="0">
                  <a:pos x="182" y="60"/>
                </a:cxn>
                <a:cxn ang="0">
                  <a:pos x="162" y="83"/>
                </a:cxn>
                <a:cxn ang="0">
                  <a:pos x="162" y="83"/>
                </a:cxn>
                <a:cxn ang="0">
                  <a:pos x="128" y="125"/>
                </a:cxn>
                <a:cxn ang="0">
                  <a:pos x="111" y="147"/>
                </a:cxn>
                <a:cxn ang="0">
                  <a:pos x="94" y="169"/>
                </a:cxn>
                <a:cxn ang="0">
                  <a:pos x="94" y="169"/>
                </a:cxn>
                <a:cxn ang="0">
                  <a:pos x="68" y="208"/>
                </a:cxn>
                <a:cxn ang="0">
                  <a:pos x="43" y="247"/>
                </a:cxn>
                <a:cxn ang="0">
                  <a:pos x="43" y="247"/>
                </a:cxn>
                <a:cxn ang="0">
                  <a:pos x="31" y="264"/>
                </a:cxn>
                <a:cxn ang="0">
                  <a:pos x="20" y="279"/>
                </a:cxn>
                <a:cxn ang="0">
                  <a:pos x="8" y="295"/>
                </a:cxn>
                <a:cxn ang="0">
                  <a:pos x="4" y="302"/>
                </a:cxn>
                <a:cxn ang="0">
                  <a:pos x="0" y="313"/>
                </a:cxn>
                <a:cxn ang="0">
                  <a:pos x="0" y="313"/>
                </a:cxn>
                <a:cxn ang="0">
                  <a:pos x="0" y="314"/>
                </a:cxn>
                <a:cxn ang="0">
                  <a:pos x="0" y="317"/>
                </a:cxn>
                <a:cxn ang="0">
                  <a:pos x="4" y="319"/>
                </a:cxn>
                <a:cxn ang="0">
                  <a:pos x="8" y="318"/>
                </a:cxn>
                <a:cxn ang="0">
                  <a:pos x="10" y="317"/>
                </a:cxn>
                <a:cxn ang="0">
                  <a:pos x="10" y="315"/>
                </a:cxn>
                <a:cxn ang="0">
                  <a:pos x="10" y="315"/>
                </a:cxn>
                <a:cxn ang="0">
                  <a:pos x="14" y="306"/>
                </a:cxn>
                <a:cxn ang="0">
                  <a:pos x="20" y="297"/>
                </a:cxn>
                <a:cxn ang="0">
                  <a:pos x="33" y="280"/>
                </a:cxn>
                <a:cxn ang="0">
                  <a:pos x="46" y="263"/>
                </a:cxn>
                <a:cxn ang="0">
                  <a:pos x="58" y="246"/>
                </a:cxn>
                <a:cxn ang="0">
                  <a:pos x="58" y="246"/>
                </a:cxn>
                <a:cxn ang="0">
                  <a:pos x="84" y="206"/>
                </a:cxn>
                <a:cxn ang="0">
                  <a:pos x="110" y="166"/>
                </a:cxn>
                <a:cxn ang="0">
                  <a:pos x="110" y="166"/>
                </a:cxn>
                <a:cxn ang="0">
                  <a:pos x="128" y="143"/>
                </a:cxn>
                <a:cxn ang="0">
                  <a:pos x="146" y="121"/>
                </a:cxn>
                <a:cxn ang="0">
                  <a:pos x="183" y="76"/>
                </a:cxn>
                <a:cxn ang="0">
                  <a:pos x="183" y="76"/>
                </a:cxn>
                <a:cxn ang="0">
                  <a:pos x="199" y="59"/>
                </a:cxn>
                <a:cxn ang="0">
                  <a:pos x="216" y="43"/>
                </a:cxn>
                <a:cxn ang="0">
                  <a:pos x="224" y="34"/>
                </a:cxn>
                <a:cxn ang="0">
                  <a:pos x="232" y="26"/>
                </a:cxn>
                <a:cxn ang="0">
                  <a:pos x="237" y="16"/>
                </a:cxn>
                <a:cxn ang="0">
                  <a:pos x="242" y="7"/>
                </a:cxn>
                <a:cxn ang="0">
                  <a:pos x="242" y="7"/>
                </a:cxn>
                <a:cxn ang="0">
                  <a:pos x="243" y="6"/>
                </a:cxn>
                <a:cxn ang="0">
                  <a:pos x="242" y="3"/>
                </a:cxn>
                <a:cxn ang="0">
                  <a:pos x="239" y="0"/>
                </a:cxn>
                <a:cxn ang="0">
                  <a:pos x="235" y="0"/>
                </a:cxn>
                <a:cxn ang="0">
                  <a:pos x="234" y="0"/>
                </a:cxn>
                <a:cxn ang="0">
                  <a:pos x="233" y="2"/>
                </a:cxn>
                <a:cxn ang="0">
                  <a:pos x="233" y="2"/>
                </a:cxn>
              </a:cxnLst>
              <a:rect l="0" t="0" r="r" b="b"/>
              <a:pathLst>
                <a:path w="243" h="319">
                  <a:moveTo>
                    <a:pt x="233" y="2"/>
                  </a:moveTo>
                  <a:lnTo>
                    <a:pt x="233" y="2"/>
                  </a:lnTo>
                  <a:lnTo>
                    <a:pt x="230" y="6"/>
                  </a:lnTo>
                  <a:lnTo>
                    <a:pt x="229" y="9"/>
                  </a:lnTo>
                  <a:lnTo>
                    <a:pt x="229" y="9"/>
                  </a:lnTo>
                  <a:lnTo>
                    <a:pt x="222" y="17"/>
                  </a:lnTo>
                  <a:lnTo>
                    <a:pt x="216" y="25"/>
                  </a:lnTo>
                  <a:lnTo>
                    <a:pt x="201" y="38"/>
                  </a:lnTo>
                  <a:lnTo>
                    <a:pt x="201" y="38"/>
                  </a:lnTo>
                  <a:lnTo>
                    <a:pt x="182" y="60"/>
                  </a:lnTo>
                  <a:lnTo>
                    <a:pt x="162" y="83"/>
                  </a:lnTo>
                  <a:lnTo>
                    <a:pt x="162" y="83"/>
                  </a:lnTo>
                  <a:lnTo>
                    <a:pt x="128" y="125"/>
                  </a:lnTo>
                  <a:lnTo>
                    <a:pt x="111" y="147"/>
                  </a:lnTo>
                  <a:lnTo>
                    <a:pt x="94" y="169"/>
                  </a:lnTo>
                  <a:lnTo>
                    <a:pt x="94" y="169"/>
                  </a:lnTo>
                  <a:lnTo>
                    <a:pt x="68" y="208"/>
                  </a:lnTo>
                  <a:lnTo>
                    <a:pt x="43" y="247"/>
                  </a:lnTo>
                  <a:lnTo>
                    <a:pt x="43" y="247"/>
                  </a:lnTo>
                  <a:lnTo>
                    <a:pt x="31" y="264"/>
                  </a:lnTo>
                  <a:lnTo>
                    <a:pt x="20" y="279"/>
                  </a:lnTo>
                  <a:lnTo>
                    <a:pt x="8" y="295"/>
                  </a:lnTo>
                  <a:lnTo>
                    <a:pt x="4" y="302"/>
                  </a:lnTo>
                  <a:lnTo>
                    <a:pt x="0" y="313"/>
                  </a:lnTo>
                  <a:lnTo>
                    <a:pt x="0" y="313"/>
                  </a:lnTo>
                  <a:lnTo>
                    <a:pt x="0" y="314"/>
                  </a:lnTo>
                  <a:lnTo>
                    <a:pt x="0" y="317"/>
                  </a:lnTo>
                  <a:lnTo>
                    <a:pt x="4" y="319"/>
                  </a:lnTo>
                  <a:lnTo>
                    <a:pt x="8" y="318"/>
                  </a:lnTo>
                  <a:lnTo>
                    <a:pt x="10" y="317"/>
                  </a:lnTo>
                  <a:lnTo>
                    <a:pt x="10" y="315"/>
                  </a:lnTo>
                  <a:lnTo>
                    <a:pt x="10" y="315"/>
                  </a:lnTo>
                  <a:lnTo>
                    <a:pt x="14" y="306"/>
                  </a:lnTo>
                  <a:lnTo>
                    <a:pt x="20" y="297"/>
                  </a:lnTo>
                  <a:lnTo>
                    <a:pt x="33" y="280"/>
                  </a:lnTo>
                  <a:lnTo>
                    <a:pt x="46" y="263"/>
                  </a:lnTo>
                  <a:lnTo>
                    <a:pt x="58" y="246"/>
                  </a:lnTo>
                  <a:lnTo>
                    <a:pt x="58" y="246"/>
                  </a:lnTo>
                  <a:lnTo>
                    <a:pt x="84" y="206"/>
                  </a:lnTo>
                  <a:lnTo>
                    <a:pt x="110" y="166"/>
                  </a:lnTo>
                  <a:lnTo>
                    <a:pt x="110" y="166"/>
                  </a:lnTo>
                  <a:lnTo>
                    <a:pt x="128" y="143"/>
                  </a:lnTo>
                  <a:lnTo>
                    <a:pt x="146" y="121"/>
                  </a:lnTo>
                  <a:lnTo>
                    <a:pt x="183" y="76"/>
                  </a:lnTo>
                  <a:lnTo>
                    <a:pt x="183" y="76"/>
                  </a:lnTo>
                  <a:lnTo>
                    <a:pt x="199" y="59"/>
                  </a:lnTo>
                  <a:lnTo>
                    <a:pt x="216" y="43"/>
                  </a:lnTo>
                  <a:lnTo>
                    <a:pt x="224" y="34"/>
                  </a:lnTo>
                  <a:lnTo>
                    <a:pt x="232" y="26"/>
                  </a:lnTo>
                  <a:lnTo>
                    <a:pt x="237" y="16"/>
                  </a:lnTo>
                  <a:lnTo>
                    <a:pt x="242" y="7"/>
                  </a:lnTo>
                  <a:lnTo>
                    <a:pt x="242" y="7"/>
                  </a:lnTo>
                  <a:lnTo>
                    <a:pt x="243" y="6"/>
                  </a:lnTo>
                  <a:lnTo>
                    <a:pt x="242" y="3"/>
                  </a:lnTo>
                  <a:lnTo>
                    <a:pt x="239" y="0"/>
                  </a:lnTo>
                  <a:lnTo>
                    <a:pt x="235" y="0"/>
                  </a:lnTo>
                  <a:lnTo>
                    <a:pt x="234" y="0"/>
                  </a:lnTo>
                  <a:lnTo>
                    <a:pt x="233" y="2"/>
                  </a:lnTo>
                  <a:lnTo>
                    <a:pt x="2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3" name="chenying0907 1089"/>
            <p:cNvSpPr/>
            <p:nvPr/>
          </p:nvSpPr>
          <p:spPr bwMode="auto">
            <a:xfrm>
              <a:off x="4359276" y="4652963"/>
              <a:ext cx="90488" cy="117475"/>
            </a:xfrm>
            <a:custGeom>
              <a:avLst/>
              <a:gdLst/>
              <a:ahLst/>
              <a:cxnLst>
                <a:cxn ang="0">
                  <a:pos x="217" y="2"/>
                </a:cxn>
                <a:cxn ang="0">
                  <a:pos x="217" y="2"/>
                </a:cxn>
                <a:cxn ang="0">
                  <a:pos x="212" y="12"/>
                </a:cxn>
                <a:cxn ang="0">
                  <a:pos x="204" y="21"/>
                </a:cxn>
                <a:cxn ang="0">
                  <a:pos x="190" y="36"/>
                </a:cxn>
                <a:cxn ang="0">
                  <a:pos x="190" y="36"/>
                </a:cxn>
                <a:cxn ang="0">
                  <a:pos x="161" y="73"/>
                </a:cxn>
                <a:cxn ang="0">
                  <a:pos x="161" y="73"/>
                </a:cxn>
                <a:cxn ang="0">
                  <a:pos x="133" y="108"/>
                </a:cxn>
                <a:cxn ang="0">
                  <a:pos x="106" y="144"/>
                </a:cxn>
                <a:cxn ang="0">
                  <a:pos x="106" y="144"/>
                </a:cxn>
                <a:cxn ang="0">
                  <a:pos x="90" y="165"/>
                </a:cxn>
                <a:cxn ang="0">
                  <a:pos x="76" y="186"/>
                </a:cxn>
                <a:cxn ang="0">
                  <a:pos x="47" y="227"/>
                </a:cxn>
                <a:cxn ang="0">
                  <a:pos x="47" y="227"/>
                </a:cxn>
                <a:cxn ang="0">
                  <a:pos x="33" y="250"/>
                </a:cxn>
                <a:cxn ang="0">
                  <a:pos x="25" y="261"/>
                </a:cxn>
                <a:cxn ang="0">
                  <a:pos x="16" y="273"/>
                </a:cxn>
                <a:cxn ang="0">
                  <a:pos x="16" y="273"/>
                </a:cxn>
                <a:cxn ang="0">
                  <a:pos x="12" y="277"/>
                </a:cxn>
                <a:cxn ang="0">
                  <a:pos x="8" y="281"/>
                </a:cxn>
                <a:cxn ang="0">
                  <a:pos x="4" y="285"/>
                </a:cxn>
                <a:cxn ang="0">
                  <a:pos x="0" y="291"/>
                </a:cxn>
                <a:cxn ang="0">
                  <a:pos x="0" y="291"/>
                </a:cxn>
                <a:cxn ang="0">
                  <a:pos x="0" y="294"/>
                </a:cxn>
                <a:cxn ang="0">
                  <a:pos x="1" y="295"/>
                </a:cxn>
                <a:cxn ang="0">
                  <a:pos x="3" y="297"/>
                </a:cxn>
                <a:cxn ang="0">
                  <a:pos x="4" y="298"/>
                </a:cxn>
                <a:cxn ang="0">
                  <a:pos x="8" y="298"/>
                </a:cxn>
                <a:cxn ang="0">
                  <a:pos x="10" y="297"/>
                </a:cxn>
                <a:cxn ang="0">
                  <a:pos x="12" y="294"/>
                </a:cxn>
                <a:cxn ang="0">
                  <a:pos x="12" y="294"/>
                </a:cxn>
                <a:cxn ang="0">
                  <a:pos x="14" y="289"/>
                </a:cxn>
                <a:cxn ang="0">
                  <a:pos x="21" y="284"/>
                </a:cxn>
                <a:cxn ang="0">
                  <a:pos x="26" y="278"/>
                </a:cxn>
                <a:cxn ang="0">
                  <a:pos x="31" y="273"/>
                </a:cxn>
                <a:cxn ang="0">
                  <a:pos x="31" y="273"/>
                </a:cxn>
                <a:cxn ang="0">
                  <a:pos x="44" y="252"/>
                </a:cxn>
                <a:cxn ang="0">
                  <a:pos x="58" y="233"/>
                </a:cxn>
                <a:cxn ang="0">
                  <a:pos x="58" y="233"/>
                </a:cxn>
                <a:cxn ang="0">
                  <a:pos x="72" y="212"/>
                </a:cxn>
                <a:cxn ang="0">
                  <a:pos x="86" y="191"/>
                </a:cxn>
                <a:cxn ang="0">
                  <a:pos x="101" y="170"/>
                </a:cxn>
                <a:cxn ang="0">
                  <a:pos x="115" y="150"/>
                </a:cxn>
                <a:cxn ang="0">
                  <a:pos x="115" y="150"/>
                </a:cxn>
                <a:cxn ang="0">
                  <a:pos x="145" y="111"/>
                </a:cxn>
                <a:cxn ang="0">
                  <a:pos x="177" y="72"/>
                </a:cxn>
                <a:cxn ang="0">
                  <a:pos x="177" y="72"/>
                </a:cxn>
                <a:cxn ang="0">
                  <a:pos x="190" y="56"/>
                </a:cxn>
                <a:cxn ang="0">
                  <a:pos x="204" y="40"/>
                </a:cxn>
                <a:cxn ang="0">
                  <a:pos x="218" y="23"/>
                </a:cxn>
                <a:cxn ang="0">
                  <a:pos x="224" y="14"/>
                </a:cxn>
                <a:cxn ang="0">
                  <a:pos x="229" y="6"/>
                </a:cxn>
                <a:cxn ang="0">
                  <a:pos x="229" y="6"/>
                </a:cxn>
                <a:cxn ang="0">
                  <a:pos x="229" y="4"/>
                </a:cxn>
                <a:cxn ang="0">
                  <a:pos x="229" y="1"/>
                </a:cxn>
                <a:cxn ang="0">
                  <a:pos x="226" y="0"/>
                </a:cxn>
                <a:cxn ang="0">
                  <a:pos x="225" y="0"/>
                </a:cxn>
                <a:cxn ang="0">
                  <a:pos x="221" y="0"/>
                </a:cxn>
                <a:cxn ang="0">
                  <a:pos x="218" y="1"/>
                </a:cxn>
                <a:cxn ang="0">
                  <a:pos x="217" y="2"/>
                </a:cxn>
                <a:cxn ang="0">
                  <a:pos x="217" y="2"/>
                </a:cxn>
              </a:cxnLst>
              <a:rect l="0" t="0" r="r" b="b"/>
              <a:pathLst>
                <a:path w="229" h="298">
                  <a:moveTo>
                    <a:pt x="217" y="2"/>
                  </a:moveTo>
                  <a:lnTo>
                    <a:pt x="217" y="2"/>
                  </a:lnTo>
                  <a:lnTo>
                    <a:pt x="212" y="12"/>
                  </a:lnTo>
                  <a:lnTo>
                    <a:pt x="204" y="21"/>
                  </a:lnTo>
                  <a:lnTo>
                    <a:pt x="190" y="36"/>
                  </a:lnTo>
                  <a:lnTo>
                    <a:pt x="190" y="36"/>
                  </a:lnTo>
                  <a:lnTo>
                    <a:pt x="161" y="73"/>
                  </a:lnTo>
                  <a:lnTo>
                    <a:pt x="161" y="73"/>
                  </a:lnTo>
                  <a:lnTo>
                    <a:pt x="133" y="108"/>
                  </a:lnTo>
                  <a:lnTo>
                    <a:pt x="106" y="144"/>
                  </a:lnTo>
                  <a:lnTo>
                    <a:pt x="106" y="144"/>
                  </a:lnTo>
                  <a:lnTo>
                    <a:pt x="90" y="165"/>
                  </a:lnTo>
                  <a:lnTo>
                    <a:pt x="76" y="186"/>
                  </a:lnTo>
                  <a:lnTo>
                    <a:pt x="47" y="227"/>
                  </a:lnTo>
                  <a:lnTo>
                    <a:pt x="47" y="227"/>
                  </a:lnTo>
                  <a:lnTo>
                    <a:pt x="33" y="250"/>
                  </a:lnTo>
                  <a:lnTo>
                    <a:pt x="25" y="261"/>
                  </a:lnTo>
                  <a:lnTo>
                    <a:pt x="16" y="273"/>
                  </a:lnTo>
                  <a:lnTo>
                    <a:pt x="16" y="273"/>
                  </a:lnTo>
                  <a:lnTo>
                    <a:pt x="12" y="277"/>
                  </a:lnTo>
                  <a:lnTo>
                    <a:pt x="8" y="281"/>
                  </a:lnTo>
                  <a:lnTo>
                    <a:pt x="4" y="285"/>
                  </a:lnTo>
                  <a:lnTo>
                    <a:pt x="0" y="291"/>
                  </a:lnTo>
                  <a:lnTo>
                    <a:pt x="0" y="291"/>
                  </a:lnTo>
                  <a:lnTo>
                    <a:pt x="0" y="294"/>
                  </a:lnTo>
                  <a:lnTo>
                    <a:pt x="1" y="295"/>
                  </a:lnTo>
                  <a:lnTo>
                    <a:pt x="3" y="297"/>
                  </a:lnTo>
                  <a:lnTo>
                    <a:pt x="4" y="298"/>
                  </a:lnTo>
                  <a:lnTo>
                    <a:pt x="8" y="298"/>
                  </a:lnTo>
                  <a:lnTo>
                    <a:pt x="10" y="297"/>
                  </a:lnTo>
                  <a:lnTo>
                    <a:pt x="12" y="294"/>
                  </a:lnTo>
                  <a:lnTo>
                    <a:pt x="12" y="294"/>
                  </a:lnTo>
                  <a:lnTo>
                    <a:pt x="14" y="289"/>
                  </a:lnTo>
                  <a:lnTo>
                    <a:pt x="21" y="284"/>
                  </a:lnTo>
                  <a:lnTo>
                    <a:pt x="26" y="278"/>
                  </a:lnTo>
                  <a:lnTo>
                    <a:pt x="31" y="273"/>
                  </a:lnTo>
                  <a:lnTo>
                    <a:pt x="31" y="273"/>
                  </a:lnTo>
                  <a:lnTo>
                    <a:pt x="44" y="252"/>
                  </a:lnTo>
                  <a:lnTo>
                    <a:pt x="58" y="233"/>
                  </a:lnTo>
                  <a:lnTo>
                    <a:pt x="58" y="233"/>
                  </a:lnTo>
                  <a:lnTo>
                    <a:pt x="72" y="212"/>
                  </a:lnTo>
                  <a:lnTo>
                    <a:pt x="86" y="191"/>
                  </a:lnTo>
                  <a:lnTo>
                    <a:pt x="101" y="170"/>
                  </a:lnTo>
                  <a:lnTo>
                    <a:pt x="115" y="150"/>
                  </a:lnTo>
                  <a:lnTo>
                    <a:pt x="115" y="150"/>
                  </a:lnTo>
                  <a:lnTo>
                    <a:pt x="145" y="111"/>
                  </a:lnTo>
                  <a:lnTo>
                    <a:pt x="177" y="72"/>
                  </a:lnTo>
                  <a:lnTo>
                    <a:pt x="177" y="72"/>
                  </a:lnTo>
                  <a:lnTo>
                    <a:pt x="190" y="56"/>
                  </a:lnTo>
                  <a:lnTo>
                    <a:pt x="204" y="40"/>
                  </a:lnTo>
                  <a:lnTo>
                    <a:pt x="218" y="23"/>
                  </a:lnTo>
                  <a:lnTo>
                    <a:pt x="224" y="14"/>
                  </a:lnTo>
                  <a:lnTo>
                    <a:pt x="229" y="6"/>
                  </a:lnTo>
                  <a:lnTo>
                    <a:pt x="229" y="6"/>
                  </a:lnTo>
                  <a:lnTo>
                    <a:pt x="229" y="4"/>
                  </a:lnTo>
                  <a:lnTo>
                    <a:pt x="229" y="1"/>
                  </a:lnTo>
                  <a:lnTo>
                    <a:pt x="226" y="0"/>
                  </a:lnTo>
                  <a:lnTo>
                    <a:pt x="225" y="0"/>
                  </a:lnTo>
                  <a:lnTo>
                    <a:pt x="221" y="0"/>
                  </a:lnTo>
                  <a:lnTo>
                    <a:pt x="218" y="1"/>
                  </a:lnTo>
                  <a:lnTo>
                    <a:pt x="217" y="2"/>
                  </a:lnTo>
                  <a:lnTo>
                    <a:pt x="21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4" name="chenying0907 1090"/>
            <p:cNvSpPr/>
            <p:nvPr/>
          </p:nvSpPr>
          <p:spPr bwMode="auto">
            <a:xfrm>
              <a:off x="4403726" y="4670425"/>
              <a:ext cx="50800" cy="63500"/>
            </a:xfrm>
            <a:custGeom>
              <a:avLst/>
              <a:gdLst/>
              <a:ahLst/>
              <a:cxnLst>
                <a:cxn ang="0">
                  <a:pos x="118" y="4"/>
                </a:cxn>
                <a:cxn ang="0">
                  <a:pos x="118" y="4"/>
                </a:cxn>
                <a:cxn ang="0">
                  <a:pos x="117" y="8"/>
                </a:cxn>
                <a:cxn ang="0">
                  <a:pos x="114" y="13"/>
                </a:cxn>
                <a:cxn ang="0">
                  <a:pos x="107" y="21"/>
                </a:cxn>
                <a:cxn ang="0">
                  <a:pos x="101" y="28"/>
                </a:cxn>
                <a:cxn ang="0">
                  <a:pos x="94" y="36"/>
                </a:cxn>
                <a:cxn ang="0">
                  <a:pos x="94" y="36"/>
                </a:cxn>
                <a:cxn ang="0">
                  <a:pos x="64" y="77"/>
                </a:cxn>
                <a:cxn ang="0">
                  <a:pos x="64" y="77"/>
                </a:cxn>
                <a:cxn ang="0">
                  <a:pos x="49" y="97"/>
                </a:cxn>
                <a:cxn ang="0">
                  <a:pos x="32" y="115"/>
                </a:cxn>
                <a:cxn ang="0">
                  <a:pos x="16" y="135"/>
                </a:cxn>
                <a:cxn ang="0">
                  <a:pos x="1" y="155"/>
                </a:cxn>
                <a:cxn ang="0">
                  <a:pos x="1" y="155"/>
                </a:cxn>
                <a:cxn ang="0">
                  <a:pos x="0" y="157"/>
                </a:cxn>
                <a:cxn ang="0">
                  <a:pos x="0" y="159"/>
                </a:cxn>
                <a:cxn ang="0">
                  <a:pos x="3" y="162"/>
                </a:cxn>
                <a:cxn ang="0">
                  <a:pos x="7" y="162"/>
                </a:cxn>
                <a:cxn ang="0">
                  <a:pos x="9" y="162"/>
                </a:cxn>
                <a:cxn ang="0">
                  <a:pos x="11" y="160"/>
                </a:cxn>
                <a:cxn ang="0">
                  <a:pos x="11" y="160"/>
                </a:cxn>
                <a:cxn ang="0">
                  <a:pos x="26" y="140"/>
                </a:cxn>
                <a:cxn ang="0">
                  <a:pos x="42" y="121"/>
                </a:cxn>
                <a:cxn ang="0">
                  <a:pos x="58" y="102"/>
                </a:cxn>
                <a:cxn ang="0">
                  <a:pos x="73" y="83"/>
                </a:cxn>
                <a:cxn ang="0">
                  <a:pos x="73" y="83"/>
                </a:cxn>
                <a:cxn ang="0">
                  <a:pos x="94" y="54"/>
                </a:cxn>
                <a:cxn ang="0">
                  <a:pos x="105" y="41"/>
                </a:cxn>
                <a:cxn ang="0">
                  <a:pos x="115" y="28"/>
                </a:cxn>
                <a:cxn ang="0">
                  <a:pos x="115" y="28"/>
                </a:cxn>
                <a:cxn ang="0">
                  <a:pos x="123" y="19"/>
                </a:cxn>
                <a:cxn ang="0">
                  <a:pos x="127" y="13"/>
                </a:cxn>
                <a:cxn ang="0">
                  <a:pos x="128" y="8"/>
                </a:cxn>
                <a:cxn ang="0">
                  <a:pos x="128" y="8"/>
                </a:cxn>
                <a:cxn ang="0">
                  <a:pos x="130" y="6"/>
                </a:cxn>
                <a:cxn ang="0">
                  <a:pos x="128" y="3"/>
                </a:cxn>
                <a:cxn ang="0">
                  <a:pos x="124" y="0"/>
                </a:cxn>
                <a:cxn ang="0">
                  <a:pos x="121" y="2"/>
                </a:cxn>
                <a:cxn ang="0">
                  <a:pos x="119" y="3"/>
                </a:cxn>
                <a:cxn ang="0">
                  <a:pos x="118" y="4"/>
                </a:cxn>
                <a:cxn ang="0">
                  <a:pos x="118" y="4"/>
                </a:cxn>
              </a:cxnLst>
              <a:rect l="0" t="0" r="r" b="b"/>
              <a:pathLst>
                <a:path w="130" h="162">
                  <a:moveTo>
                    <a:pt x="118" y="4"/>
                  </a:moveTo>
                  <a:lnTo>
                    <a:pt x="118" y="4"/>
                  </a:lnTo>
                  <a:lnTo>
                    <a:pt x="117" y="8"/>
                  </a:lnTo>
                  <a:lnTo>
                    <a:pt x="114" y="13"/>
                  </a:lnTo>
                  <a:lnTo>
                    <a:pt x="107" y="21"/>
                  </a:lnTo>
                  <a:lnTo>
                    <a:pt x="101" y="28"/>
                  </a:lnTo>
                  <a:lnTo>
                    <a:pt x="94" y="36"/>
                  </a:lnTo>
                  <a:lnTo>
                    <a:pt x="94" y="36"/>
                  </a:lnTo>
                  <a:lnTo>
                    <a:pt x="64" y="77"/>
                  </a:lnTo>
                  <a:lnTo>
                    <a:pt x="64" y="77"/>
                  </a:lnTo>
                  <a:lnTo>
                    <a:pt x="49" y="97"/>
                  </a:lnTo>
                  <a:lnTo>
                    <a:pt x="32" y="115"/>
                  </a:lnTo>
                  <a:lnTo>
                    <a:pt x="16" y="135"/>
                  </a:lnTo>
                  <a:lnTo>
                    <a:pt x="1" y="155"/>
                  </a:lnTo>
                  <a:lnTo>
                    <a:pt x="1" y="155"/>
                  </a:lnTo>
                  <a:lnTo>
                    <a:pt x="0" y="157"/>
                  </a:lnTo>
                  <a:lnTo>
                    <a:pt x="0" y="159"/>
                  </a:lnTo>
                  <a:lnTo>
                    <a:pt x="3" y="162"/>
                  </a:lnTo>
                  <a:lnTo>
                    <a:pt x="7" y="162"/>
                  </a:lnTo>
                  <a:lnTo>
                    <a:pt x="9" y="162"/>
                  </a:lnTo>
                  <a:lnTo>
                    <a:pt x="11" y="160"/>
                  </a:lnTo>
                  <a:lnTo>
                    <a:pt x="11" y="160"/>
                  </a:lnTo>
                  <a:lnTo>
                    <a:pt x="26" y="140"/>
                  </a:lnTo>
                  <a:lnTo>
                    <a:pt x="42" y="121"/>
                  </a:lnTo>
                  <a:lnTo>
                    <a:pt x="58" y="102"/>
                  </a:lnTo>
                  <a:lnTo>
                    <a:pt x="73" y="83"/>
                  </a:lnTo>
                  <a:lnTo>
                    <a:pt x="73" y="83"/>
                  </a:lnTo>
                  <a:lnTo>
                    <a:pt x="94" y="54"/>
                  </a:lnTo>
                  <a:lnTo>
                    <a:pt x="105" y="41"/>
                  </a:lnTo>
                  <a:lnTo>
                    <a:pt x="115" y="28"/>
                  </a:lnTo>
                  <a:lnTo>
                    <a:pt x="115" y="28"/>
                  </a:lnTo>
                  <a:lnTo>
                    <a:pt x="123" y="19"/>
                  </a:lnTo>
                  <a:lnTo>
                    <a:pt x="127" y="13"/>
                  </a:lnTo>
                  <a:lnTo>
                    <a:pt x="128" y="8"/>
                  </a:lnTo>
                  <a:lnTo>
                    <a:pt x="128" y="8"/>
                  </a:lnTo>
                  <a:lnTo>
                    <a:pt x="130" y="6"/>
                  </a:lnTo>
                  <a:lnTo>
                    <a:pt x="128" y="3"/>
                  </a:lnTo>
                  <a:lnTo>
                    <a:pt x="124" y="0"/>
                  </a:lnTo>
                  <a:lnTo>
                    <a:pt x="121" y="2"/>
                  </a:lnTo>
                  <a:lnTo>
                    <a:pt x="119" y="3"/>
                  </a:lnTo>
                  <a:lnTo>
                    <a:pt x="118" y="4"/>
                  </a:lnTo>
                  <a:lnTo>
                    <a:pt x="11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5" name="chenying0907 1091"/>
            <p:cNvSpPr/>
            <p:nvPr/>
          </p:nvSpPr>
          <p:spPr bwMode="auto">
            <a:xfrm>
              <a:off x="4246563" y="4664075"/>
              <a:ext cx="17463" cy="44450"/>
            </a:xfrm>
            <a:custGeom>
              <a:avLst/>
              <a:gdLst/>
              <a:ahLst/>
              <a:cxnLst>
                <a:cxn ang="0">
                  <a:pos x="34" y="4"/>
                </a:cxn>
                <a:cxn ang="0">
                  <a:pos x="34" y="4"/>
                </a:cxn>
                <a:cxn ang="0">
                  <a:pos x="23" y="32"/>
                </a:cxn>
                <a:cxn ang="0">
                  <a:pos x="14" y="59"/>
                </a:cxn>
                <a:cxn ang="0">
                  <a:pos x="14" y="59"/>
                </a:cxn>
                <a:cxn ang="0">
                  <a:pos x="10" y="71"/>
                </a:cxn>
                <a:cxn ang="0">
                  <a:pos x="8" y="83"/>
                </a:cxn>
                <a:cxn ang="0">
                  <a:pos x="5" y="94"/>
                </a:cxn>
                <a:cxn ang="0">
                  <a:pos x="1" y="106"/>
                </a:cxn>
                <a:cxn ang="0">
                  <a:pos x="1" y="106"/>
                </a:cxn>
                <a:cxn ang="0">
                  <a:pos x="0" y="108"/>
                </a:cxn>
                <a:cxn ang="0">
                  <a:pos x="0" y="110"/>
                </a:cxn>
                <a:cxn ang="0">
                  <a:pos x="4" y="114"/>
                </a:cxn>
                <a:cxn ang="0">
                  <a:pos x="5" y="114"/>
                </a:cxn>
                <a:cxn ang="0">
                  <a:pos x="8" y="114"/>
                </a:cxn>
                <a:cxn ang="0">
                  <a:pos x="9" y="114"/>
                </a:cxn>
                <a:cxn ang="0">
                  <a:pos x="10" y="111"/>
                </a:cxn>
                <a:cxn ang="0">
                  <a:pos x="10" y="111"/>
                </a:cxn>
                <a:cxn ang="0">
                  <a:pos x="14" y="101"/>
                </a:cxn>
                <a:cxn ang="0">
                  <a:pos x="17" y="91"/>
                </a:cxn>
                <a:cxn ang="0">
                  <a:pos x="22" y="70"/>
                </a:cxn>
                <a:cxn ang="0">
                  <a:pos x="22" y="70"/>
                </a:cxn>
                <a:cxn ang="0">
                  <a:pos x="33" y="38"/>
                </a:cxn>
                <a:cxn ang="0">
                  <a:pos x="46" y="7"/>
                </a:cxn>
                <a:cxn ang="0">
                  <a:pos x="46" y="7"/>
                </a:cxn>
                <a:cxn ang="0">
                  <a:pos x="46" y="6"/>
                </a:cxn>
                <a:cxn ang="0">
                  <a:pos x="46" y="3"/>
                </a:cxn>
                <a:cxn ang="0">
                  <a:pos x="44" y="2"/>
                </a:cxn>
                <a:cxn ang="0">
                  <a:pos x="42" y="0"/>
                </a:cxn>
                <a:cxn ang="0">
                  <a:pos x="38" y="2"/>
                </a:cxn>
                <a:cxn ang="0">
                  <a:pos x="35" y="3"/>
                </a:cxn>
                <a:cxn ang="0">
                  <a:pos x="34" y="4"/>
                </a:cxn>
                <a:cxn ang="0">
                  <a:pos x="34" y="4"/>
                </a:cxn>
              </a:cxnLst>
              <a:rect l="0" t="0" r="r" b="b"/>
              <a:pathLst>
                <a:path w="46" h="114">
                  <a:moveTo>
                    <a:pt x="34" y="4"/>
                  </a:moveTo>
                  <a:lnTo>
                    <a:pt x="34" y="4"/>
                  </a:lnTo>
                  <a:lnTo>
                    <a:pt x="23" y="32"/>
                  </a:lnTo>
                  <a:lnTo>
                    <a:pt x="14" y="59"/>
                  </a:lnTo>
                  <a:lnTo>
                    <a:pt x="14" y="59"/>
                  </a:lnTo>
                  <a:lnTo>
                    <a:pt x="10" y="71"/>
                  </a:lnTo>
                  <a:lnTo>
                    <a:pt x="8" y="83"/>
                  </a:lnTo>
                  <a:lnTo>
                    <a:pt x="5" y="94"/>
                  </a:lnTo>
                  <a:lnTo>
                    <a:pt x="1" y="106"/>
                  </a:lnTo>
                  <a:lnTo>
                    <a:pt x="1" y="106"/>
                  </a:lnTo>
                  <a:lnTo>
                    <a:pt x="0" y="108"/>
                  </a:lnTo>
                  <a:lnTo>
                    <a:pt x="0" y="110"/>
                  </a:lnTo>
                  <a:lnTo>
                    <a:pt x="4" y="114"/>
                  </a:lnTo>
                  <a:lnTo>
                    <a:pt x="5" y="114"/>
                  </a:lnTo>
                  <a:lnTo>
                    <a:pt x="8" y="114"/>
                  </a:lnTo>
                  <a:lnTo>
                    <a:pt x="9" y="114"/>
                  </a:lnTo>
                  <a:lnTo>
                    <a:pt x="10" y="111"/>
                  </a:lnTo>
                  <a:lnTo>
                    <a:pt x="10" y="111"/>
                  </a:lnTo>
                  <a:lnTo>
                    <a:pt x="14" y="101"/>
                  </a:lnTo>
                  <a:lnTo>
                    <a:pt x="17" y="91"/>
                  </a:lnTo>
                  <a:lnTo>
                    <a:pt x="22" y="70"/>
                  </a:lnTo>
                  <a:lnTo>
                    <a:pt x="22" y="70"/>
                  </a:lnTo>
                  <a:lnTo>
                    <a:pt x="33" y="38"/>
                  </a:lnTo>
                  <a:lnTo>
                    <a:pt x="46" y="7"/>
                  </a:lnTo>
                  <a:lnTo>
                    <a:pt x="46" y="7"/>
                  </a:lnTo>
                  <a:lnTo>
                    <a:pt x="46" y="6"/>
                  </a:lnTo>
                  <a:lnTo>
                    <a:pt x="46" y="3"/>
                  </a:lnTo>
                  <a:lnTo>
                    <a:pt x="44" y="2"/>
                  </a:lnTo>
                  <a:lnTo>
                    <a:pt x="42" y="0"/>
                  </a:lnTo>
                  <a:lnTo>
                    <a:pt x="38" y="2"/>
                  </a:lnTo>
                  <a:lnTo>
                    <a:pt x="35" y="3"/>
                  </a:lnTo>
                  <a:lnTo>
                    <a:pt x="34" y="4"/>
                  </a:lnTo>
                  <a:lnTo>
                    <a:pt x="3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6" name="chenying0907 1092"/>
            <p:cNvSpPr/>
            <p:nvPr/>
          </p:nvSpPr>
          <p:spPr bwMode="auto">
            <a:xfrm>
              <a:off x="4252913" y="4662488"/>
              <a:ext cx="34925" cy="61913"/>
            </a:xfrm>
            <a:custGeom>
              <a:avLst/>
              <a:gdLst/>
              <a:ahLst/>
              <a:cxnLst>
                <a:cxn ang="0">
                  <a:pos x="76" y="1"/>
                </a:cxn>
                <a:cxn ang="0">
                  <a:pos x="76" y="1"/>
                </a:cxn>
                <a:cxn ang="0">
                  <a:pos x="68" y="9"/>
                </a:cxn>
                <a:cxn ang="0">
                  <a:pos x="61" y="18"/>
                </a:cxn>
                <a:cxn ang="0">
                  <a:pos x="48" y="36"/>
                </a:cxn>
                <a:cxn ang="0">
                  <a:pos x="36" y="56"/>
                </a:cxn>
                <a:cxn ang="0">
                  <a:pos x="26" y="77"/>
                </a:cxn>
                <a:cxn ang="0">
                  <a:pos x="26" y="77"/>
                </a:cxn>
                <a:cxn ang="0">
                  <a:pos x="18" y="94"/>
                </a:cxn>
                <a:cxn ang="0">
                  <a:pos x="10" y="112"/>
                </a:cxn>
                <a:cxn ang="0">
                  <a:pos x="4" y="132"/>
                </a:cxn>
                <a:cxn ang="0">
                  <a:pos x="0" y="150"/>
                </a:cxn>
                <a:cxn ang="0">
                  <a:pos x="0" y="150"/>
                </a:cxn>
                <a:cxn ang="0">
                  <a:pos x="0" y="153"/>
                </a:cxn>
                <a:cxn ang="0">
                  <a:pos x="1" y="155"/>
                </a:cxn>
                <a:cxn ang="0">
                  <a:pos x="2" y="155"/>
                </a:cxn>
                <a:cxn ang="0">
                  <a:pos x="5" y="157"/>
                </a:cxn>
                <a:cxn ang="0">
                  <a:pos x="9" y="155"/>
                </a:cxn>
                <a:cxn ang="0">
                  <a:pos x="10" y="153"/>
                </a:cxn>
                <a:cxn ang="0">
                  <a:pos x="12" y="150"/>
                </a:cxn>
                <a:cxn ang="0">
                  <a:pos x="12" y="150"/>
                </a:cxn>
                <a:cxn ang="0">
                  <a:pos x="13" y="141"/>
                </a:cxn>
                <a:cxn ang="0">
                  <a:pos x="16" y="132"/>
                </a:cxn>
                <a:cxn ang="0">
                  <a:pos x="23" y="111"/>
                </a:cxn>
                <a:cxn ang="0">
                  <a:pos x="31" y="91"/>
                </a:cxn>
                <a:cxn ang="0">
                  <a:pos x="40" y="74"/>
                </a:cxn>
                <a:cxn ang="0">
                  <a:pos x="40" y="74"/>
                </a:cxn>
                <a:cxn ang="0">
                  <a:pos x="50" y="57"/>
                </a:cxn>
                <a:cxn ang="0">
                  <a:pos x="60" y="40"/>
                </a:cxn>
                <a:cxn ang="0">
                  <a:pos x="70" y="25"/>
                </a:cxn>
                <a:cxn ang="0">
                  <a:pos x="84" y="9"/>
                </a:cxn>
                <a:cxn ang="0">
                  <a:pos x="84" y="9"/>
                </a:cxn>
                <a:cxn ang="0">
                  <a:pos x="85" y="8"/>
                </a:cxn>
                <a:cxn ang="0">
                  <a:pos x="86" y="5"/>
                </a:cxn>
                <a:cxn ang="0">
                  <a:pos x="84" y="1"/>
                </a:cxn>
                <a:cxn ang="0">
                  <a:pos x="80" y="0"/>
                </a:cxn>
                <a:cxn ang="0">
                  <a:pos x="78" y="0"/>
                </a:cxn>
                <a:cxn ang="0">
                  <a:pos x="76" y="1"/>
                </a:cxn>
                <a:cxn ang="0">
                  <a:pos x="76" y="1"/>
                </a:cxn>
              </a:cxnLst>
              <a:rect l="0" t="0" r="r" b="b"/>
              <a:pathLst>
                <a:path w="86" h="157">
                  <a:moveTo>
                    <a:pt x="76" y="1"/>
                  </a:moveTo>
                  <a:lnTo>
                    <a:pt x="76" y="1"/>
                  </a:lnTo>
                  <a:lnTo>
                    <a:pt x="68" y="9"/>
                  </a:lnTo>
                  <a:lnTo>
                    <a:pt x="61" y="18"/>
                  </a:lnTo>
                  <a:lnTo>
                    <a:pt x="48" y="36"/>
                  </a:lnTo>
                  <a:lnTo>
                    <a:pt x="36" y="56"/>
                  </a:lnTo>
                  <a:lnTo>
                    <a:pt x="26" y="77"/>
                  </a:lnTo>
                  <a:lnTo>
                    <a:pt x="26" y="77"/>
                  </a:lnTo>
                  <a:lnTo>
                    <a:pt x="18" y="94"/>
                  </a:lnTo>
                  <a:lnTo>
                    <a:pt x="10" y="112"/>
                  </a:lnTo>
                  <a:lnTo>
                    <a:pt x="4" y="132"/>
                  </a:lnTo>
                  <a:lnTo>
                    <a:pt x="0" y="150"/>
                  </a:lnTo>
                  <a:lnTo>
                    <a:pt x="0" y="150"/>
                  </a:lnTo>
                  <a:lnTo>
                    <a:pt x="0" y="153"/>
                  </a:lnTo>
                  <a:lnTo>
                    <a:pt x="1" y="155"/>
                  </a:lnTo>
                  <a:lnTo>
                    <a:pt x="2" y="155"/>
                  </a:lnTo>
                  <a:lnTo>
                    <a:pt x="5" y="157"/>
                  </a:lnTo>
                  <a:lnTo>
                    <a:pt x="9" y="155"/>
                  </a:lnTo>
                  <a:lnTo>
                    <a:pt x="10" y="153"/>
                  </a:lnTo>
                  <a:lnTo>
                    <a:pt x="12" y="150"/>
                  </a:lnTo>
                  <a:lnTo>
                    <a:pt x="12" y="150"/>
                  </a:lnTo>
                  <a:lnTo>
                    <a:pt x="13" y="141"/>
                  </a:lnTo>
                  <a:lnTo>
                    <a:pt x="16" y="132"/>
                  </a:lnTo>
                  <a:lnTo>
                    <a:pt x="23" y="111"/>
                  </a:lnTo>
                  <a:lnTo>
                    <a:pt x="31" y="91"/>
                  </a:lnTo>
                  <a:lnTo>
                    <a:pt x="40" y="74"/>
                  </a:lnTo>
                  <a:lnTo>
                    <a:pt x="40" y="74"/>
                  </a:lnTo>
                  <a:lnTo>
                    <a:pt x="50" y="57"/>
                  </a:lnTo>
                  <a:lnTo>
                    <a:pt x="60" y="40"/>
                  </a:lnTo>
                  <a:lnTo>
                    <a:pt x="70" y="25"/>
                  </a:lnTo>
                  <a:lnTo>
                    <a:pt x="84" y="9"/>
                  </a:lnTo>
                  <a:lnTo>
                    <a:pt x="84" y="9"/>
                  </a:lnTo>
                  <a:lnTo>
                    <a:pt x="85" y="8"/>
                  </a:lnTo>
                  <a:lnTo>
                    <a:pt x="86" y="5"/>
                  </a:lnTo>
                  <a:lnTo>
                    <a:pt x="84" y="1"/>
                  </a:lnTo>
                  <a:lnTo>
                    <a:pt x="80" y="0"/>
                  </a:lnTo>
                  <a:lnTo>
                    <a:pt x="78" y="0"/>
                  </a:lnTo>
                  <a:lnTo>
                    <a:pt x="76" y="1"/>
                  </a:lnTo>
                  <a:lnTo>
                    <a:pt x="7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7" name="chenying0907 1093"/>
            <p:cNvSpPr/>
            <p:nvPr/>
          </p:nvSpPr>
          <p:spPr bwMode="auto">
            <a:xfrm>
              <a:off x="4271963" y="4672013"/>
              <a:ext cx="33338" cy="58738"/>
            </a:xfrm>
            <a:custGeom>
              <a:avLst/>
              <a:gdLst/>
              <a:ahLst/>
              <a:cxnLst>
                <a:cxn ang="0">
                  <a:pos x="75" y="2"/>
                </a:cxn>
                <a:cxn ang="0">
                  <a:pos x="75" y="2"/>
                </a:cxn>
                <a:cxn ang="0">
                  <a:pos x="53" y="31"/>
                </a:cxn>
                <a:cxn ang="0">
                  <a:pos x="43" y="47"/>
                </a:cxn>
                <a:cxn ang="0">
                  <a:pos x="32" y="64"/>
                </a:cxn>
                <a:cxn ang="0">
                  <a:pos x="23" y="81"/>
                </a:cxn>
                <a:cxn ang="0">
                  <a:pos x="14" y="98"/>
                </a:cxn>
                <a:cxn ang="0">
                  <a:pos x="7" y="115"/>
                </a:cxn>
                <a:cxn ang="0">
                  <a:pos x="1" y="133"/>
                </a:cxn>
                <a:cxn ang="0">
                  <a:pos x="1" y="133"/>
                </a:cxn>
                <a:cxn ang="0">
                  <a:pos x="0" y="134"/>
                </a:cxn>
                <a:cxn ang="0">
                  <a:pos x="0" y="137"/>
                </a:cxn>
                <a:cxn ang="0">
                  <a:pos x="0" y="139"/>
                </a:cxn>
                <a:cxn ang="0">
                  <a:pos x="0" y="139"/>
                </a:cxn>
                <a:cxn ang="0">
                  <a:pos x="0" y="142"/>
                </a:cxn>
                <a:cxn ang="0">
                  <a:pos x="1" y="143"/>
                </a:cxn>
                <a:cxn ang="0">
                  <a:pos x="5" y="146"/>
                </a:cxn>
                <a:cxn ang="0">
                  <a:pos x="9" y="145"/>
                </a:cxn>
                <a:cxn ang="0">
                  <a:pos x="10" y="143"/>
                </a:cxn>
                <a:cxn ang="0">
                  <a:pos x="11" y="141"/>
                </a:cxn>
                <a:cxn ang="0">
                  <a:pos x="11" y="141"/>
                </a:cxn>
                <a:cxn ang="0">
                  <a:pos x="17" y="124"/>
                </a:cxn>
                <a:cxn ang="0">
                  <a:pos x="23" y="107"/>
                </a:cxn>
                <a:cxn ang="0">
                  <a:pos x="31" y="88"/>
                </a:cxn>
                <a:cxn ang="0">
                  <a:pos x="40" y="71"/>
                </a:cxn>
                <a:cxn ang="0">
                  <a:pos x="51" y="56"/>
                </a:cxn>
                <a:cxn ang="0">
                  <a:pos x="61" y="39"/>
                </a:cxn>
                <a:cxn ang="0">
                  <a:pos x="83" y="10"/>
                </a:cxn>
                <a:cxn ang="0">
                  <a:pos x="83" y="10"/>
                </a:cxn>
                <a:cxn ang="0">
                  <a:pos x="85" y="7"/>
                </a:cxn>
                <a:cxn ang="0">
                  <a:pos x="85" y="5"/>
                </a:cxn>
                <a:cxn ang="0">
                  <a:pos x="83" y="1"/>
                </a:cxn>
                <a:cxn ang="0">
                  <a:pos x="81" y="1"/>
                </a:cxn>
                <a:cxn ang="0">
                  <a:pos x="79" y="0"/>
                </a:cxn>
                <a:cxn ang="0">
                  <a:pos x="77" y="0"/>
                </a:cxn>
                <a:cxn ang="0">
                  <a:pos x="75" y="2"/>
                </a:cxn>
                <a:cxn ang="0">
                  <a:pos x="75" y="2"/>
                </a:cxn>
              </a:cxnLst>
              <a:rect l="0" t="0" r="r" b="b"/>
              <a:pathLst>
                <a:path w="85" h="146">
                  <a:moveTo>
                    <a:pt x="75" y="2"/>
                  </a:moveTo>
                  <a:lnTo>
                    <a:pt x="75" y="2"/>
                  </a:lnTo>
                  <a:lnTo>
                    <a:pt x="53" y="31"/>
                  </a:lnTo>
                  <a:lnTo>
                    <a:pt x="43" y="47"/>
                  </a:lnTo>
                  <a:lnTo>
                    <a:pt x="32" y="64"/>
                  </a:lnTo>
                  <a:lnTo>
                    <a:pt x="23" y="81"/>
                  </a:lnTo>
                  <a:lnTo>
                    <a:pt x="14" y="98"/>
                  </a:lnTo>
                  <a:lnTo>
                    <a:pt x="7" y="115"/>
                  </a:lnTo>
                  <a:lnTo>
                    <a:pt x="1" y="133"/>
                  </a:lnTo>
                  <a:lnTo>
                    <a:pt x="1" y="133"/>
                  </a:lnTo>
                  <a:lnTo>
                    <a:pt x="0" y="134"/>
                  </a:lnTo>
                  <a:lnTo>
                    <a:pt x="0" y="137"/>
                  </a:lnTo>
                  <a:lnTo>
                    <a:pt x="0" y="139"/>
                  </a:lnTo>
                  <a:lnTo>
                    <a:pt x="0" y="139"/>
                  </a:lnTo>
                  <a:lnTo>
                    <a:pt x="0" y="142"/>
                  </a:lnTo>
                  <a:lnTo>
                    <a:pt x="1" y="143"/>
                  </a:lnTo>
                  <a:lnTo>
                    <a:pt x="5" y="146"/>
                  </a:lnTo>
                  <a:lnTo>
                    <a:pt x="9" y="145"/>
                  </a:lnTo>
                  <a:lnTo>
                    <a:pt x="10" y="143"/>
                  </a:lnTo>
                  <a:lnTo>
                    <a:pt x="11" y="141"/>
                  </a:lnTo>
                  <a:lnTo>
                    <a:pt x="11" y="141"/>
                  </a:lnTo>
                  <a:lnTo>
                    <a:pt x="17" y="124"/>
                  </a:lnTo>
                  <a:lnTo>
                    <a:pt x="23" y="107"/>
                  </a:lnTo>
                  <a:lnTo>
                    <a:pt x="31" y="88"/>
                  </a:lnTo>
                  <a:lnTo>
                    <a:pt x="40" y="71"/>
                  </a:lnTo>
                  <a:lnTo>
                    <a:pt x="51" y="56"/>
                  </a:lnTo>
                  <a:lnTo>
                    <a:pt x="61" y="39"/>
                  </a:lnTo>
                  <a:lnTo>
                    <a:pt x="83" y="10"/>
                  </a:lnTo>
                  <a:lnTo>
                    <a:pt x="83" y="10"/>
                  </a:lnTo>
                  <a:lnTo>
                    <a:pt x="85" y="7"/>
                  </a:lnTo>
                  <a:lnTo>
                    <a:pt x="85" y="5"/>
                  </a:lnTo>
                  <a:lnTo>
                    <a:pt x="83" y="1"/>
                  </a:lnTo>
                  <a:lnTo>
                    <a:pt x="81" y="1"/>
                  </a:lnTo>
                  <a:lnTo>
                    <a:pt x="79" y="0"/>
                  </a:lnTo>
                  <a:lnTo>
                    <a:pt x="77" y="0"/>
                  </a:lnTo>
                  <a:lnTo>
                    <a:pt x="75" y="2"/>
                  </a:lnTo>
                  <a:lnTo>
                    <a:pt x="7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8" name="chenying0907 1094"/>
            <p:cNvSpPr/>
            <p:nvPr/>
          </p:nvSpPr>
          <p:spPr bwMode="auto">
            <a:xfrm>
              <a:off x="4287838" y="4687888"/>
              <a:ext cx="30163" cy="50800"/>
            </a:xfrm>
            <a:custGeom>
              <a:avLst/>
              <a:gdLst/>
              <a:ahLst/>
              <a:cxnLst>
                <a:cxn ang="0">
                  <a:pos x="66" y="4"/>
                </a:cxn>
                <a:cxn ang="0">
                  <a:pos x="66" y="4"/>
                </a:cxn>
                <a:cxn ang="0">
                  <a:pos x="63" y="11"/>
                </a:cxn>
                <a:cxn ang="0">
                  <a:pos x="59" y="16"/>
                </a:cxn>
                <a:cxn ang="0">
                  <a:pos x="51" y="25"/>
                </a:cxn>
                <a:cxn ang="0">
                  <a:pos x="51" y="25"/>
                </a:cxn>
                <a:cxn ang="0">
                  <a:pos x="30" y="63"/>
                </a:cxn>
                <a:cxn ang="0">
                  <a:pos x="30" y="63"/>
                </a:cxn>
                <a:cxn ang="0">
                  <a:pos x="13" y="92"/>
                </a:cxn>
                <a:cxn ang="0">
                  <a:pos x="5" y="108"/>
                </a:cxn>
                <a:cxn ang="0">
                  <a:pos x="1" y="116"/>
                </a:cxn>
                <a:cxn ang="0">
                  <a:pos x="0" y="125"/>
                </a:cxn>
                <a:cxn ang="0">
                  <a:pos x="0" y="125"/>
                </a:cxn>
                <a:cxn ang="0">
                  <a:pos x="0" y="127"/>
                </a:cxn>
                <a:cxn ang="0">
                  <a:pos x="0" y="129"/>
                </a:cxn>
                <a:cxn ang="0">
                  <a:pos x="4" y="131"/>
                </a:cxn>
                <a:cxn ang="0">
                  <a:pos x="8" y="131"/>
                </a:cxn>
                <a:cxn ang="0">
                  <a:pos x="9" y="130"/>
                </a:cxn>
                <a:cxn ang="0">
                  <a:pos x="11" y="127"/>
                </a:cxn>
                <a:cxn ang="0">
                  <a:pos x="11" y="127"/>
                </a:cxn>
                <a:cxn ang="0">
                  <a:pos x="13" y="118"/>
                </a:cxn>
                <a:cxn ang="0">
                  <a:pos x="17" y="109"/>
                </a:cxn>
                <a:cxn ang="0">
                  <a:pos x="25" y="93"/>
                </a:cxn>
                <a:cxn ang="0">
                  <a:pos x="35" y="76"/>
                </a:cxn>
                <a:cxn ang="0">
                  <a:pos x="45" y="61"/>
                </a:cxn>
                <a:cxn ang="0">
                  <a:pos x="45" y="61"/>
                </a:cxn>
                <a:cxn ang="0">
                  <a:pos x="52" y="48"/>
                </a:cxn>
                <a:cxn ang="0">
                  <a:pos x="62" y="34"/>
                </a:cxn>
                <a:cxn ang="0">
                  <a:pos x="71" y="21"/>
                </a:cxn>
                <a:cxn ang="0">
                  <a:pos x="75" y="15"/>
                </a:cxn>
                <a:cxn ang="0">
                  <a:pos x="76" y="7"/>
                </a:cxn>
                <a:cxn ang="0">
                  <a:pos x="76" y="7"/>
                </a:cxn>
                <a:cxn ang="0">
                  <a:pos x="76" y="4"/>
                </a:cxn>
                <a:cxn ang="0">
                  <a:pos x="76" y="3"/>
                </a:cxn>
                <a:cxn ang="0">
                  <a:pos x="72" y="0"/>
                </a:cxn>
                <a:cxn ang="0">
                  <a:pos x="68" y="0"/>
                </a:cxn>
                <a:cxn ang="0">
                  <a:pos x="67" y="2"/>
                </a:cxn>
                <a:cxn ang="0">
                  <a:pos x="66" y="4"/>
                </a:cxn>
                <a:cxn ang="0">
                  <a:pos x="66" y="4"/>
                </a:cxn>
              </a:cxnLst>
              <a:rect l="0" t="0" r="r" b="b"/>
              <a:pathLst>
                <a:path w="76" h="131">
                  <a:moveTo>
                    <a:pt x="66" y="4"/>
                  </a:moveTo>
                  <a:lnTo>
                    <a:pt x="66" y="4"/>
                  </a:lnTo>
                  <a:lnTo>
                    <a:pt x="63" y="11"/>
                  </a:lnTo>
                  <a:lnTo>
                    <a:pt x="59" y="16"/>
                  </a:lnTo>
                  <a:lnTo>
                    <a:pt x="51" y="25"/>
                  </a:lnTo>
                  <a:lnTo>
                    <a:pt x="51" y="25"/>
                  </a:lnTo>
                  <a:lnTo>
                    <a:pt x="30" y="63"/>
                  </a:lnTo>
                  <a:lnTo>
                    <a:pt x="30" y="63"/>
                  </a:lnTo>
                  <a:lnTo>
                    <a:pt x="13" y="92"/>
                  </a:lnTo>
                  <a:lnTo>
                    <a:pt x="5" y="108"/>
                  </a:lnTo>
                  <a:lnTo>
                    <a:pt x="1" y="116"/>
                  </a:lnTo>
                  <a:lnTo>
                    <a:pt x="0" y="125"/>
                  </a:lnTo>
                  <a:lnTo>
                    <a:pt x="0" y="125"/>
                  </a:lnTo>
                  <a:lnTo>
                    <a:pt x="0" y="127"/>
                  </a:lnTo>
                  <a:lnTo>
                    <a:pt x="0" y="129"/>
                  </a:lnTo>
                  <a:lnTo>
                    <a:pt x="4" y="131"/>
                  </a:lnTo>
                  <a:lnTo>
                    <a:pt x="8" y="131"/>
                  </a:lnTo>
                  <a:lnTo>
                    <a:pt x="9" y="130"/>
                  </a:lnTo>
                  <a:lnTo>
                    <a:pt x="11" y="127"/>
                  </a:lnTo>
                  <a:lnTo>
                    <a:pt x="11" y="127"/>
                  </a:lnTo>
                  <a:lnTo>
                    <a:pt x="13" y="118"/>
                  </a:lnTo>
                  <a:lnTo>
                    <a:pt x="17" y="109"/>
                  </a:lnTo>
                  <a:lnTo>
                    <a:pt x="25" y="93"/>
                  </a:lnTo>
                  <a:lnTo>
                    <a:pt x="35" y="76"/>
                  </a:lnTo>
                  <a:lnTo>
                    <a:pt x="45" y="61"/>
                  </a:lnTo>
                  <a:lnTo>
                    <a:pt x="45" y="61"/>
                  </a:lnTo>
                  <a:lnTo>
                    <a:pt x="52" y="48"/>
                  </a:lnTo>
                  <a:lnTo>
                    <a:pt x="62" y="34"/>
                  </a:lnTo>
                  <a:lnTo>
                    <a:pt x="71" y="21"/>
                  </a:lnTo>
                  <a:lnTo>
                    <a:pt x="75" y="15"/>
                  </a:lnTo>
                  <a:lnTo>
                    <a:pt x="76" y="7"/>
                  </a:lnTo>
                  <a:lnTo>
                    <a:pt x="76" y="7"/>
                  </a:lnTo>
                  <a:lnTo>
                    <a:pt x="76" y="4"/>
                  </a:lnTo>
                  <a:lnTo>
                    <a:pt x="76" y="3"/>
                  </a:lnTo>
                  <a:lnTo>
                    <a:pt x="72" y="0"/>
                  </a:lnTo>
                  <a:lnTo>
                    <a:pt x="68" y="0"/>
                  </a:lnTo>
                  <a:lnTo>
                    <a:pt x="67" y="2"/>
                  </a:lnTo>
                  <a:lnTo>
                    <a:pt x="66" y="4"/>
                  </a:lnTo>
                  <a:lnTo>
                    <a:pt x="6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9" name="chenying0907 1095"/>
            <p:cNvSpPr/>
            <p:nvPr/>
          </p:nvSpPr>
          <p:spPr bwMode="auto">
            <a:xfrm>
              <a:off x="4308476" y="4694238"/>
              <a:ext cx="30163" cy="47625"/>
            </a:xfrm>
            <a:custGeom>
              <a:avLst/>
              <a:gdLst/>
              <a:ahLst/>
              <a:cxnLst>
                <a:cxn ang="0">
                  <a:pos x="66" y="4"/>
                </a:cxn>
                <a:cxn ang="0">
                  <a:pos x="66" y="4"/>
                </a:cxn>
                <a:cxn ang="0">
                  <a:pos x="63" y="10"/>
                </a:cxn>
                <a:cxn ang="0">
                  <a:pos x="59" y="16"/>
                </a:cxn>
                <a:cxn ang="0">
                  <a:pos x="51" y="27"/>
                </a:cxn>
                <a:cxn ang="0">
                  <a:pos x="51" y="27"/>
                </a:cxn>
                <a:cxn ang="0">
                  <a:pos x="42" y="41"/>
                </a:cxn>
                <a:cxn ang="0">
                  <a:pos x="32" y="54"/>
                </a:cxn>
                <a:cxn ang="0">
                  <a:pos x="32" y="54"/>
                </a:cxn>
                <a:cxn ang="0">
                  <a:pos x="24" y="68"/>
                </a:cxn>
                <a:cxn ang="0">
                  <a:pos x="16" y="83"/>
                </a:cxn>
                <a:cxn ang="0">
                  <a:pos x="0" y="112"/>
                </a:cxn>
                <a:cxn ang="0">
                  <a:pos x="0" y="112"/>
                </a:cxn>
                <a:cxn ang="0">
                  <a:pos x="0" y="114"/>
                </a:cxn>
                <a:cxn ang="0">
                  <a:pos x="0" y="116"/>
                </a:cxn>
                <a:cxn ang="0">
                  <a:pos x="3" y="119"/>
                </a:cxn>
                <a:cxn ang="0">
                  <a:pos x="7" y="119"/>
                </a:cxn>
                <a:cxn ang="0">
                  <a:pos x="9" y="119"/>
                </a:cxn>
                <a:cxn ang="0">
                  <a:pos x="11" y="117"/>
                </a:cxn>
                <a:cxn ang="0">
                  <a:pos x="11" y="117"/>
                </a:cxn>
                <a:cxn ang="0">
                  <a:pos x="28" y="84"/>
                </a:cxn>
                <a:cxn ang="0">
                  <a:pos x="37" y="68"/>
                </a:cxn>
                <a:cxn ang="0">
                  <a:pos x="47" y="53"/>
                </a:cxn>
                <a:cxn ang="0">
                  <a:pos x="47" y="53"/>
                </a:cxn>
                <a:cxn ang="0">
                  <a:pos x="56" y="40"/>
                </a:cxn>
                <a:cxn ang="0">
                  <a:pos x="64" y="25"/>
                </a:cxn>
                <a:cxn ang="0">
                  <a:pos x="64" y="25"/>
                </a:cxn>
                <a:cxn ang="0">
                  <a:pos x="71" y="17"/>
                </a:cxn>
                <a:cxn ang="0">
                  <a:pos x="75" y="12"/>
                </a:cxn>
                <a:cxn ang="0">
                  <a:pos x="77" y="7"/>
                </a:cxn>
                <a:cxn ang="0">
                  <a:pos x="77" y="7"/>
                </a:cxn>
                <a:cxn ang="0">
                  <a:pos x="77" y="4"/>
                </a:cxn>
                <a:cxn ang="0">
                  <a:pos x="76" y="3"/>
                </a:cxn>
                <a:cxn ang="0">
                  <a:pos x="73" y="0"/>
                </a:cxn>
                <a:cxn ang="0">
                  <a:pos x="68" y="0"/>
                </a:cxn>
                <a:cxn ang="0">
                  <a:pos x="67" y="2"/>
                </a:cxn>
                <a:cxn ang="0">
                  <a:pos x="66" y="4"/>
                </a:cxn>
                <a:cxn ang="0">
                  <a:pos x="66" y="4"/>
                </a:cxn>
              </a:cxnLst>
              <a:rect l="0" t="0" r="r" b="b"/>
              <a:pathLst>
                <a:path w="77" h="119">
                  <a:moveTo>
                    <a:pt x="66" y="4"/>
                  </a:moveTo>
                  <a:lnTo>
                    <a:pt x="66" y="4"/>
                  </a:lnTo>
                  <a:lnTo>
                    <a:pt x="63" y="10"/>
                  </a:lnTo>
                  <a:lnTo>
                    <a:pt x="59" y="16"/>
                  </a:lnTo>
                  <a:lnTo>
                    <a:pt x="51" y="27"/>
                  </a:lnTo>
                  <a:lnTo>
                    <a:pt x="51" y="27"/>
                  </a:lnTo>
                  <a:lnTo>
                    <a:pt x="42" y="41"/>
                  </a:lnTo>
                  <a:lnTo>
                    <a:pt x="32" y="54"/>
                  </a:lnTo>
                  <a:lnTo>
                    <a:pt x="32" y="54"/>
                  </a:lnTo>
                  <a:lnTo>
                    <a:pt x="24" y="68"/>
                  </a:lnTo>
                  <a:lnTo>
                    <a:pt x="16" y="83"/>
                  </a:lnTo>
                  <a:lnTo>
                    <a:pt x="0" y="112"/>
                  </a:lnTo>
                  <a:lnTo>
                    <a:pt x="0" y="112"/>
                  </a:lnTo>
                  <a:lnTo>
                    <a:pt x="0" y="114"/>
                  </a:lnTo>
                  <a:lnTo>
                    <a:pt x="0" y="116"/>
                  </a:lnTo>
                  <a:lnTo>
                    <a:pt x="3" y="119"/>
                  </a:lnTo>
                  <a:lnTo>
                    <a:pt x="7" y="119"/>
                  </a:lnTo>
                  <a:lnTo>
                    <a:pt x="9" y="119"/>
                  </a:lnTo>
                  <a:lnTo>
                    <a:pt x="11" y="117"/>
                  </a:lnTo>
                  <a:lnTo>
                    <a:pt x="11" y="117"/>
                  </a:lnTo>
                  <a:lnTo>
                    <a:pt x="28" y="84"/>
                  </a:lnTo>
                  <a:lnTo>
                    <a:pt x="37" y="68"/>
                  </a:lnTo>
                  <a:lnTo>
                    <a:pt x="47" y="53"/>
                  </a:lnTo>
                  <a:lnTo>
                    <a:pt x="47" y="53"/>
                  </a:lnTo>
                  <a:lnTo>
                    <a:pt x="56" y="40"/>
                  </a:lnTo>
                  <a:lnTo>
                    <a:pt x="64" y="25"/>
                  </a:lnTo>
                  <a:lnTo>
                    <a:pt x="64" y="25"/>
                  </a:lnTo>
                  <a:lnTo>
                    <a:pt x="71" y="17"/>
                  </a:lnTo>
                  <a:lnTo>
                    <a:pt x="75" y="12"/>
                  </a:lnTo>
                  <a:lnTo>
                    <a:pt x="77" y="7"/>
                  </a:lnTo>
                  <a:lnTo>
                    <a:pt x="77" y="7"/>
                  </a:lnTo>
                  <a:lnTo>
                    <a:pt x="77" y="4"/>
                  </a:lnTo>
                  <a:lnTo>
                    <a:pt x="76" y="3"/>
                  </a:lnTo>
                  <a:lnTo>
                    <a:pt x="73" y="0"/>
                  </a:lnTo>
                  <a:lnTo>
                    <a:pt x="68" y="0"/>
                  </a:lnTo>
                  <a:lnTo>
                    <a:pt x="67" y="2"/>
                  </a:lnTo>
                  <a:lnTo>
                    <a:pt x="66" y="4"/>
                  </a:lnTo>
                  <a:lnTo>
                    <a:pt x="6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0" name="chenying0907 1096"/>
            <p:cNvSpPr/>
            <p:nvPr/>
          </p:nvSpPr>
          <p:spPr bwMode="auto">
            <a:xfrm>
              <a:off x="4184651" y="4686300"/>
              <a:ext cx="15875" cy="25400"/>
            </a:xfrm>
            <a:custGeom>
              <a:avLst/>
              <a:gdLst/>
              <a:ahLst/>
              <a:cxnLst>
                <a:cxn ang="0">
                  <a:pos x="28" y="4"/>
                </a:cxn>
                <a:cxn ang="0">
                  <a:pos x="28" y="4"/>
                </a:cxn>
                <a:cxn ang="0">
                  <a:pos x="16" y="31"/>
                </a:cxn>
                <a:cxn ang="0">
                  <a:pos x="9" y="43"/>
                </a:cxn>
                <a:cxn ang="0">
                  <a:pos x="1" y="56"/>
                </a:cxn>
                <a:cxn ang="0">
                  <a:pos x="1" y="56"/>
                </a:cxn>
                <a:cxn ang="0">
                  <a:pos x="0" y="57"/>
                </a:cxn>
                <a:cxn ang="0">
                  <a:pos x="0" y="60"/>
                </a:cxn>
                <a:cxn ang="0">
                  <a:pos x="1" y="61"/>
                </a:cxn>
                <a:cxn ang="0">
                  <a:pos x="3" y="63"/>
                </a:cxn>
                <a:cxn ang="0">
                  <a:pos x="8" y="64"/>
                </a:cxn>
                <a:cxn ang="0">
                  <a:pos x="9" y="63"/>
                </a:cxn>
                <a:cxn ang="0">
                  <a:pos x="12" y="61"/>
                </a:cxn>
                <a:cxn ang="0">
                  <a:pos x="12" y="61"/>
                </a:cxn>
                <a:cxn ang="0">
                  <a:pos x="20" y="48"/>
                </a:cxn>
                <a:cxn ang="0">
                  <a:pos x="26" y="35"/>
                </a:cxn>
                <a:cxn ang="0">
                  <a:pos x="38" y="6"/>
                </a:cxn>
                <a:cxn ang="0">
                  <a:pos x="38" y="6"/>
                </a:cxn>
                <a:cxn ang="0">
                  <a:pos x="39" y="5"/>
                </a:cxn>
                <a:cxn ang="0">
                  <a:pos x="38" y="2"/>
                </a:cxn>
                <a:cxn ang="0">
                  <a:pos x="37" y="1"/>
                </a:cxn>
                <a:cxn ang="0">
                  <a:pos x="35" y="0"/>
                </a:cxn>
                <a:cxn ang="0">
                  <a:pos x="32" y="1"/>
                </a:cxn>
                <a:cxn ang="0">
                  <a:pos x="29" y="1"/>
                </a:cxn>
                <a:cxn ang="0">
                  <a:pos x="28" y="4"/>
                </a:cxn>
                <a:cxn ang="0">
                  <a:pos x="28" y="4"/>
                </a:cxn>
              </a:cxnLst>
              <a:rect l="0" t="0" r="r" b="b"/>
              <a:pathLst>
                <a:path w="39" h="64">
                  <a:moveTo>
                    <a:pt x="28" y="4"/>
                  </a:moveTo>
                  <a:lnTo>
                    <a:pt x="28" y="4"/>
                  </a:lnTo>
                  <a:lnTo>
                    <a:pt x="16" y="31"/>
                  </a:lnTo>
                  <a:lnTo>
                    <a:pt x="9" y="43"/>
                  </a:lnTo>
                  <a:lnTo>
                    <a:pt x="1" y="56"/>
                  </a:lnTo>
                  <a:lnTo>
                    <a:pt x="1" y="56"/>
                  </a:lnTo>
                  <a:lnTo>
                    <a:pt x="0" y="57"/>
                  </a:lnTo>
                  <a:lnTo>
                    <a:pt x="0" y="60"/>
                  </a:lnTo>
                  <a:lnTo>
                    <a:pt x="1" y="61"/>
                  </a:lnTo>
                  <a:lnTo>
                    <a:pt x="3" y="63"/>
                  </a:lnTo>
                  <a:lnTo>
                    <a:pt x="8" y="64"/>
                  </a:lnTo>
                  <a:lnTo>
                    <a:pt x="9" y="63"/>
                  </a:lnTo>
                  <a:lnTo>
                    <a:pt x="12" y="61"/>
                  </a:lnTo>
                  <a:lnTo>
                    <a:pt x="12" y="61"/>
                  </a:lnTo>
                  <a:lnTo>
                    <a:pt x="20" y="48"/>
                  </a:lnTo>
                  <a:lnTo>
                    <a:pt x="26" y="35"/>
                  </a:lnTo>
                  <a:lnTo>
                    <a:pt x="38" y="6"/>
                  </a:lnTo>
                  <a:lnTo>
                    <a:pt x="38" y="6"/>
                  </a:lnTo>
                  <a:lnTo>
                    <a:pt x="39" y="5"/>
                  </a:lnTo>
                  <a:lnTo>
                    <a:pt x="38" y="2"/>
                  </a:lnTo>
                  <a:lnTo>
                    <a:pt x="37" y="1"/>
                  </a:lnTo>
                  <a:lnTo>
                    <a:pt x="35" y="0"/>
                  </a:lnTo>
                  <a:lnTo>
                    <a:pt x="32" y="1"/>
                  </a:lnTo>
                  <a:lnTo>
                    <a:pt x="29" y="1"/>
                  </a:lnTo>
                  <a:lnTo>
                    <a:pt x="28" y="4"/>
                  </a:lnTo>
                  <a:lnTo>
                    <a:pt x="2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1" name="chenying0907 1097"/>
            <p:cNvSpPr/>
            <p:nvPr/>
          </p:nvSpPr>
          <p:spPr bwMode="auto">
            <a:xfrm>
              <a:off x="4206876" y="4713288"/>
              <a:ext cx="12700" cy="25400"/>
            </a:xfrm>
            <a:custGeom>
              <a:avLst/>
              <a:gdLst/>
              <a:ahLst/>
              <a:cxnLst>
                <a:cxn ang="0">
                  <a:pos x="19" y="6"/>
                </a:cxn>
                <a:cxn ang="0">
                  <a:pos x="19" y="6"/>
                </a:cxn>
                <a:cxn ang="0">
                  <a:pos x="17" y="19"/>
                </a:cxn>
                <a:cxn ang="0">
                  <a:pos x="13" y="33"/>
                </a:cxn>
                <a:cxn ang="0">
                  <a:pos x="6" y="44"/>
                </a:cxn>
                <a:cxn ang="0">
                  <a:pos x="1" y="56"/>
                </a:cxn>
                <a:cxn ang="0">
                  <a:pos x="1" y="56"/>
                </a:cxn>
                <a:cxn ang="0">
                  <a:pos x="0" y="59"/>
                </a:cxn>
                <a:cxn ang="0">
                  <a:pos x="0" y="61"/>
                </a:cxn>
                <a:cxn ang="0">
                  <a:pos x="4" y="64"/>
                </a:cxn>
                <a:cxn ang="0">
                  <a:pos x="8" y="65"/>
                </a:cxn>
                <a:cxn ang="0">
                  <a:pos x="9" y="64"/>
                </a:cxn>
                <a:cxn ang="0">
                  <a:pos x="10" y="63"/>
                </a:cxn>
                <a:cxn ang="0">
                  <a:pos x="10" y="63"/>
                </a:cxn>
                <a:cxn ang="0">
                  <a:pos x="18" y="48"/>
                </a:cxn>
                <a:cxn ang="0">
                  <a:pos x="23" y="35"/>
                </a:cxn>
                <a:cxn ang="0">
                  <a:pos x="29" y="21"/>
                </a:cxn>
                <a:cxn ang="0">
                  <a:pos x="30" y="13"/>
                </a:cxn>
                <a:cxn ang="0">
                  <a:pos x="30" y="6"/>
                </a:cxn>
                <a:cxn ang="0">
                  <a:pos x="30" y="6"/>
                </a:cxn>
                <a:cxn ang="0">
                  <a:pos x="30" y="4"/>
                </a:cxn>
                <a:cxn ang="0">
                  <a:pos x="29" y="1"/>
                </a:cxn>
                <a:cxn ang="0">
                  <a:pos x="25" y="0"/>
                </a:cxn>
                <a:cxn ang="0">
                  <a:pos x="21" y="1"/>
                </a:cxn>
                <a:cxn ang="0">
                  <a:pos x="19" y="4"/>
                </a:cxn>
                <a:cxn ang="0">
                  <a:pos x="19" y="6"/>
                </a:cxn>
                <a:cxn ang="0">
                  <a:pos x="19" y="6"/>
                </a:cxn>
              </a:cxnLst>
              <a:rect l="0" t="0" r="r" b="b"/>
              <a:pathLst>
                <a:path w="30" h="65">
                  <a:moveTo>
                    <a:pt x="19" y="6"/>
                  </a:moveTo>
                  <a:lnTo>
                    <a:pt x="19" y="6"/>
                  </a:lnTo>
                  <a:lnTo>
                    <a:pt x="17" y="19"/>
                  </a:lnTo>
                  <a:lnTo>
                    <a:pt x="13" y="33"/>
                  </a:lnTo>
                  <a:lnTo>
                    <a:pt x="6" y="44"/>
                  </a:lnTo>
                  <a:lnTo>
                    <a:pt x="1" y="56"/>
                  </a:lnTo>
                  <a:lnTo>
                    <a:pt x="1" y="56"/>
                  </a:lnTo>
                  <a:lnTo>
                    <a:pt x="0" y="59"/>
                  </a:lnTo>
                  <a:lnTo>
                    <a:pt x="0" y="61"/>
                  </a:lnTo>
                  <a:lnTo>
                    <a:pt x="4" y="64"/>
                  </a:lnTo>
                  <a:lnTo>
                    <a:pt x="8" y="65"/>
                  </a:lnTo>
                  <a:lnTo>
                    <a:pt x="9" y="64"/>
                  </a:lnTo>
                  <a:lnTo>
                    <a:pt x="10" y="63"/>
                  </a:lnTo>
                  <a:lnTo>
                    <a:pt x="10" y="63"/>
                  </a:lnTo>
                  <a:lnTo>
                    <a:pt x="18" y="48"/>
                  </a:lnTo>
                  <a:lnTo>
                    <a:pt x="23" y="35"/>
                  </a:lnTo>
                  <a:lnTo>
                    <a:pt x="29" y="21"/>
                  </a:lnTo>
                  <a:lnTo>
                    <a:pt x="30" y="13"/>
                  </a:lnTo>
                  <a:lnTo>
                    <a:pt x="30" y="6"/>
                  </a:lnTo>
                  <a:lnTo>
                    <a:pt x="30" y="6"/>
                  </a:lnTo>
                  <a:lnTo>
                    <a:pt x="30" y="4"/>
                  </a:lnTo>
                  <a:lnTo>
                    <a:pt x="29" y="1"/>
                  </a:lnTo>
                  <a:lnTo>
                    <a:pt x="25" y="0"/>
                  </a:lnTo>
                  <a:lnTo>
                    <a:pt x="21" y="1"/>
                  </a:lnTo>
                  <a:lnTo>
                    <a:pt x="19" y="4"/>
                  </a:lnTo>
                  <a:lnTo>
                    <a:pt x="19" y="6"/>
                  </a:lnTo>
                  <a:lnTo>
                    <a:pt x="1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2" name="chenying0907 1098"/>
            <p:cNvSpPr/>
            <p:nvPr/>
          </p:nvSpPr>
          <p:spPr bwMode="auto">
            <a:xfrm>
              <a:off x="4235451" y="4743450"/>
              <a:ext cx="11113" cy="25400"/>
            </a:xfrm>
            <a:custGeom>
              <a:avLst/>
              <a:gdLst/>
              <a:ahLst/>
              <a:cxnLst>
                <a:cxn ang="0">
                  <a:pos x="15" y="5"/>
                </a:cxn>
                <a:cxn ang="0">
                  <a:pos x="15" y="5"/>
                </a:cxn>
                <a:cxn ang="0">
                  <a:pos x="15" y="13"/>
                </a:cxn>
                <a:cxn ang="0">
                  <a:pos x="13" y="22"/>
                </a:cxn>
                <a:cxn ang="0">
                  <a:pos x="10" y="30"/>
                </a:cxn>
                <a:cxn ang="0">
                  <a:pos x="6" y="37"/>
                </a:cxn>
                <a:cxn ang="0">
                  <a:pos x="6" y="37"/>
                </a:cxn>
                <a:cxn ang="0">
                  <a:pos x="2" y="47"/>
                </a:cxn>
                <a:cxn ang="0">
                  <a:pos x="0" y="59"/>
                </a:cxn>
                <a:cxn ang="0">
                  <a:pos x="0" y="59"/>
                </a:cxn>
                <a:cxn ang="0">
                  <a:pos x="1" y="60"/>
                </a:cxn>
                <a:cxn ang="0">
                  <a:pos x="2" y="63"/>
                </a:cxn>
                <a:cxn ang="0">
                  <a:pos x="6" y="64"/>
                </a:cxn>
                <a:cxn ang="0">
                  <a:pos x="10" y="63"/>
                </a:cxn>
                <a:cxn ang="0">
                  <a:pos x="11" y="60"/>
                </a:cxn>
                <a:cxn ang="0">
                  <a:pos x="11" y="59"/>
                </a:cxn>
                <a:cxn ang="0">
                  <a:pos x="11" y="59"/>
                </a:cxn>
                <a:cxn ang="0">
                  <a:pos x="13" y="51"/>
                </a:cxn>
                <a:cxn ang="0">
                  <a:pos x="15" y="44"/>
                </a:cxn>
                <a:cxn ang="0">
                  <a:pos x="22" y="33"/>
                </a:cxn>
                <a:cxn ang="0">
                  <a:pos x="22" y="33"/>
                </a:cxn>
                <a:cxn ang="0">
                  <a:pos x="26" y="20"/>
                </a:cxn>
                <a:cxn ang="0">
                  <a:pos x="27" y="5"/>
                </a:cxn>
                <a:cxn ang="0">
                  <a:pos x="27" y="5"/>
                </a:cxn>
                <a:cxn ang="0">
                  <a:pos x="26" y="3"/>
                </a:cxn>
                <a:cxn ang="0">
                  <a:pos x="25" y="1"/>
                </a:cxn>
                <a:cxn ang="0">
                  <a:pos x="21" y="0"/>
                </a:cxn>
                <a:cxn ang="0">
                  <a:pos x="17" y="1"/>
                </a:cxn>
                <a:cxn ang="0">
                  <a:pos x="15" y="3"/>
                </a:cxn>
                <a:cxn ang="0">
                  <a:pos x="15" y="5"/>
                </a:cxn>
                <a:cxn ang="0">
                  <a:pos x="15" y="5"/>
                </a:cxn>
              </a:cxnLst>
              <a:rect l="0" t="0" r="r" b="b"/>
              <a:pathLst>
                <a:path w="27" h="64">
                  <a:moveTo>
                    <a:pt x="15" y="5"/>
                  </a:moveTo>
                  <a:lnTo>
                    <a:pt x="15" y="5"/>
                  </a:lnTo>
                  <a:lnTo>
                    <a:pt x="15" y="13"/>
                  </a:lnTo>
                  <a:lnTo>
                    <a:pt x="13" y="22"/>
                  </a:lnTo>
                  <a:lnTo>
                    <a:pt x="10" y="30"/>
                  </a:lnTo>
                  <a:lnTo>
                    <a:pt x="6" y="37"/>
                  </a:lnTo>
                  <a:lnTo>
                    <a:pt x="6" y="37"/>
                  </a:lnTo>
                  <a:lnTo>
                    <a:pt x="2" y="47"/>
                  </a:lnTo>
                  <a:lnTo>
                    <a:pt x="0" y="59"/>
                  </a:lnTo>
                  <a:lnTo>
                    <a:pt x="0" y="59"/>
                  </a:lnTo>
                  <a:lnTo>
                    <a:pt x="1" y="60"/>
                  </a:lnTo>
                  <a:lnTo>
                    <a:pt x="2" y="63"/>
                  </a:lnTo>
                  <a:lnTo>
                    <a:pt x="6" y="64"/>
                  </a:lnTo>
                  <a:lnTo>
                    <a:pt x="10" y="63"/>
                  </a:lnTo>
                  <a:lnTo>
                    <a:pt x="11" y="60"/>
                  </a:lnTo>
                  <a:lnTo>
                    <a:pt x="11" y="59"/>
                  </a:lnTo>
                  <a:lnTo>
                    <a:pt x="11" y="59"/>
                  </a:lnTo>
                  <a:lnTo>
                    <a:pt x="13" y="51"/>
                  </a:lnTo>
                  <a:lnTo>
                    <a:pt x="15" y="44"/>
                  </a:lnTo>
                  <a:lnTo>
                    <a:pt x="22" y="33"/>
                  </a:lnTo>
                  <a:lnTo>
                    <a:pt x="22" y="33"/>
                  </a:lnTo>
                  <a:lnTo>
                    <a:pt x="26" y="20"/>
                  </a:lnTo>
                  <a:lnTo>
                    <a:pt x="27" y="5"/>
                  </a:lnTo>
                  <a:lnTo>
                    <a:pt x="27" y="5"/>
                  </a:lnTo>
                  <a:lnTo>
                    <a:pt x="26" y="3"/>
                  </a:lnTo>
                  <a:lnTo>
                    <a:pt x="25" y="1"/>
                  </a:lnTo>
                  <a:lnTo>
                    <a:pt x="21" y="0"/>
                  </a:lnTo>
                  <a:lnTo>
                    <a:pt x="17" y="1"/>
                  </a:lnTo>
                  <a:lnTo>
                    <a:pt x="15" y="3"/>
                  </a:lnTo>
                  <a:lnTo>
                    <a:pt x="15" y="5"/>
                  </a:lnTo>
                  <a:lnTo>
                    <a:pt x="1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3" name="chenying0907 1099"/>
            <p:cNvSpPr/>
            <p:nvPr/>
          </p:nvSpPr>
          <p:spPr bwMode="auto">
            <a:xfrm>
              <a:off x="4262438" y="4760913"/>
              <a:ext cx="12700" cy="23813"/>
            </a:xfrm>
            <a:custGeom>
              <a:avLst/>
              <a:gdLst/>
              <a:ahLst/>
              <a:cxnLst>
                <a:cxn ang="0">
                  <a:pos x="24" y="4"/>
                </a:cxn>
                <a:cxn ang="0">
                  <a:pos x="24" y="4"/>
                </a:cxn>
                <a:cxn ang="0">
                  <a:pos x="12" y="23"/>
                </a:cxn>
                <a:cxn ang="0">
                  <a:pos x="12" y="23"/>
                </a:cxn>
                <a:cxn ang="0">
                  <a:pos x="5" y="36"/>
                </a:cxn>
                <a:cxn ang="0">
                  <a:pos x="1" y="49"/>
                </a:cxn>
                <a:cxn ang="0">
                  <a:pos x="1" y="49"/>
                </a:cxn>
                <a:cxn ang="0">
                  <a:pos x="0" y="51"/>
                </a:cxn>
                <a:cxn ang="0">
                  <a:pos x="0" y="54"/>
                </a:cxn>
                <a:cxn ang="0">
                  <a:pos x="4" y="57"/>
                </a:cxn>
                <a:cxn ang="0">
                  <a:pos x="5" y="58"/>
                </a:cxn>
                <a:cxn ang="0">
                  <a:pos x="8" y="58"/>
                </a:cxn>
                <a:cxn ang="0">
                  <a:pos x="9" y="57"/>
                </a:cxn>
                <a:cxn ang="0">
                  <a:pos x="11" y="55"/>
                </a:cxn>
                <a:cxn ang="0">
                  <a:pos x="11" y="55"/>
                </a:cxn>
                <a:cxn ang="0">
                  <a:pos x="21" y="31"/>
                </a:cxn>
                <a:cxn ang="0">
                  <a:pos x="21" y="31"/>
                </a:cxn>
                <a:cxn ang="0">
                  <a:pos x="26" y="20"/>
                </a:cxn>
                <a:cxn ang="0">
                  <a:pos x="33" y="10"/>
                </a:cxn>
                <a:cxn ang="0">
                  <a:pos x="33" y="10"/>
                </a:cxn>
                <a:cxn ang="0">
                  <a:pos x="34" y="7"/>
                </a:cxn>
                <a:cxn ang="0">
                  <a:pos x="34" y="4"/>
                </a:cxn>
                <a:cxn ang="0">
                  <a:pos x="31" y="2"/>
                </a:cxn>
                <a:cxn ang="0">
                  <a:pos x="28" y="0"/>
                </a:cxn>
                <a:cxn ang="0">
                  <a:pos x="25" y="2"/>
                </a:cxn>
                <a:cxn ang="0">
                  <a:pos x="24" y="4"/>
                </a:cxn>
                <a:cxn ang="0">
                  <a:pos x="24" y="4"/>
                </a:cxn>
              </a:cxnLst>
              <a:rect l="0" t="0" r="r" b="b"/>
              <a:pathLst>
                <a:path w="34" h="58">
                  <a:moveTo>
                    <a:pt x="24" y="4"/>
                  </a:moveTo>
                  <a:lnTo>
                    <a:pt x="24" y="4"/>
                  </a:lnTo>
                  <a:lnTo>
                    <a:pt x="12" y="23"/>
                  </a:lnTo>
                  <a:lnTo>
                    <a:pt x="12" y="23"/>
                  </a:lnTo>
                  <a:lnTo>
                    <a:pt x="5" y="36"/>
                  </a:lnTo>
                  <a:lnTo>
                    <a:pt x="1" y="49"/>
                  </a:lnTo>
                  <a:lnTo>
                    <a:pt x="1" y="49"/>
                  </a:lnTo>
                  <a:lnTo>
                    <a:pt x="0" y="51"/>
                  </a:lnTo>
                  <a:lnTo>
                    <a:pt x="0" y="54"/>
                  </a:lnTo>
                  <a:lnTo>
                    <a:pt x="4" y="57"/>
                  </a:lnTo>
                  <a:lnTo>
                    <a:pt x="5" y="58"/>
                  </a:lnTo>
                  <a:lnTo>
                    <a:pt x="8" y="58"/>
                  </a:lnTo>
                  <a:lnTo>
                    <a:pt x="9" y="57"/>
                  </a:lnTo>
                  <a:lnTo>
                    <a:pt x="11" y="55"/>
                  </a:lnTo>
                  <a:lnTo>
                    <a:pt x="11" y="55"/>
                  </a:lnTo>
                  <a:lnTo>
                    <a:pt x="21" y="31"/>
                  </a:lnTo>
                  <a:lnTo>
                    <a:pt x="21" y="31"/>
                  </a:lnTo>
                  <a:lnTo>
                    <a:pt x="26" y="20"/>
                  </a:lnTo>
                  <a:lnTo>
                    <a:pt x="33" y="10"/>
                  </a:lnTo>
                  <a:lnTo>
                    <a:pt x="33" y="10"/>
                  </a:lnTo>
                  <a:lnTo>
                    <a:pt x="34" y="7"/>
                  </a:lnTo>
                  <a:lnTo>
                    <a:pt x="34" y="4"/>
                  </a:lnTo>
                  <a:lnTo>
                    <a:pt x="31" y="2"/>
                  </a:lnTo>
                  <a:lnTo>
                    <a:pt x="28" y="0"/>
                  </a:lnTo>
                  <a:lnTo>
                    <a:pt x="25"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4" name="chenying0907 1100"/>
            <p:cNvSpPr/>
            <p:nvPr/>
          </p:nvSpPr>
          <p:spPr bwMode="auto">
            <a:xfrm>
              <a:off x="4297363" y="4778375"/>
              <a:ext cx="9525" cy="23813"/>
            </a:xfrm>
            <a:custGeom>
              <a:avLst/>
              <a:gdLst/>
              <a:ahLst/>
              <a:cxnLst>
                <a:cxn ang="0">
                  <a:pos x="14" y="5"/>
                </a:cxn>
                <a:cxn ang="0">
                  <a:pos x="14" y="5"/>
                </a:cxn>
                <a:cxn ang="0">
                  <a:pos x="13" y="10"/>
                </a:cxn>
                <a:cxn ang="0">
                  <a:pos x="10" y="15"/>
                </a:cxn>
                <a:cxn ang="0">
                  <a:pos x="8" y="22"/>
                </a:cxn>
                <a:cxn ang="0">
                  <a:pos x="5" y="27"/>
                </a:cxn>
                <a:cxn ang="0">
                  <a:pos x="5" y="27"/>
                </a:cxn>
                <a:cxn ang="0">
                  <a:pos x="2" y="40"/>
                </a:cxn>
                <a:cxn ang="0">
                  <a:pos x="0" y="52"/>
                </a:cxn>
                <a:cxn ang="0">
                  <a:pos x="0" y="52"/>
                </a:cxn>
                <a:cxn ang="0">
                  <a:pos x="0" y="55"/>
                </a:cxn>
                <a:cxn ang="0">
                  <a:pos x="0" y="57"/>
                </a:cxn>
                <a:cxn ang="0">
                  <a:pos x="4" y="60"/>
                </a:cxn>
                <a:cxn ang="0">
                  <a:pos x="8" y="58"/>
                </a:cxn>
                <a:cxn ang="0">
                  <a:pos x="10" y="57"/>
                </a:cxn>
                <a:cxn ang="0">
                  <a:pos x="10" y="56"/>
                </a:cxn>
                <a:cxn ang="0">
                  <a:pos x="10" y="56"/>
                </a:cxn>
                <a:cxn ang="0">
                  <a:pos x="14" y="40"/>
                </a:cxn>
                <a:cxn ang="0">
                  <a:pos x="15" y="34"/>
                </a:cxn>
                <a:cxn ang="0">
                  <a:pos x="18" y="26"/>
                </a:cxn>
                <a:cxn ang="0">
                  <a:pos x="18" y="26"/>
                </a:cxn>
                <a:cxn ang="0">
                  <a:pos x="23" y="15"/>
                </a:cxn>
                <a:cxn ang="0">
                  <a:pos x="25" y="10"/>
                </a:cxn>
                <a:cxn ang="0">
                  <a:pos x="26" y="5"/>
                </a:cxn>
                <a:cxn ang="0">
                  <a:pos x="26" y="5"/>
                </a:cxn>
                <a:cxn ang="0">
                  <a:pos x="26" y="2"/>
                </a:cxn>
                <a:cxn ang="0">
                  <a:pos x="25" y="1"/>
                </a:cxn>
                <a:cxn ang="0">
                  <a:pos x="23" y="0"/>
                </a:cxn>
                <a:cxn ang="0">
                  <a:pos x="21" y="0"/>
                </a:cxn>
                <a:cxn ang="0">
                  <a:pos x="17" y="1"/>
                </a:cxn>
                <a:cxn ang="0">
                  <a:pos x="15" y="2"/>
                </a:cxn>
                <a:cxn ang="0">
                  <a:pos x="14" y="5"/>
                </a:cxn>
                <a:cxn ang="0">
                  <a:pos x="14" y="5"/>
                </a:cxn>
              </a:cxnLst>
              <a:rect l="0" t="0" r="r" b="b"/>
              <a:pathLst>
                <a:path w="26" h="60">
                  <a:moveTo>
                    <a:pt x="14" y="5"/>
                  </a:moveTo>
                  <a:lnTo>
                    <a:pt x="14" y="5"/>
                  </a:lnTo>
                  <a:lnTo>
                    <a:pt x="13" y="10"/>
                  </a:lnTo>
                  <a:lnTo>
                    <a:pt x="10" y="15"/>
                  </a:lnTo>
                  <a:lnTo>
                    <a:pt x="8" y="22"/>
                  </a:lnTo>
                  <a:lnTo>
                    <a:pt x="5" y="27"/>
                  </a:lnTo>
                  <a:lnTo>
                    <a:pt x="5" y="27"/>
                  </a:lnTo>
                  <a:lnTo>
                    <a:pt x="2" y="40"/>
                  </a:lnTo>
                  <a:lnTo>
                    <a:pt x="0" y="52"/>
                  </a:lnTo>
                  <a:lnTo>
                    <a:pt x="0" y="52"/>
                  </a:lnTo>
                  <a:lnTo>
                    <a:pt x="0" y="55"/>
                  </a:lnTo>
                  <a:lnTo>
                    <a:pt x="0" y="57"/>
                  </a:lnTo>
                  <a:lnTo>
                    <a:pt x="4" y="60"/>
                  </a:lnTo>
                  <a:lnTo>
                    <a:pt x="8" y="58"/>
                  </a:lnTo>
                  <a:lnTo>
                    <a:pt x="10" y="57"/>
                  </a:lnTo>
                  <a:lnTo>
                    <a:pt x="10" y="56"/>
                  </a:lnTo>
                  <a:lnTo>
                    <a:pt x="10" y="56"/>
                  </a:lnTo>
                  <a:lnTo>
                    <a:pt x="14" y="40"/>
                  </a:lnTo>
                  <a:lnTo>
                    <a:pt x="15" y="34"/>
                  </a:lnTo>
                  <a:lnTo>
                    <a:pt x="18" y="26"/>
                  </a:lnTo>
                  <a:lnTo>
                    <a:pt x="18" y="26"/>
                  </a:lnTo>
                  <a:lnTo>
                    <a:pt x="23" y="15"/>
                  </a:lnTo>
                  <a:lnTo>
                    <a:pt x="25" y="10"/>
                  </a:lnTo>
                  <a:lnTo>
                    <a:pt x="26" y="5"/>
                  </a:lnTo>
                  <a:lnTo>
                    <a:pt x="26" y="5"/>
                  </a:lnTo>
                  <a:lnTo>
                    <a:pt x="26" y="2"/>
                  </a:lnTo>
                  <a:lnTo>
                    <a:pt x="25" y="1"/>
                  </a:lnTo>
                  <a:lnTo>
                    <a:pt x="23" y="0"/>
                  </a:lnTo>
                  <a:lnTo>
                    <a:pt x="21" y="0"/>
                  </a:lnTo>
                  <a:lnTo>
                    <a:pt x="17" y="1"/>
                  </a:lnTo>
                  <a:lnTo>
                    <a:pt x="15" y="2"/>
                  </a:lnTo>
                  <a:lnTo>
                    <a:pt x="14" y="5"/>
                  </a:lnTo>
                  <a:lnTo>
                    <a:pt x="1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5" name="chenying0907 1101"/>
            <p:cNvSpPr/>
            <p:nvPr/>
          </p:nvSpPr>
          <p:spPr bwMode="auto">
            <a:xfrm>
              <a:off x="4332288" y="4787900"/>
              <a:ext cx="9525" cy="19050"/>
            </a:xfrm>
            <a:custGeom>
              <a:avLst/>
              <a:gdLst/>
              <a:ahLst/>
              <a:cxnLst>
                <a:cxn ang="0">
                  <a:pos x="15" y="5"/>
                </a:cxn>
                <a:cxn ang="0">
                  <a:pos x="15" y="5"/>
                </a:cxn>
                <a:cxn ang="0">
                  <a:pos x="13" y="14"/>
                </a:cxn>
                <a:cxn ang="0">
                  <a:pos x="10" y="23"/>
                </a:cxn>
                <a:cxn ang="0">
                  <a:pos x="0" y="40"/>
                </a:cxn>
                <a:cxn ang="0">
                  <a:pos x="0" y="40"/>
                </a:cxn>
                <a:cxn ang="0">
                  <a:pos x="0" y="43"/>
                </a:cxn>
                <a:cxn ang="0">
                  <a:pos x="0" y="46"/>
                </a:cxn>
                <a:cxn ang="0">
                  <a:pos x="3" y="48"/>
                </a:cxn>
                <a:cxn ang="0">
                  <a:pos x="7" y="50"/>
                </a:cxn>
                <a:cxn ang="0">
                  <a:pos x="10" y="48"/>
                </a:cxn>
                <a:cxn ang="0">
                  <a:pos x="11" y="46"/>
                </a:cxn>
                <a:cxn ang="0">
                  <a:pos x="11" y="46"/>
                </a:cxn>
                <a:cxn ang="0">
                  <a:pos x="21" y="26"/>
                </a:cxn>
                <a:cxn ang="0">
                  <a:pos x="25" y="16"/>
                </a:cxn>
                <a:cxn ang="0">
                  <a:pos x="27" y="5"/>
                </a:cxn>
                <a:cxn ang="0">
                  <a:pos x="27" y="5"/>
                </a:cxn>
                <a:cxn ang="0">
                  <a:pos x="27" y="2"/>
                </a:cxn>
                <a:cxn ang="0">
                  <a:pos x="25" y="1"/>
                </a:cxn>
                <a:cxn ang="0">
                  <a:pos x="21" y="0"/>
                </a:cxn>
                <a:cxn ang="0">
                  <a:pos x="17" y="1"/>
                </a:cxn>
                <a:cxn ang="0">
                  <a:pos x="16" y="2"/>
                </a:cxn>
                <a:cxn ang="0">
                  <a:pos x="15" y="5"/>
                </a:cxn>
                <a:cxn ang="0">
                  <a:pos x="15" y="5"/>
                </a:cxn>
              </a:cxnLst>
              <a:rect l="0" t="0" r="r" b="b"/>
              <a:pathLst>
                <a:path w="27" h="50">
                  <a:moveTo>
                    <a:pt x="15" y="5"/>
                  </a:moveTo>
                  <a:lnTo>
                    <a:pt x="15" y="5"/>
                  </a:lnTo>
                  <a:lnTo>
                    <a:pt x="13" y="14"/>
                  </a:lnTo>
                  <a:lnTo>
                    <a:pt x="10" y="23"/>
                  </a:lnTo>
                  <a:lnTo>
                    <a:pt x="0" y="40"/>
                  </a:lnTo>
                  <a:lnTo>
                    <a:pt x="0" y="40"/>
                  </a:lnTo>
                  <a:lnTo>
                    <a:pt x="0" y="43"/>
                  </a:lnTo>
                  <a:lnTo>
                    <a:pt x="0" y="46"/>
                  </a:lnTo>
                  <a:lnTo>
                    <a:pt x="3" y="48"/>
                  </a:lnTo>
                  <a:lnTo>
                    <a:pt x="7" y="50"/>
                  </a:lnTo>
                  <a:lnTo>
                    <a:pt x="10" y="48"/>
                  </a:lnTo>
                  <a:lnTo>
                    <a:pt x="11" y="46"/>
                  </a:lnTo>
                  <a:lnTo>
                    <a:pt x="11" y="46"/>
                  </a:lnTo>
                  <a:lnTo>
                    <a:pt x="21" y="26"/>
                  </a:lnTo>
                  <a:lnTo>
                    <a:pt x="25" y="16"/>
                  </a:lnTo>
                  <a:lnTo>
                    <a:pt x="27" y="5"/>
                  </a:lnTo>
                  <a:lnTo>
                    <a:pt x="27" y="5"/>
                  </a:lnTo>
                  <a:lnTo>
                    <a:pt x="27" y="2"/>
                  </a:lnTo>
                  <a:lnTo>
                    <a:pt x="25" y="1"/>
                  </a:lnTo>
                  <a:lnTo>
                    <a:pt x="21" y="0"/>
                  </a:lnTo>
                  <a:lnTo>
                    <a:pt x="17" y="1"/>
                  </a:lnTo>
                  <a:lnTo>
                    <a:pt x="16" y="2"/>
                  </a:lnTo>
                  <a:lnTo>
                    <a:pt x="15" y="5"/>
                  </a:lnTo>
                  <a:lnTo>
                    <a:pt x="1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6" name="chenying0907 1102"/>
            <p:cNvSpPr/>
            <p:nvPr/>
          </p:nvSpPr>
          <p:spPr bwMode="auto">
            <a:xfrm>
              <a:off x="4371976" y="4779963"/>
              <a:ext cx="11113" cy="26988"/>
            </a:xfrm>
            <a:custGeom>
              <a:avLst/>
              <a:gdLst/>
              <a:ahLst/>
              <a:cxnLst>
                <a:cxn ang="0">
                  <a:pos x="16" y="7"/>
                </a:cxn>
                <a:cxn ang="0">
                  <a:pos x="16" y="7"/>
                </a:cxn>
                <a:cxn ang="0">
                  <a:pos x="15" y="13"/>
                </a:cxn>
                <a:cxn ang="0">
                  <a:pos x="13" y="21"/>
                </a:cxn>
                <a:cxn ang="0">
                  <a:pos x="8" y="34"/>
                </a:cxn>
                <a:cxn ang="0">
                  <a:pos x="3" y="49"/>
                </a:cxn>
                <a:cxn ang="0">
                  <a:pos x="2" y="56"/>
                </a:cxn>
                <a:cxn ang="0">
                  <a:pos x="0" y="63"/>
                </a:cxn>
                <a:cxn ang="0">
                  <a:pos x="0" y="63"/>
                </a:cxn>
                <a:cxn ang="0">
                  <a:pos x="2" y="66"/>
                </a:cxn>
                <a:cxn ang="0">
                  <a:pos x="3" y="67"/>
                </a:cxn>
                <a:cxn ang="0">
                  <a:pos x="7" y="68"/>
                </a:cxn>
                <a:cxn ang="0">
                  <a:pos x="11" y="67"/>
                </a:cxn>
                <a:cxn ang="0">
                  <a:pos x="12" y="66"/>
                </a:cxn>
                <a:cxn ang="0">
                  <a:pos x="12" y="63"/>
                </a:cxn>
                <a:cxn ang="0">
                  <a:pos x="12" y="63"/>
                </a:cxn>
                <a:cxn ang="0">
                  <a:pos x="13" y="56"/>
                </a:cxn>
                <a:cxn ang="0">
                  <a:pos x="15" y="49"/>
                </a:cxn>
                <a:cxn ang="0">
                  <a:pos x="20" y="36"/>
                </a:cxn>
                <a:cxn ang="0">
                  <a:pos x="25" y="21"/>
                </a:cxn>
                <a:cxn ang="0">
                  <a:pos x="27" y="13"/>
                </a:cxn>
                <a:cxn ang="0">
                  <a:pos x="28" y="7"/>
                </a:cxn>
                <a:cxn ang="0">
                  <a:pos x="28" y="7"/>
                </a:cxn>
                <a:cxn ang="0">
                  <a:pos x="27" y="4"/>
                </a:cxn>
                <a:cxn ang="0">
                  <a:pos x="25" y="2"/>
                </a:cxn>
                <a:cxn ang="0">
                  <a:pos x="21" y="0"/>
                </a:cxn>
                <a:cxn ang="0">
                  <a:pos x="17" y="2"/>
                </a:cxn>
                <a:cxn ang="0">
                  <a:pos x="16" y="4"/>
                </a:cxn>
                <a:cxn ang="0">
                  <a:pos x="16" y="7"/>
                </a:cxn>
                <a:cxn ang="0">
                  <a:pos x="16" y="7"/>
                </a:cxn>
              </a:cxnLst>
              <a:rect l="0" t="0" r="r" b="b"/>
              <a:pathLst>
                <a:path w="28" h="68">
                  <a:moveTo>
                    <a:pt x="16" y="7"/>
                  </a:moveTo>
                  <a:lnTo>
                    <a:pt x="16" y="7"/>
                  </a:lnTo>
                  <a:lnTo>
                    <a:pt x="15" y="13"/>
                  </a:lnTo>
                  <a:lnTo>
                    <a:pt x="13" y="21"/>
                  </a:lnTo>
                  <a:lnTo>
                    <a:pt x="8" y="34"/>
                  </a:lnTo>
                  <a:lnTo>
                    <a:pt x="3" y="49"/>
                  </a:lnTo>
                  <a:lnTo>
                    <a:pt x="2" y="56"/>
                  </a:lnTo>
                  <a:lnTo>
                    <a:pt x="0" y="63"/>
                  </a:lnTo>
                  <a:lnTo>
                    <a:pt x="0" y="63"/>
                  </a:lnTo>
                  <a:lnTo>
                    <a:pt x="2" y="66"/>
                  </a:lnTo>
                  <a:lnTo>
                    <a:pt x="3" y="67"/>
                  </a:lnTo>
                  <a:lnTo>
                    <a:pt x="7" y="68"/>
                  </a:lnTo>
                  <a:lnTo>
                    <a:pt x="11" y="67"/>
                  </a:lnTo>
                  <a:lnTo>
                    <a:pt x="12" y="66"/>
                  </a:lnTo>
                  <a:lnTo>
                    <a:pt x="12" y="63"/>
                  </a:lnTo>
                  <a:lnTo>
                    <a:pt x="12" y="63"/>
                  </a:lnTo>
                  <a:lnTo>
                    <a:pt x="13" y="56"/>
                  </a:lnTo>
                  <a:lnTo>
                    <a:pt x="15" y="49"/>
                  </a:lnTo>
                  <a:lnTo>
                    <a:pt x="20" y="36"/>
                  </a:lnTo>
                  <a:lnTo>
                    <a:pt x="25" y="21"/>
                  </a:lnTo>
                  <a:lnTo>
                    <a:pt x="27" y="13"/>
                  </a:lnTo>
                  <a:lnTo>
                    <a:pt x="28" y="7"/>
                  </a:lnTo>
                  <a:lnTo>
                    <a:pt x="28" y="7"/>
                  </a:lnTo>
                  <a:lnTo>
                    <a:pt x="27" y="4"/>
                  </a:lnTo>
                  <a:lnTo>
                    <a:pt x="25" y="2"/>
                  </a:lnTo>
                  <a:lnTo>
                    <a:pt x="21" y="0"/>
                  </a:lnTo>
                  <a:lnTo>
                    <a:pt x="17" y="2"/>
                  </a:lnTo>
                  <a:lnTo>
                    <a:pt x="16" y="4"/>
                  </a:lnTo>
                  <a:lnTo>
                    <a:pt x="16" y="7"/>
                  </a:lnTo>
                  <a:lnTo>
                    <a:pt x="16" y="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7" name="chenying0907 1103"/>
            <p:cNvSpPr/>
            <p:nvPr/>
          </p:nvSpPr>
          <p:spPr bwMode="auto">
            <a:xfrm>
              <a:off x="4406901" y="4765675"/>
              <a:ext cx="9525" cy="26988"/>
            </a:xfrm>
            <a:custGeom>
              <a:avLst/>
              <a:gdLst/>
              <a:ahLst/>
              <a:cxnLst>
                <a:cxn ang="0">
                  <a:pos x="12" y="5"/>
                </a:cxn>
                <a:cxn ang="0">
                  <a:pos x="12" y="5"/>
                </a:cxn>
                <a:cxn ang="0">
                  <a:pos x="10" y="20"/>
                </a:cxn>
                <a:cxn ang="0">
                  <a:pos x="9" y="34"/>
                </a:cxn>
                <a:cxn ang="0">
                  <a:pos x="7" y="47"/>
                </a:cxn>
                <a:cxn ang="0">
                  <a:pos x="1" y="60"/>
                </a:cxn>
                <a:cxn ang="0">
                  <a:pos x="1" y="60"/>
                </a:cxn>
                <a:cxn ang="0">
                  <a:pos x="0" y="63"/>
                </a:cxn>
                <a:cxn ang="0">
                  <a:pos x="1" y="64"/>
                </a:cxn>
                <a:cxn ang="0">
                  <a:pos x="4" y="68"/>
                </a:cxn>
                <a:cxn ang="0">
                  <a:pos x="5" y="68"/>
                </a:cxn>
                <a:cxn ang="0">
                  <a:pos x="8" y="68"/>
                </a:cxn>
                <a:cxn ang="0">
                  <a:pos x="9" y="68"/>
                </a:cxn>
                <a:cxn ang="0">
                  <a:pos x="10" y="66"/>
                </a:cxn>
                <a:cxn ang="0">
                  <a:pos x="10" y="66"/>
                </a:cxn>
                <a:cxn ang="0">
                  <a:pos x="17" y="51"/>
                </a:cxn>
                <a:cxn ang="0">
                  <a:pos x="20" y="37"/>
                </a:cxn>
                <a:cxn ang="0">
                  <a:pos x="22" y="21"/>
                </a:cxn>
                <a:cxn ang="0">
                  <a:pos x="24" y="5"/>
                </a:cxn>
                <a:cxn ang="0">
                  <a:pos x="24" y="5"/>
                </a:cxn>
                <a:cxn ang="0">
                  <a:pos x="22" y="4"/>
                </a:cxn>
                <a:cxn ang="0">
                  <a:pos x="21" y="2"/>
                </a:cxn>
                <a:cxn ang="0">
                  <a:pos x="17" y="0"/>
                </a:cxn>
                <a:cxn ang="0">
                  <a:pos x="13" y="2"/>
                </a:cxn>
                <a:cxn ang="0">
                  <a:pos x="12" y="4"/>
                </a:cxn>
                <a:cxn ang="0">
                  <a:pos x="12" y="5"/>
                </a:cxn>
                <a:cxn ang="0">
                  <a:pos x="12" y="5"/>
                </a:cxn>
              </a:cxnLst>
              <a:rect l="0" t="0" r="r" b="b"/>
              <a:pathLst>
                <a:path w="24" h="68">
                  <a:moveTo>
                    <a:pt x="12" y="5"/>
                  </a:moveTo>
                  <a:lnTo>
                    <a:pt x="12" y="5"/>
                  </a:lnTo>
                  <a:lnTo>
                    <a:pt x="10" y="20"/>
                  </a:lnTo>
                  <a:lnTo>
                    <a:pt x="9" y="34"/>
                  </a:lnTo>
                  <a:lnTo>
                    <a:pt x="7" y="47"/>
                  </a:lnTo>
                  <a:lnTo>
                    <a:pt x="1" y="60"/>
                  </a:lnTo>
                  <a:lnTo>
                    <a:pt x="1" y="60"/>
                  </a:lnTo>
                  <a:lnTo>
                    <a:pt x="0" y="63"/>
                  </a:lnTo>
                  <a:lnTo>
                    <a:pt x="1" y="64"/>
                  </a:lnTo>
                  <a:lnTo>
                    <a:pt x="4" y="68"/>
                  </a:lnTo>
                  <a:lnTo>
                    <a:pt x="5" y="68"/>
                  </a:lnTo>
                  <a:lnTo>
                    <a:pt x="8" y="68"/>
                  </a:lnTo>
                  <a:lnTo>
                    <a:pt x="9" y="68"/>
                  </a:lnTo>
                  <a:lnTo>
                    <a:pt x="10" y="66"/>
                  </a:lnTo>
                  <a:lnTo>
                    <a:pt x="10" y="66"/>
                  </a:lnTo>
                  <a:lnTo>
                    <a:pt x="17" y="51"/>
                  </a:lnTo>
                  <a:lnTo>
                    <a:pt x="20" y="37"/>
                  </a:lnTo>
                  <a:lnTo>
                    <a:pt x="22" y="21"/>
                  </a:lnTo>
                  <a:lnTo>
                    <a:pt x="24" y="5"/>
                  </a:lnTo>
                  <a:lnTo>
                    <a:pt x="24" y="5"/>
                  </a:lnTo>
                  <a:lnTo>
                    <a:pt x="22" y="4"/>
                  </a:lnTo>
                  <a:lnTo>
                    <a:pt x="21" y="2"/>
                  </a:lnTo>
                  <a:lnTo>
                    <a:pt x="17" y="0"/>
                  </a:lnTo>
                  <a:lnTo>
                    <a:pt x="13" y="2"/>
                  </a:lnTo>
                  <a:lnTo>
                    <a:pt x="12" y="4"/>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8" name="chenying0907 1104"/>
            <p:cNvSpPr/>
            <p:nvPr/>
          </p:nvSpPr>
          <p:spPr bwMode="auto">
            <a:xfrm>
              <a:off x="4437063" y="4759325"/>
              <a:ext cx="6350" cy="25400"/>
            </a:xfrm>
            <a:custGeom>
              <a:avLst/>
              <a:gdLst/>
              <a:ahLst/>
              <a:cxnLst>
                <a:cxn ang="0">
                  <a:pos x="9" y="2"/>
                </a:cxn>
                <a:cxn ang="0">
                  <a:pos x="9" y="2"/>
                </a:cxn>
                <a:cxn ang="0">
                  <a:pos x="7" y="1"/>
                </a:cxn>
                <a:cxn ang="0">
                  <a:pos x="5" y="0"/>
                </a:cxn>
                <a:cxn ang="0">
                  <a:pos x="3" y="1"/>
                </a:cxn>
                <a:cxn ang="0">
                  <a:pos x="2" y="2"/>
                </a:cxn>
                <a:cxn ang="0">
                  <a:pos x="0" y="6"/>
                </a:cxn>
                <a:cxn ang="0">
                  <a:pos x="0" y="7"/>
                </a:cxn>
                <a:cxn ang="0">
                  <a:pos x="2" y="10"/>
                </a:cxn>
                <a:cxn ang="0">
                  <a:pos x="2" y="10"/>
                </a:cxn>
                <a:cxn ang="0">
                  <a:pos x="3" y="14"/>
                </a:cxn>
                <a:cxn ang="0">
                  <a:pos x="4" y="19"/>
                </a:cxn>
                <a:cxn ang="0">
                  <a:pos x="3" y="28"/>
                </a:cxn>
                <a:cxn ang="0">
                  <a:pos x="3" y="56"/>
                </a:cxn>
                <a:cxn ang="0">
                  <a:pos x="3" y="56"/>
                </a:cxn>
                <a:cxn ang="0">
                  <a:pos x="4" y="57"/>
                </a:cxn>
                <a:cxn ang="0">
                  <a:pos x="5" y="60"/>
                </a:cxn>
                <a:cxn ang="0">
                  <a:pos x="9" y="61"/>
                </a:cxn>
                <a:cxn ang="0">
                  <a:pos x="13" y="60"/>
                </a:cxn>
                <a:cxn ang="0">
                  <a:pos x="15" y="57"/>
                </a:cxn>
                <a:cxn ang="0">
                  <a:pos x="15" y="56"/>
                </a:cxn>
                <a:cxn ang="0">
                  <a:pos x="15" y="20"/>
                </a:cxn>
                <a:cxn ang="0">
                  <a:pos x="15" y="20"/>
                </a:cxn>
                <a:cxn ang="0">
                  <a:pos x="13" y="11"/>
                </a:cxn>
                <a:cxn ang="0">
                  <a:pos x="12" y="6"/>
                </a:cxn>
                <a:cxn ang="0">
                  <a:pos x="9" y="2"/>
                </a:cxn>
                <a:cxn ang="0">
                  <a:pos x="9" y="2"/>
                </a:cxn>
              </a:cxnLst>
              <a:rect l="0" t="0" r="r" b="b"/>
              <a:pathLst>
                <a:path w="15" h="61">
                  <a:moveTo>
                    <a:pt x="9" y="2"/>
                  </a:moveTo>
                  <a:lnTo>
                    <a:pt x="9" y="2"/>
                  </a:lnTo>
                  <a:lnTo>
                    <a:pt x="7" y="1"/>
                  </a:lnTo>
                  <a:lnTo>
                    <a:pt x="5" y="0"/>
                  </a:lnTo>
                  <a:lnTo>
                    <a:pt x="3" y="1"/>
                  </a:lnTo>
                  <a:lnTo>
                    <a:pt x="2" y="2"/>
                  </a:lnTo>
                  <a:lnTo>
                    <a:pt x="0" y="6"/>
                  </a:lnTo>
                  <a:lnTo>
                    <a:pt x="0" y="7"/>
                  </a:lnTo>
                  <a:lnTo>
                    <a:pt x="2" y="10"/>
                  </a:lnTo>
                  <a:lnTo>
                    <a:pt x="2" y="10"/>
                  </a:lnTo>
                  <a:lnTo>
                    <a:pt x="3" y="14"/>
                  </a:lnTo>
                  <a:lnTo>
                    <a:pt x="4" y="19"/>
                  </a:lnTo>
                  <a:lnTo>
                    <a:pt x="3" y="28"/>
                  </a:lnTo>
                  <a:lnTo>
                    <a:pt x="3" y="56"/>
                  </a:lnTo>
                  <a:lnTo>
                    <a:pt x="3" y="56"/>
                  </a:lnTo>
                  <a:lnTo>
                    <a:pt x="4" y="57"/>
                  </a:lnTo>
                  <a:lnTo>
                    <a:pt x="5" y="60"/>
                  </a:lnTo>
                  <a:lnTo>
                    <a:pt x="9" y="61"/>
                  </a:lnTo>
                  <a:lnTo>
                    <a:pt x="13" y="60"/>
                  </a:lnTo>
                  <a:lnTo>
                    <a:pt x="15" y="57"/>
                  </a:lnTo>
                  <a:lnTo>
                    <a:pt x="15" y="56"/>
                  </a:lnTo>
                  <a:lnTo>
                    <a:pt x="15" y="20"/>
                  </a:lnTo>
                  <a:lnTo>
                    <a:pt x="15" y="20"/>
                  </a:lnTo>
                  <a:lnTo>
                    <a:pt x="13" y="11"/>
                  </a:lnTo>
                  <a:lnTo>
                    <a:pt x="12" y="6"/>
                  </a:lnTo>
                  <a:lnTo>
                    <a:pt x="9" y="2"/>
                  </a:lnTo>
                  <a:lnTo>
                    <a:pt x="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9" name="chenying0907 1105"/>
            <p:cNvSpPr/>
            <p:nvPr/>
          </p:nvSpPr>
          <p:spPr bwMode="auto">
            <a:xfrm>
              <a:off x="4471988" y="4741863"/>
              <a:ext cx="7938" cy="19050"/>
            </a:xfrm>
            <a:custGeom>
              <a:avLst/>
              <a:gdLst/>
              <a:ahLst/>
              <a:cxnLst>
                <a:cxn ang="0">
                  <a:pos x="7" y="5"/>
                </a:cxn>
                <a:cxn ang="0">
                  <a:pos x="7" y="5"/>
                </a:cxn>
                <a:cxn ang="0">
                  <a:pos x="6" y="14"/>
                </a:cxn>
                <a:cxn ang="0">
                  <a:pos x="3" y="24"/>
                </a:cxn>
                <a:cxn ang="0">
                  <a:pos x="1" y="34"/>
                </a:cxn>
                <a:cxn ang="0">
                  <a:pos x="0" y="43"/>
                </a:cxn>
                <a:cxn ang="0">
                  <a:pos x="0" y="43"/>
                </a:cxn>
                <a:cxn ang="0">
                  <a:pos x="1" y="46"/>
                </a:cxn>
                <a:cxn ang="0">
                  <a:pos x="2" y="47"/>
                </a:cxn>
                <a:cxn ang="0">
                  <a:pos x="6" y="48"/>
                </a:cxn>
                <a:cxn ang="0">
                  <a:pos x="10" y="47"/>
                </a:cxn>
                <a:cxn ang="0">
                  <a:pos x="11" y="46"/>
                </a:cxn>
                <a:cxn ang="0">
                  <a:pos x="11" y="43"/>
                </a:cxn>
                <a:cxn ang="0">
                  <a:pos x="11" y="43"/>
                </a:cxn>
                <a:cxn ang="0">
                  <a:pos x="13" y="34"/>
                </a:cxn>
                <a:cxn ang="0">
                  <a:pos x="15" y="24"/>
                </a:cxn>
                <a:cxn ang="0">
                  <a:pos x="18" y="14"/>
                </a:cxn>
                <a:cxn ang="0">
                  <a:pos x="19" y="5"/>
                </a:cxn>
                <a:cxn ang="0">
                  <a:pos x="19" y="5"/>
                </a:cxn>
                <a:cxn ang="0">
                  <a:pos x="19" y="3"/>
                </a:cxn>
                <a:cxn ang="0">
                  <a:pos x="18" y="1"/>
                </a:cxn>
                <a:cxn ang="0">
                  <a:pos x="14" y="0"/>
                </a:cxn>
                <a:cxn ang="0">
                  <a:pos x="10" y="1"/>
                </a:cxn>
                <a:cxn ang="0">
                  <a:pos x="9" y="3"/>
                </a:cxn>
                <a:cxn ang="0">
                  <a:pos x="7" y="5"/>
                </a:cxn>
                <a:cxn ang="0">
                  <a:pos x="7" y="5"/>
                </a:cxn>
              </a:cxnLst>
              <a:rect l="0" t="0" r="r" b="b"/>
              <a:pathLst>
                <a:path w="19" h="48">
                  <a:moveTo>
                    <a:pt x="7" y="5"/>
                  </a:moveTo>
                  <a:lnTo>
                    <a:pt x="7" y="5"/>
                  </a:lnTo>
                  <a:lnTo>
                    <a:pt x="6" y="14"/>
                  </a:lnTo>
                  <a:lnTo>
                    <a:pt x="3" y="24"/>
                  </a:lnTo>
                  <a:lnTo>
                    <a:pt x="1" y="34"/>
                  </a:lnTo>
                  <a:lnTo>
                    <a:pt x="0" y="43"/>
                  </a:lnTo>
                  <a:lnTo>
                    <a:pt x="0" y="43"/>
                  </a:lnTo>
                  <a:lnTo>
                    <a:pt x="1" y="46"/>
                  </a:lnTo>
                  <a:lnTo>
                    <a:pt x="2" y="47"/>
                  </a:lnTo>
                  <a:lnTo>
                    <a:pt x="6" y="48"/>
                  </a:lnTo>
                  <a:lnTo>
                    <a:pt x="10" y="47"/>
                  </a:lnTo>
                  <a:lnTo>
                    <a:pt x="11" y="46"/>
                  </a:lnTo>
                  <a:lnTo>
                    <a:pt x="11" y="43"/>
                  </a:lnTo>
                  <a:lnTo>
                    <a:pt x="11" y="43"/>
                  </a:lnTo>
                  <a:lnTo>
                    <a:pt x="13" y="34"/>
                  </a:lnTo>
                  <a:lnTo>
                    <a:pt x="15" y="24"/>
                  </a:lnTo>
                  <a:lnTo>
                    <a:pt x="18" y="14"/>
                  </a:lnTo>
                  <a:lnTo>
                    <a:pt x="19" y="5"/>
                  </a:lnTo>
                  <a:lnTo>
                    <a:pt x="19" y="5"/>
                  </a:lnTo>
                  <a:lnTo>
                    <a:pt x="19" y="3"/>
                  </a:lnTo>
                  <a:lnTo>
                    <a:pt x="18" y="1"/>
                  </a:lnTo>
                  <a:lnTo>
                    <a:pt x="14" y="0"/>
                  </a:lnTo>
                  <a:lnTo>
                    <a:pt x="10" y="1"/>
                  </a:lnTo>
                  <a:lnTo>
                    <a:pt x="9" y="3"/>
                  </a:lnTo>
                  <a:lnTo>
                    <a:pt x="7" y="5"/>
                  </a:lnTo>
                  <a:lnTo>
                    <a:pt x="7"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0" name="chenying0907 1106"/>
            <p:cNvSpPr/>
            <p:nvPr/>
          </p:nvSpPr>
          <p:spPr bwMode="auto">
            <a:xfrm>
              <a:off x="4457701" y="4371975"/>
              <a:ext cx="25400" cy="34925"/>
            </a:xfrm>
            <a:custGeom>
              <a:avLst/>
              <a:gdLst/>
              <a:ahLst/>
              <a:cxnLst>
                <a:cxn ang="0">
                  <a:pos x="54" y="3"/>
                </a:cxn>
                <a:cxn ang="0">
                  <a:pos x="54" y="3"/>
                </a:cxn>
                <a:cxn ang="0">
                  <a:pos x="39" y="21"/>
                </a:cxn>
                <a:cxn ang="0">
                  <a:pos x="23" y="40"/>
                </a:cxn>
                <a:cxn ang="0">
                  <a:pos x="15" y="49"/>
                </a:cxn>
                <a:cxn ang="0">
                  <a:pos x="10" y="59"/>
                </a:cxn>
                <a:cxn ang="0">
                  <a:pos x="3" y="70"/>
                </a:cxn>
                <a:cxn ang="0">
                  <a:pos x="0" y="81"/>
                </a:cxn>
                <a:cxn ang="0">
                  <a:pos x="0" y="81"/>
                </a:cxn>
                <a:cxn ang="0">
                  <a:pos x="0" y="84"/>
                </a:cxn>
                <a:cxn ang="0">
                  <a:pos x="1" y="85"/>
                </a:cxn>
                <a:cxn ang="0">
                  <a:pos x="3" y="88"/>
                </a:cxn>
                <a:cxn ang="0">
                  <a:pos x="9" y="88"/>
                </a:cxn>
                <a:cxn ang="0">
                  <a:pos x="10" y="87"/>
                </a:cxn>
                <a:cxn ang="0">
                  <a:pos x="11" y="84"/>
                </a:cxn>
                <a:cxn ang="0">
                  <a:pos x="11" y="84"/>
                </a:cxn>
                <a:cxn ang="0">
                  <a:pos x="15" y="74"/>
                </a:cxn>
                <a:cxn ang="0">
                  <a:pos x="20" y="63"/>
                </a:cxn>
                <a:cxn ang="0">
                  <a:pos x="26" y="54"/>
                </a:cxn>
                <a:cxn ang="0">
                  <a:pos x="32" y="45"/>
                </a:cxn>
                <a:cxn ang="0">
                  <a:pos x="48" y="28"/>
                </a:cxn>
                <a:cxn ang="0">
                  <a:pos x="62" y="11"/>
                </a:cxn>
                <a:cxn ang="0">
                  <a:pos x="62" y="11"/>
                </a:cxn>
                <a:cxn ang="0">
                  <a:pos x="64" y="8"/>
                </a:cxn>
                <a:cxn ang="0">
                  <a:pos x="64" y="7"/>
                </a:cxn>
                <a:cxn ang="0">
                  <a:pos x="62" y="3"/>
                </a:cxn>
                <a:cxn ang="0">
                  <a:pos x="61" y="2"/>
                </a:cxn>
                <a:cxn ang="0">
                  <a:pos x="58" y="0"/>
                </a:cxn>
                <a:cxn ang="0">
                  <a:pos x="57" y="2"/>
                </a:cxn>
                <a:cxn ang="0">
                  <a:pos x="54" y="3"/>
                </a:cxn>
                <a:cxn ang="0">
                  <a:pos x="54" y="3"/>
                </a:cxn>
              </a:cxnLst>
              <a:rect l="0" t="0" r="r" b="b"/>
              <a:pathLst>
                <a:path w="64" h="88">
                  <a:moveTo>
                    <a:pt x="54" y="3"/>
                  </a:moveTo>
                  <a:lnTo>
                    <a:pt x="54" y="3"/>
                  </a:lnTo>
                  <a:lnTo>
                    <a:pt x="39" y="21"/>
                  </a:lnTo>
                  <a:lnTo>
                    <a:pt x="23" y="40"/>
                  </a:lnTo>
                  <a:lnTo>
                    <a:pt x="15" y="49"/>
                  </a:lnTo>
                  <a:lnTo>
                    <a:pt x="10" y="59"/>
                  </a:lnTo>
                  <a:lnTo>
                    <a:pt x="3" y="70"/>
                  </a:lnTo>
                  <a:lnTo>
                    <a:pt x="0" y="81"/>
                  </a:lnTo>
                  <a:lnTo>
                    <a:pt x="0" y="81"/>
                  </a:lnTo>
                  <a:lnTo>
                    <a:pt x="0" y="84"/>
                  </a:lnTo>
                  <a:lnTo>
                    <a:pt x="1" y="85"/>
                  </a:lnTo>
                  <a:lnTo>
                    <a:pt x="3" y="88"/>
                  </a:lnTo>
                  <a:lnTo>
                    <a:pt x="9" y="88"/>
                  </a:lnTo>
                  <a:lnTo>
                    <a:pt x="10" y="87"/>
                  </a:lnTo>
                  <a:lnTo>
                    <a:pt x="11" y="84"/>
                  </a:lnTo>
                  <a:lnTo>
                    <a:pt x="11" y="84"/>
                  </a:lnTo>
                  <a:lnTo>
                    <a:pt x="15" y="74"/>
                  </a:lnTo>
                  <a:lnTo>
                    <a:pt x="20" y="63"/>
                  </a:lnTo>
                  <a:lnTo>
                    <a:pt x="26" y="54"/>
                  </a:lnTo>
                  <a:lnTo>
                    <a:pt x="32" y="45"/>
                  </a:lnTo>
                  <a:lnTo>
                    <a:pt x="48" y="28"/>
                  </a:lnTo>
                  <a:lnTo>
                    <a:pt x="62" y="11"/>
                  </a:lnTo>
                  <a:lnTo>
                    <a:pt x="62" y="11"/>
                  </a:lnTo>
                  <a:lnTo>
                    <a:pt x="64" y="8"/>
                  </a:lnTo>
                  <a:lnTo>
                    <a:pt x="64" y="7"/>
                  </a:lnTo>
                  <a:lnTo>
                    <a:pt x="62" y="3"/>
                  </a:lnTo>
                  <a:lnTo>
                    <a:pt x="61" y="2"/>
                  </a:lnTo>
                  <a:lnTo>
                    <a:pt x="58" y="0"/>
                  </a:lnTo>
                  <a:lnTo>
                    <a:pt x="57" y="2"/>
                  </a:lnTo>
                  <a:lnTo>
                    <a:pt x="54" y="3"/>
                  </a:lnTo>
                  <a:lnTo>
                    <a:pt x="5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1" name="chenying0907 1107"/>
            <p:cNvSpPr/>
            <p:nvPr/>
          </p:nvSpPr>
          <p:spPr bwMode="auto">
            <a:xfrm>
              <a:off x="4483101" y="4367213"/>
              <a:ext cx="26988" cy="41275"/>
            </a:xfrm>
            <a:custGeom>
              <a:avLst/>
              <a:gdLst/>
              <a:ahLst/>
              <a:cxnLst>
                <a:cxn ang="0">
                  <a:pos x="59" y="1"/>
                </a:cxn>
                <a:cxn ang="0">
                  <a:pos x="59" y="1"/>
                </a:cxn>
                <a:cxn ang="0">
                  <a:pos x="50" y="12"/>
                </a:cxn>
                <a:cxn ang="0">
                  <a:pos x="43" y="22"/>
                </a:cxn>
                <a:cxn ang="0">
                  <a:pos x="29" y="43"/>
                </a:cxn>
                <a:cxn ang="0">
                  <a:pos x="29" y="43"/>
                </a:cxn>
                <a:cxn ang="0">
                  <a:pos x="13" y="68"/>
                </a:cxn>
                <a:cxn ang="0">
                  <a:pos x="5" y="81"/>
                </a:cxn>
                <a:cxn ang="0">
                  <a:pos x="0" y="95"/>
                </a:cxn>
                <a:cxn ang="0">
                  <a:pos x="0" y="95"/>
                </a:cxn>
                <a:cxn ang="0">
                  <a:pos x="0" y="98"/>
                </a:cxn>
                <a:cxn ang="0">
                  <a:pos x="0" y="99"/>
                </a:cxn>
                <a:cxn ang="0">
                  <a:pos x="4" y="102"/>
                </a:cxn>
                <a:cxn ang="0">
                  <a:pos x="8" y="102"/>
                </a:cxn>
                <a:cxn ang="0">
                  <a:pos x="9" y="101"/>
                </a:cxn>
                <a:cxn ang="0">
                  <a:pos x="10" y="98"/>
                </a:cxn>
                <a:cxn ang="0">
                  <a:pos x="10" y="98"/>
                </a:cxn>
                <a:cxn ang="0">
                  <a:pos x="16" y="86"/>
                </a:cxn>
                <a:cxn ang="0">
                  <a:pos x="22" y="74"/>
                </a:cxn>
                <a:cxn ang="0">
                  <a:pos x="37" y="54"/>
                </a:cxn>
                <a:cxn ang="0">
                  <a:pos x="37" y="54"/>
                </a:cxn>
                <a:cxn ang="0">
                  <a:pos x="51" y="31"/>
                </a:cxn>
                <a:cxn ang="0">
                  <a:pos x="58" y="20"/>
                </a:cxn>
                <a:cxn ang="0">
                  <a:pos x="67" y="9"/>
                </a:cxn>
                <a:cxn ang="0">
                  <a:pos x="67" y="9"/>
                </a:cxn>
                <a:cxn ang="0">
                  <a:pos x="68" y="8"/>
                </a:cxn>
                <a:cxn ang="0">
                  <a:pos x="68" y="5"/>
                </a:cxn>
                <a:cxn ang="0">
                  <a:pos x="67" y="1"/>
                </a:cxn>
                <a:cxn ang="0">
                  <a:pos x="63" y="0"/>
                </a:cxn>
                <a:cxn ang="0">
                  <a:pos x="60" y="0"/>
                </a:cxn>
                <a:cxn ang="0">
                  <a:pos x="59" y="1"/>
                </a:cxn>
                <a:cxn ang="0">
                  <a:pos x="59" y="1"/>
                </a:cxn>
              </a:cxnLst>
              <a:rect l="0" t="0" r="r" b="b"/>
              <a:pathLst>
                <a:path w="68" h="102">
                  <a:moveTo>
                    <a:pt x="59" y="1"/>
                  </a:moveTo>
                  <a:lnTo>
                    <a:pt x="59" y="1"/>
                  </a:lnTo>
                  <a:lnTo>
                    <a:pt x="50" y="12"/>
                  </a:lnTo>
                  <a:lnTo>
                    <a:pt x="43" y="22"/>
                  </a:lnTo>
                  <a:lnTo>
                    <a:pt x="29" y="43"/>
                  </a:lnTo>
                  <a:lnTo>
                    <a:pt x="29" y="43"/>
                  </a:lnTo>
                  <a:lnTo>
                    <a:pt x="13" y="68"/>
                  </a:lnTo>
                  <a:lnTo>
                    <a:pt x="5" y="81"/>
                  </a:lnTo>
                  <a:lnTo>
                    <a:pt x="0" y="95"/>
                  </a:lnTo>
                  <a:lnTo>
                    <a:pt x="0" y="95"/>
                  </a:lnTo>
                  <a:lnTo>
                    <a:pt x="0" y="98"/>
                  </a:lnTo>
                  <a:lnTo>
                    <a:pt x="0" y="99"/>
                  </a:lnTo>
                  <a:lnTo>
                    <a:pt x="4" y="102"/>
                  </a:lnTo>
                  <a:lnTo>
                    <a:pt x="8" y="102"/>
                  </a:lnTo>
                  <a:lnTo>
                    <a:pt x="9" y="101"/>
                  </a:lnTo>
                  <a:lnTo>
                    <a:pt x="10" y="98"/>
                  </a:lnTo>
                  <a:lnTo>
                    <a:pt x="10" y="98"/>
                  </a:lnTo>
                  <a:lnTo>
                    <a:pt x="16" y="86"/>
                  </a:lnTo>
                  <a:lnTo>
                    <a:pt x="22" y="74"/>
                  </a:lnTo>
                  <a:lnTo>
                    <a:pt x="37" y="54"/>
                  </a:lnTo>
                  <a:lnTo>
                    <a:pt x="37" y="54"/>
                  </a:lnTo>
                  <a:lnTo>
                    <a:pt x="51" y="31"/>
                  </a:lnTo>
                  <a:lnTo>
                    <a:pt x="58" y="20"/>
                  </a:lnTo>
                  <a:lnTo>
                    <a:pt x="67" y="9"/>
                  </a:lnTo>
                  <a:lnTo>
                    <a:pt x="67" y="9"/>
                  </a:lnTo>
                  <a:lnTo>
                    <a:pt x="68" y="8"/>
                  </a:lnTo>
                  <a:lnTo>
                    <a:pt x="68" y="5"/>
                  </a:lnTo>
                  <a:lnTo>
                    <a:pt x="67" y="1"/>
                  </a:lnTo>
                  <a:lnTo>
                    <a:pt x="63" y="0"/>
                  </a:lnTo>
                  <a:lnTo>
                    <a:pt x="60"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2" name="chenying0907 1108"/>
            <p:cNvSpPr/>
            <p:nvPr/>
          </p:nvSpPr>
          <p:spPr bwMode="auto">
            <a:xfrm>
              <a:off x="4508501" y="4364038"/>
              <a:ext cx="28575" cy="44450"/>
            </a:xfrm>
            <a:custGeom>
              <a:avLst/>
              <a:gdLst/>
              <a:ahLst/>
              <a:cxnLst>
                <a:cxn ang="0">
                  <a:pos x="62" y="3"/>
                </a:cxn>
                <a:cxn ang="0">
                  <a:pos x="62" y="3"/>
                </a:cxn>
                <a:cxn ang="0">
                  <a:pos x="47" y="29"/>
                </a:cxn>
                <a:cxn ang="0">
                  <a:pos x="31" y="52"/>
                </a:cxn>
                <a:cxn ang="0">
                  <a:pos x="16" y="77"/>
                </a:cxn>
                <a:cxn ang="0">
                  <a:pos x="1" y="102"/>
                </a:cxn>
                <a:cxn ang="0">
                  <a:pos x="1" y="102"/>
                </a:cxn>
                <a:cxn ang="0">
                  <a:pos x="0" y="105"/>
                </a:cxn>
                <a:cxn ang="0">
                  <a:pos x="1" y="106"/>
                </a:cxn>
                <a:cxn ang="0">
                  <a:pos x="4" y="110"/>
                </a:cxn>
                <a:cxn ang="0">
                  <a:pos x="8" y="110"/>
                </a:cxn>
                <a:cxn ang="0">
                  <a:pos x="9" y="110"/>
                </a:cxn>
                <a:cxn ang="0">
                  <a:pos x="11" y="107"/>
                </a:cxn>
                <a:cxn ang="0">
                  <a:pos x="11" y="107"/>
                </a:cxn>
                <a:cxn ang="0">
                  <a:pos x="25" y="82"/>
                </a:cxn>
                <a:cxn ang="0">
                  <a:pos x="42" y="59"/>
                </a:cxn>
                <a:cxn ang="0">
                  <a:pos x="58" y="34"/>
                </a:cxn>
                <a:cxn ang="0">
                  <a:pos x="72" y="9"/>
                </a:cxn>
                <a:cxn ang="0">
                  <a:pos x="72" y="9"/>
                </a:cxn>
                <a:cxn ang="0">
                  <a:pos x="72" y="7"/>
                </a:cxn>
                <a:cxn ang="0">
                  <a:pos x="72" y="4"/>
                </a:cxn>
                <a:cxn ang="0">
                  <a:pos x="69" y="1"/>
                </a:cxn>
                <a:cxn ang="0">
                  <a:pos x="66" y="0"/>
                </a:cxn>
                <a:cxn ang="0">
                  <a:pos x="64" y="1"/>
                </a:cxn>
                <a:cxn ang="0">
                  <a:pos x="62" y="3"/>
                </a:cxn>
                <a:cxn ang="0">
                  <a:pos x="62" y="3"/>
                </a:cxn>
              </a:cxnLst>
              <a:rect l="0" t="0" r="r" b="b"/>
              <a:pathLst>
                <a:path w="72" h="110">
                  <a:moveTo>
                    <a:pt x="62" y="3"/>
                  </a:moveTo>
                  <a:lnTo>
                    <a:pt x="62" y="3"/>
                  </a:lnTo>
                  <a:lnTo>
                    <a:pt x="47" y="29"/>
                  </a:lnTo>
                  <a:lnTo>
                    <a:pt x="31" y="52"/>
                  </a:lnTo>
                  <a:lnTo>
                    <a:pt x="16" y="77"/>
                  </a:lnTo>
                  <a:lnTo>
                    <a:pt x="1" y="102"/>
                  </a:lnTo>
                  <a:lnTo>
                    <a:pt x="1" y="102"/>
                  </a:lnTo>
                  <a:lnTo>
                    <a:pt x="0" y="105"/>
                  </a:lnTo>
                  <a:lnTo>
                    <a:pt x="1" y="106"/>
                  </a:lnTo>
                  <a:lnTo>
                    <a:pt x="4" y="110"/>
                  </a:lnTo>
                  <a:lnTo>
                    <a:pt x="8" y="110"/>
                  </a:lnTo>
                  <a:lnTo>
                    <a:pt x="9" y="110"/>
                  </a:lnTo>
                  <a:lnTo>
                    <a:pt x="11" y="107"/>
                  </a:lnTo>
                  <a:lnTo>
                    <a:pt x="11" y="107"/>
                  </a:lnTo>
                  <a:lnTo>
                    <a:pt x="25" y="82"/>
                  </a:lnTo>
                  <a:lnTo>
                    <a:pt x="42" y="59"/>
                  </a:lnTo>
                  <a:lnTo>
                    <a:pt x="58" y="34"/>
                  </a:lnTo>
                  <a:lnTo>
                    <a:pt x="72" y="9"/>
                  </a:lnTo>
                  <a:lnTo>
                    <a:pt x="72" y="9"/>
                  </a:lnTo>
                  <a:lnTo>
                    <a:pt x="72" y="7"/>
                  </a:lnTo>
                  <a:lnTo>
                    <a:pt x="72" y="4"/>
                  </a:lnTo>
                  <a:lnTo>
                    <a:pt x="69" y="1"/>
                  </a:lnTo>
                  <a:lnTo>
                    <a:pt x="66" y="0"/>
                  </a:lnTo>
                  <a:lnTo>
                    <a:pt x="64" y="1"/>
                  </a:lnTo>
                  <a:lnTo>
                    <a:pt x="62" y="3"/>
                  </a:lnTo>
                  <a:lnTo>
                    <a:pt x="6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3" name="chenying0907 1109"/>
            <p:cNvSpPr/>
            <p:nvPr/>
          </p:nvSpPr>
          <p:spPr bwMode="auto">
            <a:xfrm>
              <a:off x="4533901" y="4365625"/>
              <a:ext cx="23813" cy="42863"/>
            </a:xfrm>
            <a:custGeom>
              <a:avLst/>
              <a:gdLst/>
              <a:ahLst/>
              <a:cxnLst>
                <a:cxn ang="0">
                  <a:pos x="49" y="3"/>
                </a:cxn>
                <a:cxn ang="0">
                  <a:pos x="49" y="3"/>
                </a:cxn>
                <a:cxn ang="0">
                  <a:pos x="0" y="98"/>
                </a:cxn>
                <a:cxn ang="0">
                  <a:pos x="0" y="98"/>
                </a:cxn>
                <a:cxn ang="0">
                  <a:pos x="0" y="101"/>
                </a:cxn>
                <a:cxn ang="0">
                  <a:pos x="0" y="102"/>
                </a:cxn>
                <a:cxn ang="0">
                  <a:pos x="2" y="106"/>
                </a:cxn>
                <a:cxn ang="0">
                  <a:pos x="6" y="106"/>
                </a:cxn>
                <a:cxn ang="0">
                  <a:pos x="9" y="106"/>
                </a:cxn>
                <a:cxn ang="0">
                  <a:pos x="10" y="103"/>
                </a:cxn>
                <a:cxn ang="0">
                  <a:pos x="10" y="103"/>
                </a:cxn>
                <a:cxn ang="0">
                  <a:pos x="60" y="9"/>
                </a:cxn>
                <a:cxn ang="0">
                  <a:pos x="60" y="9"/>
                </a:cxn>
                <a:cxn ang="0">
                  <a:pos x="60" y="6"/>
                </a:cxn>
                <a:cxn ang="0">
                  <a:pos x="60" y="4"/>
                </a:cxn>
                <a:cxn ang="0">
                  <a:pos x="57" y="1"/>
                </a:cxn>
                <a:cxn ang="0">
                  <a:pos x="53" y="0"/>
                </a:cxn>
                <a:cxn ang="0">
                  <a:pos x="51" y="1"/>
                </a:cxn>
                <a:cxn ang="0">
                  <a:pos x="49" y="3"/>
                </a:cxn>
                <a:cxn ang="0">
                  <a:pos x="49" y="3"/>
                </a:cxn>
              </a:cxnLst>
              <a:rect l="0" t="0" r="r" b="b"/>
              <a:pathLst>
                <a:path w="60" h="106">
                  <a:moveTo>
                    <a:pt x="49" y="3"/>
                  </a:moveTo>
                  <a:lnTo>
                    <a:pt x="49" y="3"/>
                  </a:lnTo>
                  <a:lnTo>
                    <a:pt x="0" y="98"/>
                  </a:lnTo>
                  <a:lnTo>
                    <a:pt x="0" y="98"/>
                  </a:lnTo>
                  <a:lnTo>
                    <a:pt x="0" y="101"/>
                  </a:lnTo>
                  <a:lnTo>
                    <a:pt x="0" y="102"/>
                  </a:lnTo>
                  <a:lnTo>
                    <a:pt x="2" y="106"/>
                  </a:lnTo>
                  <a:lnTo>
                    <a:pt x="6" y="106"/>
                  </a:lnTo>
                  <a:lnTo>
                    <a:pt x="9" y="106"/>
                  </a:lnTo>
                  <a:lnTo>
                    <a:pt x="10" y="103"/>
                  </a:lnTo>
                  <a:lnTo>
                    <a:pt x="10" y="103"/>
                  </a:lnTo>
                  <a:lnTo>
                    <a:pt x="60" y="9"/>
                  </a:lnTo>
                  <a:lnTo>
                    <a:pt x="60" y="9"/>
                  </a:lnTo>
                  <a:lnTo>
                    <a:pt x="60" y="6"/>
                  </a:lnTo>
                  <a:lnTo>
                    <a:pt x="60" y="4"/>
                  </a:lnTo>
                  <a:lnTo>
                    <a:pt x="57" y="1"/>
                  </a:lnTo>
                  <a:lnTo>
                    <a:pt x="53" y="0"/>
                  </a:lnTo>
                  <a:lnTo>
                    <a:pt x="51"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4" name="chenying0907 1110"/>
            <p:cNvSpPr/>
            <p:nvPr/>
          </p:nvSpPr>
          <p:spPr bwMode="auto">
            <a:xfrm>
              <a:off x="4557713" y="4368800"/>
              <a:ext cx="22225" cy="38100"/>
            </a:xfrm>
            <a:custGeom>
              <a:avLst/>
              <a:gdLst/>
              <a:ahLst/>
              <a:cxnLst>
                <a:cxn ang="0">
                  <a:pos x="44" y="1"/>
                </a:cxn>
                <a:cxn ang="0">
                  <a:pos x="44" y="1"/>
                </a:cxn>
                <a:cxn ang="0">
                  <a:pos x="38" y="9"/>
                </a:cxn>
                <a:cxn ang="0">
                  <a:pos x="32" y="17"/>
                </a:cxn>
                <a:cxn ang="0">
                  <a:pos x="25" y="34"/>
                </a:cxn>
                <a:cxn ang="0">
                  <a:pos x="25" y="34"/>
                </a:cxn>
                <a:cxn ang="0">
                  <a:pos x="13" y="60"/>
                </a:cxn>
                <a:cxn ang="0">
                  <a:pos x="1" y="86"/>
                </a:cxn>
                <a:cxn ang="0">
                  <a:pos x="1" y="86"/>
                </a:cxn>
                <a:cxn ang="0">
                  <a:pos x="0" y="89"/>
                </a:cxn>
                <a:cxn ang="0">
                  <a:pos x="1" y="90"/>
                </a:cxn>
                <a:cxn ang="0">
                  <a:pos x="4" y="94"/>
                </a:cxn>
                <a:cxn ang="0">
                  <a:pos x="8" y="95"/>
                </a:cxn>
                <a:cxn ang="0">
                  <a:pos x="9" y="94"/>
                </a:cxn>
                <a:cxn ang="0">
                  <a:pos x="10" y="91"/>
                </a:cxn>
                <a:cxn ang="0">
                  <a:pos x="10" y="91"/>
                </a:cxn>
                <a:cxn ang="0">
                  <a:pos x="21" y="70"/>
                </a:cxn>
                <a:cxn ang="0">
                  <a:pos x="31" y="48"/>
                </a:cxn>
                <a:cxn ang="0">
                  <a:pos x="31" y="48"/>
                </a:cxn>
                <a:cxn ang="0">
                  <a:pos x="40" y="27"/>
                </a:cxn>
                <a:cxn ang="0">
                  <a:pos x="45" y="18"/>
                </a:cxn>
                <a:cxn ang="0">
                  <a:pos x="52" y="9"/>
                </a:cxn>
                <a:cxn ang="0">
                  <a:pos x="52" y="9"/>
                </a:cxn>
                <a:cxn ang="0">
                  <a:pos x="53" y="8"/>
                </a:cxn>
                <a:cxn ang="0">
                  <a:pos x="53" y="5"/>
                </a:cxn>
                <a:cxn ang="0">
                  <a:pos x="51" y="1"/>
                </a:cxn>
                <a:cxn ang="0">
                  <a:pos x="49" y="0"/>
                </a:cxn>
                <a:cxn ang="0">
                  <a:pos x="48" y="0"/>
                </a:cxn>
                <a:cxn ang="0">
                  <a:pos x="45" y="0"/>
                </a:cxn>
                <a:cxn ang="0">
                  <a:pos x="44" y="1"/>
                </a:cxn>
                <a:cxn ang="0">
                  <a:pos x="44" y="1"/>
                </a:cxn>
              </a:cxnLst>
              <a:rect l="0" t="0" r="r" b="b"/>
              <a:pathLst>
                <a:path w="53" h="95">
                  <a:moveTo>
                    <a:pt x="44" y="1"/>
                  </a:moveTo>
                  <a:lnTo>
                    <a:pt x="44" y="1"/>
                  </a:lnTo>
                  <a:lnTo>
                    <a:pt x="38" y="9"/>
                  </a:lnTo>
                  <a:lnTo>
                    <a:pt x="32" y="17"/>
                  </a:lnTo>
                  <a:lnTo>
                    <a:pt x="25" y="34"/>
                  </a:lnTo>
                  <a:lnTo>
                    <a:pt x="25" y="34"/>
                  </a:lnTo>
                  <a:lnTo>
                    <a:pt x="13" y="60"/>
                  </a:lnTo>
                  <a:lnTo>
                    <a:pt x="1" y="86"/>
                  </a:lnTo>
                  <a:lnTo>
                    <a:pt x="1" y="86"/>
                  </a:lnTo>
                  <a:lnTo>
                    <a:pt x="0" y="89"/>
                  </a:lnTo>
                  <a:lnTo>
                    <a:pt x="1" y="90"/>
                  </a:lnTo>
                  <a:lnTo>
                    <a:pt x="4" y="94"/>
                  </a:lnTo>
                  <a:lnTo>
                    <a:pt x="8" y="95"/>
                  </a:lnTo>
                  <a:lnTo>
                    <a:pt x="9" y="94"/>
                  </a:lnTo>
                  <a:lnTo>
                    <a:pt x="10" y="91"/>
                  </a:lnTo>
                  <a:lnTo>
                    <a:pt x="10" y="91"/>
                  </a:lnTo>
                  <a:lnTo>
                    <a:pt x="21" y="70"/>
                  </a:lnTo>
                  <a:lnTo>
                    <a:pt x="31" y="48"/>
                  </a:lnTo>
                  <a:lnTo>
                    <a:pt x="31" y="48"/>
                  </a:lnTo>
                  <a:lnTo>
                    <a:pt x="40" y="27"/>
                  </a:lnTo>
                  <a:lnTo>
                    <a:pt x="45" y="18"/>
                  </a:lnTo>
                  <a:lnTo>
                    <a:pt x="52" y="9"/>
                  </a:lnTo>
                  <a:lnTo>
                    <a:pt x="52" y="9"/>
                  </a:lnTo>
                  <a:lnTo>
                    <a:pt x="53" y="8"/>
                  </a:lnTo>
                  <a:lnTo>
                    <a:pt x="53" y="5"/>
                  </a:lnTo>
                  <a:lnTo>
                    <a:pt x="51" y="1"/>
                  </a:lnTo>
                  <a:lnTo>
                    <a:pt x="49" y="0"/>
                  </a:lnTo>
                  <a:lnTo>
                    <a:pt x="48" y="0"/>
                  </a:lnTo>
                  <a:lnTo>
                    <a:pt x="45" y="0"/>
                  </a:lnTo>
                  <a:lnTo>
                    <a:pt x="44" y="1"/>
                  </a:lnTo>
                  <a:lnTo>
                    <a:pt x="4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5" name="chenying0907 1111"/>
            <p:cNvSpPr/>
            <p:nvPr/>
          </p:nvSpPr>
          <p:spPr bwMode="auto">
            <a:xfrm>
              <a:off x="4576763" y="4373563"/>
              <a:ext cx="17463" cy="33338"/>
            </a:xfrm>
            <a:custGeom>
              <a:avLst/>
              <a:gdLst/>
              <a:ahLst/>
              <a:cxnLst>
                <a:cxn ang="0">
                  <a:pos x="36" y="2"/>
                </a:cxn>
                <a:cxn ang="0">
                  <a:pos x="36" y="2"/>
                </a:cxn>
                <a:cxn ang="0">
                  <a:pos x="19" y="38"/>
                </a:cxn>
                <a:cxn ang="0">
                  <a:pos x="2" y="74"/>
                </a:cxn>
                <a:cxn ang="0">
                  <a:pos x="2" y="74"/>
                </a:cxn>
                <a:cxn ang="0">
                  <a:pos x="0" y="77"/>
                </a:cxn>
                <a:cxn ang="0">
                  <a:pos x="2" y="79"/>
                </a:cxn>
                <a:cxn ang="0">
                  <a:pos x="4" y="82"/>
                </a:cxn>
                <a:cxn ang="0">
                  <a:pos x="6" y="83"/>
                </a:cxn>
                <a:cxn ang="0">
                  <a:pos x="8" y="83"/>
                </a:cxn>
                <a:cxn ang="0">
                  <a:pos x="10" y="82"/>
                </a:cxn>
                <a:cxn ang="0">
                  <a:pos x="11" y="79"/>
                </a:cxn>
                <a:cxn ang="0">
                  <a:pos x="11" y="79"/>
                </a:cxn>
                <a:cxn ang="0">
                  <a:pos x="28" y="44"/>
                </a:cxn>
                <a:cxn ang="0">
                  <a:pos x="45" y="7"/>
                </a:cxn>
                <a:cxn ang="0">
                  <a:pos x="45" y="7"/>
                </a:cxn>
                <a:cxn ang="0">
                  <a:pos x="46" y="5"/>
                </a:cxn>
                <a:cxn ang="0">
                  <a:pos x="46" y="4"/>
                </a:cxn>
                <a:cxn ang="0">
                  <a:pos x="44" y="0"/>
                </a:cxn>
                <a:cxn ang="0">
                  <a:pos x="40" y="0"/>
                </a:cxn>
                <a:cxn ang="0">
                  <a:pos x="37" y="0"/>
                </a:cxn>
                <a:cxn ang="0">
                  <a:pos x="36" y="2"/>
                </a:cxn>
                <a:cxn ang="0">
                  <a:pos x="36" y="2"/>
                </a:cxn>
              </a:cxnLst>
              <a:rect l="0" t="0" r="r" b="b"/>
              <a:pathLst>
                <a:path w="46" h="83">
                  <a:moveTo>
                    <a:pt x="36" y="2"/>
                  </a:moveTo>
                  <a:lnTo>
                    <a:pt x="36" y="2"/>
                  </a:lnTo>
                  <a:lnTo>
                    <a:pt x="19" y="38"/>
                  </a:lnTo>
                  <a:lnTo>
                    <a:pt x="2" y="74"/>
                  </a:lnTo>
                  <a:lnTo>
                    <a:pt x="2" y="74"/>
                  </a:lnTo>
                  <a:lnTo>
                    <a:pt x="0" y="77"/>
                  </a:lnTo>
                  <a:lnTo>
                    <a:pt x="2" y="79"/>
                  </a:lnTo>
                  <a:lnTo>
                    <a:pt x="4" y="82"/>
                  </a:lnTo>
                  <a:lnTo>
                    <a:pt x="6" y="83"/>
                  </a:lnTo>
                  <a:lnTo>
                    <a:pt x="8" y="83"/>
                  </a:lnTo>
                  <a:lnTo>
                    <a:pt x="10" y="82"/>
                  </a:lnTo>
                  <a:lnTo>
                    <a:pt x="11" y="79"/>
                  </a:lnTo>
                  <a:lnTo>
                    <a:pt x="11" y="79"/>
                  </a:lnTo>
                  <a:lnTo>
                    <a:pt x="28" y="44"/>
                  </a:lnTo>
                  <a:lnTo>
                    <a:pt x="45" y="7"/>
                  </a:lnTo>
                  <a:lnTo>
                    <a:pt x="45" y="7"/>
                  </a:lnTo>
                  <a:lnTo>
                    <a:pt x="46" y="5"/>
                  </a:lnTo>
                  <a:lnTo>
                    <a:pt x="46" y="4"/>
                  </a:lnTo>
                  <a:lnTo>
                    <a:pt x="44" y="0"/>
                  </a:lnTo>
                  <a:lnTo>
                    <a:pt x="40" y="0"/>
                  </a:lnTo>
                  <a:lnTo>
                    <a:pt x="37"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6" name="chenying0907 1112"/>
            <p:cNvSpPr/>
            <p:nvPr/>
          </p:nvSpPr>
          <p:spPr bwMode="auto">
            <a:xfrm>
              <a:off x="4611688" y="4338638"/>
              <a:ext cx="9525" cy="42863"/>
            </a:xfrm>
            <a:custGeom>
              <a:avLst/>
              <a:gdLst/>
              <a:ahLst/>
              <a:cxnLst>
                <a:cxn ang="0">
                  <a:pos x="26" y="99"/>
                </a:cxn>
                <a:cxn ang="0">
                  <a:pos x="26" y="99"/>
                </a:cxn>
                <a:cxn ang="0">
                  <a:pos x="25" y="89"/>
                </a:cxn>
                <a:cxn ang="0">
                  <a:pos x="25" y="77"/>
                </a:cxn>
                <a:cxn ang="0">
                  <a:pos x="24" y="67"/>
                </a:cxn>
                <a:cxn ang="0">
                  <a:pos x="22" y="57"/>
                </a:cxn>
                <a:cxn ang="0">
                  <a:pos x="22" y="57"/>
                </a:cxn>
                <a:cxn ang="0">
                  <a:pos x="12" y="4"/>
                </a:cxn>
                <a:cxn ang="0">
                  <a:pos x="12" y="4"/>
                </a:cxn>
                <a:cxn ang="0">
                  <a:pos x="11" y="1"/>
                </a:cxn>
                <a:cxn ang="0">
                  <a:pos x="9" y="0"/>
                </a:cxn>
                <a:cxn ang="0">
                  <a:pos x="5" y="0"/>
                </a:cxn>
                <a:cxn ang="0">
                  <a:pos x="1" y="3"/>
                </a:cxn>
                <a:cxn ang="0">
                  <a:pos x="0" y="4"/>
                </a:cxn>
                <a:cxn ang="0">
                  <a:pos x="0" y="6"/>
                </a:cxn>
                <a:cxn ang="0">
                  <a:pos x="0" y="6"/>
                </a:cxn>
                <a:cxn ang="0">
                  <a:pos x="11" y="54"/>
                </a:cxn>
                <a:cxn ang="0">
                  <a:pos x="11" y="54"/>
                </a:cxn>
                <a:cxn ang="0">
                  <a:pos x="12" y="65"/>
                </a:cxn>
                <a:cxn ang="0">
                  <a:pos x="13" y="77"/>
                </a:cxn>
                <a:cxn ang="0">
                  <a:pos x="13" y="90"/>
                </a:cxn>
                <a:cxn ang="0">
                  <a:pos x="16" y="102"/>
                </a:cxn>
                <a:cxn ang="0">
                  <a:pos x="16" y="102"/>
                </a:cxn>
                <a:cxn ang="0">
                  <a:pos x="17" y="105"/>
                </a:cxn>
                <a:cxn ang="0">
                  <a:pos x="18" y="106"/>
                </a:cxn>
                <a:cxn ang="0">
                  <a:pos x="22" y="106"/>
                </a:cxn>
                <a:cxn ang="0">
                  <a:pos x="26" y="103"/>
                </a:cxn>
                <a:cxn ang="0">
                  <a:pos x="26" y="101"/>
                </a:cxn>
                <a:cxn ang="0">
                  <a:pos x="26" y="99"/>
                </a:cxn>
                <a:cxn ang="0">
                  <a:pos x="26" y="99"/>
                </a:cxn>
              </a:cxnLst>
              <a:rect l="0" t="0" r="r" b="b"/>
              <a:pathLst>
                <a:path w="26" h="106">
                  <a:moveTo>
                    <a:pt x="26" y="99"/>
                  </a:moveTo>
                  <a:lnTo>
                    <a:pt x="26" y="99"/>
                  </a:lnTo>
                  <a:lnTo>
                    <a:pt x="25" y="89"/>
                  </a:lnTo>
                  <a:lnTo>
                    <a:pt x="25" y="77"/>
                  </a:lnTo>
                  <a:lnTo>
                    <a:pt x="24" y="67"/>
                  </a:lnTo>
                  <a:lnTo>
                    <a:pt x="22" y="57"/>
                  </a:lnTo>
                  <a:lnTo>
                    <a:pt x="22" y="57"/>
                  </a:lnTo>
                  <a:lnTo>
                    <a:pt x="12" y="4"/>
                  </a:lnTo>
                  <a:lnTo>
                    <a:pt x="12" y="4"/>
                  </a:lnTo>
                  <a:lnTo>
                    <a:pt x="11" y="1"/>
                  </a:lnTo>
                  <a:lnTo>
                    <a:pt x="9" y="0"/>
                  </a:lnTo>
                  <a:lnTo>
                    <a:pt x="5" y="0"/>
                  </a:lnTo>
                  <a:lnTo>
                    <a:pt x="1" y="3"/>
                  </a:lnTo>
                  <a:lnTo>
                    <a:pt x="0" y="4"/>
                  </a:lnTo>
                  <a:lnTo>
                    <a:pt x="0" y="6"/>
                  </a:lnTo>
                  <a:lnTo>
                    <a:pt x="0" y="6"/>
                  </a:lnTo>
                  <a:lnTo>
                    <a:pt x="11" y="54"/>
                  </a:lnTo>
                  <a:lnTo>
                    <a:pt x="11" y="54"/>
                  </a:lnTo>
                  <a:lnTo>
                    <a:pt x="12" y="65"/>
                  </a:lnTo>
                  <a:lnTo>
                    <a:pt x="13" y="77"/>
                  </a:lnTo>
                  <a:lnTo>
                    <a:pt x="13" y="90"/>
                  </a:lnTo>
                  <a:lnTo>
                    <a:pt x="16" y="102"/>
                  </a:lnTo>
                  <a:lnTo>
                    <a:pt x="16" y="102"/>
                  </a:lnTo>
                  <a:lnTo>
                    <a:pt x="17" y="105"/>
                  </a:lnTo>
                  <a:lnTo>
                    <a:pt x="18" y="106"/>
                  </a:lnTo>
                  <a:lnTo>
                    <a:pt x="22" y="106"/>
                  </a:lnTo>
                  <a:lnTo>
                    <a:pt x="26" y="103"/>
                  </a:lnTo>
                  <a:lnTo>
                    <a:pt x="26" y="101"/>
                  </a:lnTo>
                  <a:lnTo>
                    <a:pt x="26" y="99"/>
                  </a:lnTo>
                  <a:lnTo>
                    <a:pt x="26" y="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7" name="chenying0907 1113"/>
            <p:cNvSpPr/>
            <p:nvPr/>
          </p:nvSpPr>
          <p:spPr bwMode="auto">
            <a:xfrm>
              <a:off x="4622801" y="4319588"/>
              <a:ext cx="17463" cy="50800"/>
            </a:xfrm>
            <a:custGeom>
              <a:avLst/>
              <a:gdLst/>
              <a:ahLst/>
              <a:cxnLst>
                <a:cxn ang="0">
                  <a:pos x="46" y="121"/>
                </a:cxn>
                <a:cxn ang="0">
                  <a:pos x="46" y="121"/>
                </a:cxn>
                <a:cxn ang="0">
                  <a:pos x="39" y="107"/>
                </a:cxn>
                <a:cxn ang="0">
                  <a:pos x="36" y="93"/>
                </a:cxn>
                <a:cxn ang="0">
                  <a:pos x="32" y="80"/>
                </a:cxn>
                <a:cxn ang="0">
                  <a:pos x="29" y="64"/>
                </a:cxn>
                <a:cxn ang="0">
                  <a:pos x="29" y="64"/>
                </a:cxn>
                <a:cxn ang="0">
                  <a:pos x="25" y="50"/>
                </a:cxn>
                <a:cxn ang="0">
                  <a:pos x="20" y="36"/>
                </a:cxn>
                <a:cxn ang="0">
                  <a:pos x="15" y="21"/>
                </a:cxn>
                <a:cxn ang="0">
                  <a:pos x="13" y="13"/>
                </a:cxn>
                <a:cxn ang="0">
                  <a:pos x="12" y="5"/>
                </a:cxn>
                <a:cxn ang="0">
                  <a:pos x="12" y="5"/>
                </a:cxn>
                <a:cxn ang="0">
                  <a:pos x="12" y="3"/>
                </a:cxn>
                <a:cxn ang="0">
                  <a:pos x="11" y="2"/>
                </a:cxn>
                <a:cxn ang="0">
                  <a:pos x="5" y="0"/>
                </a:cxn>
                <a:cxn ang="0">
                  <a:pos x="3" y="2"/>
                </a:cxn>
                <a:cxn ang="0">
                  <a:pos x="2" y="3"/>
                </a:cxn>
                <a:cxn ang="0">
                  <a:pos x="0" y="5"/>
                </a:cxn>
                <a:cxn ang="0">
                  <a:pos x="0" y="5"/>
                </a:cxn>
                <a:cxn ang="0">
                  <a:pos x="2" y="13"/>
                </a:cxn>
                <a:cxn ang="0">
                  <a:pos x="3" y="22"/>
                </a:cxn>
                <a:cxn ang="0">
                  <a:pos x="8" y="37"/>
                </a:cxn>
                <a:cxn ang="0">
                  <a:pos x="13" y="53"/>
                </a:cxn>
                <a:cxn ang="0">
                  <a:pos x="19" y="68"/>
                </a:cxn>
                <a:cxn ang="0">
                  <a:pos x="19" y="68"/>
                </a:cxn>
                <a:cxn ang="0">
                  <a:pos x="25" y="97"/>
                </a:cxn>
                <a:cxn ang="0">
                  <a:pos x="29" y="111"/>
                </a:cxn>
                <a:cxn ang="0">
                  <a:pos x="36" y="127"/>
                </a:cxn>
                <a:cxn ang="0">
                  <a:pos x="36" y="127"/>
                </a:cxn>
                <a:cxn ang="0">
                  <a:pos x="37" y="128"/>
                </a:cxn>
                <a:cxn ang="0">
                  <a:pos x="39" y="130"/>
                </a:cxn>
                <a:cxn ang="0">
                  <a:pos x="43" y="128"/>
                </a:cxn>
                <a:cxn ang="0">
                  <a:pos x="46" y="126"/>
                </a:cxn>
                <a:cxn ang="0">
                  <a:pos x="46" y="123"/>
                </a:cxn>
                <a:cxn ang="0">
                  <a:pos x="46" y="121"/>
                </a:cxn>
                <a:cxn ang="0">
                  <a:pos x="46" y="121"/>
                </a:cxn>
              </a:cxnLst>
              <a:rect l="0" t="0" r="r" b="b"/>
              <a:pathLst>
                <a:path w="46" h="130">
                  <a:moveTo>
                    <a:pt x="46" y="121"/>
                  </a:moveTo>
                  <a:lnTo>
                    <a:pt x="46" y="121"/>
                  </a:lnTo>
                  <a:lnTo>
                    <a:pt x="39" y="107"/>
                  </a:lnTo>
                  <a:lnTo>
                    <a:pt x="36" y="93"/>
                  </a:lnTo>
                  <a:lnTo>
                    <a:pt x="32" y="80"/>
                  </a:lnTo>
                  <a:lnTo>
                    <a:pt x="29" y="64"/>
                  </a:lnTo>
                  <a:lnTo>
                    <a:pt x="29" y="64"/>
                  </a:lnTo>
                  <a:lnTo>
                    <a:pt x="25" y="50"/>
                  </a:lnTo>
                  <a:lnTo>
                    <a:pt x="20" y="36"/>
                  </a:lnTo>
                  <a:lnTo>
                    <a:pt x="15" y="21"/>
                  </a:lnTo>
                  <a:lnTo>
                    <a:pt x="13" y="13"/>
                  </a:lnTo>
                  <a:lnTo>
                    <a:pt x="12" y="5"/>
                  </a:lnTo>
                  <a:lnTo>
                    <a:pt x="12" y="5"/>
                  </a:lnTo>
                  <a:lnTo>
                    <a:pt x="12" y="3"/>
                  </a:lnTo>
                  <a:lnTo>
                    <a:pt x="11" y="2"/>
                  </a:lnTo>
                  <a:lnTo>
                    <a:pt x="5" y="0"/>
                  </a:lnTo>
                  <a:lnTo>
                    <a:pt x="3" y="2"/>
                  </a:lnTo>
                  <a:lnTo>
                    <a:pt x="2" y="3"/>
                  </a:lnTo>
                  <a:lnTo>
                    <a:pt x="0" y="5"/>
                  </a:lnTo>
                  <a:lnTo>
                    <a:pt x="0" y="5"/>
                  </a:lnTo>
                  <a:lnTo>
                    <a:pt x="2" y="13"/>
                  </a:lnTo>
                  <a:lnTo>
                    <a:pt x="3" y="22"/>
                  </a:lnTo>
                  <a:lnTo>
                    <a:pt x="8" y="37"/>
                  </a:lnTo>
                  <a:lnTo>
                    <a:pt x="13" y="53"/>
                  </a:lnTo>
                  <a:lnTo>
                    <a:pt x="19" y="68"/>
                  </a:lnTo>
                  <a:lnTo>
                    <a:pt x="19" y="68"/>
                  </a:lnTo>
                  <a:lnTo>
                    <a:pt x="25" y="97"/>
                  </a:lnTo>
                  <a:lnTo>
                    <a:pt x="29" y="111"/>
                  </a:lnTo>
                  <a:lnTo>
                    <a:pt x="36" y="127"/>
                  </a:lnTo>
                  <a:lnTo>
                    <a:pt x="36" y="127"/>
                  </a:lnTo>
                  <a:lnTo>
                    <a:pt x="37" y="128"/>
                  </a:lnTo>
                  <a:lnTo>
                    <a:pt x="39" y="130"/>
                  </a:lnTo>
                  <a:lnTo>
                    <a:pt x="43" y="128"/>
                  </a:lnTo>
                  <a:lnTo>
                    <a:pt x="46" y="126"/>
                  </a:lnTo>
                  <a:lnTo>
                    <a:pt x="46" y="123"/>
                  </a:lnTo>
                  <a:lnTo>
                    <a:pt x="46" y="121"/>
                  </a:lnTo>
                  <a:lnTo>
                    <a:pt x="46" y="12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8" name="chenying0907 1114"/>
            <p:cNvSpPr/>
            <p:nvPr/>
          </p:nvSpPr>
          <p:spPr bwMode="auto">
            <a:xfrm>
              <a:off x="4633913" y="4305300"/>
              <a:ext cx="17463" cy="44450"/>
            </a:xfrm>
            <a:custGeom>
              <a:avLst/>
              <a:gdLst/>
              <a:ahLst/>
              <a:cxnLst>
                <a:cxn ang="0">
                  <a:pos x="35" y="53"/>
                </a:cxn>
                <a:cxn ang="0">
                  <a:pos x="35" y="53"/>
                </a:cxn>
                <a:cxn ang="0">
                  <a:pos x="30" y="41"/>
                </a:cxn>
                <a:cxn ang="0">
                  <a:pos x="22" y="29"/>
                </a:cxn>
                <a:cxn ang="0">
                  <a:pos x="22" y="29"/>
                </a:cxn>
                <a:cxn ang="0">
                  <a:pos x="14" y="19"/>
                </a:cxn>
                <a:cxn ang="0">
                  <a:pos x="11" y="13"/>
                </a:cxn>
                <a:cxn ang="0">
                  <a:pos x="10" y="9"/>
                </a:cxn>
                <a:cxn ang="0">
                  <a:pos x="10" y="7"/>
                </a:cxn>
                <a:cxn ang="0">
                  <a:pos x="10" y="7"/>
                </a:cxn>
                <a:cxn ang="0">
                  <a:pos x="10" y="4"/>
                </a:cxn>
                <a:cxn ang="0">
                  <a:pos x="9" y="3"/>
                </a:cxn>
                <a:cxn ang="0">
                  <a:pos x="6" y="0"/>
                </a:cxn>
                <a:cxn ang="0">
                  <a:pos x="4" y="0"/>
                </a:cxn>
                <a:cxn ang="0">
                  <a:pos x="2" y="0"/>
                </a:cxn>
                <a:cxn ang="0">
                  <a:pos x="0" y="2"/>
                </a:cxn>
                <a:cxn ang="0">
                  <a:pos x="0" y="4"/>
                </a:cxn>
                <a:cxn ang="0">
                  <a:pos x="0" y="4"/>
                </a:cxn>
                <a:cxn ang="0">
                  <a:pos x="0" y="8"/>
                </a:cxn>
                <a:cxn ang="0">
                  <a:pos x="0" y="13"/>
                </a:cxn>
                <a:cxn ang="0">
                  <a:pos x="2" y="21"/>
                </a:cxn>
                <a:cxn ang="0">
                  <a:pos x="8" y="28"/>
                </a:cxn>
                <a:cxn ang="0">
                  <a:pos x="13" y="36"/>
                </a:cxn>
                <a:cxn ang="0">
                  <a:pos x="13" y="36"/>
                </a:cxn>
                <a:cxn ang="0">
                  <a:pos x="18" y="43"/>
                </a:cxn>
                <a:cxn ang="0">
                  <a:pos x="22" y="51"/>
                </a:cxn>
                <a:cxn ang="0">
                  <a:pos x="26" y="59"/>
                </a:cxn>
                <a:cxn ang="0">
                  <a:pos x="28" y="68"/>
                </a:cxn>
                <a:cxn ang="0">
                  <a:pos x="32" y="87"/>
                </a:cxn>
                <a:cxn ang="0">
                  <a:pos x="34" y="105"/>
                </a:cxn>
                <a:cxn ang="0">
                  <a:pos x="34" y="105"/>
                </a:cxn>
                <a:cxn ang="0">
                  <a:pos x="34" y="106"/>
                </a:cxn>
                <a:cxn ang="0">
                  <a:pos x="35" y="109"/>
                </a:cxn>
                <a:cxn ang="0">
                  <a:pos x="39" y="110"/>
                </a:cxn>
                <a:cxn ang="0">
                  <a:pos x="43" y="109"/>
                </a:cxn>
                <a:cxn ang="0">
                  <a:pos x="44" y="106"/>
                </a:cxn>
                <a:cxn ang="0">
                  <a:pos x="45" y="105"/>
                </a:cxn>
                <a:cxn ang="0">
                  <a:pos x="45" y="105"/>
                </a:cxn>
                <a:cxn ang="0">
                  <a:pos x="44" y="90"/>
                </a:cxn>
                <a:cxn ang="0">
                  <a:pos x="43" y="77"/>
                </a:cxn>
                <a:cxn ang="0">
                  <a:pos x="40" y="64"/>
                </a:cxn>
                <a:cxn ang="0">
                  <a:pos x="35" y="53"/>
                </a:cxn>
                <a:cxn ang="0">
                  <a:pos x="35" y="53"/>
                </a:cxn>
              </a:cxnLst>
              <a:rect l="0" t="0" r="r" b="b"/>
              <a:pathLst>
                <a:path w="45" h="110">
                  <a:moveTo>
                    <a:pt x="35" y="53"/>
                  </a:moveTo>
                  <a:lnTo>
                    <a:pt x="35" y="53"/>
                  </a:lnTo>
                  <a:lnTo>
                    <a:pt x="30" y="41"/>
                  </a:lnTo>
                  <a:lnTo>
                    <a:pt x="22" y="29"/>
                  </a:lnTo>
                  <a:lnTo>
                    <a:pt x="22" y="29"/>
                  </a:lnTo>
                  <a:lnTo>
                    <a:pt x="14" y="19"/>
                  </a:lnTo>
                  <a:lnTo>
                    <a:pt x="11" y="13"/>
                  </a:lnTo>
                  <a:lnTo>
                    <a:pt x="10" y="9"/>
                  </a:lnTo>
                  <a:lnTo>
                    <a:pt x="10" y="7"/>
                  </a:lnTo>
                  <a:lnTo>
                    <a:pt x="10" y="7"/>
                  </a:lnTo>
                  <a:lnTo>
                    <a:pt x="10" y="4"/>
                  </a:lnTo>
                  <a:lnTo>
                    <a:pt x="9" y="3"/>
                  </a:lnTo>
                  <a:lnTo>
                    <a:pt x="6" y="0"/>
                  </a:lnTo>
                  <a:lnTo>
                    <a:pt x="4" y="0"/>
                  </a:lnTo>
                  <a:lnTo>
                    <a:pt x="2" y="0"/>
                  </a:lnTo>
                  <a:lnTo>
                    <a:pt x="0" y="2"/>
                  </a:lnTo>
                  <a:lnTo>
                    <a:pt x="0" y="4"/>
                  </a:lnTo>
                  <a:lnTo>
                    <a:pt x="0" y="4"/>
                  </a:lnTo>
                  <a:lnTo>
                    <a:pt x="0" y="8"/>
                  </a:lnTo>
                  <a:lnTo>
                    <a:pt x="0" y="13"/>
                  </a:lnTo>
                  <a:lnTo>
                    <a:pt x="2" y="21"/>
                  </a:lnTo>
                  <a:lnTo>
                    <a:pt x="8" y="28"/>
                  </a:lnTo>
                  <a:lnTo>
                    <a:pt x="13" y="36"/>
                  </a:lnTo>
                  <a:lnTo>
                    <a:pt x="13" y="36"/>
                  </a:lnTo>
                  <a:lnTo>
                    <a:pt x="18" y="43"/>
                  </a:lnTo>
                  <a:lnTo>
                    <a:pt x="22" y="51"/>
                  </a:lnTo>
                  <a:lnTo>
                    <a:pt x="26" y="59"/>
                  </a:lnTo>
                  <a:lnTo>
                    <a:pt x="28" y="68"/>
                  </a:lnTo>
                  <a:lnTo>
                    <a:pt x="32" y="87"/>
                  </a:lnTo>
                  <a:lnTo>
                    <a:pt x="34" y="105"/>
                  </a:lnTo>
                  <a:lnTo>
                    <a:pt x="34" y="105"/>
                  </a:lnTo>
                  <a:lnTo>
                    <a:pt x="34" y="106"/>
                  </a:lnTo>
                  <a:lnTo>
                    <a:pt x="35" y="109"/>
                  </a:lnTo>
                  <a:lnTo>
                    <a:pt x="39" y="110"/>
                  </a:lnTo>
                  <a:lnTo>
                    <a:pt x="43" y="109"/>
                  </a:lnTo>
                  <a:lnTo>
                    <a:pt x="44" y="106"/>
                  </a:lnTo>
                  <a:lnTo>
                    <a:pt x="45" y="105"/>
                  </a:lnTo>
                  <a:lnTo>
                    <a:pt x="45" y="105"/>
                  </a:lnTo>
                  <a:lnTo>
                    <a:pt x="44" y="90"/>
                  </a:lnTo>
                  <a:lnTo>
                    <a:pt x="43" y="77"/>
                  </a:lnTo>
                  <a:lnTo>
                    <a:pt x="40" y="64"/>
                  </a:lnTo>
                  <a:lnTo>
                    <a:pt x="35" y="53"/>
                  </a:lnTo>
                  <a:lnTo>
                    <a:pt x="35" y="5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9" name="chenying0907 1115"/>
            <p:cNvSpPr/>
            <p:nvPr/>
          </p:nvSpPr>
          <p:spPr bwMode="auto">
            <a:xfrm>
              <a:off x="4651376" y="4284663"/>
              <a:ext cx="17463" cy="46038"/>
            </a:xfrm>
            <a:custGeom>
              <a:avLst/>
              <a:gdLst/>
              <a:ahLst/>
              <a:cxnLst>
                <a:cxn ang="0">
                  <a:pos x="32" y="51"/>
                </a:cxn>
                <a:cxn ang="0">
                  <a:pos x="32" y="51"/>
                </a:cxn>
                <a:cxn ang="0">
                  <a:pos x="27" y="27"/>
                </a:cxn>
                <a:cxn ang="0">
                  <a:pos x="27" y="27"/>
                </a:cxn>
                <a:cxn ang="0">
                  <a:pos x="24" y="21"/>
                </a:cxn>
                <a:cxn ang="0">
                  <a:pos x="19" y="14"/>
                </a:cxn>
                <a:cxn ang="0">
                  <a:pos x="11" y="2"/>
                </a:cxn>
                <a:cxn ang="0">
                  <a:pos x="11" y="2"/>
                </a:cxn>
                <a:cxn ang="0">
                  <a:pos x="8" y="1"/>
                </a:cxn>
                <a:cxn ang="0">
                  <a:pos x="7" y="0"/>
                </a:cxn>
                <a:cxn ang="0">
                  <a:pos x="3" y="1"/>
                </a:cxn>
                <a:cxn ang="0">
                  <a:pos x="0" y="4"/>
                </a:cxn>
                <a:cxn ang="0">
                  <a:pos x="0" y="6"/>
                </a:cxn>
                <a:cxn ang="0">
                  <a:pos x="0" y="7"/>
                </a:cxn>
                <a:cxn ang="0">
                  <a:pos x="0" y="7"/>
                </a:cxn>
                <a:cxn ang="0">
                  <a:pos x="14" y="30"/>
                </a:cxn>
                <a:cxn ang="0">
                  <a:pos x="17" y="41"/>
                </a:cxn>
                <a:cxn ang="0">
                  <a:pos x="21" y="53"/>
                </a:cxn>
                <a:cxn ang="0">
                  <a:pos x="21" y="53"/>
                </a:cxn>
                <a:cxn ang="0">
                  <a:pos x="27" y="82"/>
                </a:cxn>
                <a:cxn ang="0">
                  <a:pos x="29" y="96"/>
                </a:cxn>
                <a:cxn ang="0">
                  <a:pos x="31" y="112"/>
                </a:cxn>
                <a:cxn ang="0">
                  <a:pos x="31" y="112"/>
                </a:cxn>
                <a:cxn ang="0">
                  <a:pos x="31" y="115"/>
                </a:cxn>
                <a:cxn ang="0">
                  <a:pos x="32" y="116"/>
                </a:cxn>
                <a:cxn ang="0">
                  <a:pos x="36" y="117"/>
                </a:cxn>
                <a:cxn ang="0">
                  <a:pos x="40" y="116"/>
                </a:cxn>
                <a:cxn ang="0">
                  <a:pos x="41" y="115"/>
                </a:cxn>
                <a:cxn ang="0">
                  <a:pos x="42" y="112"/>
                </a:cxn>
                <a:cxn ang="0">
                  <a:pos x="42" y="112"/>
                </a:cxn>
                <a:cxn ang="0">
                  <a:pos x="41" y="96"/>
                </a:cxn>
                <a:cxn ang="0">
                  <a:pos x="38" y="81"/>
                </a:cxn>
                <a:cxn ang="0">
                  <a:pos x="36" y="65"/>
                </a:cxn>
                <a:cxn ang="0">
                  <a:pos x="32" y="51"/>
                </a:cxn>
                <a:cxn ang="0">
                  <a:pos x="32" y="51"/>
                </a:cxn>
              </a:cxnLst>
              <a:rect l="0" t="0" r="r" b="b"/>
              <a:pathLst>
                <a:path w="42" h="117">
                  <a:moveTo>
                    <a:pt x="32" y="51"/>
                  </a:moveTo>
                  <a:lnTo>
                    <a:pt x="32" y="51"/>
                  </a:lnTo>
                  <a:lnTo>
                    <a:pt x="27" y="27"/>
                  </a:lnTo>
                  <a:lnTo>
                    <a:pt x="27" y="27"/>
                  </a:lnTo>
                  <a:lnTo>
                    <a:pt x="24" y="21"/>
                  </a:lnTo>
                  <a:lnTo>
                    <a:pt x="19" y="14"/>
                  </a:lnTo>
                  <a:lnTo>
                    <a:pt x="11" y="2"/>
                  </a:lnTo>
                  <a:lnTo>
                    <a:pt x="11" y="2"/>
                  </a:lnTo>
                  <a:lnTo>
                    <a:pt x="8" y="1"/>
                  </a:lnTo>
                  <a:lnTo>
                    <a:pt x="7" y="0"/>
                  </a:lnTo>
                  <a:lnTo>
                    <a:pt x="3" y="1"/>
                  </a:lnTo>
                  <a:lnTo>
                    <a:pt x="0" y="4"/>
                  </a:lnTo>
                  <a:lnTo>
                    <a:pt x="0" y="6"/>
                  </a:lnTo>
                  <a:lnTo>
                    <a:pt x="0" y="7"/>
                  </a:lnTo>
                  <a:lnTo>
                    <a:pt x="0" y="7"/>
                  </a:lnTo>
                  <a:lnTo>
                    <a:pt x="14" y="30"/>
                  </a:lnTo>
                  <a:lnTo>
                    <a:pt x="17" y="41"/>
                  </a:lnTo>
                  <a:lnTo>
                    <a:pt x="21" y="53"/>
                  </a:lnTo>
                  <a:lnTo>
                    <a:pt x="21" y="53"/>
                  </a:lnTo>
                  <a:lnTo>
                    <a:pt x="27" y="82"/>
                  </a:lnTo>
                  <a:lnTo>
                    <a:pt x="29" y="96"/>
                  </a:lnTo>
                  <a:lnTo>
                    <a:pt x="31" y="112"/>
                  </a:lnTo>
                  <a:lnTo>
                    <a:pt x="31" y="112"/>
                  </a:lnTo>
                  <a:lnTo>
                    <a:pt x="31" y="115"/>
                  </a:lnTo>
                  <a:lnTo>
                    <a:pt x="32" y="116"/>
                  </a:lnTo>
                  <a:lnTo>
                    <a:pt x="36" y="117"/>
                  </a:lnTo>
                  <a:lnTo>
                    <a:pt x="40" y="116"/>
                  </a:lnTo>
                  <a:lnTo>
                    <a:pt x="41" y="115"/>
                  </a:lnTo>
                  <a:lnTo>
                    <a:pt x="42" y="112"/>
                  </a:lnTo>
                  <a:lnTo>
                    <a:pt x="42" y="112"/>
                  </a:lnTo>
                  <a:lnTo>
                    <a:pt x="41" y="96"/>
                  </a:lnTo>
                  <a:lnTo>
                    <a:pt x="38" y="81"/>
                  </a:lnTo>
                  <a:lnTo>
                    <a:pt x="36" y="65"/>
                  </a:lnTo>
                  <a:lnTo>
                    <a:pt x="32" y="51"/>
                  </a:lnTo>
                  <a:lnTo>
                    <a:pt x="32" y="5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0" name="chenying0907 1116"/>
            <p:cNvSpPr/>
            <p:nvPr/>
          </p:nvSpPr>
          <p:spPr bwMode="auto">
            <a:xfrm>
              <a:off x="4673601" y="4270375"/>
              <a:ext cx="14288" cy="47625"/>
            </a:xfrm>
            <a:custGeom>
              <a:avLst/>
              <a:gdLst/>
              <a:ahLst/>
              <a:cxnLst>
                <a:cxn ang="0">
                  <a:pos x="11" y="4"/>
                </a:cxn>
                <a:cxn ang="0">
                  <a:pos x="11" y="4"/>
                </a:cxn>
                <a:cxn ang="0">
                  <a:pos x="9" y="1"/>
                </a:cxn>
                <a:cxn ang="0">
                  <a:pos x="8" y="0"/>
                </a:cxn>
                <a:cxn ang="0">
                  <a:pos x="7" y="0"/>
                </a:cxn>
                <a:cxn ang="0">
                  <a:pos x="4" y="0"/>
                </a:cxn>
                <a:cxn ang="0">
                  <a:pos x="0" y="2"/>
                </a:cxn>
                <a:cxn ang="0">
                  <a:pos x="0" y="4"/>
                </a:cxn>
                <a:cxn ang="0">
                  <a:pos x="0" y="6"/>
                </a:cxn>
                <a:cxn ang="0">
                  <a:pos x="0" y="6"/>
                </a:cxn>
                <a:cxn ang="0">
                  <a:pos x="3" y="19"/>
                </a:cxn>
                <a:cxn ang="0">
                  <a:pos x="5" y="32"/>
                </a:cxn>
                <a:cxn ang="0">
                  <a:pos x="14" y="58"/>
                </a:cxn>
                <a:cxn ang="0">
                  <a:pos x="22" y="85"/>
                </a:cxn>
                <a:cxn ang="0">
                  <a:pos x="25" y="98"/>
                </a:cxn>
                <a:cxn ang="0">
                  <a:pos x="26" y="112"/>
                </a:cxn>
                <a:cxn ang="0">
                  <a:pos x="26" y="112"/>
                </a:cxn>
                <a:cxn ang="0">
                  <a:pos x="26" y="113"/>
                </a:cxn>
                <a:cxn ang="0">
                  <a:pos x="28" y="116"/>
                </a:cxn>
                <a:cxn ang="0">
                  <a:pos x="31" y="117"/>
                </a:cxn>
                <a:cxn ang="0">
                  <a:pos x="35" y="116"/>
                </a:cxn>
                <a:cxn ang="0">
                  <a:pos x="37" y="113"/>
                </a:cxn>
                <a:cxn ang="0">
                  <a:pos x="37" y="112"/>
                </a:cxn>
                <a:cxn ang="0">
                  <a:pos x="37" y="112"/>
                </a:cxn>
                <a:cxn ang="0">
                  <a:pos x="35" y="98"/>
                </a:cxn>
                <a:cxn ang="0">
                  <a:pos x="33" y="83"/>
                </a:cxn>
                <a:cxn ang="0">
                  <a:pos x="25" y="57"/>
                </a:cxn>
                <a:cxn ang="0">
                  <a:pos x="17" y="31"/>
                </a:cxn>
                <a:cxn ang="0">
                  <a:pos x="13" y="17"/>
                </a:cxn>
                <a:cxn ang="0">
                  <a:pos x="11" y="4"/>
                </a:cxn>
                <a:cxn ang="0">
                  <a:pos x="11" y="4"/>
                </a:cxn>
              </a:cxnLst>
              <a:rect l="0" t="0" r="r" b="b"/>
              <a:pathLst>
                <a:path w="37" h="117">
                  <a:moveTo>
                    <a:pt x="11" y="4"/>
                  </a:moveTo>
                  <a:lnTo>
                    <a:pt x="11" y="4"/>
                  </a:lnTo>
                  <a:lnTo>
                    <a:pt x="9" y="1"/>
                  </a:lnTo>
                  <a:lnTo>
                    <a:pt x="8" y="0"/>
                  </a:lnTo>
                  <a:lnTo>
                    <a:pt x="7" y="0"/>
                  </a:lnTo>
                  <a:lnTo>
                    <a:pt x="4" y="0"/>
                  </a:lnTo>
                  <a:lnTo>
                    <a:pt x="0" y="2"/>
                  </a:lnTo>
                  <a:lnTo>
                    <a:pt x="0" y="4"/>
                  </a:lnTo>
                  <a:lnTo>
                    <a:pt x="0" y="6"/>
                  </a:lnTo>
                  <a:lnTo>
                    <a:pt x="0" y="6"/>
                  </a:lnTo>
                  <a:lnTo>
                    <a:pt x="3" y="19"/>
                  </a:lnTo>
                  <a:lnTo>
                    <a:pt x="5" y="32"/>
                  </a:lnTo>
                  <a:lnTo>
                    <a:pt x="14" y="58"/>
                  </a:lnTo>
                  <a:lnTo>
                    <a:pt x="22" y="85"/>
                  </a:lnTo>
                  <a:lnTo>
                    <a:pt x="25" y="98"/>
                  </a:lnTo>
                  <a:lnTo>
                    <a:pt x="26" y="112"/>
                  </a:lnTo>
                  <a:lnTo>
                    <a:pt x="26" y="112"/>
                  </a:lnTo>
                  <a:lnTo>
                    <a:pt x="26" y="113"/>
                  </a:lnTo>
                  <a:lnTo>
                    <a:pt x="28" y="116"/>
                  </a:lnTo>
                  <a:lnTo>
                    <a:pt x="31" y="117"/>
                  </a:lnTo>
                  <a:lnTo>
                    <a:pt x="35" y="116"/>
                  </a:lnTo>
                  <a:lnTo>
                    <a:pt x="37" y="113"/>
                  </a:lnTo>
                  <a:lnTo>
                    <a:pt x="37" y="112"/>
                  </a:lnTo>
                  <a:lnTo>
                    <a:pt x="37" y="112"/>
                  </a:lnTo>
                  <a:lnTo>
                    <a:pt x="35" y="98"/>
                  </a:lnTo>
                  <a:lnTo>
                    <a:pt x="33" y="83"/>
                  </a:lnTo>
                  <a:lnTo>
                    <a:pt x="25" y="57"/>
                  </a:lnTo>
                  <a:lnTo>
                    <a:pt x="17" y="31"/>
                  </a:lnTo>
                  <a:lnTo>
                    <a:pt x="13" y="17"/>
                  </a:lnTo>
                  <a:lnTo>
                    <a:pt x="11" y="4"/>
                  </a:lnTo>
                  <a:lnTo>
                    <a:pt x="11"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1" name="chenying0907 1117"/>
            <p:cNvSpPr/>
            <p:nvPr/>
          </p:nvSpPr>
          <p:spPr bwMode="auto">
            <a:xfrm>
              <a:off x="4687888" y="4262438"/>
              <a:ext cx="11113" cy="36513"/>
            </a:xfrm>
            <a:custGeom>
              <a:avLst/>
              <a:gdLst/>
              <a:ahLst/>
              <a:cxnLst>
                <a:cxn ang="0">
                  <a:pos x="23" y="50"/>
                </a:cxn>
                <a:cxn ang="0">
                  <a:pos x="23" y="50"/>
                </a:cxn>
                <a:cxn ang="0">
                  <a:pos x="21" y="39"/>
                </a:cxn>
                <a:cxn ang="0">
                  <a:pos x="17" y="28"/>
                </a:cxn>
                <a:cxn ang="0">
                  <a:pos x="14" y="17"/>
                </a:cxn>
                <a:cxn ang="0">
                  <a:pos x="11" y="7"/>
                </a:cxn>
                <a:cxn ang="0">
                  <a:pos x="11" y="7"/>
                </a:cxn>
                <a:cxn ang="0">
                  <a:pos x="11" y="4"/>
                </a:cxn>
                <a:cxn ang="0">
                  <a:pos x="10" y="1"/>
                </a:cxn>
                <a:cxn ang="0">
                  <a:pos x="6" y="0"/>
                </a:cxn>
                <a:cxn ang="0">
                  <a:pos x="4" y="1"/>
                </a:cxn>
                <a:cxn ang="0">
                  <a:pos x="2" y="1"/>
                </a:cxn>
                <a:cxn ang="0">
                  <a:pos x="1" y="4"/>
                </a:cxn>
                <a:cxn ang="0">
                  <a:pos x="0" y="7"/>
                </a:cxn>
                <a:cxn ang="0">
                  <a:pos x="0" y="7"/>
                </a:cxn>
                <a:cxn ang="0">
                  <a:pos x="2" y="20"/>
                </a:cxn>
                <a:cxn ang="0">
                  <a:pos x="6" y="31"/>
                </a:cxn>
                <a:cxn ang="0">
                  <a:pos x="6" y="31"/>
                </a:cxn>
                <a:cxn ang="0">
                  <a:pos x="11" y="45"/>
                </a:cxn>
                <a:cxn ang="0">
                  <a:pos x="14" y="60"/>
                </a:cxn>
                <a:cxn ang="0">
                  <a:pos x="15" y="76"/>
                </a:cxn>
                <a:cxn ang="0">
                  <a:pos x="15" y="90"/>
                </a:cxn>
                <a:cxn ang="0">
                  <a:pos x="15" y="90"/>
                </a:cxn>
                <a:cxn ang="0">
                  <a:pos x="17" y="92"/>
                </a:cxn>
                <a:cxn ang="0">
                  <a:pos x="18" y="94"/>
                </a:cxn>
                <a:cxn ang="0">
                  <a:pos x="22" y="96"/>
                </a:cxn>
                <a:cxn ang="0">
                  <a:pos x="26" y="94"/>
                </a:cxn>
                <a:cxn ang="0">
                  <a:pos x="26" y="92"/>
                </a:cxn>
                <a:cxn ang="0">
                  <a:pos x="27" y="90"/>
                </a:cxn>
                <a:cxn ang="0">
                  <a:pos x="27" y="90"/>
                </a:cxn>
                <a:cxn ang="0">
                  <a:pos x="26" y="69"/>
                </a:cxn>
                <a:cxn ang="0">
                  <a:pos x="23" y="50"/>
                </a:cxn>
                <a:cxn ang="0">
                  <a:pos x="23" y="50"/>
                </a:cxn>
              </a:cxnLst>
              <a:rect l="0" t="0" r="r" b="b"/>
              <a:pathLst>
                <a:path w="27" h="96">
                  <a:moveTo>
                    <a:pt x="23" y="50"/>
                  </a:moveTo>
                  <a:lnTo>
                    <a:pt x="23" y="50"/>
                  </a:lnTo>
                  <a:lnTo>
                    <a:pt x="21" y="39"/>
                  </a:lnTo>
                  <a:lnTo>
                    <a:pt x="17" y="28"/>
                  </a:lnTo>
                  <a:lnTo>
                    <a:pt x="14" y="17"/>
                  </a:lnTo>
                  <a:lnTo>
                    <a:pt x="11" y="7"/>
                  </a:lnTo>
                  <a:lnTo>
                    <a:pt x="11" y="7"/>
                  </a:lnTo>
                  <a:lnTo>
                    <a:pt x="11" y="4"/>
                  </a:lnTo>
                  <a:lnTo>
                    <a:pt x="10" y="1"/>
                  </a:lnTo>
                  <a:lnTo>
                    <a:pt x="6" y="0"/>
                  </a:lnTo>
                  <a:lnTo>
                    <a:pt x="4" y="1"/>
                  </a:lnTo>
                  <a:lnTo>
                    <a:pt x="2" y="1"/>
                  </a:lnTo>
                  <a:lnTo>
                    <a:pt x="1" y="4"/>
                  </a:lnTo>
                  <a:lnTo>
                    <a:pt x="0" y="7"/>
                  </a:lnTo>
                  <a:lnTo>
                    <a:pt x="0" y="7"/>
                  </a:lnTo>
                  <a:lnTo>
                    <a:pt x="2" y="20"/>
                  </a:lnTo>
                  <a:lnTo>
                    <a:pt x="6" y="31"/>
                  </a:lnTo>
                  <a:lnTo>
                    <a:pt x="6" y="31"/>
                  </a:lnTo>
                  <a:lnTo>
                    <a:pt x="11" y="45"/>
                  </a:lnTo>
                  <a:lnTo>
                    <a:pt x="14" y="60"/>
                  </a:lnTo>
                  <a:lnTo>
                    <a:pt x="15" y="76"/>
                  </a:lnTo>
                  <a:lnTo>
                    <a:pt x="15" y="90"/>
                  </a:lnTo>
                  <a:lnTo>
                    <a:pt x="15" y="90"/>
                  </a:lnTo>
                  <a:lnTo>
                    <a:pt x="17" y="92"/>
                  </a:lnTo>
                  <a:lnTo>
                    <a:pt x="18" y="94"/>
                  </a:lnTo>
                  <a:lnTo>
                    <a:pt x="22" y="96"/>
                  </a:lnTo>
                  <a:lnTo>
                    <a:pt x="26" y="94"/>
                  </a:lnTo>
                  <a:lnTo>
                    <a:pt x="26" y="92"/>
                  </a:lnTo>
                  <a:lnTo>
                    <a:pt x="27" y="90"/>
                  </a:lnTo>
                  <a:lnTo>
                    <a:pt x="27" y="90"/>
                  </a:lnTo>
                  <a:lnTo>
                    <a:pt x="26" y="69"/>
                  </a:lnTo>
                  <a:lnTo>
                    <a:pt x="23" y="50"/>
                  </a:lnTo>
                  <a:lnTo>
                    <a:pt x="23" y="5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2" name="chenying0907 1118"/>
            <p:cNvSpPr/>
            <p:nvPr/>
          </p:nvSpPr>
          <p:spPr bwMode="auto">
            <a:xfrm>
              <a:off x="4699001" y="4244975"/>
              <a:ext cx="7938" cy="31750"/>
            </a:xfrm>
            <a:custGeom>
              <a:avLst/>
              <a:gdLst/>
              <a:ahLst/>
              <a:cxnLst>
                <a:cxn ang="0">
                  <a:pos x="11" y="4"/>
                </a:cxn>
                <a:cxn ang="0">
                  <a:pos x="11" y="4"/>
                </a:cxn>
                <a:cxn ang="0">
                  <a:pos x="11" y="3"/>
                </a:cxn>
                <a:cxn ang="0">
                  <a:pos x="9" y="2"/>
                </a:cxn>
                <a:cxn ang="0">
                  <a:pos x="7" y="0"/>
                </a:cxn>
                <a:cxn ang="0">
                  <a:pos x="4" y="0"/>
                </a:cxn>
                <a:cxn ang="0">
                  <a:pos x="1" y="3"/>
                </a:cxn>
                <a:cxn ang="0">
                  <a:pos x="0" y="5"/>
                </a:cxn>
                <a:cxn ang="0">
                  <a:pos x="0" y="8"/>
                </a:cxn>
                <a:cxn ang="0">
                  <a:pos x="0" y="8"/>
                </a:cxn>
                <a:cxn ang="0">
                  <a:pos x="7" y="41"/>
                </a:cxn>
                <a:cxn ang="0">
                  <a:pos x="9" y="58"/>
                </a:cxn>
                <a:cxn ang="0">
                  <a:pos x="12" y="75"/>
                </a:cxn>
                <a:cxn ang="0">
                  <a:pos x="12" y="75"/>
                </a:cxn>
                <a:cxn ang="0">
                  <a:pos x="12" y="77"/>
                </a:cxn>
                <a:cxn ang="0">
                  <a:pos x="13" y="79"/>
                </a:cxn>
                <a:cxn ang="0">
                  <a:pos x="17" y="80"/>
                </a:cxn>
                <a:cxn ang="0">
                  <a:pos x="21" y="79"/>
                </a:cxn>
                <a:cxn ang="0">
                  <a:pos x="22" y="77"/>
                </a:cxn>
                <a:cxn ang="0">
                  <a:pos x="22" y="75"/>
                </a:cxn>
                <a:cxn ang="0">
                  <a:pos x="22" y="75"/>
                </a:cxn>
                <a:cxn ang="0">
                  <a:pos x="21" y="56"/>
                </a:cxn>
                <a:cxn ang="0">
                  <a:pos x="18" y="39"/>
                </a:cxn>
                <a:cxn ang="0">
                  <a:pos x="11" y="4"/>
                </a:cxn>
                <a:cxn ang="0">
                  <a:pos x="11" y="4"/>
                </a:cxn>
              </a:cxnLst>
              <a:rect l="0" t="0" r="r" b="b"/>
              <a:pathLst>
                <a:path w="22" h="80">
                  <a:moveTo>
                    <a:pt x="11" y="4"/>
                  </a:moveTo>
                  <a:lnTo>
                    <a:pt x="11" y="4"/>
                  </a:lnTo>
                  <a:lnTo>
                    <a:pt x="11" y="3"/>
                  </a:lnTo>
                  <a:lnTo>
                    <a:pt x="9" y="2"/>
                  </a:lnTo>
                  <a:lnTo>
                    <a:pt x="7" y="0"/>
                  </a:lnTo>
                  <a:lnTo>
                    <a:pt x="4" y="0"/>
                  </a:lnTo>
                  <a:lnTo>
                    <a:pt x="1" y="3"/>
                  </a:lnTo>
                  <a:lnTo>
                    <a:pt x="0" y="5"/>
                  </a:lnTo>
                  <a:lnTo>
                    <a:pt x="0" y="8"/>
                  </a:lnTo>
                  <a:lnTo>
                    <a:pt x="0" y="8"/>
                  </a:lnTo>
                  <a:lnTo>
                    <a:pt x="7" y="41"/>
                  </a:lnTo>
                  <a:lnTo>
                    <a:pt x="9" y="58"/>
                  </a:lnTo>
                  <a:lnTo>
                    <a:pt x="12" y="75"/>
                  </a:lnTo>
                  <a:lnTo>
                    <a:pt x="12" y="75"/>
                  </a:lnTo>
                  <a:lnTo>
                    <a:pt x="12" y="77"/>
                  </a:lnTo>
                  <a:lnTo>
                    <a:pt x="13" y="79"/>
                  </a:lnTo>
                  <a:lnTo>
                    <a:pt x="17" y="80"/>
                  </a:lnTo>
                  <a:lnTo>
                    <a:pt x="21" y="79"/>
                  </a:lnTo>
                  <a:lnTo>
                    <a:pt x="22" y="77"/>
                  </a:lnTo>
                  <a:lnTo>
                    <a:pt x="22" y="75"/>
                  </a:lnTo>
                  <a:lnTo>
                    <a:pt x="22" y="75"/>
                  </a:lnTo>
                  <a:lnTo>
                    <a:pt x="21" y="56"/>
                  </a:lnTo>
                  <a:lnTo>
                    <a:pt x="18" y="39"/>
                  </a:lnTo>
                  <a:lnTo>
                    <a:pt x="11" y="4"/>
                  </a:lnTo>
                  <a:lnTo>
                    <a:pt x="11"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3" name="chenying0907 1119"/>
            <p:cNvSpPr/>
            <p:nvPr/>
          </p:nvSpPr>
          <p:spPr bwMode="auto">
            <a:xfrm>
              <a:off x="4197351" y="4052888"/>
              <a:ext cx="746125" cy="676275"/>
            </a:xfrm>
            <a:custGeom>
              <a:avLst/>
              <a:gdLst/>
              <a:ahLst/>
              <a:cxnLst>
                <a:cxn ang="0">
                  <a:pos x="1865" y="753"/>
                </a:cxn>
                <a:cxn ang="0">
                  <a:pos x="1836" y="535"/>
                </a:cxn>
                <a:cxn ang="0">
                  <a:pos x="1792" y="437"/>
                </a:cxn>
                <a:cxn ang="0">
                  <a:pos x="1652" y="245"/>
                </a:cxn>
                <a:cxn ang="0">
                  <a:pos x="1526" y="145"/>
                </a:cxn>
                <a:cxn ang="0">
                  <a:pos x="1313" y="54"/>
                </a:cxn>
                <a:cxn ang="0">
                  <a:pos x="1153" y="17"/>
                </a:cxn>
                <a:cxn ang="0">
                  <a:pos x="1026" y="5"/>
                </a:cxn>
                <a:cxn ang="0">
                  <a:pos x="954" y="0"/>
                </a:cxn>
                <a:cxn ang="0">
                  <a:pos x="937" y="1"/>
                </a:cxn>
                <a:cxn ang="0">
                  <a:pos x="913" y="4"/>
                </a:cxn>
                <a:cxn ang="0">
                  <a:pos x="782" y="9"/>
                </a:cxn>
                <a:cxn ang="0">
                  <a:pos x="643" y="37"/>
                </a:cxn>
                <a:cxn ang="0">
                  <a:pos x="463" y="88"/>
                </a:cxn>
                <a:cxn ang="0">
                  <a:pos x="281" y="199"/>
                </a:cxn>
                <a:cxn ang="0">
                  <a:pos x="158" y="332"/>
                </a:cxn>
                <a:cxn ang="0">
                  <a:pos x="65" y="485"/>
                </a:cxn>
                <a:cxn ang="0">
                  <a:pos x="26" y="642"/>
                </a:cxn>
                <a:cxn ang="0">
                  <a:pos x="10" y="850"/>
                </a:cxn>
                <a:cxn ang="0">
                  <a:pos x="0" y="984"/>
                </a:cxn>
                <a:cxn ang="0">
                  <a:pos x="34" y="1048"/>
                </a:cxn>
                <a:cxn ang="0">
                  <a:pos x="53" y="931"/>
                </a:cxn>
                <a:cxn ang="0">
                  <a:pos x="66" y="747"/>
                </a:cxn>
                <a:cxn ang="0">
                  <a:pos x="108" y="507"/>
                </a:cxn>
                <a:cxn ang="0">
                  <a:pos x="194" y="362"/>
                </a:cxn>
                <a:cxn ang="0">
                  <a:pos x="344" y="211"/>
                </a:cxn>
                <a:cxn ang="0">
                  <a:pos x="544" y="111"/>
                </a:cxn>
                <a:cxn ang="0">
                  <a:pos x="681" y="77"/>
                </a:cxn>
                <a:cxn ang="0">
                  <a:pos x="838" y="55"/>
                </a:cxn>
                <a:cxn ang="0">
                  <a:pos x="941" y="50"/>
                </a:cxn>
                <a:cxn ang="0">
                  <a:pos x="1075" y="55"/>
                </a:cxn>
                <a:cxn ang="0">
                  <a:pos x="1200" y="77"/>
                </a:cxn>
                <a:cxn ang="0">
                  <a:pos x="1374" y="123"/>
                </a:cxn>
                <a:cxn ang="0">
                  <a:pos x="1538" y="211"/>
                </a:cxn>
                <a:cxn ang="0">
                  <a:pos x="1713" y="399"/>
                </a:cxn>
                <a:cxn ang="0">
                  <a:pos x="1785" y="540"/>
                </a:cxn>
                <a:cxn ang="0">
                  <a:pos x="1815" y="747"/>
                </a:cxn>
                <a:cxn ang="0">
                  <a:pos x="1830" y="955"/>
                </a:cxn>
                <a:cxn ang="0">
                  <a:pos x="1798" y="1155"/>
                </a:cxn>
                <a:cxn ang="0">
                  <a:pos x="1755" y="1280"/>
                </a:cxn>
                <a:cxn ang="0">
                  <a:pos x="1700" y="1364"/>
                </a:cxn>
                <a:cxn ang="0">
                  <a:pos x="1620" y="1454"/>
                </a:cxn>
                <a:cxn ang="0">
                  <a:pos x="1408" y="1576"/>
                </a:cxn>
                <a:cxn ang="0">
                  <a:pos x="1144" y="1645"/>
                </a:cxn>
                <a:cxn ang="0">
                  <a:pos x="940" y="1661"/>
                </a:cxn>
                <a:cxn ang="0">
                  <a:pos x="830" y="1656"/>
                </a:cxn>
                <a:cxn ang="0">
                  <a:pos x="821" y="1701"/>
                </a:cxn>
                <a:cxn ang="0">
                  <a:pos x="941" y="1705"/>
                </a:cxn>
                <a:cxn ang="0">
                  <a:pos x="1152" y="1688"/>
                </a:cxn>
                <a:cxn ang="0">
                  <a:pos x="1284" y="1666"/>
                </a:cxn>
                <a:cxn ang="0">
                  <a:pos x="1393" y="1630"/>
                </a:cxn>
                <a:cxn ang="0">
                  <a:pos x="1624" y="1513"/>
                </a:cxn>
                <a:cxn ang="0">
                  <a:pos x="1705" y="1436"/>
                </a:cxn>
                <a:cxn ang="0">
                  <a:pos x="1799" y="1301"/>
                </a:cxn>
                <a:cxn ang="0">
                  <a:pos x="1837" y="1190"/>
                </a:cxn>
                <a:cxn ang="0">
                  <a:pos x="1874" y="1040"/>
                </a:cxn>
                <a:cxn ang="0">
                  <a:pos x="1879" y="906"/>
                </a:cxn>
              </a:cxnLst>
              <a:rect l="0" t="0" r="r" b="b"/>
              <a:pathLst>
                <a:path w="1882" h="1707">
                  <a:moveTo>
                    <a:pt x="1875" y="876"/>
                  </a:moveTo>
                  <a:lnTo>
                    <a:pt x="1875" y="876"/>
                  </a:lnTo>
                  <a:lnTo>
                    <a:pt x="1871" y="850"/>
                  </a:lnTo>
                  <a:lnTo>
                    <a:pt x="1869" y="825"/>
                  </a:lnTo>
                  <a:lnTo>
                    <a:pt x="1869" y="825"/>
                  </a:lnTo>
                  <a:lnTo>
                    <a:pt x="1865" y="753"/>
                  </a:lnTo>
                  <a:lnTo>
                    <a:pt x="1865" y="753"/>
                  </a:lnTo>
                  <a:lnTo>
                    <a:pt x="1860" y="679"/>
                  </a:lnTo>
                  <a:lnTo>
                    <a:pt x="1856" y="642"/>
                  </a:lnTo>
                  <a:lnTo>
                    <a:pt x="1851" y="606"/>
                  </a:lnTo>
                  <a:lnTo>
                    <a:pt x="1844" y="569"/>
                  </a:lnTo>
                  <a:lnTo>
                    <a:pt x="1836" y="535"/>
                  </a:lnTo>
                  <a:lnTo>
                    <a:pt x="1830" y="518"/>
                  </a:lnTo>
                  <a:lnTo>
                    <a:pt x="1824" y="501"/>
                  </a:lnTo>
                  <a:lnTo>
                    <a:pt x="1816" y="485"/>
                  </a:lnTo>
                  <a:lnTo>
                    <a:pt x="1809" y="470"/>
                  </a:lnTo>
                  <a:lnTo>
                    <a:pt x="1809" y="470"/>
                  </a:lnTo>
                  <a:lnTo>
                    <a:pt x="1792" y="437"/>
                  </a:lnTo>
                  <a:lnTo>
                    <a:pt x="1772" y="403"/>
                  </a:lnTo>
                  <a:lnTo>
                    <a:pt x="1750" y="368"/>
                  </a:lnTo>
                  <a:lnTo>
                    <a:pt x="1725" y="332"/>
                  </a:lnTo>
                  <a:lnTo>
                    <a:pt x="1697" y="296"/>
                  </a:lnTo>
                  <a:lnTo>
                    <a:pt x="1667" y="262"/>
                  </a:lnTo>
                  <a:lnTo>
                    <a:pt x="1652" y="245"/>
                  </a:lnTo>
                  <a:lnTo>
                    <a:pt x="1635" y="229"/>
                  </a:lnTo>
                  <a:lnTo>
                    <a:pt x="1618" y="213"/>
                  </a:lnTo>
                  <a:lnTo>
                    <a:pt x="1601" y="199"/>
                  </a:lnTo>
                  <a:lnTo>
                    <a:pt x="1601" y="199"/>
                  </a:lnTo>
                  <a:lnTo>
                    <a:pt x="1563" y="170"/>
                  </a:lnTo>
                  <a:lnTo>
                    <a:pt x="1526" y="145"/>
                  </a:lnTo>
                  <a:lnTo>
                    <a:pt x="1489" y="123"/>
                  </a:lnTo>
                  <a:lnTo>
                    <a:pt x="1454" y="103"/>
                  </a:lnTo>
                  <a:lnTo>
                    <a:pt x="1419" y="88"/>
                  </a:lnTo>
                  <a:lnTo>
                    <a:pt x="1384" y="73"/>
                  </a:lnTo>
                  <a:lnTo>
                    <a:pt x="1348" y="62"/>
                  </a:lnTo>
                  <a:lnTo>
                    <a:pt x="1313" y="54"/>
                  </a:lnTo>
                  <a:lnTo>
                    <a:pt x="1313" y="54"/>
                  </a:lnTo>
                  <a:lnTo>
                    <a:pt x="1275" y="45"/>
                  </a:lnTo>
                  <a:lnTo>
                    <a:pt x="1238" y="37"/>
                  </a:lnTo>
                  <a:lnTo>
                    <a:pt x="1238" y="37"/>
                  </a:lnTo>
                  <a:lnTo>
                    <a:pt x="1182" y="22"/>
                  </a:lnTo>
                  <a:lnTo>
                    <a:pt x="1153" y="17"/>
                  </a:lnTo>
                  <a:lnTo>
                    <a:pt x="1125" y="12"/>
                  </a:lnTo>
                  <a:lnTo>
                    <a:pt x="1125" y="12"/>
                  </a:lnTo>
                  <a:lnTo>
                    <a:pt x="1100" y="9"/>
                  </a:lnTo>
                  <a:lnTo>
                    <a:pt x="1075" y="7"/>
                  </a:lnTo>
                  <a:lnTo>
                    <a:pt x="1026" y="5"/>
                  </a:lnTo>
                  <a:lnTo>
                    <a:pt x="1026" y="5"/>
                  </a:lnTo>
                  <a:lnTo>
                    <a:pt x="998" y="5"/>
                  </a:lnTo>
                  <a:lnTo>
                    <a:pt x="969" y="4"/>
                  </a:lnTo>
                  <a:lnTo>
                    <a:pt x="969" y="4"/>
                  </a:lnTo>
                  <a:lnTo>
                    <a:pt x="962" y="1"/>
                  </a:lnTo>
                  <a:lnTo>
                    <a:pt x="954" y="0"/>
                  </a:lnTo>
                  <a:lnTo>
                    <a:pt x="954" y="0"/>
                  </a:lnTo>
                  <a:lnTo>
                    <a:pt x="952" y="0"/>
                  </a:lnTo>
                  <a:lnTo>
                    <a:pt x="952" y="0"/>
                  </a:lnTo>
                  <a:lnTo>
                    <a:pt x="945" y="1"/>
                  </a:lnTo>
                  <a:lnTo>
                    <a:pt x="941" y="1"/>
                  </a:lnTo>
                  <a:lnTo>
                    <a:pt x="937" y="1"/>
                  </a:lnTo>
                  <a:lnTo>
                    <a:pt x="937" y="1"/>
                  </a:lnTo>
                  <a:lnTo>
                    <a:pt x="931" y="0"/>
                  </a:lnTo>
                  <a:lnTo>
                    <a:pt x="931" y="0"/>
                  </a:lnTo>
                  <a:lnTo>
                    <a:pt x="927" y="0"/>
                  </a:lnTo>
                  <a:lnTo>
                    <a:pt x="927" y="0"/>
                  </a:lnTo>
                  <a:lnTo>
                    <a:pt x="920" y="1"/>
                  </a:lnTo>
                  <a:lnTo>
                    <a:pt x="913" y="4"/>
                  </a:lnTo>
                  <a:lnTo>
                    <a:pt x="913" y="4"/>
                  </a:lnTo>
                  <a:lnTo>
                    <a:pt x="884" y="5"/>
                  </a:lnTo>
                  <a:lnTo>
                    <a:pt x="855" y="5"/>
                  </a:lnTo>
                  <a:lnTo>
                    <a:pt x="855" y="5"/>
                  </a:lnTo>
                  <a:lnTo>
                    <a:pt x="807" y="7"/>
                  </a:lnTo>
                  <a:lnTo>
                    <a:pt x="782" y="9"/>
                  </a:lnTo>
                  <a:lnTo>
                    <a:pt x="757" y="12"/>
                  </a:lnTo>
                  <a:lnTo>
                    <a:pt x="757" y="12"/>
                  </a:lnTo>
                  <a:lnTo>
                    <a:pt x="728" y="17"/>
                  </a:lnTo>
                  <a:lnTo>
                    <a:pt x="699" y="22"/>
                  </a:lnTo>
                  <a:lnTo>
                    <a:pt x="643" y="37"/>
                  </a:lnTo>
                  <a:lnTo>
                    <a:pt x="643" y="37"/>
                  </a:lnTo>
                  <a:lnTo>
                    <a:pt x="607" y="45"/>
                  </a:lnTo>
                  <a:lnTo>
                    <a:pt x="569" y="54"/>
                  </a:lnTo>
                  <a:lnTo>
                    <a:pt x="569" y="54"/>
                  </a:lnTo>
                  <a:lnTo>
                    <a:pt x="533" y="62"/>
                  </a:lnTo>
                  <a:lnTo>
                    <a:pt x="498" y="73"/>
                  </a:lnTo>
                  <a:lnTo>
                    <a:pt x="463" y="88"/>
                  </a:lnTo>
                  <a:lnTo>
                    <a:pt x="427" y="103"/>
                  </a:lnTo>
                  <a:lnTo>
                    <a:pt x="392" y="123"/>
                  </a:lnTo>
                  <a:lnTo>
                    <a:pt x="355" y="145"/>
                  </a:lnTo>
                  <a:lnTo>
                    <a:pt x="319" y="170"/>
                  </a:lnTo>
                  <a:lnTo>
                    <a:pt x="281" y="199"/>
                  </a:lnTo>
                  <a:lnTo>
                    <a:pt x="281" y="199"/>
                  </a:lnTo>
                  <a:lnTo>
                    <a:pt x="264" y="213"/>
                  </a:lnTo>
                  <a:lnTo>
                    <a:pt x="247" y="229"/>
                  </a:lnTo>
                  <a:lnTo>
                    <a:pt x="230" y="245"/>
                  </a:lnTo>
                  <a:lnTo>
                    <a:pt x="214" y="262"/>
                  </a:lnTo>
                  <a:lnTo>
                    <a:pt x="185" y="296"/>
                  </a:lnTo>
                  <a:lnTo>
                    <a:pt x="158" y="332"/>
                  </a:lnTo>
                  <a:lnTo>
                    <a:pt x="133" y="368"/>
                  </a:lnTo>
                  <a:lnTo>
                    <a:pt x="109" y="403"/>
                  </a:lnTo>
                  <a:lnTo>
                    <a:pt x="90" y="437"/>
                  </a:lnTo>
                  <a:lnTo>
                    <a:pt x="73" y="470"/>
                  </a:lnTo>
                  <a:lnTo>
                    <a:pt x="73" y="470"/>
                  </a:lnTo>
                  <a:lnTo>
                    <a:pt x="65" y="485"/>
                  </a:lnTo>
                  <a:lnTo>
                    <a:pt x="58" y="501"/>
                  </a:lnTo>
                  <a:lnTo>
                    <a:pt x="52" y="518"/>
                  </a:lnTo>
                  <a:lnTo>
                    <a:pt x="47" y="535"/>
                  </a:lnTo>
                  <a:lnTo>
                    <a:pt x="37" y="569"/>
                  </a:lnTo>
                  <a:lnTo>
                    <a:pt x="31" y="606"/>
                  </a:lnTo>
                  <a:lnTo>
                    <a:pt x="26" y="642"/>
                  </a:lnTo>
                  <a:lnTo>
                    <a:pt x="22" y="679"/>
                  </a:lnTo>
                  <a:lnTo>
                    <a:pt x="18" y="753"/>
                  </a:lnTo>
                  <a:lnTo>
                    <a:pt x="18" y="753"/>
                  </a:lnTo>
                  <a:lnTo>
                    <a:pt x="13" y="825"/>
                  </a:lnTo>
                  <a:lnTo>
                    <a:pt x="13" y="825"/>
                  </a:lnTo>
                  <a:lnTo>
                    <a:pt x="10" y="850"/>
                  </a:lnTo>
                  <a:lnTo>
                    <a:pt x="7" y="876"/>
                  </a:lnTo>
                  <a:lnTo>
                    <a:pt x="7" y="876"/>
                  </a:lnTo>
                  <a:lnTo>
                    <a:pt x="2" y="906"/>
                  </a:lnTo>
                  <a:lnTo>
                    <a:pt x="0" y="938"/>
                  </a:lnTo>
                  <a:lnTo>
                    <a:pt x="0" y="969"/>
                  </a:lnTo>
                  <a:lnTo>
                    <a:pt x="0" y="984"/>
                  </a:lnTo>
                  <a:lnTo>
                    <a:pt x="2" y="999"/>
                  </a:lnTo>
                  <a:lnTo>
                    <a:pt x="2" y="999"/>
                  </a:lnTo>
                  <a:lnTo>
                    <a:pt x="13" y="1069"/>
                  </a:lnTo>
                  <a:lnTo>
                    <a:pt x="13" y="1069"/>
                  </a:lnTo>
                  <a:lnTo>
                    <a:pt x="23" y="1057"/>
                  </a:lnTo>
                  <a:lnTo>
                    <a:pt x="34" y="1048"/>
                  </a:lnTo>
                  <a:lnTo>
                    <a:pt x="45" y="1038"/>
                  </a:lnTo>
                  <a:lnTo>
                    <a:pt x="57" y="1029"/>
                  </a:lnTo>
                  <a:lnTo>
                    <a:pt x="57" y="1029"/>
                  </a:lnTo>
                  <a:lnTo>
                    <a:pt x="55" y="1006"/>
                  </a:lnTo>
                  <a:lnTo>
                    <a:pt x="53" y="981"/>
                  </a:lnTo>
                  <a:lnTo>
                    <a:pt x="53" y="931"/>
                  </a:lnTo>
                  <a:lnTo>
                    <a:pt x="56" y="879"/>
                  </a:lnTo>
                  <a:lnTo>
                    <a:pt x="61" y="824"/>
                  </a:lnTo>
                  <a:lnTo>
                    <a:pt x="61" y="824"/>
                  </a:lnTo>
                  <a:lnTo>
                    <a:pt x="64" y="786"/>
                  </a:lnTo>
                  <a:lnTo>
                    <a:pt x="66" y="747"/>
                  </a:lnTo>
                  <a:lnTo>
                    <a:pt x="66" y="747"/>
                  </a:lnTo>
                  <a:lnTo>
                    <a:pt x="72" y="676"/>
                  </a:lnTo>
                  <a:lnTo>
                    <a:pt x="75" y="642"/>
                  </a:lnTo>
                  <a:lnTo>
                    <a:pt x="81" y="607"/>
                  </a:lnTo>
                  <a:lnTo>
                    <a:pt x="87" y="573"/>
                  </a:lnTo>
                  <a:lnTo>
                    <a:pt x="96" y="540"/>
                  </a:lnTo>
                  <a:lnTo>
                    <a:pt x="108" y="507"/>
                  </a:lnTo>
                  <a:lnTo>
                    <a:pt x="115" y="492"/>
                  </a:lnTo>
                  <a:lnTo>
                    <a:pt x="123" y="476"/>
                  </a:lnTo>
                  <a:lnTo>
                    <a:pt x="123" y="476"/>
                  </a:lnTo>
                  <a:lnTo>
                    <a:pt x="145" y="437"/>
                  </a:lnTo>
                  <a:lnTo>
                    <a:pt x="168" y="399"/>
                  </a:lnTo>
                  <a:lnTo>
                    <a:pt x="194" y="362"/>
                  </a:lnTo>
                  <a:lnTo>
                    <a:pt x="222" y="327"/>
                  </a:lnTo>
                  <a:lnTo>
                    <a:pt x="251" y="294"/>
                  </a:lnTo>
                  <a:lnTo>
                    <a:pt x="281" y="264"/>
                  </a:lnTo>
                  <a:lnTo>
                    <a:pt x="312" y="237"/>
                  </a:lnTo>
                  <a:lnTo>
                    <a:pt x="344" y="211"/>
                  </a:lnTo>
                  <a:lnTo>
                    <a:pt x="344" y="211"/>
                  </a:lnTo>
                  <a:lnTo>
                    <a:pt x="375" y="190"/>
                  </a:lnTo>
                  <a:lnTo>
                    <a:pt x="406" y="170"/>
                  </a:lnTo>
                  <a:lnTo>
                    <a:pt x="439" y="153"/>
                  </a:lnTo>
                  <a:lnTo>
                    <a:pt x="473" y="136"/>
                  </a:lnTo>
                  <a:lnTo>
                    <a:pt x="508" y="123"/>
                  </a:lnTo>
                  <a:lnTo>
                    <a:pt x="544" y="111"/>
                  </a:lnTo>
                  <a:lnTo>
                    <a:pt x="582" y="101"/>
                  </a:lnTo>
                  <a:lnTo>
                    <a:pt x="621" y="92"/>
                  </a:lnTo>
                  <a:lnTo>
                    <a:pt x="621" y="92"/>
                  </a:lnTo>
                  <a:lnTo>
                    <a:pt x="651" y="85"/>
                  </a:lnTo>
                  <a:lnTo>
                    <a:pt x="681" y="77"/>
                  </a:lnTo>
                  <a:lnTo>
                    <a:pt x="681" y="77"/>
                  </a:lnTo>
                  <a:lnTo>
                    <a:pt x="712" y="71"/>
                  </a:lnTo>
                  <a:lnTo>
                    <a:pt x="743" y="63"/>
                  </a:lnTo>
                  <a:lnTo>
                    <a:pt x="775" y="58"/>
                  </a:lnTo>
                  <a:lnTo>
                    <a:pt x="808" y="55"/>
                  </a:lnTo>
                  <a:lnTo>
                    <a:pt x="808" y="55"/>
                  </a:lnTo>
                  <a:lnTo>
                    <a:pt x="838" y="55"/>
                  </a:lnTo>
                  <a:lnTo>
                    <a:pt x="838" y="55"/>
                  </a:lnTo>
                  <a:lnTo>
                    <a:pt x="889" y="52"/>
                  </a:lnTo>
                  <a:lnTo>
                    <a:pt x="915" y="51"/>
                  </a:lnTo>
                  <a:lnTo>
                    <a:pt x="941" y="50"/>
                  </a:lnTo>
                  <a:lnTo>
                    <a:pt x="941" y="50"/>
                  </a:lnTo>
                  <a:lnTo>
                    <a:pt x="941" y="50"/>
                  </a:lnTo>
                  <a:lnTo>
                    <a:pt x="941" y="50"/>
                  </a:lnTo>
                  <a:lnTo>
                    <a:pt x="966" y="51"/>
                  </a:lnTo>
                  <a:lnTo>
                    <a:pt x="992" y="52"/>
                  </a:lnTo>
                  <a:lnTo>
                    <a:pt x="1043" y="55"/>
                  </a:lnTo>
                  <a:lnTo>
                    <a:pt x="1043" y="55"/>
                  </a:lnTo>
                  <a:lnTo>
                    <a:pt x="1075" y="55"/>
                  </a:lnTo>
                  <a:lnTo>
                    <a:pt x="1075" y="55"/>
                  </a:lnTo>
                  <a:lnTo>
                    <a:pt x="1106" y="58"/>
                  </a:lnTo>
                  <a:lnTo>
                    <a:pt x="1139" y="63"/>
                  </a:lnTo>
                  <a:lnTo>
                    <a:pt x="1170" y="71"/>
                  </a:lnTo>
                  <a:lnTo>
                    <a:pt x="1200" y="77"/>
                  </a:lnTo>
                  <a:lnTo>
                    <a:pt x="1200" y="77"/>
                  </a:lnTo>
                  <a:lnTo>
                    <a:pt x="1230" y="85"/>
                  </a:lnTo>
                  <a:lnTo>
                    <a:pt x="1262" y="92"/>
                  </a:lnTo>
                  <a:lnTo>
                    <a:pt x="1262" y="92"/>
                  </a:lnTo>
                  <a:lnTo>
                    <a:pt x="1300" y="101"/>
                  </a:lnTo>
                  <a:lnTo>
                    <a:pt x="1338" y="111"/>
                  </a:lnTo>
                  <a:lnTo>
                    <a:pt x="1374" y="123"/>
                  </a:lnTo>
                  <a:lnTo>
                    <a:pt x="1408" y="136"/>
                  </a:lnTo>
                  <a:lnTo>
                    <a:pt x="1442" y="153"/>
                  </a:lnTo>
                  <a:lnTo>
                    <a:pt x="1475" y="170"/>
                  </a:lnTo>
                  <a:lnTo>
                    <a:pt x="1506" y="190"/>
                  </a:lnTo>
                  <a:lnTo>
                    <a:pt x="1538" y="211"/>
                  </a:lnTo>
                  <a:lnTo>
                    <a:pt x="1538" y="211"/>
                  </a:lnTo>
                  <a:lnTo>
                    <a:pt x="1569" y="237"/>
                  </a:lnTo>
                  <a:lnTo>
                    <a:pt x="1601" y="264"/>
                  </a:lnTo>
                  <a:lnTo>
                    <a:pt x="1631" y="294"/>
                  </a:lnTo>
                  <a:lnTo>
                    <a:pt x="1660" y="327"/>
                  </a:lnTo>
                  <a:lnTo>
                    <a:pt x="1687" y="362"/>
                  </a:lnTo>
                  <a:lnTo>
                    <a:pt x="1713" y="399"/>
                  </a:lnTo>
                  <a:lnTo>
                    <a:pt x="1737" y="437"/>
                  </a:lnTo>
                  <a:lnTo>
                    <a:pt x="1759" y="476"/>
                  </a:lnTo>
                  <a:lnTo>
                    <a:pt x="1759" y="476"/>
                  </a:lnTo>
                  <a:lnTo>
                    <a:pt x="1767" y="492"/>
                  </a:lnTo>
                  <a:lnTo>
                    <a:pt x="1773" y="507"/>
                  </a:lnTo>
                  <a:lnTo>
                    <a:pt x="1785" y="540"/>
                  </a:lnTo>
                  <a:lnTo>
                    <a:pt x="1794" y="573"/>
                  </a:lnTo>
                  <a:lnTo>
                    <a:pt x="1801" y="607"/>
                  </a:lnTo>
                  <a:lnTo>
                    <a:pt x="1806" y="642"/>
                  </a:lnTo>
                  <a:lnTo>
                    <a:pt x="1810" y="676"/>
                  </a:lnTo>
                  <a:lnTo>
                    <a:pt x="1815" y="747"/>
                  </a:lnTo>
                  <a:lnTo>
                    <a:pt x="1815" y="747"/>
                  </a:lnTo>
                  <a:lnTo>
                    <a:pt x="1818" y="786"/>
                  </a:lnTo>
                  <a:lnTo>
                    <a:pt x="1822" y="824"/>
                  </a:lnTo>
                  <a:lnTo>
                    <a:pt x="1822" y="824"/>
                  </a:lnTo>
                  <a:lnTo>
                    <a:pt x="1826" y="870"/>
                  </a:lnTo>
                  <a:lnTo>
                    <a:pt x="1828" y="913"/>
                  </a:lnTo>
                  <a:lnTo>
                    <a:pt x="1830" y="955"/>
                  </a:lnTo>
                  <a:lnTo>
                    <a:pt x="1828" y="995"/>
                  </a:lnTo>
                  <a:lnTo>
                    <a:pt x="1824" y="1035"/>
                  </a:lnTo>
                  <a:lnTo>
                    <a:pt x="1819" y="1075"/>
                  </a:lnTo>
                  <a:lnTo>
                    <a:pt x="1810" y="1114"/>
                  </a:lnTo>
                  <a:lnTo>
                    <a:pt x="1798" y="1155"/>
                  </a:lnTo>
                  <a:lnTo>
                    <a:pt x="1798" y="1155"/>
                  </a:lnTo>
                  <a:lnTo>
                    <a:pt x="1785" y="1194"/>
                  </a:lnTo>
                  <a:lnTo>
                    <a:pt x="1785" y="1194"/>
                  </a:lnTo>
                  <a:lnTo>
                    <a:pt x="1777" y="1223"/>
                  </a:lnTo>
                  <a:lnTo>
                    <a:pt x="1767" y="1252"/>
                  </a:lnTo>
                  <a:lnTo>
                    <a:pt x="1762" y="1266"/>
                  </a:lnTo>
                  <a:lnTo>
                    <a:pt x="1755" y="1280"/>
                  </a:lnTo>
                  <a:lnTo>
                    <a:pt x="1747" y="1293"/>
                  </a:lnTo>
                  <a:lnTo>
                    <a:pt x="1739" y="1307"/>
                  </a:lnTo>
                  <a:lnTo>
                    <a:pt x="1739" y="1307"/>
                  </a:lnTo>
                  <a:lnTo>
                    <a:pt x="1722" y="1331"/>
                  </a:lnTo>
                  <a:lnTo>
                    <a:pt x="1722" y="1331"/>
                  </a:lnTo>
                  <a:lnTo>
                    <a:pt x="1700" y="1364"/>
                  </a:lnTo>
                  <a:lnTo>
                    <a:pt x="1677" y="1397"/>
                  </a:lnTo>
                  <a:lnTo>
                    <a:pt x="1663" y="1412"/>
                  </a:lnTo>
                  <a:lnTo>
                    <a:pt x="1650" y="1427"/>
                  </a:lnTo>
                  <a:lnTo>
                    <a:pt x="1636" y="1441"/>
                  </a:lnTo>
                  <a:lnTo>
                    <a:pt x="1620" y="1454"/>
                  </a:lnTo>
                  <a:lnTo>
                    <a:pt x="1620" y="1454"/>
                  </a:lnTo>
                  <a:lnTo>
                    <a:pt x="1589" y="1478"/>
                  </a:lnTo>
                  <a:lnTo>
                    <a:pt x="1556" y="1500"/>
                  </a:lnTo>
                  <a:lnTo>
                    <a:pt x="1522" y="1521"/>
                  </a:lnTo>
                  <a:lnTo>
                    <a:pt x="1486" y="1541"/>
                  </a:lnTo>
                  <a:lnTo>
                    <a:pt x="1448" y="1559"/>
                  </a:lnTo>
                  <a:lnTo>
                    <a:pt x="1408" y="1576"/>
                  </a:lnTo>
                  <a:lnTo>
                    <a:pt x="1367" y="1592"/>
                  </a:lnTo>
                  <a:lnTo>
                    <a:pt x="1325" y="1606"/>
                  </a:lnTo>
                  <a:lnTo>
                    <a:pt x="1281" y="1618"/>
                  </a:lnTo>
                  <a:lnTo>
                    <a:pt x="1237" y="1628"/>
                  </a:lnTo>
                  <a:lnTo>
                    <a:pt x="1191" y="1637"/>
                  </a:lnTo>
                  <a:lnTo>
                    <a:pt x="1144" y="1645"/>
                  </a:lnTo>
                  <a:lnTo>
                    <a:pt x="1096" y="1652"/>
                  </a:lnTo>
                  <a:lnTo>
                    <a:pt x="1047" y="1656"/>
                  </a:lnTo>
                  <a:lnTo>
                    <a:pt x="999" y="1658"/>
                  </a:lnTo>
                  <a:lnTo>
                    <a:pt x="949" y="1660"/>
                  </a:lnTo>
                  <a:lnTo>
                    <a:pt x="949" y="1660"/>
                  </a:lnTo>
                  <a:lnTo>
                    <a:pt x="940" y="1661"/>
                  </a:lnTo>
                  <a:lnTo>
                    <a:pt x="940" y="1661"/>
                  </a:lnTo>
                  <a:lnTo>
                    <a:pt x="932" y="1660"/>
                  </a:lnTo>
                  <a:lnTo>
                    <a:pt x="932" y="1660"/>
                  </a:lnTo>
                  <a:lnTo>
                    <a:pt x="898" y="1658"/>
                  </a:lnTo>
                  <a:lnTo>
                    <a:pt x="864" y="1657"/>
                  </a:lnTo>
                  <a:lnTo>
                    <a:pt x="830" y="1656"/>
                  </a:lnTo>
                  <a:lnTo>
                    <a:pt x="797" y="1652"/>
                  </a:lnTo>
                  <a:lnTo>
                    <a:pt x="797" y="1652"/>
                  </a:lnTo>
                  <a:lnTo>
                    <a:pt x="792" y="1675"/>
                  </a:lnTo>
                  <a:lnTo>
                    <a:pt x="787" y="1698"/>
                  </a:lnTo>
                  <a:lnTo>
                    <a:pt x="787" y="1698"/>
                  </a:lnTo>
                  <a:lnTo>
                    <a:pt x="821" y="1701"/>
                  </a:lnTo>
                  <a:lnTo>
                    <a:pt x="856" y="1704"/>
                  </a:lnTo>
                  <a:lnTo>
                    <a:pt x="893" y="1707"/>
                  </a:lnTo>
                  <a:lnTo>
                    <a:pt x="932" y="1707"/>
                  </a:lnTo>
                  <a:lnTo>
                    <a:pt x="932" y="1707"/>
                  </a:lnTo>
                  <a:lnTo>
                    <a:pt x="941" y="1705"/>
                  </a:lnTo>
                  <a:lnTo>
                    <a:pt x="941" y="1705"/>
                  </a:lnTo>
                  <a:lnTo>
                    <a:pt x="949" y="1707"/>
                  </a:lnTo>
                  <a:lnTo>
                    <a:pt x="949" y="1707"/>
                  </a:lnTo>
                  <a:lnTo>
                    <a:pt x="1004" y="1705"/>
                  </a:lnTo>
                  <a:lnTo>
                    <a:pt x="1056" y="1703"/>
                  </a:lnTo>
                  <a:lnTo>
                    <a:pt x="1105" y="1696"/>
                  </a:lnTo>
                  <a:lnTo>
                    <a:pt x="1152" y="1688"/>
                  </a:lnTo>
                  <a:lnTo>
                    <a:pt x="1152" y="1688"/>
                  </a:lnTo>
                  <a:lnTo>
                    <a:pt x="1183" y="1682"/>
                  </a:lnTo>
                  <a:lnTo>
                    <a:pt x="1216" y="1677"/>
                  </a:lnTo>
                  <a:lnTo>
                    <a:pt x="1216" y="1677"/>
                  </a:lnTo>
                  <a:lnTo>
                    <a:pt x="1250" y="1671"/>
                  </a:lnTo>
                  <a:lnTo>
                    <a:pt x="1284" y="1666"/>
                  </a:lnTo>
                  <a:lnTo>
                    <a:pt x="1318" y="1657"/>
                  </a:lnTo>
                  <a:lnTo>
                    <a:pt x="1334" y="1652"/>
                  </a:lnTo>
                  <a:lnTo>
                    <a:pt x="1350" y="1647"/>
                  </a:lnTo>
                  <a:lnTo>
                    <a:pt x="1350" y="1647"/>
                  </a:lnTo>
                  <a:lnTo>
                    <a:pt x="1393" y="1630"/>
                  </a:lnTo>
                  <a:lnTo>
                    <a:pt x="1393" y="1630"/>
                  </a:lnTo>
                  <a:lnTo>
                    <a:pt x="1466" y="1599"/>
                  </a:lnTo>
                  <a:lnTo>
                    <a:pt x="1503" y="1582"/>
                  </a:lnTo>
                  <a:lnTo>
                    <a:pt x="1539" y="1565"/>
                  </a:lnTo>
                  <a:lnTo>
                    <a:pt x="1573" y="1546"/>
                  </a:lnTo>
                  <a:lnTo>
                    <a:pt x="1607" y="1525"/>
                  </a:lnTo>
                  <a:lnTo>
                    <a:pt x="1624" y="1513"/>
                  </a:lnTo>
                  <a:lnTo>
                    <a:pt x="1640" y="1501"/>
                  </a:lnTo>
                  <a:lnTo>
                    <a:pt x="1654" y="1488"/>
                  </a:lnTo>
                  <a:lnTo>
                    <a:pt x="1670" y="1474"/>
                  </a:lnTo>
                  <a:lnTo>
                    <a:pt x="1670" y="1474"/>
                  </a:lnTo>
                  <a:lnTo>
                    <a:pt x="1688" y="1456"/>
                  </a:lnTo>
                  <a:lnTo>
                    <a:pt x="1705" y="1436"/>
                  </a:lnTo>
                  <a:lnTo>
                    <a:pt x="1722" y="1415"/>
                  </a:lnTo>
                  <a:lnTo>
                    <a:pt x="1738" y="1394"/>
                  </a:lnTo>
                  <a:lnTo>
                    <a:pt x="1767" y="1354"/>
                  </a:lnTo>
                  <a:lnTo>
                    <a:pt x="1793" y="1313"/>
                  </a:lnTo>
                  <a:lnTo>
                    <a:pt x="1793" y="1313"/>
                  </a:lnTo>
                  <a:lnTo>
                    <a:pt x="1799" y="1301"/>
                  </a:lnTo>
                  <a:lnTo>
                    <a:pt x="1805" y="1290"/>
                  </a:lnTo>
                  <a:lnTo>
                    <a:pt x="1815" y="1265"/>
                  </a:lnTo>
                  <a:lnTo>
                    <a:pt x="1823" y="1239"/>
                  </a:lnTo>
                  <a:lnTo>
                    <a:pt x="1831" y="1212"/>
                  </a:lnTo>
                  <a:lnTo>
                    <a:pt x="1831" y="1212"/>
                  </a:lnTo>
                  <a:lnTo>
                    <a:pt x="1837" y="1190"/>
                  </a:lnTo>
                  <a:lnTo>
                    <a:pt x="1844" y="1168"/>
                  </a:lnTo>
                  <a:lnTo>
                    <a:pt x="1844" y="1168"/>
                  </a:lnTo>
                  <a:lnTo>
                    <a:pt x="1851" y="1146"/>
                  </a:lnTo>
                  <a:lnTo>
                    <a:pt x="1857" y="1125"/>
                  </a:lnTo>
                  <a:lnTo>
                    <a:pt x="1866" y="1082"/>
                  </a:lnTo>
                  <a:lnTo>
                    <a:pt x="1874" y="1040"/>
                  </a:lnTo>
                  <a:lnTo>
                    <a:pt x="1881" y="999"/>
                  </a:lnTo>
                  <a:lnTo>
                    <a:pt x="1881" y="999"/>
                  </a:lnTo>
                  <a:lnTo>
                    <a:pt x="1882" y="984"/>
                  </a:lnTo>
                  <a:lnTo>
                    <a:pt x="1882" y="969"/>
                  </a:lnTo>
                  <a:lnTo>
                    <a:pt x="1882" y="938"/>
                  </a:lnTo>
                  <a:lnTo>
                    <a:pt x="1879" y="906"/>
                  </a:lnTo>
                  <a:lnTo>
                    <a:pt x="1875" y="876"/>
                  </a:lnTo>
                  <a:lnTo>
                    <a:pt x="1875" y="87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4" name="chenying0907 1120"/>
            <p:cNvSpPr/>
            <p:nvPr/>
          </p:nvSpPr>
          <p:spPr bwMode="auto">
            <a:xfrm>
              <a:off x="4311651" y="4149725"/>
              <a:ext cx="523875" cy="473075"/>
            </a:xfrm>
            <a:custGeom>
              <a:avLst/>
              <a:gdLst/>
              <a:ahLst/>
              <a:cxnLst>
                <a:cxn ang="0">
                  <a:pos x="1260" y="339"/>
                </a:cxn>
                <a:cxn ang="0">
                  <a:pos x="1222" y="252"/>
                </a:cxn>
                <a:cxn ang="0">
                  <a:pos x="1166" y="183"/>
                </a:cxn>
                <a:cxn ang="0">
                  <a:pos x="1103" y="141"/>
                </a:cxn>
                <a:cxn ang="0">
                  <a:pos x="1001" y="74"/>
                </a:cxn>
                <a:cxn ang="0">
                  <a:pos x="943" y="46"/>
                </a:cxn>
                <a:cxn ang="0">
                  <a:pos x="840" y="20"/>
                </a:cxn>
                <a:cxn ang="0">
                  <a:pos x="712" y="1"/>
                </a:cxn>
                <a:cxn ang="0">
                  <a:pos x="555" y="6"/>
                </a:cxn>
                <a:cxn ang="0">
                  <a:pos x="394" y="30"/>
                </a:cxn>
                <a:cxn ang="0">
                  <a:pos x="268" y="86"/>
                </a:cxn>
                <a:cxn ang="0">
                  <a:pos x="158" y="170"/>
                </a:cxn>
                <a:cxn ang="0">
                  <a:pos x="69" y="268"/>
                </a:cxn>
                <a:cxn ang="0">
                  <a:pos x="28" y="360"/>
                </a:cxn>
                <a:cxn ang="0">
                  <a:pos x="14" y="412"/>
                </a:cxn>
                <a:cxn ang="0">
                  <a:pos x="3" y="518"/>
                </a:cxn>
                <a:cxn ang="0">
                  <a:pos x="1" y="685"/>
                </a:cxn>
                <a:cxn ang="0">
                  <a:pos x="37" y="732"/>
                </a:cxn>
                <a:cxn ang="0">
                  <a:pos x="47" y="673"/>
                </a:cxn>
                <a:cxn ang="0">
                  <a:pos x="51" y="507"/>
                </a:cxn>
                <a:cxn ang="0">
                  <a:pos x="77" y="371"/>
                </a:cxn>
                <a:cxn ang="0">
                  <a:pos x="141" y="247"/>
                </a:cxn>
                <a:cxn ang="0">
                  <a:pos x="205" y="187"/>
                </a:cxn>
                <a:cxn ang="0">
                  <a:pos x="298" y="120"/>
                </a:cxn>
                <a:cxn ang="0">
                  <a:pos x="381" y="80"/>
                </a:cxn>
                <a:cxn ang="0">
                  <a:pos x="502" y="56"/>
                </a:cxn>
                <a:cxn ang="0">
                  <a:pos x="667" y="47"/>
                </a:cxn>
                <a:cxn ang="0">
                  <a:pos x="777" y="52"/>
                </a:cxn>
                <a:cxn ang="0">
                  <a:pos x="862" y="76"/>
                </a:cxn>
                <a:cxn ang="0">
                  <a:pos x="934" y="94"/>
                </a:cxn>
                <a:cxn ang="0">
                  <a:pos x="986" y="123"/>
                </a:cxn>
                <a:cxn ang="0">
                  <a:pos x="1045" y="162"/>
                </a:cxn>
                <a:cxn ang="0">
                  <a:pos x="1147" y="231"/>
                </a:cxn>
                <a:cxn ang="0">
                  <a:pos x="1203" y="316"/>
                </a:cxn>
                <a:cxn ang="0">
                  <a:pos x="1257" y="509"/>
                </a:cxn>
                <a:cxn ang="0">
                  <a:pos x="1277" y="629"/>
                </a:cxn>
                <a:cxn ang="0">
                  <a:pos x="1269" y="783"/>
                </a:cxn>
                <a:cxn ang="0">
                  <a:pos x="1218" y="926"/>
                </a:cxn>
                <a:cxn ang="0">
                  <a:pos x="1142" y="1019"/>
                </a:cxn>
                <a:cxn ang="0">
                  <a:pos x="1014" y="1091"/>
                </a:cxn>
                <a:cxn ang="0">
                  <a:pos x="866" y="1129"/>
                </a:cxn>
                <a:cxn ang="0">
                  <a:pos x="697" y="1146"/>
                </a:cxn>
                <a:cxn ang="0">
                  <a:pos x="531" y="1131"/>
                </a:cxn>
                <a:cxn ang="0">
                  <a:pos x="597" y="1186"/>
                </a:cxn>
                <a:cxn ang="0">
                  <a:pos x="748" y="1190"/>
                </a:cxn>
                <a:cxn ang="0">
                  <a:pos x="819" y="1180"/>
                </a:cxn>
                <a:cxn ang="0">
                  <a:pos x="916" y="1166"/>
                </a:cxn>
                <a:cxn ang="0">
                  <a:pos x="1039" y="1130"/>
                </a:cxn>
                <a:cxn ang="0">
                  <a:pos x="1154" y="1063"/>
                </a:cxn>
                <a:cxn ang="0">
                  <a:pos x="1231" y="991"/>
                </a:cxn>
                <a:cxn ang="0">
                  <a:pos x="1290" y="880"/>
                </a:cxn>
                <a:cxn ang="0">
                  <a:pos x="1317" y="756"/>
                </a:cxn>
                <a:cxn ang="0">
                  <a:pos x="1321" y="622"/>
                </a:cxn>
                <a:cxn ang="0">
                  <a:pos x="1294" y="462"/>
                </a:cxn>
              </a:cxnLst>
              <a:rect l="0" t="0" r="r" b="b"/>
              <a:pathLst>
                <a:path w="1323" h="1190">
                  <a:moveTo>
                    <a:pt x="1294" y="462"/>
                  </a:moveTo>
                  <a:lnTo>
                    <a:pt x="1294" y="462"/>
                  </a:lnTo>
                  <a:lnTo>
                    <a:pt x="1282" y="413"/>
                  </a:lnTo>
                  <a:lnTo>
                    <a:pt x="1268" y="363"/>
                  </a:lnTo>
                  <a:lnTo>
                    <a:pt x="1260" y="339"/>
                  </a:lnTo>
                  <a:lnTo>
                    <a:pt x="1251" y="314"/>
                  </a:lnTo>
                  <a:lnTo>
                    <a:pt x="1241" y="290"/>
                  </a:lnTo>
                  <a:lnTo>
                    <a:pt x="1231" y="268"/>
                  </a:lnTo>
                  <a:lnTo>
                    <a:pt x="1231" y="268"/>
                  </a:lnTo>
                  <a:lnTo>
                    <a:pt x="1222" y="252"/>
                  </a:lnTo>
                  <a:lnTo>
                    <a:pt x="1213" y="237"/>
                  </a:lnTo>
                  <a:lnTo>
                    <a:pt x="1202" y="222"/>
                  </a:lnTo>
                  <a:lnTo>
                    <a:pt x="1192" y="208"/>
                  </a:lnTo>
                  <a:lnTo>
                    <a:pt x="1179" y="195"/>
                  </a:lnTo>
                  <a:lnTo>
                    <a:pt x="1166" y="183"/>
                  </a:lnTo>
                  <a:lnTo>
                    <a:pt x="1152" y="173"/>
                  </a:lnTo>
                  <a:lnTo>
                    <a:pt x="1137" y="162"/>
                  </a:lnTo>
                  <a:lnTo>
                    <a:pt x="1137" y="162"/>
                  </a:lnTo>
                  <a:lnTo>
                    <a:pt x="1120" y="152"/>
                  </a:lnTo>
                  <a:lnTo>
                    <a:pt x="1103" y="141"/>
                  </a:lnTo>
                  <a:lnTo>
                    <a:pt x="1070" y="116"/>
                  </a:lnTo>
                  <a:lnTo>
                    <a:pt x="1053" y="105"/>
                  </a:lnTo>
                  <a:lnTo>
                    <a:pt x="1036" y="93"/>
                  </a:lnTo>
                  <a:lnTo>
                    <a:pt x="1018" y="84"/>
                  </a:lnTo>
                  <a:lnTo>
                    <a:pt x="1001" y="74"/>
                  </a:lnTo>
                  <a:lnTo>
                    <a:pt x="1001" y="74"/>
                  </a:lnTo>
                  <a:lnTo>
                    <a:pt x="984" y="67"/>
                  </a:lnTo>
                  <a:lnTo>
                    <a:pt x="968" y="57"/>
                  </a:lnTo>
                  <a:lnTo>
                    <a:pt x="952" y="50"/>
                  </a:lnTo>
                  <a:lnTo>
                    <a:pt x="943" y="46"/>
                  </a:lnTo>
                  <a:lnTo>
                    <a:pt x="935" y="43"/>
                  </a:lnTo>
                  <a:lnTo>
                    <a:pt x="935" y="43"/>
                  </a:lnTo>
                  <a:lnTo>
                    <a:pt x="887" y="31"/>
                  </a:lnTo>
                  <a:lnTo>
                    <a:pt x="840" y="20"/>
                  </a:lnTo>
                  <a:lnTo>
                    <a:pt x="840" y="20"/>
                  </a:lnTo>
                  <a:lnTo>
                    <a:pt x="819" y="14"/>
                  </a:lnTo>
                  <a:lnTo>
                    <a:pt x="798" y="10"/>
                  </a:lnTo>
                  <a:lnTo>
                    <a:pt x="776" y="6"/>
                  </a:lnTo>
                  <a:lnTo>
                    <a:pt x="755" y="4"/>
                  </a:lnTo>
                  <a:lnTo>
                    <a:pt x="712" y="1"/>
                  </a:lnTo>
                  <a:lnTo>
                    <a:pt x="668" y="0"/>
                  </a:lnTo>
                  <a:lnTo>
                    <a:pt x="668" y="0"/>
                  </a:lnTo>
                  <a:lnTo>
                    <a:pt x="648" y="0"/>
                  </a:lnTo>
                  <a:lnTo>
                    <a:pt x="620" y="1"/>
                  </a:lnTo>
                  <a:lnTo>
                    <a:pt x="555" y="6"/>
                  </a:lnTo>
                  <a:lnTo>
                    <a:pt x="485" y="14"/>
                  </a:lnTo>
                  <a:lnTo>
                    <a:pt x="453" y="18"/>
                  </a:lnTo>
                  <a:lnTo>
                    <a:pt x="423" y="23"/>
                  </a:lnTo>
                  <a:lnTo>
                    <a:pt x="423" y="23"/>
                  </a:lnTo>
                  <a:lnTo>
                    <a:pt x="394" y="30"/>
                  </a:lnTo>
                  <a:lnTo>
                    <a:pt x="368" y="38"/>
                  </a:lnTo>
                  <a:lnTo>
                    <a:pt x="341" y="47"/>
                  </a:lnTo>
                  <a:lnTo>
                    <a:pt x="317" y="59"/>
                  </a:lnTo>
                  <a:lnTo>
                    <a:pt x="292" y="72"/>
                  </a:lnTo>
                  <a:lnTo>
                    <a:pt x="268" y="86"/>
                  </a:lnTo>
                  <a:lnTo>
                    <a:pt x="245" y="102"/>
                  </a:lnTo>
                  <a:lnTo>
                    <a:pt x="222" y="120"/>
                  </a:lnTo>
                  <a:lnTo>
                    <a:pt x="222" y="120"/>
                  </a:lnTo>
                  <a:lnTo>
                    <a:pt x="179" y="153"/>
                  </a:lnTo>
                  <a:lnTo>
                    <a:pt x="158" y="170"/>
                  </a:lnTo>
                  <a:lnTo>
                    <a:pt x="139" y="187"/>
                  </a:lnTo>
                  <a:lnTo>
                    <a:pt x="119" y="204"/>
                  </a:lnTo>
                  <a:lnTo>
                    <a:pt x="101" y="224"/>
                  </a:lnTo>
                  <a:lnTo>
                    <a:pt x="84" y="244"/>
                  </a:lnTo>
                  <a:lnTo>
                    <a:pt x="69" y="268"/>
                  </a:lnTo>
                  <a:lnTo>
                    <a:pt x="69" y="268"/>
                  </a:lnTo>
                  <a:lnTo>
                    <a:pt x="58" y="290"/>
                  </a:lnTo>
                  <a:lnTo>
                    <a:pt x="47" y="312"/>
                  </a:lnTo>
                  <a:lnTo>
                    <a:pt x="38" y="336"/>
                  </a:lnTo>
                  <a:lnTo>
                    <a:pt x="28" y="360"/>
                  </a:lnTo>
                  <a:lnTo>
                    <a:pt x="28" y="360"/>
                  </a:lnTo>
                  <a:lnTo>
                    <a:pt x="22" y="371"/>
                  </a:lnTo>
                  <a:lnTo>
                    <a:pt x="18" y="384"/>
                  </a:lnTo>
                  <a:lnTo>
                    <a:pt x="16" y="399"/>
                  </a:lnTo>
                  <a:lnTo>
                    <a:pt x="14" y="412"/>
                  </a:lnTo>
                  <a:lnTo>
                    <a:pt x="12" y="441"/>
                  </a:lnTo>
                  <a:lnTo>
                    <a:pt x="9" y="468"/>
                  </a:lnTo>
                  <a:lnTo>
                    <a:pt x="9" y="468"/>
                  </a:lnTo>
                  <a:lnTo>
                    <a:pt x="5" y="492"/>
                  </a:lnTo>
                  <a:lnTo>
                    <a:pt x="3" y="518"/>
                  </a:lnTo>
                  <a:lnTo>
                    <a:pt x="0" y="568"/>
                  </a:lnTo>
                  <a:lnTo>
                    <a:pt x="0" y="617"/>
                  </a:lnTo>
                  <a:lnTo>
                    <a:pt x="0" y="668"/>
                  </a:lnTo>
                  <a:lnTo>
                    <a:pt x="0" y="668"/>
                  </a:lnTo>
                  <a:lnTo>
                    <a:pt x="1" y="685"/>
                  </a:lnTo>
                  <a:lnTo>
                    <a:pt x="3" y="701"/>
                  </a:lnTo>
                  <a:lnTo>
                    <a:pt x="7" y="717"/>
                  </a:lnTo>
                  <a:lnTo>
                    <a:pt x="10" y="731"/>
                  </a:lnTo>
                  <a:lnTo>
                    <a:pt x="10" y="731"/>
                  </a:lnTo>
                  <a:lnTo>
                    <a:pt x="37" y="732"/>
                  </a:lnTo>
                  <a:lnTo>
                    <a:pt x="62" y="735"/>
                  </a:lnTo>
                  <a:lnTo>
                    <a:pt x="62" y="735"/>
                  </a:lnTo>
                  <a:lnTo>
                    <a:pt x="55" y="714"/>
                  </a:lnTo>
                  <a:lnTo>
                    <a:pt x="51" y="694"/>
                  </a:lnTo>
                  <a:lnTo>
                    <a:pt x="47" y="673"/>
                  </a:lnTo>
                  <a:lnTo>
                    <a:pt x="46" y="650"/>
                  </a:lnTo>
                  <a:lnTo>
                    <a:pt x="46" y="650"/>
                  </a:lnTo>
                  <a:lnTo>
                    <a:pt x="47" y="592"/>
                  </a:lnTo>
                  <a:lnTo>
                    <a:pt x="48" y="536"/>
                  </a:lnTo>
                  <a:lnTo>
                    <a:pt x="51" y="507"/>
                  </a:lnTo>
                  <a:lnTo>
                    <a:pt x="54" y="480"/>
                  </a:lnTo>
                  <a:lnTo>
                    <a:pt x="58" y="452"/>
                  </a:lnTo>
                  <a:lnTo>
                    <a:pt x="63" y="425"/>
                  </a:lnTo>
                  <a:lnTo>
                    <a:pt x="69" y="399"/>
                  </a:lnTo>
                  <a:lnTo>
                    <a:pt x="77" y="371"/>
                  </a:lnTo>
                  <a:lnTo>
                    <a:pt x="86" y="346"/>
                  </a:lnTo>
                  <a:lnTo>
                    <a:pt x="97" y="320"/>
                  </a:lnTo>
                  <a:lnTo>
                    <a:pt x="110" y="295"/>
                  </a:lnTo>
                  <a:lnTo>
                    <a:pt x="124" y="272"/>
                  </a:lnTo>
                  <a:lnTo>
                    <a:pt x="141" y="247"/>
                  </a:lnTo>
                  <a:lnTo>
                    <a:pt x="161" y="225"/>
                  </a:lnTo>
                  <a:lnTo>
                    <a:pt x="161" y="225"/>
                  </a:lnTo>
                  <a:lnTo>
                    <a:pt x="170" y="214"/>
                  </a:lnTo>
                  <a:lnTo>
                    <a:pt x="182" y="204"/>
                  </a:lnTo>
                  <a:lnTo>
                    <a:pt x="205" y="187"/>
                  </a:lnTo>
                  <a:lnTo>
                    <a:pt x="230" y="170"/>
                  </a:lnTo>
                  <a:lnTo>
                    <a:pt x="254" y="153"/>
                  </a:lnTo>
                  <a:lnTo>
                    <a:pt x="254" y="153"/>
                  </a:lnTo>
                  <a:lnTo>
                    <a:pt x="284" y="131"/>
                  </a:lnTo>
                  <a:lnTo>
                    <a:pt x="298" y="120"/>
                  </a:lnTo>
                  <a:lnTo>
                    <a:pt x="314" y="111"/>
                  </a:lnTo>
                  <a:lnTo>
                    <a:pt x="330" y="102"/>
                  </a:lnTo>
                  <a:lnTo>
                    <a:pt x="347" y="94"/>
                  </a:lnTo>
                  <a:lnTo>
                    <a:pt x="362" y="86"/>
                  </a:lnTo>
                  <a:lnTo>
                    <a:pt x="381" y="80"/>
                  </a:lnTo>
                  <a:lnTo>
                    <a:pt x="381" y="80"/>
                  </a:lnTo>
                  <a:lnTo>
                    <a:pt x="398" y="74"/>
                  </a:lnTo>
                  <a:lnTo>
                    <a:pt x="417" y="71"/>
                  </a:lnTo>
                  <a:lnTo>
                    <a:pt x="459" y="63"/>
                  </a:lnTo>
                  <a:lnTo>
                    <a:pt x="502" y="56"/>
                  </a:lnTo>
                  <a:lnTo>
                    <a:pt x="546" y="52"/>
                  </a:lnTo>
                  <a:lnTo>
                    <a:pt x="585" y="50"/>
                  </a:lnTo>
                  <a:lnTo>
                    <a:pt x="620" y="47"/>
                  </a:lnTo>
                  <a:lnTo>
                    <a:pt x="649" y="47"/>
                  </a:lnTo>
                  <a:lnTo>
                    <a:pt x="667" y="47"/>
                  </a:lnTo>
                  <a:lnTo>
                    <a:pt x="667" y="47"/>
                  </a:lnTo>
                  <a:lnTo>
                    <a:pt x="723" y="50"/>
                  </a:lnTo>
                  <a:lnTo>
                    <a:pt x="752" y="51"/>
                  </a:lnTo>
                  <a:lnTo>
                    <a:pt x="777" y="52"/>
                  </a:lnTo>
                  <a:lnTo>
                    <a:pt x="777" y="52"/>
                  </a:lnTo>
                  <a:lnTo>
                    <a:pt x="789" y="55"/>
                  </a:lnTo>
                  <a:lnTo>
                    <a:pt x="802" y="57"/>
                  </a:lnTo>
                  <a:lnTo>
                    <a:pt x="825" y="65"/>
                  </a:lnTo>
                  <a:lnTo>
                    <a:pt x="850" y="73"/>
                  </a:lnTo>
                  <a:lnTo>
                    <a:pt x="862" y="76"/>
                  </a:lnTo>
                  <a:lnTo>
                    <a:pt x="874" y="78"/>
                  </a:lnTo>
                  <a:lnTo>
                    <a:pt x="874" y="78"/>
                  </a:lnTo>
                  <a:lnTo>
                    <a:pt x="900" y="84"/>
                  </a:lnTo>
                  <a:lnTo>
                    <a:pt x="922" y="90"/>
                  </a:lnTo>
                  <a:lnTo>
                    <a:pt x="934" y="94"/>
                  </a:lnTo>
                  <a:lnTo>
                    <a:pt x="946" y="98"/>
                  </a:lnTo>
                  <a:lnTo>
                    <a:pt x="956" y="103"/>
                  </a:lnTo>
                  <a:lnTo>
                    <a:pt x="968" y="111"/>
                  </a:lnTo>
                  <a:lnTo>
                    <a:pt x="968" y="111"/>
                  </a:lnTo>
                  <a:lnTo>
                    <a:pt x="986" y="123"/>
                  </a:lnTo>
                  <a:lnTo>
                    <a:pt x="1006" y="137"/>
                  </a:lnTo>
                  <a:lnTo>
                    <a:pt x="1026" y="152"/>
                  </a:lnTo>
                  <a:lnTo>
                    <a:pt x="1036" y="157"/>
                  </a:lnTo>
                  <a:lnTo>
                    <a:pt x="1045" y="162"/>
                  </a:lnTo>
                  <a:lnTo>
                    <a:pt x="1045" y="162"/>
                  </a:lnTo>
                  <a:lnTo>
                    <a:pt x="1067" y="173"/>
                  </a:lnTo>
                  <a:lnTo>
                    <a:pt x="1088" y="186"/>
                  </a:lnTo>
                  <a:lnTo>
                    <a:pt x="1109" y="199"/>
                  </a:lnTo>
                  <a:lnTo>
                    <a:pt x="1129" y="214"/>
                  </a:lnTo>
                  <a:lnTo>
                    <a:pt x="1147" y="231"/>
                  </a:lnTo>
                  <a:lnTo>
                    <a:pt x="1164" y="250"/>
                  </a:lnTo>
                  <a:lnTo>
                    <a:pt x="1179" y="269"/>
                  </a:lnTo>
                  <a:lnTo>
                    <a:pt x="1192" y="292"/>
                  </a:lnTo>
                  <a:lnTo>
                    <a:pt x="1192" y="292"/>
                  </a:lnTo>
                  <a:lnTo>
                    <a:pt x="1203" y="316"/>
                  </a:lnTo>
                  <a:lnTo>
                    <a:pt x="1213" y="343"/>
                  </a:lnTo>
                  <a:lnTo>
                    <a:pt x="1222" y="370"/>
                  </a:lnTo>
                  <a:lnTo>
                    <a:pt x="1231" y="397"/>
                  </a:lnTo>
                  <a:lnTo>
                    <a:pt x="1244" y="454"/>
                  </a:lnTo>
                  <a:lnTo>
                    <a:pt x="1257" y="509"/>
                  </a:lnTo>
                  <a:lnTo>
                    <a:pt x="1257" y="509"/>
                  </a:lnTo>
                  <a:lnTo>
                    <a:pt x="1264" y="539"/>
                  </a:lnTo>
                  <a:lnTo>
                    <a:pt x="1269" y="569"/>
                  </a:lnTo>
                  <a:lnTo>
                    <a:pt x="1273" y="599"/>
                  </a:lnTo>
                  <a:lnTo>
                    <a:pt x="1277" y="629"/>
                  </a:lnTo>
                  <a:lnTo>
                    <a:pt x="1278" y="660"/>
                  </a:lnTo>
                  <a:lnTo>
                    <a:pt x="1278" y="692"/>
                  </a:lnTo>
                  <a:lnTo>
                    <a:pt x="1277" y="722"/>
                  </a:lnTo>
                  <a:lnTo>
                    <a:pt x="1273" y="753"/>
                  </a:lnTo>
                  <a:lnTo>
                    <a:pt x="1269" y="783"/>
                  </a:lnTo>
                  <a:lnTo>
                    <a:pt x="1262" y="813"/>
                  </a:lnTo>
                  <a:lnTo>
                    <a:pt x="1254" y="843"/>
                  </a:lnTo>
                  <a:lnTo>
                    <a:pt x="1244" y="872"/>
                  </a:lnTo>
                  <a:lnTo>
                    <a:pt x="1232" y="900"/>
                  </a:lnTo>
                  <a:lnTo>
                    <a:pt x="1218" y="926"/>
                  </a:lnTo>
                  <a:lnTo>
                    <a:pt x="1202" y="952"/>
                  </a:lnTo>
                  <a:lnTo>
                    <a:pt x="1184" y="977"/>
                  </a:lnTo>
                  <a:lnTo>
                    <a:pt x="1184" y="977"/>
                  </a:lnTo>
                  <a:lnTo>
                    <a:pt x="1164" y="999"/>
                  </a:lnTo>
                  <a:lnTo>
                    <a:pt x="1142" y="1019"/>
                  </a:lnTo>
                  <a:lnTo>
                    <a:pt x="1118" y="1037"/>
                  </a:lnTo>
                  <a:lnTo>
                    <a:pt x="1095" y="1053"/>
                  </a:lnTo>
                  <a:lnTo>
                    <a:pt x="1069" y="1067"/>
                  </a:lnTo>
                  <a:lnTo>
                    <a:pt x="1041" y="1080"/>
                  </a:lnTo>
                  <a:lnTo>
                    <a:pt x="1014" y="1091"/>
                  </a:lnTo>
                  <a:lnTo>
                    <a:pt x="985" y="1101"/>
                  </a:lnTo>
                  <a:lnTo>
                    <a:pt x="956" y="1109"/>
                  </a:lnTo>
                  <a:lnTo>
                    <a:pt x="926" y="1117"/>
                  </a:lnTo>
                  <a:lnTo>
                    <a:pt x="896" y="1123"/>
                  </a:lnTo>
                  <a:lnTo>
                    <a:pt x="866" y="1129"/>
                  </a:lnTo>
                  <a:lnTo>
                    <a:pt x="808" y="1138"/>
                  </a:lnTo>
                  <a:lnTo>
                    <a:pt x="751" y="1143"/>
                  </a:lnTo>
                  <a:lnTo>
                    <a:pt x="751" y="1143"/>
                  </a:lnTo>
                  <a:lnTo>
                    <a:pt x="725" y="1146"/>
                  </a:lnTo>
                  <a:lnTo>
                    <a:pt x="697" y="1146"/>
                  </a:lnTo>
                  <a:lnTo>
                    <a:pt x="670" y="1146"/>
                  </a:lnTo>
                  <a:lnTo>
                    <a:pt x="641" y="1144"/>
                  </a:lnTo>
                  <a:lnTo>
                    <a:pt x="586" y="1138"/>
                  </a:lnTo>
                  <a:lnTo>
                    <a:pt x="531" y="1131"/>
                  </a:lnTo>
                  <a:lnTo>
                    <a:pt x="531" y="1131"/>
                  </a:lnTo>
                  <a:lnTo>
                    <a:pt x="531" y="1177"/>
                  </a:lnTo>
                  <a:lnTo>
                    <a:pt x="531" y="1177"/>
                  </a:lnTo>
                  <a:lnTo>
                    <a:pt x="572" y="1183"/>
                  </a:lnTo>
                  <a:lnTo>
                    <a:pt x="572" y="1183"/>
                  </a:lnTo>
                  <a:lnTo>
                    <a:pt x="597" y="1186"/>
                  </a:lnTo>
                  <a:lnTo>
                    <a:pt x="621" y="1187"/>
                  </a:lnTo>
                  <a:lnTo>
                    <a:pt x="671" y="1187"/>
                  </a:lnTo>
                  <a:lnTo>
                    <a:pt x="671" y="1187"/>
                  </a:lnTo>
                  <a:lnTo>
                    <a:pt x="734" y="1190"/>
                  </a:lnTo>
                  <a:lnTo>
                    <a:pt x="748" y="1190"/>
                  </a:lnTo>
                  <a:lnTo>
                    <a:pt x="764" y="1189"/>
                  </a:lnTo>
                  <a:lnTo>
                    <a:pt x="780" y="1187"/>
                  </a:lnTo>
                  <a:lnTo>
                    <a:pt x="794" y="1185"/>
                  </a:lnTo>
                  <a:lnTo>
                    <a:pt x="794" y="1185"/>
                  </a:lnTo>
                  <a:lnTo>
                    <a:pt x="819" y="1180"/>
                  </a:lnTo>
                  <a:lnTo>
                    <a:pt x="842" y="1177"/>
                  </a:lnTo>
                  <a:lnTo>
                    <a:pt x="867" y="1176"/>
                  </a:lnTo>
                  <a:lnTo>
                    <a:pt x="891" y="1172"/>
                  </a:lnTo>
                  <a:lnTo>
                    <a:pt x="891" y="1172"/>
                  </a:lnTo>
                  <a:lnTo>
                    <a:pt x="916" y="1166"/>
                  </a:lnTo>
                  <a:lnTo>
                    <a:pt x="941" y="1160"/>
                  </a:lnTo>
                  <a:lnTo>
                    <a:pt x="989" y="1147"/>
                  </a:lnTo>
                  <a:lnTo>
                    <a:pt x="989" y="1147"/>
                  </a:lnTo>
                  <a:lnTo>
                    <a:pt x="1014" y="1139"/>
                  </a:lnTo>
                  <a:lnTo>
                    <a:pt x="1039" y="1130"/>
                  </a:lnTo>
                  <a:lnTo>
                    <a:pt x="1064" y="1119"/>
                  </a:lnTo>
                  <a:lnTo>
                    <a:pt x="1087" y="1106"/>
                  </a:lnTo>
                  <a:lnTo>
                    <a:pt x="1111" y="1093"/>
                  </a:lnTo>
                  <a:lnTo>
                    <a:pt x="1133" y="1079"/>
                  </a:lnTo>
                  <a:lnTo>
                    <a:pt x="1154" y="1063"/>
                  </a:lnTo>
                  <a:lnTo>
                    <a:pt x="1175" y="1047"/>
                  </a:lnTo>
                  <a:lnTo>
                    <a:pt x="1175" y="1047"/>
                  </a:lnTo>
                  <a:lnTo>
                    <a:pt x="1196" y="1030"/>
                  </a:lnTo>
                  <a:lnTo>
                    <a:pt x="1214" y="1011"/>
                  </a:lnTo>
                  <a:lnTo>
                    <a:pt x="1231" y="991"/>
                  </a:lnTo>
                  <a:lnTo>
                    <a:pt x="1247" y="970"/>
                  </a:lnTo>
                  <a:lnTo>
                    <a:pt x="1260" y="949"/>
                  </a:lnTo>
                  <a:lnTo>
                    <a:pt x="1271" y="927"/>
                  </a:lnTo>
                  <a:lnTo>
                    <a:pt x="1282" y="904"/>
                  </a:lnTo>
                  <a:lnTo>
                    <a:pt x="1290" y="880"/>
                  </a:lnTo>
                  <a:lnTo>
                    <a:pt x="1298" y="857"/>
                  </a:lnTo>
                  <a:lnTo>
                    <a:pt x="1304" y="832"/>
                  </a:lnTo>
                  <a:lnTo>
                    <a:pt x="1309" y="807"/>
                  </a:lnTo>
                  <a:lnTo>
                    <a:pt x="1313" y="782"/>
                  </a:lnTo>
                  <a:lnTo>
                    <a:pt x="1317" y="756"/>
                  </a:lnTo>
                  <a:lnTo>
                    <a:pt x="1320" y="730"/>
                  </a:lnTo>
                  <a:lnTo>
                    <a:pt x="1323" y="677"/>
                  </a:lnTo>
                  <a:lnTo>
                    <a:pt x="1323" y="677"/>
                  </a:lnTo>
                  <a:lnTo>
                    <a:pt x="1323" y="650"/>
                  </a:lnTo>
                  <a:lnTo>
                    <a:pt x="1321" y="622"/>
                  </a:lnTo>
                  <a:lnTo>
                    <a:pt x="1319" y="596"/>
                  </a:lnTo>
                  <a:lnTo>
                    <a:pt x="1315" y="569"/>
                  </a:lnTo>
                  <a:lnTo>
                    <a:pt x="1306" y="515"/>
                  </a:lnTo>
                  <a:lnTo>
                    <a:pt x="1294" y="462"/>
                  </a:lnTo>
                  <a:lnTo>
                    <a:pt x="1294" y="46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5" name="chenying0907 1121"/>
            <p:cNvSpPr>
              <a:spLocks noEditPoints="1"/>
            </p:cNvSpPr>
            <p:nvPr/>
          </p:nvSpPr>
          <p:spPr bwMode="auto">
            <a:xfrm>
              <a:off x="4541838" y="4183063"/>
              <a:ext cx="63500" cy="57150"/>
            </a:xfrm>
            <a:custGeom>
              <a:avLst/>
              <a:gdLst/>
              <a:ahLst/>
              <a:cxnLst>
                <a:cxn ang="0">
                  <a:pos x="75" y="0"/>
                </a:cxn>
                <a:cxn ang="0">
                  <a:pos x="48" y="7"/>
                </a:cxn>
                <a:cxn ang="0">
                  <a:pos x="21" y="23"/>
                </a:cxn>
                <a:cxn ang="0">
                  <a:pos x="11" y="32"/>
                </a:cxn>
                <a:cxn ang="0">
                  <a:pos x="4" y="45"/>
                </a:cxn>
                <a:cxn ang="0">
                  <a:pos x="0" y="58"/>
                </a:cxn>
                <a:cxn ang="0">
                  <a:pos x="2" y="74"/>
                </a:cxn>
                <a:cxn ang="0">
                  <a:pos x="6" y="87"/>
                </a:cxn>
                <a:cxn ang="0">
                  <a:pos x="17" y="111"/>
                </a:cxn>
                <a:cxn ang="0">
                  <a:pos x="27" y="122"/>
                </a:cxn>
                <a:cxn ang="0">
                  <a:pos x="50" y="140"/>
                </a:cxn>
                <a:cxn ang="0">
                  <a:pos x="78" y="145"/>
                </a:cxn>
                <a:cxn ang="0">
                  <a:pos x="83" y="145"/>
                </a:cxn>
                <a:cxn ang="0">
                  <a:pos x="83" y="145"/>
                </a:cxn>
                <a:cxn ang="0">
                  <a:pos x="85" y="145"/>
                </a:cxn>
                <a:cxn ang="0">
                  <a:pos x="93" y="144"/>
                </a:cxn>
                <a:cxn ang="0">
                  <a:pos x="105" y="142"/>
                </a:cxn>
                <a:cxn ang="0">
                  <a:pos x="127" y="132"/>
                </a:cxn>
                <a:cxn ang="0">
                  <a:pos x="138" y="126"/>
                </a:cxn>
                <a:cxn ang="0">
                  <a:pos x="150" y="113"/>
                </a:cxn>
                <a:cxn ang="0">
                  <a:pos x="155" y="98"/>
                </a:cxn>
                <a:cxn ang="0">
                  <a:pos x="157" y="66"/>
                </a:cxn>
                <a:cxn ang="0">
                  <a:pos x="159" y="59"/>
                </a:cxn>
                <a:cxn ang="0">
                  <a:pos x="155" y="45"/>
                </a:cxn>
                <a:cxn ang="0">
                  <a:pos x="148" y="33"/>
                </a:cxn>
                <a:cxn ang="0">
                  <a:pos x="131" y="17"/>
                </a:cxn>
                <a:cxn ang="0">
                  <a:pos x="104" y="4"/>
                </a:cxn>
                <a:cxn ang="0">
                  <a:pos x="75" y="0"/>
                </a:cxn>
                <a:cxn ang="0">
                  <a:pos x="110" y="89"/>
                </a:cxn>
                <a:cxn ang="0">
                  <a:pos x="105" y="93"/>
                </a:cxn>
                <a:cxn ang="0">
                  <a:pos x="91" y="100"/>
                </a:cxn>
                <a:cxn ang="0">
                  <a:pos x="84" y="100"/>
                </a:cxn>
                <a:cxn ang="0">
                  <a:pos x="71" y="98"/>
                </a:cxn>
                <a:cxn ang="0">
                  <a:pos x="62" y="93"/>
                </a:cxn>
                <a:cxn ang="0">
                  <a:pos x="54" y="84"/>
                </a:cxn>
                <a:cxn ang="0">
                  <a:pos x="49" y="72"/>
                </a:cxn>
                <a:cxn ang="0">
                  <a:pos x="48" y="60"/>
                </a:cxn>
                <a:cxn ang="0">
                  <a:pos x="54" y="54"/>
                </a:cxn>
                <a:cxn ang="0">
                  <a:pos x="76" y="46"/>
                </a:cxn>
                <a:cxn ang="0">
                  <a:pos x="82" y="46"/>
                </a:cxn>
                <a:cxn ang="0">
                  <a:pos x="92" y="47"/>
                </a:cxn>
                <a:cxn ang="0">
                  <a:pos x="104" y="54"/>
                </a:cxn>
                <a:cxn ang="0">
                  <a:pos x="112" y="62"/>
                </a:cxn>
                <a:cxn ang="0">
                  <a:pos x="113" y="66"/>
                </a:cxn>
                <a:cxn ang="0">
                  <a:pos x="112" y="85"/>
                </a:cxn>
                <a:cxn ang="0">
                  <a:pos x="110" y="89"/>
                </a:cxn>
              </a:cxnLst>
              <a:rect l="0" t="0" r="r" b="b"/>
              <a:pathLst>
                <a:path w="159" h="145">
                  <a:moveTo>
                    <a:pt x="75" y="0"/>
                  </a:moveTo>
                  <a:lnTo>
                    <a:pt x="75" y="0"/>
                  </a:lnTo>
                  <a:lnTo>
                    <a:pt x="62" y="3"/>
                  </a:lnTo>
                  <a:lnTo>
                    <a:pt x="48" y="7"/>
                  </a:lnTo>
                  <a:lnTo>
                    <a:pt x="33" y="13"/>
                  </a:lnTo>
                  <a:lnTo>
                    <a:pt x="21" y="23"/>
                  </a:lnTo>
                  <a:lnTo>
                    <a:pt x="16" y="26"/>
                  </a:lnTo>
                  <a:lnTo>
                    <a:pt x="11" y="32"/>
                  </a:lnTo>
                  <a:lnTo>
                    <a:pt x="7" y="38"/>
                  </a:lnTo>
                  <a:lnTo>
                    <a:pt x="4" y="45"/>
                  </a:lnTo>
                  <a:lnTo>
                    <a:pt x="2" y="51"/>
                  </a:lnTo>
                  <a:lnTo>
                    <a:pt x="0" y="58"/>
                  </a:lnTo>
                  <a:lnTo>
                    <a:pt x="0" y="66"/>
                  </a:lnTo>
                  <a:lnTo>
                    <a:pt x="2" y="74"/>
                  </a:lnTo>
                  <a:lnTo>
                    <a:pt x="2" y="74"/>
                  </a:lnTo>
                  <a:lnTo>
                    <a:pt x="6" y="87"/>
                  </a:lnTo>
                  <a:lnTo>
                    <a:pt x="11" y="100"/>
                  </a:lnTo>
                  <a:lnTo>
                    <a:pt x="17" y="111"/>
                  </a:lnTo>
                  <a:lnTo>
                    <a:pt x="27" y="122"/>
                  </a:lnTo>
                  <a:lnTo>
                    <a:pt x="27" y="122"/>
                  </a:lnTo>
                  <a:lnTo>
                    <a:pt x="38" y="132"/>
                  </a:lnTo>
                  <a:lnTo>
                    <a:pt x="50" y="140"/>
                  </a:lnTo>
                  <a:lnTo>
                    <a:pt x="63" y="144"/>
                  </a:lnTo>
                  <a:lnTo>
                    <a:pt x="78" y="145"/>
                  </a:lnTo>
                  <a:lnTo>
                    <a:pt x="78" y="145"/>
                  </a:lnTo>
                  <a:lnTo>
                    <a:pt x="83" y="145"/>
                  </a:lnTo>
                  <a:lnTo>
                    <a:pt x="83" y="145"/>
                  </a:lnTo>
                  <a:lnTo>
                    <a:pt x="83" y="145"/>
                  </a:lnTo>
                  <a:lnTo>
                    <a:pt x="83" y="145"/>
                  </a:lnTo>
                  <a:lnTo>
                    <a:pt x="85" y="145"/>
                  </a:lnTo>
                  <a:lnTo>
                    <a:pt x="85" y="145"/>
                  </a:lnTo>
                  <a:lnTo>
                    <a:pt x="93" y="144"/>
                  </a:lnTo>
                  <a:lnTo>
                    <a:pt x="93" y="144"/>
                  </a:lnTo>
                  <a:lnTo>
                    <a:pt x="105" y="142"/>
                  </a:lnTo>
                  <a:lnTo>
                    <a:pt x="117" y="138"/>
                  </a:lnTo>
                  <a:lnTo>
                    <a:pt x="127" y="132"/>
                  </a:lnTo>
                  <a:lnTo>
                    <a:pt x="138" y="126"/>
                  </a:lnTo>
                  <a:lnTo>
                    <a:pt x="138" y="126"/>
                  </a:lnTo>
                  <a:lnTo>
                    <a:pt x="144" y="119"/>
                  </a:lnTo>
                  <a:lnTo>
                    <a:pt x="150" y="113"/>
                  </a:lnTo>
                  <a:lnTo>
                    <a:pt x="152" y="106"/>
                  </a:lnTo>
                  <a:lnTo>
                    <a:pt x="155" y="98"/>
                  </a:lnTo>
                  <a:lnTo>
                    <a:pt x="156" y="83"/>
                  </a:lnTo>
                  <a:lnTo>
                    <a:pt x="157" y="66"/>
                  </a:lnTo>
                  <a:lnTo>
                    <a:pt x="157" y="66"/>
                  </a:lnTo>
                  <a:lnTo>
                    <a:pt x="159" y="59"/>
                  </a:lnTo>
                  <a:lnTo>
                    <a:pt x="157" y="51"/>
                  </a:lnTo>
                  <a:lnTo>
                    <a:pt x="155" y="45"/>
                  </a:lnTo>
                  <a:lnTo>
                    <a:pt x="152" y="38"/>
                  </a:lnTo>
                  <a:lnTo>
                    <a:pt x="148" y="33"/>
                  </a:lnTo>
                  <a:lnTo>
                    <a:pt x="143" y="26"/>
                  </a:lnTo>
                  <a:lnTo>
                    <a:pt x="131" y="17"/>
                  </a:lnTo>
                  <a:lnTo>
                    <a:pt x="118" y="9"/>
                  </a:lnTo>
                  <a:lnTo>
                    <a:pt x="104" y="4"/>
                  </a:lnTo>
                  <a:lnTo>
                    <a:pt x="89" y="2"/>
                  </a:lnTo>
                  <a:lnTo>
                    <a:pt x="75" y="0"/>
                  </a:lnTo>
                  <a:lnTo>
                    <a:pt x="75" y="0"/>
                  </a:lnTo>
                  <a:close/>
                  <a:moveTo>
                    <a:pt x="110" y="89"/>
                  </a:moveTo>
                  <a:lnTo>
                    <a:pt x="110" y="89"/>
                  </a:lnTo>
                  <a:lnTo>
                    <a:pt x="105" y="93"/>
                  </a:lnTo>
                  <a:lnTo>
                    <a:pt x="99" y="97"/>
                  </a:lnTo>
                  <a:lnTo>
                    <a:pt x="91" y="100"/>
                  </a:lnTo>
                  <a:lnTo>
                    <a:pt x="84" y="100"/>
                  </a:lnTo>
                  <a:lnTo>
                    <a:pt x="84" y="100"/>
                  </a:lnTo>
                  <a:lnTo>
                    <a:pt x="76" y="100"/>
                  </a:lnTo>
                  <a:lnTo>
                    <a:pt x="71" y="98"/>
                  </a:lnTo>
                  <a:lnTo>
                    <a:pt x="66" y="96"/>
                  </a:lnTo>
                  <a:lnTo>
                    <a:pt x="62" y="93"/>
                  </a:lnTo>
                  <a:lnTo>
                    <a:pt x="58" y="89"/>
                  </a:lnTo>
                  <a:lnTo>
                    <a:pt x="54" y="84"/>
                  </a:lnTo>
                  <a:lnTo>
                    <a:pt x="49" y="72"/>
                  </a:lnTo>
                  <a:lnTo>
                    <a:pt x="49" y="72"/>
                  </a:lnTo>
                  <a:lnTo>
                    <a:pt x="46" y="66"/>
                  </a:lnTo>
                  <a:lnTo>
                    <a:pt x="48" y="60"/>
                  </a:lnTo>
                  <a:lnTo>
                    <a:pt x="50" y="57"/>
                  </a:lnTo>
                  <a:lnTo>
                    <a:pt x="54" y="54"/>
                  </a:lnTo>
                  <a:lnTo>
                    <a:pt x="66" y="50"/>
                  </a:lnTo>
                  <a:lnTo>
                    <a:pt x="76" y="46"/>
                  </a:lnTo>
                  <a:lnTo>
                    <a:pt x="76" y="46"/>
                  </a:lnTo>
                  <a:lnTo>
                    <a:pt x="82" y="46"/>
                  </a:lnTo>
                  <a:lnTo>
                    <a:pt x="87" y="46"/>
                  </a:lnTo>
                  <a:lnTo>
                    <a:pt x="92" y="47"/>
                  </a:lnTo>
                  <a:lnTo>
                    <a:pt x="99" y="50"/>
                  </a:lnTo>
                  <a:lnTo>
                    <a:pt x="104" y="54"/>
                  </a:lnTo>
                  <a:lnTo>
                    <a:pt x="109" y="58"/>
                  </a:lnTo>
                  <a:lnTo>
                    <a:pt x="112" y="62"/>
                  </a:lnTo>
                  <a:lnTo>
                    <a:pt x="113" y="66"/>
                  </a:lnTo>
                  <a:lnTo>
                    <a:pt x="113" y="66"/>
                  </a:lnTo>
                  <a:lnTo>
                    <a:pt x="112" y="79"/>
                  </a:lnTo>
                  <a:lnTo>
                    <a:pt x="112" y="85"/>
                  </a:lnTo>
                  <a:lnTo>
                    <a:pt x="110" y="89"/>
                  </a:lnTo>
                  <a:lnTo>
                    <a:pt x="110" y="8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6" name="chenying0907 1122"/>
            <p:cNvSpPr>
              <a:spLocks noEditPoints="1"/>
            </p:cNvSpPr>
            <p:nvPr/>
          </p:nvSpPr>
          <p:spPr bwMode="auto">
            <a:xfrm>
              <a:off x="4341813" y="4359275"/>
              <a:ext cx="60325" cy="53975"/>
            </a:xfrm>
            <a:custGeom>
              <a:avLst/>
              <a:gdLst/>
              <a:ahLst/>
              <a:cxnLst>
                <a:cxn ang="0">
                  <a:pos x="81" y="0"/>
                </a:cxn>
                <a:cxn ang="0">
                  <a:pos x="52" y="3"/>
                </a:cxn>
                <a:cxn ang="0">
                  <a:pos x="27" y="15"/>
                </a:cxn>
                <a:cxn ang="0">
                  <a:pos x="8" y="34"/>
                </a:cxn>
                <a:cxn ang="0">
                  <a:pos x="2" y="46"/>
                </a:cxn>
                <a:cxn ang="0">
                  <a:pos x="0" y="60"/>
                </a:cxn>
                <a:cxn ang="0">
                  <a:pos x="0" y="74"/>
                </a:cxn>
                <a:cxn ang="0">
                  <a:pos x="8" y="101"/>
                </a:cxn>
                <a:cxn ang="0">
                  <a:pos x="16" y="111"/>
                </a:cxn>
                <a:cxn ang="0">
                  <a:pos x="31" y="125"/>
                </a:cxn>
                <a:cxn ang="0">
                  <a:pos x="51" y="130"/>
                </a:cxn>
                <a:cxn ang="0">
                  <a:pos x="53" y="132"/>
                </a:cxn>
                <a:cxn ang="0">
                  <a:pos x="61" y="136"/>
                </a:cxn>
                <a:cxn ang="0">
                  <a:pos x="67" y="136"/>
                </a:cxn>
                <a:cxn ang="0">
                  <a:pos x="97" y="135"/>
                </a:cxn>
                <a:cxn ang="0">
                  <a:pos x="110" y="130"/>
                </a:cxn>
                <a:cxn ang="0">
                  <a:pos x="123" y="121"/>
                </a:cxn>
                <a:cxn ang="0">
                  <a:pos x="133" y="111"/>
                </a:cxn>
                <a:cxn ang="0">
                  <a:pos x="146" y="94"/>
                </a:cxn>
                <a:cxn ang="0">
                  <a:pos x="150" y="81"/>
                </a:cxn>
                <a:cxn ang="0">
                  <a:pos x="152" y="74"/>
                </a:cxn>
                <a:cxn ang="0">
                  <a:pos x="152" y="59"/>
                </a:cxn>
                <a:cxn ang="0">
                  <a:pos x="148" y="46"/>
                </a:cxn>
                <a:cxn ang="0">
                  <a:pos x="132" y="22"/>
                </a:cxn>
                <a:cxn ang="0">
                  <a:pos x="108" y="7"/>
                </a:cxn>
                <a:cxn ang="0">
                  <a:pos x="81" y="0"/>
                </a:cxn>
                <a:cxn ang="0">
                  <a:pos x="90" y="88"/>
                </a:cxn>
                <a:cxn ang="0">
                  <a:pos x="84" y="91"/>
                </a:cxn>
                <a:cxn ang="0">
                  <a:pos x="77" y="87"/>
                </a:cxn>
                <a:cxn ang="0">
                  <a:pos x="69" y="85"/>
                </a:cxn>
                <a:cxn ang="0">
                  <a:pos x="57" y="85"/>
                </a:cxn>
                <a:cxn ang="0">
                  <a:pos x="48" y="80"/>
                </a:cxn>
                <a:cxn ang="0">
                  <a:pos x="47" y="76"/>
                </a:cxn>
                <a:cxn ang="0">
                  <a:pos x="46" y="60"/>
                </a:cxn>
                <a:cxn ang="0">
                  <a:pos x="47" y="57"/>
                </a:cxn>
                <a:cxn ang="0">
                  <a:pos x="55" y="51"/>
                </a:cxn>
                <a:cxn ang="0">
                  <a:pos x="72" y="46"/>
                </a:cxn>
                <a:cxn ang="0">
                  <a:pos x="81" y="46"/>
                </a:cxn>
                <a:cxn ang="0">
                  <a:pos x="90" y="47"/>
                </a:cxn>
                <a:cxn ang="0">
                  <a:pos x="99" y="54"/>
                </a:cxn>
                <a:cxn ang="0">
                  <a:pos x="104" y="63"/>
                </a:cxn>
                <a:cxn ang="0">
                  <a:pos x="106" y="72"/>
                </a:cxn>
                <a:cxn ang="0">
                  <a:pos x="104" y="77"/>
                </a:cxn>
                <a:cxn ang="0">
                  <a:pos x="90" y="88"/>
                </a:cxn>
              </a:cxnLst>
              <a:rect l="0" t="0" r="r" b="b"/>
              <a:pathLst>
                <a:path w="152" h="136">
                  <a:moveTo>
                    <a:pt x="81" y="0"/>
                  </a:moveTo>
                  <a:lnTo>
                    <a:pt x="81" y="0"/>
                  </a:lnTo>
                  <a:lnTo>
                    <a:pt x="67" y="0"/>
                  </a:lnTo>
                  <a:lnTo>
                    <a:pt x="52" y="3"/>
                  </a:lnTo>
                  <a:lnTo>
                    <a:pt x="39" y="8"/>
                  </a:lnTo>
                  <a:lnTo>
                    <a:pt x="27" y="15"/>
                  </a:lnTo>
                  <a:lnTo>
                    <a:pt x="17" y="24"/>
                  </a:lnTo>
                  <a:lnTo>
                    <a:pt x="8" y="34"/>
                  </a:lnTo>
                  <a:lnTo>
                    <a:pt x="5" y="40"/>
                  </a:lnTo>
                  <a:lnTo>
                    <a:pt x="2" y="46"/>
                  </a:lnTo>
                  <a:lnTo>
                    <a:pt x="1" y="53"/>
                  </a:lnTo>
                  <a:lnTo>
                    <a:pt x="0" y="60"/>
                  </a:lnTo>
                  <a:lnTo>
                    <a:pt x="0" y="60"/>
                  </a:lnTo>
                  <a:lnTo>
                    <a:pt x="0" y="74"/>
                  </a:lnTo>
                  <a:lnTo>
                    <a:pt x="2" y="88"/>
                  </a:lnTo>
                  <a:lnTo>
                    <a:pt x="8" y="101"/>
                  </a:lnTo>
                  <a:lnTo>
                    <a:pt x="16" y="111"/>
                  </a:lnTo>
                  <a:lnTo>
                    <a:pt x="16" y="111"/>
                  </a:lnTo>
                  <a:lnTo>
                    <a:pt x="23" y="119"/>
                  </a:lnTo>
                  <a:lnTo>
                    <a:pt x="31" y="125"/>
                  </a:lnTo>
                  <a:lnTo>
                    <a:pt x="40" y="128"/>
                  </a:lnTo>
                  <a:lnTo>
                    <a:pt x="51" y="130"/>
                  </a:lnTo>
                  <a:lnTo>
                    <a:pt x="51" y="130"/>
                  </a:lnTo>
                  <a:lnTo>
                    <a:pt x="53" y="132"/>
                  </a:lnTo>
                  <a:lnTo>
                    <a:pt x="57" y="135"/>
                  </a:lnTo>
                  <a:lnTo>
                    <a:pt x="61" y="136"/>
                  </a:lnTo>
                  <a:lnTo>
                    <a:pt x="67" y="136"/>
                  </a:lnTo>
                  <a:lnTo>
                    <a:pt x="67" y="136"/>
                  </a:lnTo>
                  <a:lnTo>
                    <a:pt x="82" y="136"/>
                  </a:lnTo>
                  <a:lnTo>
                    <a:pt x="97" y="135"/>
                  </a:lnTo>
                  <a:lnTo>
                    <a:pt x="103" y="132"/>
                  </a:lnTo>
                  <a:lnTo>
                    <a:pt x="110" y="130"/>
                  </a:lnTo>
                  <a:lnTo>
                    <a:pt x="116" y="126"/>
                  </a:lnTo>
                  <a:lnTo>
                    <a:pt x="123" y="121"/>
                  </a:lnTo>
                  <a:lnTo>
                    <a:pt x="123" y="121"/>
                  </a:lnTo>
                  <a:lnTo>
                    <a:pt x="133" y="111"/>
                  </a:lnTo>
                  <a:lnTo>
                    <a:pt x="142" y="101"/>
                  </a:lnTo>
                  <a:lnTo>
                    <a:pt x="146" y="94"/>
                  </a:lnTo>
                  <a:lnTo>
                    <a:pt x="149" y="88"/>
                  </a:lnTo>
                  <a:lnTo>
                    <a:pt x="150" y="81"/>
                  </a:lnTo>
                  <a:lnTo>
                    <a:pt x="152" y="74"/>
                  </a:lnTo>
                  <a:lnTo>
                    <a:pt x="152" y="74"/>
                  </a:lnTo>
                  <a:lnTo>
                    <a:pt x="152" y="67"/>
                  </a:lnTo>
                  <a:lnTo>
                    <a:pt x="152" y="59"/>
                  </a:lnTo>
                  <a:lnTo>
                    <a:pt x="149" y="53"/>
                  </a:lnTo>
                  <a:lnTo>
                    <a:pt x="148" y="46"/>
                  </a:lnTo>
                  <a:lnTo>
                    <a:pt x="140" y="33"/>
                  </a:lnTo>
                  <a:lnTo>
                    <a:pt x="132" y="22"/>
                  </a:lnTo>
                  <a:lnTo>
                    <a:pt x="120" y="13"/>
                  </a:lnTo>
                  <a:lnTo>
                    <a:pt x="108" y="7"/>
                  </a:lnTo>
                  <a:lnTo>
                    <a:pt x="94" y="2"/>
                  </a:lnTo>
                  <a:lnTo>
                    <a:pt x="81" y="0"/>
                  </a:lnTo>
                  <a:lnTo>
                    <a:pt x="81" y="0"/>
                  </a:lnTo>
                  <a:close/>
                  <a:moveTo>
                    <a:pt x="90" y="88"/>
                  </a:moveTo>
                  <a:lnTo>
                    <a:pt x="90" y="88"/>
                  </a:lnTo>
                  <a:lnTo>
                    <a:pt x="84" y="91"/>
                  </a:lnTo>
                  <a:lnTo>
                    <a:pt x="84" y="91"/>
                  </a:lnTo>
                  <a:lnTo>
                    <a:pt x="77" y="87"/>
                  </a:lnTo>
                  <a:lnTo>
                    <a:pt x="73" y="85"/>
                  </a:lnTo>
                  <a:lnTo>
                    <a:pt x="69" y="85"/>
                  </a:lnTo>
                  <a:lnTo>
                    <a:pt x="69" y="85"/>
                  </a:lnTo>
                  <a:lnTo>
                    <a:pt x="57" y="85"/>
                  </a:lnTo>
                  <a:lnTo>
                    <a:pt x="52" y="84"/>
                  </a:lnTo>
                  <a:lnTo>
                    <a:pt x="48" y="80"/>
                  </a:lnTo>
                  <a:lnTo>
                    <a:pt x="48" y="80"/>
                  </a:lnTo>
                  <a:lnTo>
                    <a:pt x="47" y="76"/>
                  </a:lnTo>
                  <a:lnTo>
                    <a:pt x="46" y="71"/>
                  </a:lnTo>
                  <a:lnTo>
                    <a:pt x="46" y="60"/>
                  </a:lnTo>
                  <a:lnTo>
                    <a:pt x="46" y="60"/>
                  </a:lnTo>
                  <a:lnTo>
                    <a:pt x="47" y="57"/>
                  </a:lnTo>
                  <a:lnTo>
                    <a:pt x="50" y="54"/>
                  </a:lnTo>
                  <a:lnTo>
                    <a:pt x="55" y="51"/>
                  </a:lnTo>
                  <a:lnTo>
                    <a:pt x="60" y="49"/>
                  </a:lnTo>
                  <a:lnTo>
                    <a:pt x="72" y="46"/>
                  </a:lnTo>
                  <a:lnTo>
                    <a:pt x="81" y="46"/>
                  </a:lnTo>
                  <a:lnTo>
                    <a:pt x="81" y="46"/>
                  </a:lnTo>
                  <a:lnTo>
                    <a:pt x="85" y="46"/>
                  </a:lnTo>
                  <a:lnTo>
                    <a:pt x="90" y="47"/>
                  </a:lnTo>
                  <a:lnTo>
                    <a:pt x="94" y="50"/>
                  </a:lnTo>
                  <a:lnTo>
                    <a:pt x="99" y="54"/>
                  </a:lnTo>
                  <a:lnTo>
                    <a:pt x="102" y="58"/>
                  </a:lnTo>
                  <a:lnTo>
                    <a:pt x="104" y="63"/>
                  </a:lnTo>
                  <a:lnTo>
                    <a:pt x="106" y="68"/>
                  </a:lnTo>
                  <a:lnTo>
                    <a:pt x="106" y="72"/>
                  </a:lnTo>
                  <a:lnTo>
                    <a:pt x="106" y="72"/>
                  </a:lnTo>
                  <a:lnTo>
                    <a:pt x="104" y="77"/>
                  </a:lnTo>
                  <a:lnTo>
                    <a:pt x="99" y="81"/>
                  </a:lnTo>
                  <a:lnTo>
                    <a:pt x="90" y="88"/>
                  </a:lnTo>
                  <a:lnTo>
                    <a:pt x="90" y="8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7" name="chenying0907 1123"/>
            <p:cNvSpPr>
              <a:spLocks noEditPoints="1"/>
            </p:cNvSpPr>
            <p:nvPr/>
          </p:nvSpPr>
          <p:spPr bwMode="auto">
            <a:xfrm>
              <a:off x="4740276" y="4354513"/>
              <a:ext cx="58738" cy="55563"/>
            </a:xfrm>
            <a:custGeom>
              <a:avLst/>
              <a:gdLst/>
              <a:ahLst/>
              <a:cxnLst>
                <a:cxn ang="0">
                  <a:pos x="80" y="0"/>
                </a:cxn>
                <a:cxn ang="0">
                  <a:pos x="67" y="0"/>
                </a:cxn>
                <a:cxn ang="0">
                  <a:pos x="39" y="10"/>
                </a:cxn>
                <a:cxn ang="0">
                  <a:pos x="17" y="28"/>
                </a:cxn>
                <a:cxn ang="0">
                  <a:pos x="2" y="52"/>
                </a:cxn>
                <a:cxn ang="0">
                  <a:pos x="0" y="65"/>
                </a:cxn>
                <a:cxn ang="0">
                  <a:pos x="0" y="80"/>
                </a:cxn>
                <a:cxn ang="0">
                  <a:pos x="8" y="105"/>
                </a:cxn>
                <a:cxn ang="0">
                  <a:pos x="23" y="125"/>
                </a:cxn>
                <a:cxn ang="0">
                  <a:pos x="48" y="135"/>
                </a:cxn>
                <a:cxn ang="0">
                  <a:pos x="64" y="138"/>
                </a:cxn>
                <a:cxn ang="0">
                  <a:pos x="65" y="138"/>
                </a:cxn>
                <a:cxn ang="0">
                  <a:pos x="67" y="138"/>
                </a:cxn>
                <a:cxn ang="0">
                  <a:pos x="94" y="137"/>
                </a:cxn>
                <a:cxn ang="0">
                  <a:pos x="112" y="129"/>
                </a:cxn>
                <a:cxn ang="0">
                  <a:pos x="118" y="125"/>
                </a:cxn>
                <a:cxn ang="0">
                  <a:pos x="137" y="105"/>
                </a:cxn>
                <a:cxn ang="0">
                  <a:pos x="142" y="93"/>
                </a:cxn>
                <a:cxn ang="0">
                  <a:pos x="146" y="80"/>
                </a:cxn>
                <a:cxn ang="0">
                  <a:pos x="146" y="74"/>
                </a:cxn>
                <a:cxn ang="0">
                  <a:pos x="141" y="53"/>
                </a:cxn>
                <a:cxn ang="0">
                  <a:pos x="127" y="29"/>
                </a:cxn>
                <a:cxn ang="0">
                  <a:pos x="104" y="11"/>
                </a:cxn>
                <a:cxn ang="0">
                  <a:pos x="80" y="0"/>
                </a:cxn>
                <a:cxn ang="0">
                  <a:pos x="67" y="92"/>
                </a:cxn>
                <a:cxn ang="0">
                  <a:pos x="64" y="92"/>
                </a:cxn>
                <a:cxn ang="0">
                  <a:pos x="64" y="92"/>
                </a:cxn>
                <a:cxn ang="0">
                  <a:pos x="57" y="91"/>
                </a:cxn>
                <a:cxn ang="0">
                  <a:pos x="48" y="87"/>
                </a:cxn>
                <a:cxn ang="0">
                  <a:pos x="44" y="79"/>
                </a:cxn>
                <a:cxn ang="0">
                  <a:pos x="46" y="70"/>
                </a:cxn>
                <a:cxn ang="0">
                  <a:pos x="53" y="57"/>
                </a:cxn>
                <a:cxn ang="0">
                  <a:pos x="60" y="50"/>
                </a:cxn>
                <a:cxn ang="0">
                  <a:pos x="69" y="46"/>
                </a:cxn>
                <a:cxn ang="0">
                  <a:pos x="77" y="49"/>
                </a:cxn>
                <a:cxn ang="0">
                  <a:pos x="85" y="53"/>
                </a:cxn>
                <a:cxn ang="0">
                  <a:pos x="98" y="66"/>
                </a:cxn>
                <a:cxn ang="0">
                  <a:pos x="101" y="75"/>
                </a:cxn>
                <a:cxn ang="0">
                  <a:pos x="99" y="80"/>
                </a:cxn>
                <a:cxn ang="0">
                  <a:pos x="93" y="88"/>
                </a:cxn>
                <a:cxn ang="0">
                  <a:pos x="77" y="92"/>
                </a:cxn>
                <a:cxn ang="0">
                  <a:pos x="67" y="92"/>
                </a:cxn>
              </a:cxnLst>
              <a:rect l="0" t="0" r="r" b="b"/>
              <a:pathLst>
                <a:path w="146" h="138">
                  <a:moveTo>
                    <a:pt x="80" y="0"/>
                  </a:moveTo>
                  <a:lnTo>
                    <a:pt x="80" y="0"/>
                  </a:lnTo>
                  <a:lnTo>
                    <a:pt x="73" y="0"/>
                  </a:lnTo>
                  <a:lnTo>
                    <a:pt x="67" y="0"/>
                  </a:lnTo>
                  <a:lnTo>
                    <a:pt x="52" y="4"/>
                  </a:lnTo>
                  <a:lnTo>
                    <a:pt x="39" y="10"/>
                  </a:lnTo>
                  <a:lnTo>
                    <a:pt x="27" y="17"/>
                  </a:lnTo>
                  <a:lnTo>
                    <a:pt x="17" y="28"/>
                  </a:lnTo>
                  <a:lnTo>
                    <a:pt x="8" y="40"/>
                  </a:lnTo>
                  <a:lnTo>
                    <a:pt x="2" y="52"/>
                  </a:lnTo>
                  <a:lnTo>
                    <a:pt x="0" y="58"/>
                  </a:lnTo>
                  <a:lnTo>
                    <a:pt x="0" y="65"/>
                  </a:lnTo>
                  <a:lnTo>
                    <a:pt x="0" y="65"/>
                  </a:lnTo>
                  <a:lnTo>
                    <a:pt x="0" y="80"/>
                  </a:lnTo>
                  <a:lnTo>
                    <a:pt x="2" y="93"/>
                  </a:lnTo>
                  <a:lnTo>
                    <a:pt x="8" y="105"/>
                  </a:lnTo>
                  <a:lnTo>
                    <a:pt x="14" y="117"/>
                  </a:lnTo>
                  <a:lnTo>
                    <a:pt x="23" y="125"/>
                  </a:lnTo>
                  <a:lnTo>
                    <a:pt x="35" y="131"/>
                  </a:lnTo>
                  <a:lnTo>
                    <a:pt x="48" y="135"/>
                  </a:lnTo>
                  <a:lnTo>
                    <a:pt x="64" y="138"/>
                  </a:lnTo>
                  <a:lnTo>
                    <a:pt x="64" y="138"/>
                  </a:lnTo>
                  <a:lnTo>
                    <a:pt x="65" y="138"/>
                  </a:lnTo>
                  <a:lnTo>
                    <a:pt x="65" y="138"/>
                  </a:lnTo>
                  <a:lnTo>
                    <a:pt x="67" y="138"/>
                  </a:lnTo>
                  <a:lnTo>
                    <a:pt x="67" y="138"/>
                  </a:lnTo>
                  <a:lnTo>
                    <a:pt x="81" y="138"/>
                  </a:lnTo>
                  <a:lnTo>
                    <a:pt x="94" y="137"/>
                  </a:lnTo>
                  <a:lnTo>
                    <a:pt x="106" y="133"/>
                  </a:lnTo>
                  <a:lnTo>
                    <a:pt x="112" y="129"/>
                  </a:lnTo>
                  <a:lnTo>
                    <a:pt x="118" y="125"/>
                  </a:lnTo>
                  <a:lnTo>
                    <a:pt x="118" y="125"/>
                  </a:lnTo>
                  <a:lnTo>
                    <a:pt x="128" y="116"/>
                  </a:lnTo>
                  <a:lnTo>
                    <a:pt x="137" y="105"/>
                  </a:lnTo>
                  <a:lnTo>
                    <a:pt x="140" y="100"/>
                  </a:lnTo>
                  <a:lnTo>
                    <a:pt x="142" y="93"/>
                  </a:lnTo>
                  <a:lnTo>
                    <a:pt x="145" y="87"/>
                  </a:lnTo>
                  <a:lnTo>
                    <a:pt x="146" y="80"/>
                  </a:lnTo>
                  <a:lnTo>
                    <a:pt x="146" y="80"/>
                  </a:lnTo>
                  <a:lnTo>
                    <a:pt x="146" y="74"/>
                  </a:lnTo>
                  <a:lnTo>
                    <a:pt x="145" y="66"/>
                  </a:lnTo>
                  <a:lnTo>
                    <a:pt x="141" y="53"/>
                  </a:lnTo>
                  <a:lnTo>
                    <a:pt x="136" y="41"/>
                  </a:lnTo>
                  <a:lnTo>
                    <a:pt x="127" y="29"/>
                  </a:lnTo>
                  <a:lnTo>
                    <a:pt x="116" y="19"/>
                  </a:lnTo>
                  <a:lnTo>
                    <a:pt x="104" y="11"/>
                  </a:lnTo>
                  <a:lnTo>
                    <a:pt x="93" y="4"/>
                  </a:lnTo>
                  <a:lnTo>
                    <a:pt x="80" y="0"/>
                  </a:lnTo>
                  <a:lnTo>
                    <a:pt x="80" y="0"/>
                  </a:lnTo>
                  <a:close/>
                  <a:moveTo>
                    <a:pt x="67" y="92"/>
                  </a:moveTo>
                  <a:lnTo>
                    <a:pt x="67" y="92"/>
                  </a:lnTo>
                  <a:lnTo>
                    <a:pt x="64" y="92"/>
                  </a:lnTo>
                  <a:lnTo>
                    <a:pt x="64" y="92"/>
                  </a:lnTo>
                  <a:lnTo>
                    <a:pt x="64" y="92"/>
                  </a:lnTo>
                  <a:lnTo>
                    <a:pt x="64" y="92"/>
                  </a:lnTo>
                  <a:lnTo>
                    <a:pt x="57" y="91"/>
                  </a:lnTo>
                  <a:lnTo>
                    <a:pt x="52" y="89"/>
                  </a:lnTo>
                  <a:lnTo>
                    <a:pt x="48" y="87"/>
                  </a:lnTo>
                  <a:lnTo>
                    <a:pt x="46" y="83"/>
                  </a:lnTo>
                  <a:lnTo>
                    <a:pt x="44" y="79"/>
                  </a:lnTo>
                  <a:lnTo>
                    <a:pt x="44" y="74"/>
                  </a:lnTo>
                  <a:lnTo>
                    <a:pt x="46" y="70"/>
                  </a:lnTo>
                  <a:lnTo>
                    <a:pt x="47" y="65"/>
                  </a:lnTo>
                  <a:lnTo>
                    <a:pt x="53" y="57"/>
                  </a:lnTo>
                  <a:lnTo>
                    <a:pt x="56" y="53"/>
                  </a:lnTo>
                  <a:lnTo>
                    <a:pt x="60" y="50"/>
                  </a:lnTo>
                  <a:lnTo>
                    <a:pt x="65" y="48"/>
                  </a:lnTo>
                  <a:lnTo>
                    <a:pt x="69" y="46"/>
                  </a:lnTo>
                  <a:lnTo>
                    <a:pt x="73" y="48"/>
                  </a:lnTo>
                  <a:lnTo>
                    <a:pt x="77" y="49"/>
                  </a:lnTo>
                  <a:lnTo>
                    <a:pt x="77" y="49"/>
                  </a:lnTo>
                  <a:lnTo>
                    <a:pt x="85" y="53"/>
                  </a:lnTo>
                  <a:lnTo>
                    <a:pt x="93" y="59"/>
                  </a:lnTo>
                  <a:lnTo>
                    <a:pt x="98" y="66"/>
                  </a:lnTo>
                  <a:lnTo>
                    <a:pt x="99" y="70"/>
                  </a:lnTo>
                  <a:lnTo>
                    <a:pt x="101" y="75"/>
                  </a:lnTo>
                  <a:lnTo>
                    <a:pt x="101" y="75"/>
                  </a:lnTo>
                  <a:lnTo>
                    <a:pt x="99" y="80"/>
                  </a:lnTo>
                  <a:lnTo>
                    <a:pt x="97" y="86"/>
                  </a:lnTo>
                  <a:lnTo>
                    <a:pt x="93" y="88"/>
                  </a:lnTo>
                  <a:lnTo>
                    <a:pt x="87" y="89"/>
                  </a:lnTo>
                  <a:lnTo>
                    <a:pt x="77" y="92"/>
                  </a:lnTo>
                  <a:lnTo>
                    <a:pt x="67" y="92"/>
                  </a:lnTo>
                  <a:lnTo>
                    <a:pt x="67" y="9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8" name="chenying0907 1124"/>
            <p:cNvSpPr>
              <a:spLocks noEditPoints="1"/>
            </p:cNvSpPr>
            <p:nvPr/>
          </p:nvSpPr>
          <p:spPr bwMode="auto">
            <a:xfrm>
              <a:off x="4543426" y="4533900"/>
              <a:ext cx="63500" cy="55563"/>
            </a:xfrm>
            <a:custGeom>
              <a:avLst/>
              <a:gdLst/>
              <a:ahLst/>
              <a:cxnLst>
                <a:cxn ang="0">
                  <a:pos x="160" y="65"/>
                </a:cxn>
                <a:cxn ang="0">
                  <a:pos x="157" y="47"/>
                </a:cxn>
                <a:cxn ang="0">
                  <a:pos x="152" y="31"/>
                </a:cxn>
                <a:cxn ang="0">
                  <a:pos x="143" y="20"/>
                </a:cxn>
                <a:cxn ang="0">
                  <a:pos x="131" y="11"/>
                </a:cxn>
                <a:cxn ang="0">
                  <a:pos x="118" y="4"/>
                </a:cxn>
                <a:cxn ang="0">
                  <a:pos x="86" y="0"/>
                </a:cxn>
                <a:cxn ang="0">
                  <a:pos x="68" y="1"/>
                </a:cxn>
                <a:cxn ang="0">
                  <a:pos x="38" y="8"/>
                </a:cxn>
                <a:cxn ang="0">
                  <a:pos x="24" y="14"/>
                </a:cxn>
                <a:cxn ang="0">
                  <a:pos x="12" y="24"/>
                </a:cxn>
                <a:cxn ang="0">
                  <a:pos x="7" y="30"/>
                </a:cxn>
                <a:cxn ang="0">
                  <a:pos x="1" y="46"/>
                </a:cxn>
                <a:cxn ang="0">
                  <a:pos x="0" y="62"/>
                </a:cxn>
                <a:cxn ang="0">
                  <a:pos x="5" y="85"/>
                </a:cxn>
                <a:cxn ang="0">
                  <a:pos x="8" y="92"/>
                </a:cxn>
                <a:cxn ang="0">
                  <a:pos x="21" y="113"/>
                </a:cxn>
                <a:cxn ang="0">
                  <a:pos x="46" y="133"/>
                </a:cxn>
                <a:cxn ang="0">
                  <a:pos x="62" y="140"/>
                </a:cxn>
                <a:cxn ang="0">
                  <a:pos x="77" y="144"/>
                </a:cxn>
                <a:cxn ang="0">
                  <a:pos x="93" y="144"/>
                </a:cxn>
                <a:cxn ang="0">
                  <a:pos x="109" y="139"/>
                </a:cxn>
                <a:cxn ang="0">
                  <a:pos x="113" y="136"/>
                </a:cxn>
                <a:cxn ang="0">
                  <a:pos x="116" y="133"/>
                </a:cxn>
                <a:cxn ang="0">
                  <a:pos x="132" y="128"/>
                </a:cxn>
                <a:cxn ang="0">
                  <a:pos x="145" y="119"/>
                </a:cxn>
                <a:cxn ang="0">
                  <a:pos x="150" y="113"/>
                </a:cxn>
                <a:cxn ang="0">
                  <a:pos x="157" y="101"/>
                </a:cxn>
                <a:cxn ang="0">
                  <a:pos x="160" y="80"/>
                </a:cxn>
                <a:cxn ang="0">
                  <a:pos x="160" y="65"/>
                </a:cxn>
                <a:cxn ang="0">
                  <a:pos x="50" y="72"/>
                </a:cxn>
                <a:cxn ang="0">
                  <a:pos x="46" y="62"/>
                </a:cxn>
                <a:cxn ang="0">
                  <a:pos x="47" y="54"/>
                </a:cxn>
                <a:cxn ang="0">
                  <a:pos x="50" y="52"/>
                </a:cxn>
                <a:cxn ang="0">
                  <a:pos x="62" y="48"/>
                </a:cxn>
                <a:cxn ang="0">
                  <a:pos x="75" y="46"/>
                </a:cxn>
                <a:cxn ang="0">
                  <a:pos x="94" y="45"/>
                </a:cxn>
                <a:cxn ang="0">
                  <a:pos x="106" y="48"/>
                </a:cxn>
                <a:cxn ang="0">
                  <a:pos x="113" y="58"/>
                </a:cxn>
                <a:cxn ang="0">
                  <a:pos x="114" y="65"/>
                </a:cxn>
                <a:cxn ang="0">
                  <a:pos x="114" y="85"/>
                </a:cxn>
                <a:cxn ang="0">
                  <a:pos x="113" y="86"/>
                </a:cxn>
                <a:cxn ang="0">
                  <a:pos x="102" y="90"/>
                </a:cxn>
                <a:cxn ang="0">
                  <a:pos x="88" y="90"/>
                </a:cxn>
                <a:cxn ang="0">
                  <a:pos x="79" y="93"/>
                </a:cxn>
                <a:cxn ang="0">
                  <a:pos x="72" y="97"/>
                </a:cxn>
                <a:cxn ang="0">
                  <a:pos x="65" y="92"/>
                </a:cxn>
                <a:cxn ang="0">
                  <a:pos x="50" y="72"/>
                </a:cxn>
              </a:cxnLst>
              <a:rect l="0" t="0" r="r" b="b"/>
              <a:pathLst>
                <a:path w="160" h="144">
                  <a:moveTo>
                    <a:pt x="160" y="65"/>
                  </a:moveTo>
                  <a:lnTo>
                    <a:pt x="160" y="65"/>
                  </a:lnTo>
                  <a:lnTo>
                    <a:pt x="160" y="55"/>
                  </a:lnTo>
                  <a:lnTo>
                    <a:pt x="157" y="47"/>
                  </a:lnTo>
                  <a:lnTo>
                    <a:pt x="154" y="39"/>
                  </a:lnTo>
                  <a:lnTo>
                    <a:pt x="152" y="31"/>
                  </a:lnTo>
                  <a:lnTo>
                    <a:pt x="148" y="25"/>
                  </a:lnTo>
                  <a:lnTo>
                    <a:pt x="143" y="20"/>
                  </a:lnTo>
                  <a:lnTo>
                    <a:pt x="137" y="14"/>
                  </a:lnTo>
                  <a:lnTo>
                    <a:pt x="131" y="11"/>
                  </a:lnTo>
                  <a:lnTo>
                    <a:pt x="124" y="7"/>
                  </a:lnTo>
                  <a:lnTo>
                    <a:pt x="118" y="4"/>
                  </a:lnTo>
                  <a:lnTo>
                    <a:pt x="102" y="0"/>
                  </a:lnTo>
                  <a:lnTo>
                    <a:pt x="86" y="0"/>
                  </a:lnTo>
                  <a:lnTo>
                    <a:pt x="68" y="1"/>
                  </a:lnTo>
                  <a:lnTo>
                    <a:pt x="68" y="1"/>
                  </a:lnTo>
                  <a:lnTo>
                    <a:pt x="52" y="4"/>
                  </a:lnTo>
                  <a:lnTo>
                    <a:pt x="38" y="8"/>
                  </a:lnTo>
                  <a:lnTo>
                    <a:pt x="30" y="11"/>
                  </a:lnTo>
                  <a:lnTo>
                    <a:pt x="24" y="14"/>
                  </a:lnTo>
                  <a:lnTo>
                    <a:pt x="17" y="18"/>
                  </a:lnTo>
                  <a:lnTo>
                    <a:pt x="12" y="24"/>
                  </a:lnTo>
                  <a:lnTo>
                    <a:pt x="12" y="24"/>
                  </a:lnTo>
                  <a:lnTo>
                    <a:pt x="7" y="30"/>
                  </a:lnTo>
                  <a:lnTo>
                    <a:pt x="3" y="38"/>
                  </a:lnTo>
                  <a:lnTo>
                    <a:pt x="1" y="46"/>
                  </a:lnTo>
                  <a:lnTo>
                    <a:pt x="0" y="54"/>
                  </a:lnTo>
                  <a:lnTo>
                    <a:pt x="0" y="62"/>
                  </a:lnTo>
                  <a:lnTo>
                    <a:pt x="1" y="69"/>
                  </a:lnTo>
                  <a:lnTo>
                    <a:pt x="5" y="85"/>
                  </a:lnTo>
                  <a:lnTo>
                    <a:pt x="5" y="85"/>
                  </a:lnTo>
                  <a:lnTo>
                    <a:pt x="8" y="92"/>
                  </a:lnTo>
                  <a:lnTo>
                    <a:pt x="12" y="99"/>
                  </a:lnTo>
                  <a:lnTo>
                    <a:pt x="21" y="113"/>
                  </a:lnTo>
                  <a:lnTo>
                    <a:pt x="33" y="124"/>
                  </a:lnTo>
                  <a:lnTo>
                    <a:pt x="46" y="133"/>
                  </a:lnTo>
                  <a:lnTo>
                    <a:pt x="54" y="137"/>
                  </a:lnTo>
                  <a:lnTo>
                    <a:pt x="62" y="140"/>
                  </a:lnTo>
                  <a:lnTo>
                    <a:pt x="69" y="143"/>
                  </a:lnTo>
                  <a:lnTo>
                    <a:pt x="77" y="144"/>
                  </a:lnTo>
                  <a:lnTo>
                    <a:pt x="85" y="144"/>
                  </a:lnTo>
                  <a:lnTo>
                    <a:pt x="93" y="144"/>
                  </a:lnTo>
                  <a:lnTo>
                    <a:pt x="101" y="141"/>
                  </a:lnTo>
                  <a:lnTo>
                    <a:pt x="109" y="139"/>
                  </a:lnTo>
                  <a:lnTo>
                    <a:pt x="109" y="139"/>
                  </a:lnTo>
                  <a:lnTo>
                    <a:pt x="113" y="136"/>
                  </a:lnTo>
                  <a:lnTo>
                    <a:pt x="116" y="133"/>
                  </a:lnTo>
                  <a:lnTo>
                    <a:pt x="116" y="133"/>
                  </a:lnTo>
                  <a:lnTo>
                    <a:pt x="124" y="131"/>
                  </a:lnTo>
                  <a:lnTo>
                    <a:pt x="132" y="128"/>
                  </a:lnTo>
                  <a:lnTo>
                    <a:pt x="140" y="124"/>
                  </a:lnTo>
                  <a:lnTo>
                    <a:pt x="145" y="119"/>
                  </a:lnTo>
                  <a:lnTo>
                    <a:pt x="145" y="119"/>
                  </a:lnTo>
                  <a:lnTo>
                    <a:pt x="150" y="113"/>
                  </a:lnTo>
                  <a:lnTo>
                    <a:pt x="154" y="106"/>
                  </a:lnTo>
                  <a:lnTo>
                    <a:pt x="157" y="101"/>
                  </a:lnTo>
                  <a:lnTo>
                    <a:pt x="158" y="94"/>
                  </a:lnTo>
                  <a:lnTo>
                    <a:pt x="160" y="80"/>
                  </a:lnTo>
                  <a:lnTo>
                    <a:pt x="160" y="65"/>
                  </a:lnTo>
                  <a:lnTo>
                    <a:pt x="160" y="65"/>
                  </a:lnTo>
                  <a:close/>
                  <a:moveTo>
                    <a:pt x="50" y="72"/>
                  </a:moveTo>
                  <a:lnTo>
                    <a:pt x="50" y="72"/>
                  </a:lnTo>
                  <a:lnTo>
                    <a:pt x="47" y="67"/>
                  </a:lnTo>
                  <a:lnTo>
                    <a:pt x="46" y="62"/>
                  </a:lnTo>
                  <a:lnTo>
                    <a:pt x="46" y="56"/>
                  </a:lnTo>
                  <a:lnTo>
                    <a:pt x="47" y="54"/>
                  </a:lnTo>
                  <a:lnTo>
                    <a:pt x="50" y="52"/>
                  </a:lnTo>
                  <a:lnTo>
                    <a:pt x="50" y="52"/>
                  </a:lnTo>
                  <a:lnTo>
                    <a:pt x="55" y="50"/>
                  </a:lnTo>
                  <a:lnTo>
                    <a:pt x="62" y="48"/>
                  </a:lnTo>
                  <a:lnTo>
                    <a:pt x="75" y="46"/>
                  </a:lnTo>
                  <a:lnTo>
                    <a:pt x="75" y="46"/>
                  </a:lnTo>
                  <a:lnTo>
                    <a:pt x="88" y="45"/>
                  </a:lnTo>
                  <a:lnTo>
                    <a:pt x="94" y="45"/>
                  </a:lnTo>
                  <a:lnTo>
                    <a:pt x="101" y="46"/>
                  </a:lnTo>
                  <a:lnTo>
                    <a:pt x="106" y="48"/>
                  </a:lnTo>
                  <a:lnTo>
                    <a:pt x="110" y="52"/>
                  </a:lnTo>
                  <a:lnTo>
                    <a:pt x="113" y="58"/>
                  </a:lnTo>
                  <a:lnTo>
                    <a:pt x="114" y="65"/>
                  </a:lnTo>
                  <a:lnTo>
                    <a:pt x="114" y="65"/>
                  </a:lnTo>
                  <a:lnTo>
                    <a:pt x="114" y="75"/>
                  </a:lnTo>
                  <a:lnTo>
                    <a:pt x="114" y="85"/>
                  </a:lnTo>
                  <a:lnTo>
                    <a:pt x="114" y="85"/>
                  </a:lnTo>
                  <a:lnTo>
                    <a:pt x="113" y="86"/>
                  </a:lnTo>
                  <a:lnTo>
                    <a:pt x="110" y="89"/>
                  </a:lnTo>
                  <a:lnTo>
                    <a:pt x="102" y="90"/>
                  </a:lnTo>
                  <a:lnTo>
                    <a:pt x="88" y="90"/>
                  </a:lnTo>
                  <a:lnTo>
                    <a:pt x="88" y="90"/>
                  </a:lnTo>
                  <a:lnTo>
                    <a:pt x="84" y="92"/>
                  </a:lnTo>
                  <a:lnTo>
                    <a:pt x="79" y="93"/>
                  </a:lnTo>
                  <a:lnTo>
                    <a:pt x="76" y="94"/>
                  </a:lnTo>
                  <a:lnTo>
                    <a:pt x="72" y="97"/>
                  </a:lnTo>
                  <a:lnTo>
                    <a:pt x="72" y="97"/>
                  </a:lnTo>
                  <a:lnTo>
                    <a:pt x="65" y="92"/>
                  </a:lnTo>
                  <a:lnTo>
                    <a:pt x="59" y="85"/>
                  </a:lnTo>
                  <a:lnTo>
                    <a:pt x="50" y="72"/>
                  </a:lnTo>
                  <a:lnTo>
                    <a:pt x="50" y="7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9" name="chenying0907 1125"/>
            <p:cNvSpPr>
              <a:spLocks noEditPoints="1"/>
            </p:cNvSpPr>
            <p:nvPr/>
          </p:nvSpPr>
          <p:spPr bwMode="auto">
            <a:xfrm>
              <a:off x="4443413" y="4356100"/>
              <a:ext cx="173038" cy="66675"/>
            </a:xfrm>
            <a:custGeom>
              <a:avLst/>
              <a:gdLst/>
              <a:ahLst/>
              <a:cxnLst>
                <a:cxn ang="0">
                  <a:pos x="404" y="24"/>
                </a:cxn>
                <a:cxn ang="0">
                  <a:pos x="381" y="12"/>
                </a:cxn>
                <a:cxn ang="0">
                  <a:pos x="345" y="9"/>
                </a:cxn>
                <a:cxn ang="0">
                  <a:pos x="333" y="5"/>
                </a:cxn>
                <a:cxn ang="0">
                  <a:pos x="152" y="3"/>
                </a:cxn>
                <a:cxn ang="0">
                  <a:pos x="85" y="1"/>
                </a:cxn>
                <a:cxn ang="0">
                  <a:pos x="61" y="1"/>
                </a:cxn>
                <a:cxn ang="0">
                  <a:pos x="33" y="13"/>
                </a:cxn>
                <a:cxn ang="0">
                  <a:pos x="16" y="29"/>
                </a:cxn>
                <a:cxn ang="0">
                  <a:pos x="1" y="63"/>
                </a:cxn>
                <a:cxn ang="0">
                  <a:pos x="0" y="97"/>
                </a:cxn>
                <a:cxn ang="0">
                  <a:pos x="6" y="127"/>
                </a:cxn>
                <a:cxn ang="0">
                  <a:pos x="17" y="139"/>
                </a:cxn>
                <a:cxn ang="0">
                  <a:pos x="52" y="156"/>
                </a:cxn>
                <a:cxn ang="0">
                  <a:pos x="71" y="160"/>
                </a:cxn>
                <a:cxn ang="0">
                  <a:pos x="272" y="168"/>
                </a:cxn>
                <a:cxn ang="0">
                  <a:pos x="345" y="168"/>
                </a:cxn>
                <a:cxn ang="0">
                  <a:pos x="365" y="166"/>
                </a:cxn>
                <a:cxn ang="0">
                  <a:pos x="392" y="162"/>
                </a:cxn>
                <a:cxn ang="0">
                  <a:pos x="405" y="154"/>
                </a:cxn>
                <a:cxn ang="0">
                  <a:pos x="421" y="135"/>
                </a:cxn>
                <a:cxn ang="0">
                  <a:pos x="432" y="111"/>
                </a:cxn>
                <a:cxn ang="0">
                  <a:pos x="434" y="85"/>
                </a:cxn>
                <a:cxn ang="0">
                  <a:pos x="429" y="60"/>
                </a:cxn>
                <a:cxn ang="0">
                  <a:pos x="411" y="30"/>
                </a:cxn>
                <a:cxn ang="0">
                  <a:pos x="374" y="120"/>
                </a:cxn>
                <a:cxn ang="0">
                  <a:pos x="336" y="120"/>
                </a:cxn>
                <a:cxn ang="0">
                  <a:pos x="326" y="123"/>
                </a:cxn>
                <a:cxn ang="0">
                  <a:pos x="207" y="120"/>
                </a:cxn>
                <a:cxn ang="0">
                  <a:pos x="82" y="114"/>
                </a:cxn>
                <a:cxn ang="0">
                  <a:pos x="61" y="113"/>
                </a:cxn>
                <a:cxn ang="0">
                  <a:pos x="51" y="106"/>
                </a:cxn>
                <a:cxn ang="0">
                  <a:pos x="46" y="97"/>
                </a:cxn>
                <a:cxn ang="0">
                  <a:pos x="46" y="80"/>
                </a:cxn>
                <a:cxn ang="0">
                  <a:pos x="50" y="58"/>
                </a:cxn>
                <a:cxn ang="0">
                  <a:pos x="60" y="50"/>
                </a:cxn>
                <a:cxn ang="0">
                  <a:pos x="74" y="49"/>
                </a:cxn>
                <a:cxn ang="0">
                  <a:pos x="200" y="49"/>
                </a:cxn>
                <a:cxn ang="0">
                  <a:pos x="331" y="54"/>
                </a:cxn>
                <a:cxn ang="0">
                  <a:pos x="356" y="54"/>
                </a:cxn>
                <a:cxn ang="0">
                  <a:pos x="373" y="58"/>
                </a:cxn>
                <a:cxn ang="0">
                  <a:pos x="384" y="71"/>
                </a:cxn>
                <a:cxn ang="0">
                  <a:pos x="388" y="88"/>
                </a:cxn>
                <a:cxn ang="0">
                  <a:pos x="382" y="111"/>
                </a:cxn>
              </a:cxnLst>
              <a:rect l="0" t="0" r="r" b="b"/>
              <a:pathLst>
                <a:path w="434" h="169">
                  <a:moveTo>
                    <a:pt x="411" y="30"/>
                  </a:moveTo>
                  <a:lnTo>
                    <a:pt x="411" y="30"/>
                  </a:lnTo>
                  <a:lnTo>
                    <a:pt x="404" y="24"/>
                  </a:lnTo>
                  <a:lnTo>
                    <a:pt x="396" y="18"/>
                  </a:lnTo>
                  <a:lnTo>
                    <a:pt x="388" y="14"/>
                  </a:lnTo>
                  <a:lnTo>
                    <a:pt x="381" y="12"/>
                  </a:lnTo>
                  <a:lnTo>
                    <a:pt x="371" y="9"/>
                  </a:lnTo>
                  <a:lnTo>
                    <a:pt x="362" y="9"/>
                  </a:lnTo>
                  <a:lnTo>
                    <a:pt x="345" y="9"/>
                  </a:lnTo>
                  <a:lnTo>
                    <a:pt x="345" y="9"/>
                  </a:lnTo>
                  <a:lnTo>
                    <a:pt x="340" y="7"/>
                  </a:lnTo>
                  <a:lnTo>
                    <a:pt x="333" y="5"/>
                  </a:lnTo>
                  <a:lnTo>
                    <a:pt x="333" y="5"/>
                  </a:lnTo>
                  <a:lnTo>
                    <a:pt x="212" y="4"/>
                  </a:lnTo>
                  <a:lnTo>
                    <a:pt x="152" y="3"/>
                  </a:lnTo>
                  <a:lnTo>
                    <a:pt x="90" y="3"/>
                  </a:lnTo>
                  <a:lnTo>
                    <a:pt x="90" y="3"/>
                  </a:lnTo>
                  <a:lnTo>
                    <a:pt x="85" y="1"/>
                  </a:lnTo>
                  <a:lnTo>
                    <a:pt x="80" y="0"/>
                  </a:lnTo>
                  <a:lnTo>
                    <a:pt x="80" y="0"/>
                  </a:lnTo>
                  <a:lnTo>
                    <a:pt x="61" y="1"/>
                  </a:lnTo>
                  <a:lnTo>
                    <a:pt x="46" y="7"/>
                  </a:lnTo>
                  <a:lnTo>
                    <a:pt x="39" y="9"/>
                  </a:lnTo>
                  <a:lnTo>
                    <a:pt x="33" y="13"/>
                  </a:lnTo>
                  <a:lnTo>
                    <a:pt x="26" y="17"/>
                  </a:lnTo>
                  <a:lnTo>
                    <a:pt x="21" y="22"/>
                  </a:lnTo>
                  <a:lnTo>
                    <a:pt x="16" y="29"/>
                  </a:lnTo>
                  <a:lnTo>
                    <a:pt x="12" y="34"/>
                  </a:lnTo>
                  <a:lnTo>
                    <a:pt x="5" y="47"/>
                  </a:lnTo>
                  <a:lnTo>
                    <a:pt x="1" y="63"/>
                  </a:lnTo>
                  <a:lnTo>
                    <a:pt x="0" y="80"/>
                  </a:lnTo>
                  <a:lnTo>
                    <a:pt x="0" y="80"/>
                  </a:lnTo>
                  <a:lnTo>
                    <a:pt x="0" y="97"/>
                  </a:lnTo>
                  <a:lnTo>
                    <a:pt x="1" y="113"/>
                  </a:lnTo>
                  <a:lnTo>
                    <a:pt x="3" y="119"/>
                  </a:lnTo>
                  <a:lnTo>
                    <a:pt x="6" y="127"/>
                  </a:lnTo>
                  <a:lnTo>
                    <a:pt x="10" y="134"/>
                  </a:lnTo>
                  <a:lnTo>
                    <a:pt x="17" y="139"/>
                  </a:lnTo>
                  <a:lnTo>
                    <a:pt x="17" y="139"/>
                  </a:lnTo>
                  <a:lnTo>
                    <a:pt x="29" y="147"/>
                  </a:lnTo>
                  <a:lnTo>
                    <a:pt x="40" y="152"/>
                  </a:lnTo>
                  <a:lnTo>
                    <a:pt x="52" y="156"/>
                  </a:lnTo>
                  <a:lnTo>
                    <a:pt x="65" y="158"/>
                  </a:lnTo>
                  <a:lnTo>
                    <a:pt x="65" y="158"/>
                  </a:lnTo>
                  <a:lnTo>
                    <a:pt x="71" y="160"/>
                  </a:lnTo>
                  <a:lnTo>
                    <a:pt x="71" y="160"/>
                  </a:lnTo>
                  <a:lnTo>
                    <a:pt x="205" y="166"/>
                  </a:lnTo>
                  <a:lnTo>
                    <a:pt x="272" y="168"/>
                  </a:lnTo>
                  <a:lnTo>
                    <a:pt x="339" y="169"/>
                  </a:lnTo>
                  <a:lnTo>
                    <a:pt x="339" y="169"/>
                  </a:lnTo>
                  <a:lnTo>
                    <a:pt x="345" y="168"/>
                  </a:lnTo>
                  <a:lnTo>
                    <a:pt x="349" y="166"/>
                  </a:lnTo>
                  <a:lnTo>
                    <a:pt x="349" y="166"/>
                  </a:lnTo>
                  <a:lnTo>
                    <a:pt x="365" y="166"/>
                  </a:lnTo>
                  <a:lnTo>
                    <a:pt x="379" y="165"/>
                  </a:lnTo>
                  <a:lnTo>
                    <a:pt x="386" y="164"/>
                  </a:lnTo>
                  <a:lnTo>
                    <a:pt x="392" y="162"/>
                  </a:lnTo>
                  <a:lnTo>
                    <a:pt x="399" y="158"/>
                  </a:lnTo>
                  <a:lnTo>
                    <a:pt x="405" y="154"/>
                  </a:lnTo>
                  <a:lnTo>
                    <a:pt x="405" y="154"/>
                  </a:lnTo>
                  <a:lnTo>
                    <a:pt x="412" y="148"/>
                  </a:lnTo>
                  <a:lnTo>
                    <a:pt x="417" y="141"/>
                  </a:lnTo>
                  <a:lnTo>
                    <a:pt x="421" y="135"/>
                  </a:lnTo>
                  <a:lnTo>
                    <a:pt x="425" y="127"/>
                  </a:lnTo>
                  <a:lnTo>
                    <a:pt x="429" y="119"/>
                  </a:lnTo>
                  <a:lnTo>
                    <a:pt x="432" y="111"/>
                  </a:lnTo>
                  <a:lnTo>
                    <a:pt x="434" y="94"/>
                  </a:lnTo>
                  <a:lnTo>
                    <a:pt x="434" y="94"/>
                  </a:lnTo>
                  <a:lnTo>
                    <a:pt x="434" y="85"/>
                  </a:lnTo>
                  <a:lnTo>
                    <a:pt x="433" y="76"/>
                  </a:lnTo>
                  <a:lnTo>
                    <a:pt x="432" y="68"/>
                  </a:lnTo>
                  <a:lnTo>
                    <a:pt x="429" y="60"/>
                  </a:lnTo>
                  <a:lnTo>
                    <a:pt x="421" y="45"/>
                  </a:lnTo>
                  <a:lnTo>
                    <a:pt x="411" y="30"/>
                  </a:lnTo>
                  <a:lnTo>
                    <a:pt x="411" y="30"/>
                  </a:lnTo>
                  <a:close/>
                  <a:moveTo>
                    <a:pt x="378" y="118"/>
                  </a:moveTo>
                  <a:lnTo>
                    <a:pt x="378" y="118"/>
                  </a:lnTo>
                  <a:lnTo>
                    <a:pt x="374" y="120"/>
                  </a:lnTo>
                  <a:lnTo>
                    <a:pt x="369" y="122"/>
                  </a:lnTo>
                  <a:lnTo>
                    <a:pt x="358" y="122"/>
                  </a:lnTo>
                  <a:lnTo>
                    <a:pt x="336" y="120"/>
                  </a:lnTo>
                  <a:lnTo>
                    <a:pt x="336" y="120"/>
                  </a:lnTo>
                  <a:lnTo>
                    <a:pt x="331" y="120"/>
                  </a:lnTo>
                  <a:lnTo>
                    <a:pt x="326" y="123"/>
                  </a:lnTo>
                  <a:lnTo>
                    <a:pt x="326" y="123"/>
                  </a:lnTo>
                  <a:lnTo>
                    <a:pt x="265" y="122"/>
                  </a:lnTo>
                  <a:lnTo>
                    <a:pt x="207" y="120"/>
                  </a:lnTo>
                  <a:lnTo>
                    <a:pt x="89" y="115"/>
                  </a:lnTo>
                  <a:lnTo>
                    <a:pt x="89" y="115"/>
                  </a:lnTo>
                  <a:lnTo>
                    <a:pt x="82" y="114"/>
                  </a:lnTo>
                  <a:lnTo>
                    <a:pt x="82" y="114"/>
                  </a:lnTo>
                  <a:lnTo>
                    <a:pt x="68" y="114"/>
                  </a:lnTo>
                  <a:lnTo>
                    <a:pt x="61" y="113"/>
                  </a:lnTo>
                  <a:lnTo>
                    <a:pt x="55" y="109"/>
                  </a:lnTo>
                  <a:lnTo>
                    <a:pt x="55" y="109"/>
                  </a:lnTo>
                  <a:lnTo>
                    <a:pt x="51" y="106"/>
                  </a:lnTo>
                  <a:lnTo>
                    <a:pt x="48" y="103"/>
                  </a:lnTo>
                  <a:lnTo>
                    <a:pt x="46" y="101"/>
                  </a:lnTo>
                  <a:lnTo>
                    <a:pt x="46" y="97"/>
                  </a:lnTo>
                  <a:lnTo>
                    <a:pt x="44" y="89"/>
                  </a:lnTo>
                  <a:lnTo>
                    <a:pt x="46" y="80"/>
                  </a:lnTo>
                  <a:lnTo>
                    <a:pt x="46" y="80"/>
                  </a:lnTo>
                  <a:lnTo>
                    <a:pt x="47" y="68"/>
                  </a:lnTo>
                  <a:lnTo>
                    <a:pt x="48" y="63"/>
                  </a:lnTo>
                  <a:lnTo>
                    <a:pt x="50" y="58"/>
                  </a:lnTo>
                  <a:lnTo>
                    <a:pt x="52" y="55"/>
                  </a:lnTo>
                  <a:lnTo>
                    <a:pt x="56" y="51"/>
                  </a:lnTo>
                  <a:lnTo>
                    <a:pt x="60" y="50"/>
                  </a:lnTo>
                  <a:lnTo>
                    <a:pt x="65" y="47"/>
                  </a:lnTo>
                  <a:lnTo>
                    <a:pt x="65" y="47"/>
                  </a:lnTo>
                  <a:lnTo>
                    <a:pt x="74" y="49"/>
                  </a:lnTo>
                  <a:lnTo>
                    <a:pt x="74" y="49"/>
                  </a:lnTo>
                  <a:lnTo>
                    <a:pt x="137" y="49"/>
                  </a:lnTo>
                  <a:lnTo>
                    <a:pt x="200" y="49"/>
                  </a:lnTo>
                  <a:lnTo>
                    <a:pt x="326" y="51"/>
                  </a:lnTo>
                  <a:lnTo>
                    <a:pt x="326" y="51"/>
                  </a:lnTo>
                  <a:lnTo>
                    <a:pt x="331" y="54"/>
                  </a:lnTo>
                  <a:lnTo>
                    <a:pt x="336" y="55"/>
                  </a:lnTo>
                  <a:lnTo>
                    <a:pt x="336" y="55"/>
                  </a:lnTo>
                  <a:lnTo>
                    <a:pt x="356" y="54"/>
                  </a:lnTo>
                  <a:lnTo>
                    <a:pt x="365" y="54"/>
                  </a:lnTo>
                  <a:lnTo>
                    <a:pt x="370" y="55"/>
                  </a:lnTo>
                  <a:lnTo>
                    <a:pt x="373" y="58"/>
                  </a:lnTo>
                  <a:lnTo>
                    <a:pt x="373" y="58"/>
                  </a:lnTo>
                  <a:lnTo>
                    <a:pt x="379" y="64"/>
                  </a:lnTo>
                  <a:lnTo>
                    <a:pt x="384" y="71"/>
                  </a:lnTo>
                  <a:lnTo>
                    <a:pt x="387" y="80"/>
                  </a:lnTo>
                  <a:lnTo>
                    <a:pt x="388" y="88"/>
                  </a:lnTo>
                  <a:lnTo>
                    <a:pt x="388" y="88"/>
                  </a:lnTo>
                  <a:lnTo>
                    <a:pt x="388" y="96"/>
                  </a:lnTo>
                  <a:lnTo>
                    <a:pt x="386" y="105"/>
                  </a:lnTo>
                  <a:lnTo>
                    <a:pt x="382" y="111"/>
                  </a:lnTo>
                  <a:lnTo>
                    <a:pt x="378" y="118"/>
                  </a:lnTo>
                  <a:lnTo>
                    <a:pt x="378" y="11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0" name="chenying0907 1126"/>
            <p:cNvSpPr/>
            <p:nvPr/>
          </p:nvSpPr>
          <p:spPr bwMode="auto">
            <a:xfrm>
              <a:off x="4570413" y="4238625"/>
              <a:ext cx="163513" cy="174625"/>
            </a:xfrm>
            <a:custGeom>
              <a:avLst/>
              <a:gdLst/>
              <a:ahLst/>
              <a:cxnLst>
                <a:cxn ang="0">
                  <a:pos x="386" y="25"/>
                </a:cxn>
                <a:cxn ang="0">
                  <a:pos x="373" y="13"/>
                </a:cxn>
                <a:cxn ang="0">
                  <a:pos x="357" y="6"/>
                </a:cxn>
                <a:cxn ang="0">
                  <a:pos x="323" y="0"/>
                </a:cxn>
                <a:cxn ang="0">
                  <a:pos x="314" y="0"/>
                </a:cxn>
                <a:cxn ang="0">
                  <a:pos x="297" y="5"/>
                </a:cxn>
                <a:cxn ang="0">
                  <a:pos x="283" y="14"/>
                </a:cxn>
                <a:cxn ang="0">
                  <a:pos x="263" y="34"/>
                </a:cxn>
                <a:cxn ang="0">
                  <a:pos x="259" y="36"/>
                </a:cxn>
                <a:cxn ang="0">
                  <a:pos x="254" y="40"/>
                </a:cxn>
                <a:cxn ang="0">
                  <a:pos x="59" y="248"/>
                </a:cxn>
                <a:cxn ang="0">
                  <a:pos x="6" y="308"/>
                </a:cxn>
                <a:cxn ang="0">
                  <a:pos x="0" y="311"/>
                </a:cxn>
                <a:cxn ang="0">
                  <a:pos x="29" y="312"/>
                </a:cxn>
                <a:cxn ang="0">
                  <a:pos x="57" y="319"/>
                </a:cxn>
                <a:cxn ang="0">
                  <a:pos x="113" y="257"/>
                </a:cxn>
                <a:cxn ang="0">
                  <a:pos x="282" y="77"/>
                </a:cxn>
                <a:cxn ang="0">
                  <a:pos x="287" y="74"/>
                </a:cxn>
                <a:cxn ang="0">
                  <a:pos x="292" y="70"/>
                </a:cxn>
                <a:cxn ang="0">
                  <a:pos x="312" y="48"/>
                </a:cxn>
                <a:cxn ang="0">
                  <a:pos x="320" y="46"/>
                </a:cxn>
                <a:cxn ang="0">
                  <a:pos x="327" y="44"/>
                </a:cxn>
                <a:cxn ang="0">
                  <a:pos x="344" y="50"/>
                </a:cxn>
                <a:cxn ang="0">
                  <a:pos x="352" y="55"/>
                </a:cxn>
                <a:cxn ang="0">
                  <a:pos x="361" y="68"/>
                </a:cxn>
                <a:cxn ang="0">
                  <a:pos x="367" y="84"/>
                </a:cxn>
                <a:cxn ang="0">
                  <a:pos x="367" y="87"/>
                </a:cxn>
                <a:cxn ang="0">
                  <a:pos x="356" y="101"/>
                </a:cxn>
                <a:cxn ang="0">
                  <a:pos x="340" y="115"/>
                </a:cxn>
                <a:cxn ang="0">
                  <a:pos x="335" y="125"/>
                </a:cxn>
                <a:cxn ang="0">
                  <a:pos x="223" y="244"/>
                </a:cxn>
                <a:cxn ang="0">
                  <a:pos x="101" y="371"/>
                </a:cxn>
                <a:cxn ang="0">
                  <a:pos x="101" y="379"/>
                </a:cxn>
                <a:cxn ang="0">
                  <a:pos x="102" y="392"/>
                </a:cxn>
                <a:cxn ang="0">
                  <a:pos x="100" y="422"/>
                </a:cxn>
                <a:cxn ang="0">
                  <a:pos x="96" y="438"/>
                </a:cxn>
                <a:cxn ang="0">
                  <a:pos x="104" y="431"/>
                </a:cxn>
                <a:cxn ang="0">
                  <a:pos x="109" y="429"/>
                </a:cxn>
                <a:cxn ang="0">
                  <a:pos x="245" y="288"/>
                </a:cxn>
                <a:cxn ang="0">
                  <a:pos x="378" y="145"/>
                </a:cxn>
                <a:cxn ang="0">
                  <a:pos x="381" y="141"/>
                </a:cxn>
                <a:cxn ang="0">
                  <a:pos x="384" y="136"/>
                </a:cxn>
                <a:cxn ang="0">
                  <a:pos x="402" y="114"/>
                </a:cxn>
                <a:cxn ang="0">
                  <a:pos x="409" y="102"/>
                </a:cxn>
                <a:cxn ang="0">
                  <a:pos x="412" y="87"/>
                </a:cxn>
                <a:cxn ang="0">
                  <a:pos x="412" y="78"/>
                </a:cxn>
                <a:cxn ang="0">
                  <a:pos x="409" y="61"/>
                </a:cxn>
                <a:cxn ang="0">
                  <a:pos x="402" y="46"/>
                </a:cxn>
                <a:cxn ang="0">
                  <a:pos x="386" y="25"/>
                </a:cxn>
              </a:cxnLst>
              <a:rect l="0" t="0" r="r" b="b"/>
              <a:pathLst>
                <a:path w="412" h="438">
                  <a:moveTo>
                    <a:pt x="386" y="25"/>
                  </a:moveTo>
                  <a:lnTo>
                    <a:pt x="386" y="25"/>
                  </a:lnTo>
                  <a:lnTo>
                    <a:pt x="380" y="18"/>
                  </a:lnTo>
                  <a:lnTo>
                    <a:pt x="373" y="13"/>
                  </a:lnTo>
                  <a:lnTo>
                    <a:pt x="365" y="9"/>
                  </a:lnTo>
                  <a:lnTo>
                    <a:pt x="357" y="6"/>
                  </a:lnTo>
                  <a:lnTo>
                    <a:pt x="342" y="1"/>
                  </a:lnTo>
                  <a:lnTo>
                    <a:pt x="323" y="0"/>
                  </a:lnTo>
                  <a:lnTo>
                    <a:pt x="323" y="0"/>
                  </a:lnTo>
                  <a:lnTo>
                    <a:pt x="314" y="0"/>
                  </a:lnTo>
                  <a:lnTo>
                    <a:pt x="305" y="1"/>
                  </a:lnTo>
                  <a:lnTo>
                    <a:pt x="297" y="5"/>
                  </a:lnTo>
                  <a:lnTo>
                    <a:pt x="289" y="9"/>
                  </a:lnTo>
                  <a:lnTo>
                    <a:pt x="283" y="14"/>
                  </a:lnTo>
                  <a:lnTo>
                    <a:pt x="276" y="21"/>
                  </a:lnTo>
                  <a:lnTo>
                    <a:pt x="263" y="34"/>
                  </a:lnTo>
                  <a:lnTo>
                    <a:pt x="263" y="34"/>
                  </a:lnTo>
                  <a:lnTo>
                    <a:pt x="259" y="36"/>
                  </a:lnTo>
                  <a:lnTo>
                    <a:pt x="254" y="40"/>
                  </a:lnTo>
                  <a:lnTo>
                    <a:pt x="254" y="40"/>
                  </a:lnTo>
                  <a:lnTo>
                    <a:pt x="130" y="174"/>
                  </a:lnTo>
                  <a:lnTo>
                    <a:pt x="59" y="248"/>
                  </a:lnTo>
                  <a:lnTo>
                    <a:pt x="6" y="308"/>
                  </a:lnTo>
                  <a:lnTo>
                    <a:pt x="6" y="308"/>
                  </a:lnTo>
                  <a:lnTo>
                    <a:pt x="0" y="311"/>
                  </a:lnTo>
                  <a:lnTo>
                    <a:pt x="0" y="311"/>
                  </a:lnTo>
                  <a:lnTo>
                    <a:pt x="15" y="311"/>
                  </a:lnTo>
                  <a:lnTo>
                    <a:pt x="29" y="312"/>
                  </a:lnTo>
                  <a:lnTo>
                    <a:pt x="44" y="315"/>
                  </a:lnTo>
                  <a:lnTo>
                    <a:pt x="57" y="319"/>
                  </a:lnTo>
                  <a:lnTo>
                    <a:pt x="57" y="319"/>
                  </a:lnTo>
                  <a:lnTo>
                    <a:pt x="113" y="257"/>
                  </a:lnTo>
                  <a:lnTo>
                    <a:pt x="176" y="191"/>
                  </a:lnTo>
                  <a:lnTo>
                    <a:pt x="282" y="77"/>
                  </a:lnTo>
                  <a:lnTo>
                    <a:pt x="282" y="77"/>
                  </a:lnTo>
                  <a:lnTo>
                    <a:pt x="287" y="74"/>
                  </a:lnTo>
                  <a:lnTo>
                    <a:pt x="292" y="70"/>
                  </a:lnTo>
                  <a:lnTo>
                    <a:pt x="292" y="70"/>
                  </a:lnTo>
                  <a:lnTo>
                    <a:pt x="304" y="56"/>
                  </a:lnTo>
                  <a:lnTo>
                    <a:pt x="312" y="48"/>
                  </a:lnTo>
                  <a:lnTo>
                    <a:pt x="316" y="47"/>
                  </a:lnTo>
                  <a:lnTo>
                    <a:pt x="320" y="46"/>
                  </a:lnTo>
                  <a:lnTo>
                    <a:pt x="320" y="46"/>
                  </a:lnTo>
                  <a:lnTo>
                    <a:pt x="327" y="44"/>
                  </a:lnTo>
                  <a:lnTo>
                    <a:pt x="337" y="47"/>
                  </a:lnTo>
                  <a:lnTo>
                    <a:pt x="344" y="50"/>
                  </a:lnTo>
                  <a:lnTo>
                    <a:pt x="352" y="55"/>
                  </a:lnTo>
                  <a:lnTo>
                    <a:pt x="352" y="55"/>
                  </a:lnTo>
                  <a:lnTo>
                    <a:pt x="357" y="60"/>
                  </a:lnTo>
                  <a:lnTo>
                    <a:pt x="361" y="68"/>
                  </a:lnTo>
                  <a:lnTo>
                    <a:pt x="365" y="76"/>
                  </a:lnTo>
                  <a:lnTo>
                    <a:pt x="367" y="84"/>
                  </a:lnTo>
                  <a:lnTo>
                    <a:pt x="367" y="84"/>
                  </a:lnTo>
                  <a:lnTo>
                    <a:pt x="367" y="87"/>
                  </a:lnTo>
                  <a:lnTo>
                    <a:pt x="364" y="91"/>
                  </a:lnTo>
                  <a:lnTo>
                    <a:pt x="356" y="101"/>
                  </a:lnTo>
                  <a:lnTo>
                    <a:pt x="340" y="115"/>
                  </a:lnTo>
                  <a:lnTo>
                    <a:pt x="340" y="115"/>
                  </a:lnTo>
                  <a:lnTo>
                    <a:pt x="337" y="120"/>
                  </a:lnTo>
                  <a:lnTo>
                    <a:pt x="335" y="125"/>
                  </a:lnTo>
                  <a:lnTo>
                    <a:pt x="335" y="125"/>
                  </a:lnTo>
                  <a:lnTo>
                    <a:pt x="223" y="244"/>
                  </a:lnTo>
                  <a:lnTo>
                    <a:pt x="156" y="314"/>
                  </a:lnTo>
                  <a:lnTo>
                    <a:pt x="101" y="371"/>
                  </a:lnTo>
                  <a:lnTo>
                    <a:pt x="101" y="371"/>
                  </a:lnTo>
                  <a:lnTo>
                    <a:pt x="101" y="379"/>
                  </a:lnTo>
                  <a:lnTo>
                    <a:pt x="101" y="379"/>
                  </a:lnTo>
                  <a:lnTo>
                    <a:pt x="102" y="392"/>
                  </a:lnTo>
                  <a:lnTo>
                    <a:pt x="101" y="408"/>
                  </a:lnTo>
                  <a:lnTo>
                    <a:pt x="100" y="422"/>
                  </a:lnTo>
                  <a:lnTo>
                    <a:pt x="96" y="438"/>
                  </a:lnTo>
                  <a:lnTo>
                    <a:pt x="96" y="438"/>
                  </a:lnTo>
                  <a:lnTo>
                    <a:pt x="104" y="431"/>
                  </a:lnTo>
                  <a:lnTo>
                    <a:pt x="104" y="431"/>
                  </a:lnTo>
                  <a:lnTo>
                    <a:pt x="109" y="429"/>
                  </a:lnTo>
                  <a:lnTo>
                    <a:pt x="109" y="429"/>
                  </a:lnTo>
                  <a:lnTo>
                    <a:pt x="169" y="367"/>
                  </a:lnTo>
                  <a:lnTo>
                    <a:pt x="245" y="288"/>
                  </a:lnTo>
                  <a:lnTo>
                    <a:pt x="320" y="209"/>
                  </a:lnTo>
                  <a:lnTo>
                    <a:pt x="378" y="145"/>
                  </a:lnTo>
                  <a:lnTo>
                    <a:pt x="378" y="145"/>
                  </a:lnTo>
                  <a:lnTo>
                    <a:pt x="381" y="141"/>
                  </a:lnTo>
                  <a:lnTo>
                    <a:pt x="384" y="136"/>
                  </a:lnTo>
                  <a:lnTo>
                    <a:pt x="384" y="136"/>
                  </a:lnTo>
                  <a:lnTo>
                    <a:pt x="394" y="125"/>
                  </a:lnTo>
                  <a:lnTo>
                    <a:pt x="402" y="114"/>
                  </a:lnTo>
                  <a:lnTo>
                    <a:pt x="406" y="108"/>
                  </a:lnTo>
                  <a:lnTo>
                    <a:pt x="409" y="102"/>
                  </a:lnTo>
                  <a:lnTo>
                    <a:pt x="411" y="94"/>
                  </a:lnTo>
                  <a:lnTo>
                    <a:pt x="412" y="87"/>
                  </a:lnTo>
                  <a:lnTo>
                    <a:pt x="412" y="87"/>
                  </a:lnTo>
                  <a:lnTo>
                    <a:pt x="412" y="78"/>
                  </a:lnTo>
                  <a:lnTo>
                    <a:pt x="411" y="70"/>
                  </a:lnTo>
                  <a:lnTo>
                    <a:pt x="409" y="61"/>
                  </a:lnTo>
                  <a:lnTo>
                    <a:pt x="406" y="53"/>
                  </a:lnTo>
                  <a:lnTo>
                    <a:pt x="402" y="46"/>
                  </a:lnTo>
                  <a:lnTo>
                    <a:pt x="398" y="38"/>
                  </a:lnTo>
                  <a:lnTo>
                    <a:pt x="386" y="25"/>
                  </a:lnTo>
                  <a:lnTo>
                    <a:pt x="386" y="2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1" name="chenying0907 1127"/>
            <p:cNvSpPr/>
            <p:nvPr/>
          </p:nvSpPr>
          <p:spPr bwMode="auto">
            <a:xfrm>
              <a:off x="4305301" y="4733925"/>
              <a:ext cx="90488" cy="55563"/>
            </a:xfrm>
            <a:custGeom>
              <a:avLst/>
              <a:gdLst/>
              <a:ahLst/>
              <a:cxnLst>
                <a:cxn ang="0">
                  <a:pos x="228" y="29"/>
                </a:cxn>
                <a:cxn ang="0">
                  <a:pos x="226" y="18"/>
                </a:cxn>
                <a:cxn ang="0">
                  <a:pos x="221" y="12"/>
                </a:cxn>
                <a:cxn ang="0">
                  <a:pos x="213" y="8"/>
                </a:cxn>
                <a:cxn ang="0">
                  <a:pos x="196" y="8"/>
                </a:cxn>
                <a:cxn ang="0">
                  <a:pos x="190" y="12"/>
                </a:cxn>
                <a:cxn ang="0">
                  <a:pos x="184" y="18"/>
                </a:cxn>
                <a:cxn ang="0">
                  <a:pos x="182" y="29"/>
                </a:cxn>
                <a:cxn ang="0">
                  <a:pos x="183" y="45"/>
                </a:cxn>
                <a:cxn ang="0">
                  <a:pos x="179" y="67"/>
                </a:cxn>
                <a:cxn ang="0">
                  <a:pos x="173" y="81"/>
                </a:cxn>
                <a:cxn ang="0">
                  <a:pos x="166" y="86"/>
                </a:cxn>
                <a:cxn ang="0">
                  <a:pos x="153" y="92"/>
                </a:cxn>
                <a:cxn ang="0">
                  <a:pos x="126" y="94"/>
                </a:cxn>
                <a:cxn ang="0">
                  <a:pos x="112" y="94"/>
                </a:cxn>
                <a:cxn ang="0">
                  <a:pos x="82" y="89"/>
                </a:cxn>
                <a:cxn ang="0">
                  <a:pos x="61" y="75"/>
                </a:cxn>
                <a:cxn ang="0">
                  <a:pos x="50" y="52"/>
                </a:cxn>
                <a:cxn ang="0">
                  <a:pos x="46" y="22"/>
                </a:cxn>
                <a:cxn ang="0">
                  <a:pos x="44" y="17"/>
                </a:cxn>
                <a:cxn ang="0">
                  <a:pos x="41" y="9"/>
                </a:cxn>
                <a:cxn ang="0">
                  <a:pos x="35" y="4"/>
                </a:cxn>
                <a:cxn ang="0">
                  <a:pos x="22" y="0"/>
                </a:cxn>
                <a:cxn ang="0">
                  <a:pos x="10" y="4"/>
                </a:cxn>
                <a:cxn ang="0">
                  <a:pos x="4" y="9"/>
                </a:cxn>
                <a:cxn ang="0">
                  <a:pos x="0" y="17"/>
                </a:cxn>
                <a:cxn ang="0">
                  <a:pos x="0" y="22"/>
                </a:cxn>
                <a:cxn ang="0">
                  <a:pos x="1" y="46"/>
                </a:cxn>
                <a:cxn ang="0">
                  <a:pos x="6" y="67"/>
                </a:cxn>
                <a:cxn ang="0">
                  <a:pos x="14" y="86"/>
                </a:cxn>
                <a:cxn ang="0">
                  <a:pos x="26" y="103"/>
                </a:cxn>
                <a:cxn ang="0">
                  <a:pos x="41" y="119"/>
                </a:cxn>
                <a:cxn ang="0">
                  <a:pos x="58" y="130"/>
                </a:cxn>
                <a:cxn ang="0">
                  <a:pos x="78" y="137"/>
                </a:cxn>
                <a:cxn ang="0">
                  <a:pos x="102" y="140"/>
                </a:cxn>
                <a:cxn ang="0">
                  <a:pos x="127" y="140"/>
                </a:cxn>
                <a:cxn ang="0">
                  <a:pos x="152" y="137"/>
                </a:cxn>
                <a:cxn ang="0">
                  <a:pos x="174" y="132"/>
                </a:cxn>
                <a:cxn ang="0">
                  <a:pos x="196" y="120"/>
                </a:cxn>
                <a:cxn ang="0">
                  <a:pos x="207" y="111"/>
                </a:cxn>
                <a:cxn ang="0">
                  <a:pos x="220" y="90"/>
                </a:cxn>
                <a:cxn ang="0">
                  <a:pos x="226" y="67"/>
                </a:cxn>
                <a:cxn ang="0">
                  <a:pos x="228" y="29"/>
                </a:cxn>
              </a:cxnLst>
              <a:rect l="0" t="0" r="r" b="b"/>
              <a:pathLst>
                <a:path w="228" h="140">
                  <a:moveTo>
                    <a:pt x="228" y="29"/>
                  </a:moveTo>
                  <a:lnTo>
                    <a:pt x="228" y="29"/>
                  </a:lnTo>
                  <a:lnTo>
                    <a:pt x="228" y="24"/>
                  </a:lnTo>
                  <a:lnTo>
                    <a:pt x="226" y="18"/>
                  </a:lnTo>
                  <a:lnTo>
                    <a:pt x="224" y="15"/>
                  </a:lnTo>
                  <a:lnTo>
                    <a:pt x="221" y="12"/>
                  </a:lnTo>
                  <a:lnTo>
                    <a:pt x="217" y="9"/>
                  </a:lnTo>
                  <a:lnTo>
                    <a:pt x="213" y="8"/>
                  </a:lnTo>
                  <a:lnTo>
                    <a:pt x="205" y="7"/>
                  </a:lnTo>
                  <a:lnTo>
                    <a:pt x="196" y="8"/>
                  </a:lnTo>
                  <a:lnTo>
                    <a:pt x="192" y="9"/>
                  </a:lnTo>
                  <a:lnTo>
                    <a:pt x="190" y="12"/>
                  </a:lnTo>
                  <a:lnTo>
                    <a:pt x="187" y="15"/>
                  </a:lnTo>
                  <a:lnTo>
                    <a:pt x="184" y="18"/>
                  </a:lnTo>
                  <a:lnTo>
                    <a:pt x="183" y="24"/>
                  </a:lnTo>
                  <a:lnTo>
                    <a:pt x="182" y="29"/>
                  </a:lnTo>
                  <a:lnTo>
                    <a:pt x="182" y="29"/>
                  </a:lnTo>
                  <a:lnTo>
                    <a:pt x="183" y="45"/>
                  </a:lnTo>
                  <a:lnTo>
                    <a:pt x="182" y="60"/>
                  </a:lnTo>
                  <a:lnTo>
                    <a:pt x="179" y="67"/>
                  </a:lnTo>
                  <a:lnTo>
                    <a:pt x="177" y="75"/>
                  </a:lnTo>
                  <a:lnTo>
                    <a:pt x="173" y="81"/>
                  </a:lnTo>
                  <a:lnTo>
                    <a:pt x="166" y="86"/>
                  </a:lnTo>
                  <a:lnTo>
                    <a:pt x="166" y="86"/>
                  </a:lnTo>
                  <a:lnTo>
                    <a:pt x="160" y="90"/>
                  </a:lnTo>
                  <a:lnTo>
                    <a:pt x="153" y="92"/>
                  </a:lnTo>
                  <a:lnTo>
                    <a:pt x="140" y="94"/>
                  </a:lnTo>
                  <a:lnTo>
                    <a:pt x="126" y="94"/>
                  </a:lnTo>
                  <a:lnTo>
                    <a:pt x="112" y="94"/>
                  </a:lnTo>
                  <a:lnTo>
                    <a:pt x="112" y="94"/>
                  </a:lnTo>
                  <a:lnTo>
                    <a:pt x="97" y="93"/>
                  </a:lnTo>
                  <a:lnTo>
                    <a:pt x="82" y="89"/>
                  </a:lnTo>
                  <a:lnTo>
                    <a:pt x="71" y="83"/>
                  </a:lnTo>
                  <a:lnTo>
                    <a:pt x="61" y="75"/>
                  </a:lnTo>
                  <a:lnTo>
                    <a:pt x="55" y="64"/>
                  </a:lnTo>
                  <a:lnTo>
                    <a:pt x="50" y="52"/>
                  </a:lnTo>
                  <a:lnTo>
                    <a:pt x="46" y="38"/>
                  </a:lnTo>
                  <a:lnTo>
                    <a:pt x="46" y="22"/>
                  </a:lnTo>
                  <a:lnTo>
                    <a:pt x="46" y="22"/>
                  </a:lnTo>
                  <a:lnTo>
                    <a:pt x="44" y="17"/>
                  </a:lnTo>
                  <a:lnTo>
                    <a:pt x="43" y="13"/>
                  </a:lnTo>
                  <a:lnTo>
                    <a:pt x="41" y="9"/>
                  </a:lnTo>
                  <a:lnTo>
                    <a:pt x="38" y="7"/>
                  </a:lnTo>
                  <a:lnTo>
                    <a:pt x="35" y="4"/>
                  </a:lnTo>
                  <a:lnTo>
                    <a:pt x="31" y="3"/>
                  </a:lnTo>
                  <a:lnTo>
                    <a:pt x="22" y="0"/>
                  </a:lnTo>
                  <a:lnTo>
                    <a:pt x="14" y="3"/>
                  </a:lnTo>
                  <a:lnTo>
                    <a:pt x="10" y="4"/>
                  </a:lnTo>
                  <a:lnTo>
                    <a:pt x="6" y="7"/>
                  </a:lnTo>
                  <a:lnTo>
                    <a:pt x="4" y="9"/>
                  </a:lnTo>
                  <a:lnTo>
                    <a:pt x="1" y="13"/>
                  </a:lnTo>
                  <a:lnTo>
                    <a:pt x="0" y="17"/>
                  </a:lnTo>
                  <a:lnTo>
                    <a:pt x="0" y="22"/>
                  </a:lnTo>
                  <a:lnTo>
                    <a:pt x="0" y="22"/>
                  </a:lnTo>
                  <a:lnTo>
                    <a:pt x="0" y="34"/>
                  </a:lnTo>
                  <a:lnTo>
                    <a:pt x="1" y="46"/>
                  </a:lnTo>
                  <a:lnTo>
                    <a:pt x="4" y="56"/>
                  </a:lnTo>
                  <a:lnTo>
                    <a:pt x="6" y="67"/>
                  </a:lnTo>
                  <a:lnTo>
                    <a:pt x="10" y="77"/>
                  </a:lnTo>
                  <a:lnTo>
                    <a:pt x="14" y="86"/>
                  </a:lnTo>
                  <a:lnTo>
                    <a:pt x="20" y="96"/>
                  </a:lnTo>
                  <a:lnTo>
                    <a:pt x="26" y="103"/>
                  </a:lnTo>
                  <a:lnTo>
                    <a:pt x="33" y="111"/>
                  </a:lnTo>
                  <a:lnTo>
                    <a:pt x="41" y="119"/>
                  </a:lnTo>
                  <a:lnTo>
                    <a:pt x="48" y="124"/>
                  </a:lnTo>
                  <a:lnTo>
                    <a:pt x="58" y="130"/>
                  </a:lnTo>
                  <a:lnTo>
                    <a:pt x="68" y="134"/>
                  </a:lnTo>
                  <a:lnTo>
                    <a:pt x="78" y="137"/>
                  </a:lnTo>
                  <a:lnTo>
                    <a:pt x="90" y="139"/>
                  </a:lnTo>
                  <a:lnTo>
                    <a:pt x="102" y="140"/>
                  </a:lnTo>
                  <a:lnTo>
                    <a:pt x="102" y="140"/>
                  </a:lnTo>
                  <a:lnTo>
                    <a:pt x="127" y="140"/>
                  </a:lnTo>
                  <a:lnTo>
                    <a:pt x="139" y="139"/>
                  </a:lnTo>
                  <a:lnTo>
                    <a:pt x="152" y="137"/>
                  </a:lnTo>
                  <a:lnTo>
                    <a:pt x="163" y="136"/>
                  </a:lnTo>
                  <a:lnTo>
                    <a:pt x="174" y="132"/>
                  </a:lnTo>
                  <a:lnTo>
                    <a:pt x="186" y="127"/>
                  </a:lnTo>
                  <a:lnTo>
                    <a:pt x="196" y="120"/>
                  </a:lnTo>
                  <a:lnTo>
                    <a:pt x="196" y="120"/>
                  </a:lnTo>
                  <a:lnTo>
                    <a:pt x="207" y="111"/>
                  </a:lnTo>
                  <a:lnTo>
                    <a:pt x="213" y="102"/>
                  </a:lnTo>
                  <a:lnTo>
                    <a:pt x="220" y="90"/>
                  </a:lnTo>
                  <a:lnTo>
                    <a:pt x="224" y="79"/>
                  </a:lnTo>
                  <a:lnTo>
                    <a:pt x="226" y="67"/>
                  </a:lnTo>
                  <a:lnTo>
                    <a:pt x="228" y="54"/>
                  </a:lnTo>
                  <a:lnTo>
                    <a:pt x="228" y="29"/>
                  </a:lnTo>
                  <a:lnTo>
                    <a:pt x="228" y="2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2" name="chenying0907 1128"/>
            <p:cNvSpPr/>
            <p:nvPr/>
          </p:nvSpPr>
          <p:spPr bwMode="auto">
            <a:xfrm>
              <a:off x="4418013" y="4641850"/>
              <a:ext cx="3175" cy="1588"/>
            </a:xfrm>
            <a:custGeom>
              <a:avLst/>
              <a:gdLst/>
              <a:ahLst/>
              <a:cxnLst>
                <a:cxn ang="0">
                  <a:pos x="2" y="0"/>
                </a:cxn>
                <a:cxn ang="0">
                  <a:pos x="2" y="0"/>
                </a:cxn>
                <a:cxn ang="0">
                  <a:pos x="0" y="0"/>
                </a:cxn>
                <a:cxn ang="0">
                  <a:pos x="8" y="2"/>
                </a:cxn>
                <a:cxn ang="0">
                  <a:pos x="8" y="2"/>
                </a:cxn>
                <a:cxn ang="0">
                  <a:pos x="6" y="0"/>
                </a:cxn>
                <a:cxn ang="0">
                  <a:pos x="6" y="0"/>
                </a:cxn>
                <a:cxn ang="0">
                  <a:pos x="2" y="0"/>
                </a:cxn>
                <a:cxn ang="0">
                  <a:pos x="2" y="0"/>
                </a:cxn>
              </a:cxnLst>
              <a:rect l="0" t="0" r="r" b="b"/>
              <a:pathLst>
                <a:path w="8" h="2">
                  <a:moveTo>
                    <a:pt x="2" y="0"/>
                  </a:moveTo>
                  <a:lnTo>
                    <a:pt x="2" y="0"/>
                  </a:lnTo>
                  <a:lnTo>
                    <a:pt x="0" y="0"/>
                  </a:lnTo>
                  <a:lnTo>
                    <a:pt x="8" y="2"/>
                  </a:lnTo>
                  <a:lnTo>
                    <a:pt x="8" y="2"/>
                  </a:lnTo>
                  <a:lnTo>
                    <a:pt x="6" y="0"/>
                  </a:lnTo>
                  <a:lnTo>
                    <a:pt x="6" y="0"/>
                  </a:lnTo>
                  <a:lnTo>
                    <a:pt x="2" y="0"/>
                  </a:lnTo>
                  <a:lnTo>
                    <a:pt x="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3" name="chenying0907 1129"/>
            <p:cNvSpPr/>
            <p:nvPr/>
          </p:nvSpPr>
          <p:spPr bwMode="auto">
            <a:xfrm>
              <a:off x="4316413" y="4500563"/>
              <a:ext cx="153988" cy="254000"/>
            </a:xfrm>
            <a:custGeom>
              <a:avLst/>
              <a:gdLst/>
              <a:ahLst/>
              <a:cxnLst>
                <a:cxn ang="0">
                  <a:pos x="126" y="175"/>
                </a:cxn>
                <a:cxn ang="0">
                  <a:pos x="173" y="200"/>
                </a:cxn>
                <a:cxn ang="0">
                  <a:pos x="180" y="218"/>
                </a:cxn>
                <a:cxn ang="0">
                  <a:pos x="199" y="244"/>
                </a:cxn>
                <a:cxn ang="0">
                  <a:pos x="246" y="265"/>
                </a:cxn>
                <a:cxn ang="0">
                  <a:pos x="334" y="264"/>
                </a:cxn>
                <a:cxn ang="0">
                  <a:pos x="378" y="235"/>
                </a:cxn>
                <a:cxn ang="0">
                  <a:pos x="389" y="184"/>
                </a:cxn>
                <a:cxn ang="0">
                  <a:pos x="369" y="91"/>
                </a:cxn>
                <a:cxn ang="0">
                  <a:pos x="327" y="43"/>
                </a:cxn>
                <a:cxn ang="0">
                  <a:pos x="233" y="8"/>
                </a:cxn>
                <a:cxn ang="0">
                  <a:pos x="156" y="1"/>
                </a:cxn>
                <a:cxn ang="0">
                  <a:pos x="140" y="14"/>
                </a:cxn>
                <a:cxn ang="0">
                  <a:pos x="148" y="42"/>
                </a:cxn>
                <a:cxn ang="0">
                  <a:pos x="185" y="47"/>
                </a:cxn>
                <a:cxn ang="0">
                  <a:pos x="286" y="73"/>
                </a:cxn>
                <a:cxn ang="0">
                  <a:pos x="335" y="117"/>
                </a:cxn>
                <a:cxn ang="0">
                  <a:pos x="344" y="175"/>
                </a:cxn>
                <a:cxn ang="0">
                  <a:pos x="337" y="206"/>
                </a:cxn>
                <a:cxn ang="0">
                  <a:pos x="282" y="222"/>
                </a:cxn>
                <a:cxn ang="0">
                  <a:pos x="232" y="214"/>
                </a:cxn>
                <a:cxn ang="0">
                  <a:pos x="223" y="204"/>
                </a:cxn>
                <a:cxn ang="0">
                  <a:pos x="216" y="184"/>
                </a:cxn>
                <a:cxn ang="0">
                  <a:pos x="181" y="146"/>
                </a:cxn>
                <a:cxn ang="0">
                  <a:pos x="122" y="129"/>
                </a:cxn>
                <a:cxn ang="0">
                  <a:pos x="61" y="134"/>
                </a:cxn>
                <a:cxn ang="0">
                  <a:pos x="17" y="164"/>
                </a:cxn>
                <a:cxn ang="0">
                  <a:pos x="2" y="209"/>
                </a:cxn>
                <a:cxn ang="0">
                  <a:pos x="11" y="244"/>
                </a:cxn>
                <a:cxn ang="0">
                  <a:pos x="83" y="287"/>
                </a:cxn>
                <a:cxn ang="0">
                  <a:pos x="216" y="337"/>
                </a:cxn>
                <a:cxn ang="0">
                  <a:pos x="257" y="355"/>
                </a:cxn>
                <a:cxn ang="0">
                  <a:pos x="267" y="357"/>
                </a:cxn>
                <a:cxn ang="0">
                  <a:pos x="286" y="375"/>
                </a:cxn>
                <a:cxn ang="0">
                  <a:pos x="327" y="418"/>
                </a:cxn>
                <a:cxn ang="0">
                  <a:pos x="338" y="472"/>
                </a:cxn>
                <a:cxn ang="0">
                  <a:pos x="325" y="525"/>
                </a:cxn>
                <a:cxn ang="0">
                  <a:pos x="295" y="561"/>
                </a:cxn>
                <a:cxn ang="0">
                  <a:pos x="223" y="589"/>
                </a:cxn>
                <a:cxn ang="0">
                  <a:pos x="182" y="592"/>
                </a:cxn>
                <a:cxn ang="0">
                  <a:pos x="161" y="608"/>
                </a:cxn>
                <a:cxn ang="0">
                  <a:pos x="163" y="625"/>
                </a:cxn>
                <a:cxn ang="0">
                  <a:pos x="180" y="639"/>
                </a:cxn>
                <a:cxn ang="0">
                  <a:pos x="244" y="633"/>
                </a:cxn>
                <a:cxn ang="0">
                  <a:pos x="330" y="589"/>
                </a:cxn>
                <a:cxn ang="0">
                  <a:pos x="381" y="512"/>
                </a:cxn>
                <a:cxn ang="0">
                  <a:pos x="380" y="436"/>
                </a:cxn>
                <a:cxn ang="0">
                  <a:pos x="354" y="376"/>
                </a:cxn>
                <a:cxn ang="0">
                  <a:pos x="301" y="328"/>
                </a:cxn>
                <a:cxn ang="0">
                  <a:pos x="221" y="290"/>
                </a:cxn>
                <a:cxn ang="0">
                  <a:pos x="108" y="248"/>
                </a:cxn>
                <a:cxn ang="0">
                  <a:pos x="58" y="222"/>
                </a:cxn>
                <a:cxn ang="0">
                  <a:pos x="54" y="198"/>
                </a:cxn>
                <a:cxn ang="0">
                  <a:pos x="72" y="180"/>
                </a:cxn>
              </a:cxnLst>
              <a:rect l="0" t="0" r="r" b="b"/>
              <a:pathLst>
                <a:path w="389" h="639">
                  <a:moveTo>
                    <a:pt x="92" y="174"/>
                  </a:moveTo>
                  <a:lnTo>
                    <a:pt x="92" y="174"/>
                  </a:lnTo>
                  <a:lnTo>
                    <a:pt x="102" y="174"/>
                  </a:lnTo>
                  <a:lnTo>
                    <a:pt x="114" y="174"/>
                  </a:lnTo>
                  <a:lnTo>
                    <a:pt x="126" y="175"/>
                  </a:lnTo>
                  <a:lnTo>
                    <a:pt x="139" y="179"/>
                  </a:lnTo>
                  <a:lnTo>
                    <a:pt x="151" y="183"/>
                  </a:lnTo>
                  <a:lnTo>
                    <a:pt x="161" y="188"/>
                  </a:lnTo>
                  <a:lnTo>
                    <a:pt x="169" y="196"/>
                  </a:lnTo>
                  <a:lnTo>
                    <a:pt x="173" y="200"/>
                  </a:lnTo>
                  <a:lnTo>
                    <a:pt x="176" y="204"/>
                  </a:lnTo>
                  <a:lnTo>
                    <a:pt x="176" y="204"/>
                  </a:lnTo>
                  <a:lnTo>
                    <a:pt x="177" y="212"/>
                  </a:lnTo>
                  <a:lnTo>
                    <a:pt x="180" y="218"/>
                  </a:lnTo>
                  <a:lnTo>
                    <a:pt x="180" y="218"/>
                  </a:lnTo>
                  <a:lnTo>
                    <a:pt x="182" y="225"/>
                  </a:lnTo>
                  <a:lnTo>
                    <a:pt x="187" y="231"/>
                  </a:lnTo>
                  <a:lnTo>
                    <a:pt x="187" y="231"/>
                  </a:lnTo>
                  <a:lnTo>
                    <a:pt x="193" y="238"/>
                  </a:lnTo>
                  <a:lnTo>
                    <a:pt x="199" y="244"/>
                  </a:lnTo>
                  <a:lnTo>
                    <a:pt x="206" y="249"/>
                  </a:lnTo>
                  <a:lnTo>
                    <a:pt x="214" y="253"/>
                  </a:lnTo>
                  <a:lnTo>
                    <a:pt x="229" y="260"/>
                  </a:lnTo>
                  <a:lnTo>
                    <a:pt x="246" y="265"/>
                  </a:lnTo>
                  <a:lnTo>
                    <a:pt x="246" y="265"/>
                  </a:lnTo>
                  <a:lnTo>
                    <a:pt x="266" y="268"/>
                  </a:lnTo>
                  <a:lnTo>
                    <a:pt x="288" y="269"/>
                  </a:lnTo>
                  <a:lnTo>
                    <a:pt x="312" y="268"/>
                  </a:lnTo>
                  <a:lnTo>
                    <a:pt x="322" y="266"/>
                  </a:lnTo>
                  <a:lnTo>
                    <a:pt x="334" y="264"/>
                  </a:lnTo>
                  <a:lnTo>
                    <a:pt x="344" y="260"/>
                  </a:lnTo>
                  <a:lnTo>
                    <a:pt x="355" y="255"/>
                  </a:lnTo>
                  <a:lnTo>
                    <a:pt x="364" y="249"/>
                  </a:lnTo>
                  <a:lnTo>
                    <a:pt x="372" y="243"/>
                  </a:lnTo>
                  <a:lnTo>
                    <a:pt x="378" y="235"/>
                  </a:lnTo>
                  <a:lnTo>
                    <a:pt x="384" y="226"/>
                  </a:lnTo>
                  <a:lnTo>
                    <a:pt x="388" y="215"/>
                  </a:lnTo>
                  <a:lnTo>
                    <a:pt x="389" y="204"/>
                  </a:lnTo>
                  <a:lnTo>
                    <a:pt x="389" y="204"/>
                  </a:lnTo>
                  <a:lnTo>
                    <a:pt x="389" y="184"/>
                  </a:lnTo>
                  <a:lnTo>
                    <a:pt x="388" y="163"/>
                  </a:lnTo>
                  <a:lnTo>
                    <a:pt x="386" y="145"/>
                  </a:lnTo>
                  <a:lnTo>
                    <a:pt x="382" y="127"/>
                  </a:lnTo>
                  <a:lnTo>
                    <a:pt x="377" y="108"/>
                  </a:lnTo>
                  <a:lnTo>
                    <a:pt x="369" y="91"/>
                  </a:lnTo>
                  <a:lnTo>
                    <a:pt x="359" y="74"/>
                  </a:lnTo>
                  <a:lnTo>
                    <a:pt x="344" y="59"/>
                  </a:lnTo>
                  <a:lnTo>
                    <a:pt x="344" y="59"/>
                  </a:lnTo>
                  <a:lnTo>
                    <a:pt x="337" y="51"/>
                  </a:lnTo>
                  <a:lnTo>
                    <a:pt x="327" y="43"/>
                  </a:lnTo>
                  <a:lnTo>
                    <a:pt x="317" y="36"/>
                  </a:lnTo>
                  <a:lnTo>
                    <a:pt x="307" y="31"/>
                  </a:lnTo>
                  <a:lnTo>
                    <a:pt x="283" y="21"/>
                  </a:lnTo>
                  <a:lnTo>
                    <a:pt x="259" y="13"/>
                  </a:lnTo>
                  <a:lnTo>
                    <a:pt x="233" y="8"/>
                  </a:lnTo>
                  <a:lnTo>
                    <a:pt x="208" y="4"/>
                  </a:lnTo>
                  <a:lnTo>
                    <a:pt x="184" y="1"/>
                  </a:lnTo>
                  <a:lnTo>
                    <a:pt x="161" y="0"/>
                  </a:lnTo>
                  <a:lnTo>
                    <a:pt x="161" y="0"/>
                  </a:lnTo>
                  <a:lnTo>
                    <a:pt x="156" y="1"/>
                  </a:lnTo>
                  <a:lnTo>
                    <a:pt x="151" y="2"/>
                  </a:lnTo>
                  <a:lnTo>
                    <a:pt x="148" y="5"/>
                  </a:lnTo>
                  <a:lnTo>
                    <a:pt x="144" y="8"/>
                  </a:lnTo>
                  <a:lnTo>
                    <a:pt x="142" y="10"/>
                  </a:lnTo>
                  <a:lnTo>
                    <a:pt x="140" y="14"/>
                  </a:lnTo>
                  <a:lnTo>
                    <a:pt x="139" y="23"/>
                  </a:lnTo>
                  <a:lnTo>
                    <a:pt x="140" y="31"/>
                  </a:lnTo>
                  <a:lnTo>
                    <a:pt x="142" y="35"/>
                  </a:lnTo>
                  <a:lnTo>
                    <a:pt x="144" y="39"/>
                  </a:lnTo>
                  <a:lnTo>
                    <a:pt x="148" y="42"/>
                  </a:lnTo>
                  <a:lnTo>
                    <a:pt x="151" y="44"/>
                  </a:lnTo>
                  <a:lnTo>
                    <a:pt x="156" y="45"/>
                  </a:lnTo>
                  <a:lnTo>
                    <a:pt x="161" y="45"/>
                  </a:lnTo>
                  <a:lnTo>
                    <a:pt x="161" y="45"/>
                  </a:lnTo>
                  <a:lnTo>
                    <a:pt x="185" y="47"/>
                  </a:lnTo>
                  <a:lnTo>
                    <a:pt x="214" y="51"/>
                  </a:lnTo>
                  <a:lnTo>
                    <a:pt x="242" y="57"/>
                  </a:lnTo>
                  <a:lnTo>
                    <a:pt x="257" y="61"/>
                  </a:lnTo>
                  <a:lnTo>
                    <a:pt x="271" y="66"/>
                  </a:lnTo>
                  <a:lnTo>
                    <a:pt x="286" y="73"/>
                  </a:lnTo>
                  <a:lnTo>
                    <a:pt x="299" y="79"/>
                  </a:lnTo>
                  <a:lnTo>
                    <a:pt x="310" y="87"/>
                  </a:lnTo>
                  <a:lnTo>
                    <a:pt x="320" y="96"/>
                  </a:lnTo>
                  <a:lnTo>
                    <a:pt x="329" y="107"/>
                  </a:lnTo>
                  <a:lnTo>
                    <a:pt x="335" y="117"/>
                  </a:lnTo>
                  <a:lnTo>
                    <a:pt x="339" y="130"/>
                  </a:lnTo>
                  <a:lnTo>
                    <a:pt x="342" y="145"/>
                  </a:lnTo>
                  <a:lnTo>
                    <a:pt x="342" y="145"/>
                  </a:lnTo>
                  <a:lnTo>
                    <a:pt x="343" y="164"/>
                  </a:lnTo>
                  <a:lnTo>
                    <a:pt x="344" y="175"/>
                  </a:lnTo>
                  <a:lnTo>
                    <a:pt x="343" y="185"/>
                  </a:lnTo>
                  <a:lnTo>
                    <a:pt x="343" y="185"/>
                  </a:lnTo>
                  <a:lnTo>
                    <a:pt x="343" y="192"/>
                  </a:lnTo>
                  <a:lnTo>
                    <a:pt x="342" y="197"/>
                  </a:lnTo>
                  <a:lnTo>
                    <a:pt x="337" y="206"/>
                  </a:lnTo>
                  <a:lnTo>
                    <a:pt x="330" y="212"/>
                  </a:lnTo>
                  <a:lnTo>
                    <a:pt x="321" y="217"/>
                  </a:lnTo>
                  <a:lnTo>
                    <a:pt x="312" y="219"/>
                  </a:lnTo>
                  <a:lnTo>
                    <a:pt x="303" y="221"/>
                  </a:lnTo>
                  <a:lnTo>
                    <a:pt x="282" y="222"/>
                  </a:lnTo>
                  <a:lnTo>
                    <a:pt x="282" y="222"/>
                  </a:lnTo>
                  <a:lnTo>
                    <a:pt x="270" y="221"/>
                  </a:lnTo>
                  <a:lnTo>
                    <a:pt x="250" y="219"/>
                  </a:lnTo>
                  <a:lnTo>
                    <a:pt x="241" y="217"/>
                  </a:lnTo>
                  <a:lnTo>
                    <a:pt x="232" y="214"/>
                  </a:lnTo>
                  <a:lnTo>
                    <a:pt x="227" y="212"/>
                  </a:lnTo>
                  <a:lnTo>
                    <a:pt x="224" y="210"/>
                  </a:lnTo>
                  <a:lnTo>
                    <a:pt x="224" y="209"/>
                  </a:lnTo>
                  <a:lnTo>
                    <a:pt x="224" y="209"/>
                  </a:lnTo>
                  <a:lnTo>
                    <a:pt x="223" y="204"/>
                  </a:lnTo>
                  <a:lnTo>
                    <a:pt x="221" y="200"/>
                  </a:lnTo>
                  <a:lnTo>
                    <a:pt x="221" y="200"/>
                  </a:lnTo>
                  <a:lnTo>
                    <a:pt x="220" y="193"/>
                  </a:lnTo>
                  <a:lnTo>
                    <a:pt x="220" y="193"/>
                  </a:lnTo>
                  <a:lnTo>
                    <a:pt x="216" y="184"/>
                  </a:lnTo>
                  <a:lnTo>
                    <a:pt x="211" y="175"/>
                  </a:lnTo>
                  <a:lnTo>
                    <a:pt x="204" y="166"/>
                  </a:lnTo>
                  <a:lnTo>
                    <a:pt x="198" y="159"/>
                  </a:lnTo>
                  <a:lnTo>
                    <a:pt x="190" y="153"/>
                  </a:lnTo>
                  <a:lnTo>
                    <a:pt x="181" y="146"/>
                  </a:lnTo>
                  <a:lnTo>
                    <a:pt x="173" y="142"/>
                  </a:lnTo>
                  <a:lnTo>
                    <a:pt x="163" y="138"/>
                  </a:lnTo>
                  <a:lnTo>
                    <a:pt x="153" y="134"/>
                  </a:lnTo>
                  <a:lnTo>
                    <a:pt x="143" y="132"/>
                  </a:lnTo>
                  <a:lnTo>
                    <a:pt x="122" y="129"/>
                  </a:lnTo>
                  <a:lnTo>
                    <a:pt x="100" y="129"/>
                  </a:lnTo>
                  <a:lnTo>
                    <a:pt x="80" y="130"/>
                  </a:lnTo>
                  <a:lnTo>
                    <a:pt x="80" y="130"/>
                  </a:lnTo>
                  <a:lnTo>
                    <a:pt x="71" y="132"/>
                  </a:lnTo>
                  <a:lnTo>
                    <a:pt x="61" y="134"/>
                  </a:lnTo>
                  <a:lnTo>
                    <a:pt x="51" y="140"/>
                  </a:lnTo>
                  <a:lnTo>
                    <a:pt x="41" y="145"/>
                  </a:lnTo>
                  <a:lnTo>
                    <a:pt x="33" y="150"/>
                  </a:lnTo>
                  <a:lnTo>
                    <a:pt x="25" y="157"/>
                  </a:lnTo>
                  <a:lnTo>
                    <a:pt x="17" y="164"/>
                  </a:lnTo>
                  <a:lnTo>
                    <a:pt x="14" y="172"/>
                  </a:lnTo>
                  <a:lnTo>
                    <a:pt x="14" y="172"/>
                  </a:lnTo>
                  <a:lnTo>
                    <a:pt x="6" y="189"/>
                  </a:lnTo>
                  <a:lnTo>
                    <a:pt x="3" y="198"/>
                  </a:lnTo>
                  <a:lnTo>
                    <a:pt x="2" y="209"/>
                  </a:lnTo>
                  <a:lnTo>
                    <a:pt x="0" y="219"/>
                  </a:lnTo>
                  <a:lnTo>
                    <a:pt x="2" y="229"/>
                  </a:lnTo>
                  <a:lnTo>
                    <a:pt x="4" y="238"/>
                  </a:lnTo>
                  <a:lnTo>
                    <a:pt x="7" y="242"/>
                  </a:lnTo>
                  <a:lnTo>
                    <a:pt x="11" y="244"/>
                  </a:lnTo>
                  <a:lnTo>
                    <a:pt x="11" y="244"/>
                  </a:lnTo>
                  <a:lnTo>
                    <a:pt x="21" y="253"/>
                  </a:lnTo>
                  <a:lnTo>
                    <a:pt x="33" y="261"/>
                  </a:lnTo>
                  <a:lnTo>
                    <a:pt x="58" y="276"/>
                  </a:lnTo>
                  <a:lnTo>
                    <a:pt x="83" y="287"/>
                  </a:lnTo>
                  <a:lnTo>
                    <a:pt x="110" y="298"/>
                  </a:lnTo>
                  <a:lnTo>
                    <a:pt x="164" y="316"/>
                  </a:lnTo>
                  <a:lnTo>
                    <a:pt x="190" y="327"/>
                  </a:lnTo>
                  <a:lnTo>
                    <a:pt x="216" y="337"/>
                  </a:lnTo>
                  <a:lnTo>
                    <a:pt x="216" y="337"/>
                  </a:lnTo>
                  <a:lnTo>
                    <a:pt x="220" y="341"/>
                  </a:lnTo>
                  <a:lnTo>
                    <a:pt x="227" y="345"/>
                  </a:lnTo>
                  <a:lnTo>
                    <a:pt x="227" y="345"/>
                  </a:lnTo>
                  <a:lnTo>
                    <a:pt x="241" y="350"/>
                  </a:lnTo>
                  <a:lnTo>
                    <a:pt x="257" y="355"/>
                  </a:lnTo>
                  <a:lnTo>
                    <a:pt x="257" y="355"/>
                  </a:lnTo>
                  <a:lnTo>
                    <a:pt x="261" y="355"/>
                  </a:lnTo>
                  <a:lnTo>
                    <a:pt x="261" y="355"/>
                  </a:lnTo>
                  <a:lnTo>
                    <a:pt x="267" y="357"/>
                  </a:lnTo>
                  <a:lnTo>
                    <a:pt x="267" y="357"/>
                  </a:lnTo>
                  <a:lnTo>
                    <a:pt x="263" y="357"/>
                  </a:lnTo>
                  <a:lnTo>
                    <a:pt x="263" y="357"/>
                  </a:lnTo>
                  <a:lnTo>
                    <a:pt x="267" y="359"/>
                  </a:lnTo>
                  <a:lnTo>
                    <a:pt x="267" y="359"/>
                  </a:lnTo>
                  <a:lnTo>
                    <a:pt x="286" y="375"/>
                  </a:lnTo>
                  <a:lnTo>
                    <a:pt x="308" y="393"/>
                  </a:lnTo>
                  <a:lnTo>
                    <a:pt x="308" y="393"/>
                  </a:lnTo>
                  <a:lnTo>
                    <a:pt x="316" y="401"/>
                  </a:lnTo>
                  <a:lnTo>
                    <a:pt x="322" y="409"/>
                  </a:lnTo>
                  <a:lnTo>
                    <a:pt x="327" y="418"/>
                  </a:lnTo>
                  <a:lnTo>
                    <a:pt x="333" y="429"/>
                  </a:lnTo>
                  <a:lnTo>
                    <a:pt x="335" y="439"/>
                  </a:lnTo>
                  <a:lnTo>
                    <a:pt x="338" y="450"/>
                  </a:lnTo>
                  <a:lnTo>
                    <a:pt x="339" y="461"/>
                  </a:lnTo>
                  <a:lnTo>
                    <a:pt x="338" y="472"/>
                  </a:lnTo>
                  <a:lnTo>
                    <a:pt x="338" y="484"/>
                  </a:lnTo>
                  <a:lnTo>
                    <a:pt x="335" y="494"/>
                  </a:lnTo>
                  <a:lnTo>
                    <a:pt x="333" y="506"/>
                  </a:lnTo>
                  <a:lnTo>
                    <a:pt x="329" y="516"/>
                  </a:lnTo>
                  <a:lnTo>
                    <a:pt x="325" y="525"/>
                  </a:lnTo>
                  <a:lnTo>
                    <a:pt x="320" y="535"/>
                  </a:lnTo>
                  <a:lnTo>
                    <a:pt x="313" y="544"/>
                  </a:lnTo>
                  <a:lnTo>
                    <a:pt x="307" y="552"/>
                  </a:lnTo>
                  <a:lnTo>
                    <a:pt x="307" y="552"/>
                  </a:lnTo>
                  <a:lnTo>
                    <a:pt x="295" y="561"/>
                  </a:lnTo>
                  <a:lnTo>
                    <a:pt x="283" y="569"/>
                  </a:lnTo>
                  <a:lnTo>
                    <a:pt x="269" y="575"/>
                  </a:lnTo>
                  <a:lnTo>
                    <a:pt x="254" y="582"/>
                  </a:lnTo>
                  <a:lnTo>
                    <a:pt x="238" y="586"/>
                  </a:lnTo>
                  <a:lnTo>
                    <a:pt x="223" y="589"/>
                  </a:lnTo>
                  <a:lnTo>
                    <a:pt x="208" y="592"/>
                  </a:lnTo>
                  <a:lnTo>
                    <a:pt x="193" y="593"/>
                  </a:lnTo>
                  <a:lnTo>
                    <a:pt x="193" y="593"/>
                  </a:lnTo>
                  <a:lnTo>
                    <a:pt x="187" y="592"/>
                  </a:lnTo>
                  <a:lnTo>
                    <a:pt x="182" y="592"/>
                  </a:lnTo>
                  <a:lnTo>
                    <a:pt x="177" y="592"/>
                  </a:lnTo>
                  <a:lnTo>
                    <a:pt x="172" y="595"/>
                  </a:lnTo>
                  <a:lnTo>
                    <a:pt x="168" y="597"/>
                  </a:lnTo>
                  <a:lnTo>
                    <a:pt x="164" y="601"/>
                  </a:lnTo>
                  <a:lnTo>
                    <a:pt x="161" y="608"/>
                  </a:lnTo>
                  <a:lnTo>
                    <a:pt x="161" y="614"/>
                  </a:lnTo>
                  <a:lnTo>
                    <a:pt x="161" y="617"/>
                  </a:lnTo>
                  <a:lnTo>
                    <a:pt x="161" y="617"/>
                  </a:lnTo>
                  <a:lnTo>
                    <a:pt x="161" y="621"/>
                  </a:lnTo>
                  <a:lnTo>
                    <a:pt x="163" y="625"/>
                  </a:lnTo>
                  <a:lnTo>
                    <a:pt x="165" y="629"/>
                  </a:lnTo>
                  <a:lnTo>
                    <a:pt x="168" y="633"/>
                  </a:lnTo>
                  <a:lnTo>
                    <a:pt x="172" y="635"/>
                  </a:lnTo>
                  <a:lnTo>
                    <a:pt x="176" y="638"/>
                  </a:lnTo>
                  <a:lnTo>
                    <a:pt x="180" y="639"/>
                  </a:lnTo>
                  <a:lnTo>
                    <a:pt x="184" y="639"/>
                  </a:lnTo>
                  <a:lnTo>
                    <a:pt x="184" y="639"/>
                  </a:lnTo>
                  <a:lnTo>
                    <a:pt x="204" y="639"/>
                  </a:lnTo>
                  <a:lnTo>
                    <a:pt x="224" y="637"/>
                  </a:lnTo>
                  <a:lnTo>
                    <a:pt x="244" y="633"/>
                  </a:lnTo>
                  <a:lnTo>
                    <a:pt x="262" y="626"/>
                  </a:lnTo>
                  <a:lnTo>
                    <a:pt x="282" y="620"/>
                  </a:lnTo>
                  <a:lnTo>
                    <a:pt x="299" y="610"/>
                  </a:lnTo>
                  <a:lnTo>
                    <a:pt x="316" y="601"/>
                  </a:lnTo>
                  <a:lnTo>
                    <a:pt x="330" y="589"/>
                  </a:lnTo>
                  <a:lnTo>
                    <a:pt x="344" y="576"/>
                  </a:lnTo>
                  <a:lnTo>
                    <a:pt x="356" y="562"/>
                  </a:lnTo>
                  <a:lnTo>
                    <a:pt x="367" y="546"/>
                  </a:lnTo>
                  <a:lnTo>
                    <a:pt x="375" y="529"/>
                  </a:lnTo>
                  <a:lnTo>
                    <a:pt x="381" y="512"/>
                  </a:lnTo>
                  <a:lnTo>
                    <a:pt x="385" y="493"/>
                  </a:lnTo>
                  <a:lnTo>
                    <a:pt x="385" y="472"/>
                  </a:lnTo>
                  <a:lnTo>
                    <a:pt x="382" y="451"/>
                  </a:lnTo>
                  <a:lnTo>
                    <a:pt x="382" y="451"/>
                  </a:lnTo>
                  <a:lnTo>
                    <a:pt x="380" y="436"/>
                  </a:lnTo>
                  <a:lnTo>
                    <a:pt x="376" y="422"/>
                  </a:lnTo>
                  <a:lnTo>
                    <a:pt x="372" y="409"/>
                  </a:lnTo>
                  <a:lnTo>
                    <a:pt x="367" y="397"/>
                  </a:lnTo>
                  <a:lnTo>
                    <a:pt x="360" y="387"/>
                  </a:lnTo>
                  <a:lnTo>
                    <a:pt x="354" y="376"/>
                  </a:lnTo>
                  <a:lnTo>
                    <a:pt x="346" y="366"/>
                  </a:lnTo>
                  <a:lnTo>
                    <a:pt x="338" y="358"/>
                  </a:lnTo>
                  <a:lnTo>
                    <a:pt x="330" y="349"/>
                  </a:lnTo>
                  <a:lnTo>
                    <a:pt x="321" y="342"/>
                  </a:lnTo>
                  <a:lnTo>
                    <a:pt x="301" y="328"/>
                  </a:lnTo>
                  <a:lnTo>
                    <a:pt x="279" y="317"/>
                  </a:lnTo>
                  <a:lnTo>
                    <a:pt x="257" y="307"/>
                  </a:lnTo>
                  <a:lnTo>
                    <a:pt x="257" y="307"/>
                  </a:lnTo>
                  <a:lnTo>
                    <a:pt x="233" y="295"/>
                  </a:lnTo>
                  <a:lnTo>
                    <a:pt x="221" y="290"/>
                  </a:lnTo>
                  <a:lnTo>
                    <a:pt x="210" y="286"/>
                  </a:lnTo>
                  <a:lnTo>
                    <a:pt x="210" y="286"/>
                  </a:lnTo>
                  <a:lnTo>
                    <a:pt x="176" y="276"/>
                  </a:lnTo>
                  <a:lnTo>
                    <a:pt x="142" y="263"/>
                  </a:lnTo>
                  <a:lnTo>
                    <a:pt x="108" y="248"/>
                  </a:lnTo>
                  <a:lnTo>
                    <a:pt x="75" y="234"/>
                  </a:lnTo>
                  <a:lnTo>
                    <a:pt x="75" y="234"/>
                  </a:lnTo>
                  <a:lnTo>
                    <a:pt x="68" y="230"/>
                  </a:lnTo>
                  <a:lnTo>
                    <a:pt x="63" y="226"/>
                  </a:lnTo>
                  <a:lnTo>
                    <a:pt x="58" y="222"/>
                  </a:lnTo>
                  <a:lnTo>
                    <a:pt x="55" y="218"/>
                  </a:lnTo>
                  <a:lnTo>
                    <a:pt x="54" y="213"/>
                  </a:lnTo>
                  <a:lnTo>
                    <a:pt x="53" y="208"/>
                  </a:lnTo>
                  <a:lnTo>
                    <a:pt x="53" y="204"/>
                  </a:lnTo>
                  <a:lnTo>
                    <a:pt x="54" y="198"/>
                  </a:lnTo>
                  <a:lnTo>
                    <a:pt x="55" y="195"/>
                  </a:lnTo>
                  <a:lnTo>
                    <a:pt x="59" y="191"/>
                  </a:lnTo>
                  <a:lnTo>
                    <a:pt x="63" y="187"/>
                  </a:lnTo>
                  <a:lnTo>
                    <a:pt x="67" y="183"/>
                  </a:lnTo>
                  <a:lnTo>
                    <a:pt x="72" y="180"/>
                  </a:lnTo>
                  <a:lnTo>
                    <a:pt x="79" y="178"/>
                  </a:lnTo>
                  <a:lnTo>
                    <a:pt x="85" y="175"/>
                  </a:lnTo>
                  <a:lnTo>
                    <a:pt x="92" y="174"/>
                  </a:lnTo>
                  <a:lnTo>
                    <a:pt x="92" y="17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4" name="chenying0907 1130"/>
            <p:cNvSpPr/>
            <p:nvPr/>
          </p:nvSpPr>
          <p:spPr bwMode="auto">
            <a:xfrm>
              <a:off x="4273551" y="4613275"/>
              <a:ext cx="3175" cy="1588"/>
            </a:xfrm>
            <a:custGeom>
              <a:avLst/>
              <a:gdLst/>
              <a:ahLst/>
              <a:cxnLst>
                <a:cxn ang="0">
                  <a:pos x="5" y="2"/>
                </a:cxn>
                <a:cxn ang="0">
                  <a:pos x="5" y="2"/>
                </a:cxn>
                <a:cxn ang="0">
                  <a:pos x="7" y="2"/>
                </a:cxn>
                <a:cxn ang="0">
                  <a:pos x="0" y="0"/>
                </a:cxn>
                <a:cxn ang="0">
                  <a:pos x="0" y="0"/>
                </a:cxn>
                <a:cxn ang="0">
                  <a:pos x="1" y="0"/>
                </a:cxn>
                <a:cxn ang="0">
                  <a:pos x="1" y="0"/>
                </a:cxn>
                <a:cxn ang="0">
                  <a:pos x="5" y="2"/>
                </a:cxn>
                <a:cxn ang="0">
                  <a:pos x="5" y="2"/>
                </a:cxn>
              </a:cxnLst>
              <a:rect l="0" t="0" r="r" b="b"/>
              <a:pathLst>
                <a:path w="7" h="2">
                  <a:moveTo>
                    <a:pt x="5" y="2"/>
                  </a:moveTo>
                  <a:lnTo>
                    <a:pt x="5" y="2"/>
                  </a:lnTo>
                  <a:lnTo>
                    <a:pt x="7" y="2"/>
                  </a:lnTo>
                  <a:lnTo>
                    <a:pt x="0" y="0"/>
                  </a:lnTo>
                  <a:lnTo>
                    <a:pt x="0" y="0"/>
                  </a:lnTo>
                  <a:lnTo>
                    <a:pt x="1" y="0"/>
                  </a:lnTo>
                  <a:lnTo>
                    <a:pt x="1" y="0"/>
                  </a:lnTo>
                  <a:lnTo>
                    <a:pt x="5" y="2"/>
                  </a:lnTo>
                  <a:lnTo>
                    <a:pt x="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5" name="chenying0907 1131"/>
            <p:cNvSpPr/>
            <p:nvPr/>
          </p:nvSpPr>
          <p:spPr bwMode="auto">
            <a:xfrm>
              <a:off x="4224338" y="4500563"/>
              <a:ext cx="153988" cy="254000"/>
            </a:xfrm>
            <a:custGeom>
              <a:avLst/>
              <a:gdLst/>
              <a:ahLst/>
              <a:cxnLst>
                <a:cxn ang="0">
                  <a:pos x="261" y="464"/>
                </a:cxn>
                <a:cxn ang="0">
                  <a:pos x="214" y="440"/>
                </a:cxn>
                <a:cxn ang="0">
                  <a:pos x="209" y="422"/>
                </a:cxn>
                <a:cxn ang="0">
                  <a:pos x="189" y="396"/>
                </a:cxn>
                <a:cxn ang="0">
                  <a:pos x="141" y="375"/>
                </a:cxn>
                <a:cxn ang="0">
                  <a:pos x="53" y="376"/>
                </a:cxn>
                <a:cxn ang="0">
                  <a:pos x="9" y="404"/>
                </a:cxn>
                <a:cxn ang="0">
                  <a:pos x="0" y="456"/>
                </a:cxn>
                <a:cxn ang="0">
                  <a:pos x="18" y="548"/>
                </a:cxn>
                <a:cxn ang="0">
                  <a:pos x="61" y="596"/>
                </a:cxn>
                <a:cxn ang="0">
                  <a:pos x="154" y="633"/>
                </a:cxn>
                <a:cxn ang="0">
                  <a:pos x="232" y="639"/>
                </a:cxn>
                <a:cxn ang="0">
                  <a:pos x="247" y="625"/>
                </a:cxn>
                <a:cxn ang="0">
                  <a:pos x="240" y="599"/>
                </a:cxn>
                <a:cxn ang="0">
                  <a:pos x="202" y="592"/>
                </a:cxn>
                <a:cxn ang="0">
                  <a:pos x="103" y="567"/>
                </a:cxn>
                <a:cxn ang="0">
                  <a:pos x="53" y="521"/>
                </a:cxn>
                <a:cxn ang="0">
                  <a:pos x="44" y="465"/>
                </a:cxn>
                <a:cxn ang="0">
                  <a:pos x="52" y="434"/>
                </a:cxn>
                <a:cxn ang="0">
                  <a:pos x="106" y="418"/>
                </a:cxn>
                <a:cxn ang="0">
                  <a:pos x="155" y="425"/>
                </a:cxn>
                <a:cxn ang="0">
                  <a:pos x="164" y="435"/>
                </a:cxn>
                <a:cxn ang="0">
                  <a:pos x="172" y="456"/>
                </a:cxn>
                <a:cxn ang="0">
                  <a:pos x="206" y="493"/>
                </a:cxn>
                <a:cxn ang="0">
                  <a:pos x="266" y="510"/>
                </a:cxn>
                <a:cxn ang="0">
                  <a:pos x="327" y="504"/>
                </a:cxn>
                <a:cxn ang="0">
                  <a:pos x="370" y="474"/>
                </a:cxn>
                <a:cxn ang="0">
                  <a:pos x="387" y="430"/>
                </a:cxn>
                <a:cxn ang="0">
                  <a:pos x="378" y="395"/>
                </a:cxn>
                <a:cxn ang="0">
                  <a:pos x="304" y="351"/>
                </a:cxn>
                <a:cxn ang="0">
                  <a:pos x="172" y="302"/>
                </a:cxn>
                <a:cxn ang="0">
                  <a:pos x="130" y="285"/>
                </a:cxn>
                <a:cxn ang="0">
                  <a:pos x="121" y="282"/>
                </a:cxn>
                <a:cxn ang="0">
                  <a:pos x="102" y="264"/>
                </a:cxn>
                <a:cxn ang="0">
                  <a:pos x="60" y="221"/>
                </a:cxn>
                <a:cxn ang="0">
                  <a:pos x="49" y="167"/>
                </a:cxn>
                <a:cxn ang="0">
                  <a:pos x="64" y="113"/>
                </a:cxn>
                <a:cxn ang="0">
                  <a:pos x="92" y="79"/>
                </a:cxn>
                <a:cxn ang="0">
                  <a:pos x="164" y="49"/>
                </a:cxn>
                <a:cxn ang="0">
                  <a:pos x="205" y="48"/>
                </a:cxn>
                <a:cxn ang="0">
                  <a:pos x="226" y="32"/>
                </a:cxn>
                <a:cxn ang="0">
                  <a:pos x="225" y="14"/>
                </a:cxn>
                <a:cxn ang="0">
                  <a:pos x="209" y="1"/>
                </a:cxn>
                <a:cxn ang="0">
                  <a:pos x="145" y="8"/>
                </a:cxn>
                <a:cxn ang="0">
                  <a:pos x="57" y="51"/>
                </a:cxn>
                <a:cxn ang="0">
                  <a:pos x="7" y="128"/>
                </a:cxn>
                <a:cxn ang="0">
                  <a:pos x="7" y="204"/>
                </a:cxn>
                <a:cxn ang="0">
                  <a:pos x="35" y="264"/>
                </a:cxn>
                <a:cxn ang="0">
                  <a:pos x="87" y="311"/>
                </a:cxn>
                <a:cxn ang="0">
                  <a:pos x="166" y="349"/>
                </a:cxn>
                <a:cxn ang="0">
                  <a:pos x="280" y="391"/>
                </a:cxn>
                <a:cxn ang="0">
                  <a:pos x="329" y="418"/>
                </a:cxn>
                <a:cxn ang="0">
                  <a:pos x="334" y="440"/>
                </a:cxn>
                <a:cxn ang="0">
                  <a:pos x="315" y="460"/>
                </a:cxn>
              </a:cxnLst>
              <a:rect l="0" t="0" r="r" b="b"/>
              <a:pathLst>
                <a:path w="387" h="639">
                  <a:moveTo>
                    <a:pt x="295" y="465"/>
                  </a:moveTo>
                  <a:lnTo>
                    <a:pt x="295" y="465"/>
                  </a:lnTo>
                  <a:lnTo>
                    <a:pt x="286" y="465"/>
                  </a:lnTo>
                  <a:lnTo>
                    <a:pt x="274" y="465"/>
                  </a:lnTo>
                  <a:lnTo>
                    <a:pt x="261" y="464"/>
                  </a:lnTo>
                  <a:lnTo>
                    <a:pt x="249" y="461"/>
                  </a:lnTo>
                  <a:lnTo>
                    <a:pt x="238" y="457"/>
                  </a:lnTo>
                  <a:lnTo>
                    <a:pt x="226" y="451"/>
                  </a:lnTo>
                  <a:lnTo>
                    <a:pt x="218" y="444"/>
                  </a:lnTo>
                  <a:lnTo>
                    <a:pt x="214" y="440"/>
                  </a:lnTo>
                  <a:lnTo>
                    <a:pt x="213" y="435"/>
                  </a:lnTo>
                  <a:lnTo>
                    <a:pt x="213" y="435"/>
                  </a:lnTo>
                  <a:lnTo>
                    <a:pt x="211" y="427"/>
                  </a:lnTo>
                  <a:lnTo>
                    <a:pt x="209" y="422"/>
                  </a:lnTo>
                  <a:lnTo>
                    <a:pt x="209" y="422"/>
                  </a:lnTo>
                  <a:lnTo>
                    <a:pt x="205" y="414"/>
                  </a:lnTo>
                  <a:lnTo>
                    <a:pt x="201" y="408"/>
                  </a:lnTo>
                  <a:lnTo>
                    <a:pt x="201" y="408"/>
                  </a:lnTo>
                  <a:lnTo>
                    <a:pt x="196" y="401"/>
                  </a:lnTo>
                  <a:lnTo>
                    <a:pt x="189" y="396"/>
                  </a:lnTo>
                  <a:lnTo>
                    <a:pt x="181" y="391"/>
                  </a:lnTo>
                  <a:lnTo>
                    <a:pt x="175" y="387"/>
                  </a:lnTo>
                  <a:lnTo>
                    <a:pt x="158" y="379"/>
                  </a:lnTo>
                  <a:lnTo>
                    <a:pt x="141" y="375"/>
                  </a:lnTo>
                  <a:lnTo>
                    <a:pt x="141" y="375"/>
                  </a:lnTo>
                  <a:lnTo>
                    <a:pt x="123" y="371"/>
                  </a:lnTo>
                  <a:lnTo>
                    <a:pt x="100" y="370"/>
                  </a:lnTo>
                  <a:lnTo>
                    <a:pt x="77" y="371"/>
                  </a:lnTo>
                  <a:lnTo>
                    <a:pt x="65" y="374"/>
                  </a:lnTo>
                  <a:lnTo>
                    <a:pt x="53" y="376"/>
                  </a:lnTo>
                  <a:lnTo>
                    <a:pt x="43" y="380"/>
                  </a:lnTo>
                  <a:lnTo>
                    <a:pt x="32" y="384"/>
                  </a:lnTo>
                  <a:lnTo>
                    <a:pt x="23" y="389"/>
                  </a:lnTo>
                  <a:lnTo>
                    <a:pt x="15" y="396"/>
                  </a:lnTo>
                  <a:lnTo>
                    <a:pt x="9" y="404"/>
                  </a:lnTo>
                  <a:lnTo>
                    <a:pt x="4" y="413"/>
                  </a:lnTo>
                  <a:lnTo>
                    <a:pt x="1" y="423"/>
                  </a:lnTo>
                  <a:lnTo>
                    <a:pt x="0" y="435"/>
                  </a:lnTo>
                  <a:lnTo>
                    <a:pt x="0" y="435"/>
                  </a:lnTo>
                  <a:lnTo>
                    <a:pt x="0" y="456"/>
                  </a:lnTo>
                  <a:lnTo>
                    <a:pt x="0" y="476"/>
                  </a:lnTo>
                  <a:lnTo>
                    <a:pt x="2" y="495"/>
                  </a:lnTo>
                  <a:lnTo>
                    <a:pt x="5" y="514"/>
                  </a:lnTo>
                  <a:lnTo>
                    <a:pt x="10" y="531"/>
                  </a:lnTo>
                  <a:lnTo>
                    <a:pt x="18" y="548"/>
                  </a:lnTo>
                  <a:lnTo>
                    <a:pt x="30" y="565"/>
                  </a:lnTo>
                  <a:lnTo>
                    <a:pt x="43" y="582"/>
                  </a:lnTo>
                  <a:lnTo>
                    <a:pt x="43" y="582"/>
                  </a:lnTo>
                  <a:lnTo>
                    <a:pt x="52" y="589"/>
                  </a:lnTo>
                  <a:lnTo>
                    <a:pt x="61" y="596"/>
                  </a:lnTo>
                  <a:lnTo>
                    <a:pt x="70" y="603"/>
                  </a:lnTo>
                  <a:lnTo>
                    <a:pt x="82" y="609"/>
                  </a:lnTo>
                  <a:lnTo>
                    <a:pt x="104" y="620"/>
                  </a:lnTo>
                  <a:lnTo>
                    <a:pt x="129" y="627"/>
                  </a:lnTo>
                  <a:lnTo>
                    <a:pt x="154" y="633"/>
                  </a:lnTo>
                  <a:lnTo>
                    <a:pt x="179" y="637"/>
                  </a:lnTo>
                  <a:lnTo>
                    <a:pt x="204" y="639"/>
                  </a:lnTo>
                  <a:lnTo>
                    <a:pt x="227" y="639"/>
                  </a:lnTo>
                  <a:lnTo>
                    <a:pt x="227" y="639"/>
                  </a:lnTo>
                  <a:lnTo>
                    <a:pt x="232" y="639"/>
                  </a:lnTo>
                  <a:lnTo>
                    <a:pt x="236" y="638"/>
                  </a:lnTo>
                  <a:lnTo>
                    <a:pt x="240" y="635"/>
                  </a:lnTo>
                  <a:lnTo>
                    <a:pt x="243" y="633"/>
                  </a:lnTo>
                  <a:lnTo>
                    <a:pt x="246" y="629"/>
                  </a:lnTo>
                  <a:lnTo>
                    <a:pt x="247" y="625"/>
                  </a:lnTo>
                  <a:lnTo>
                    <a:pt x="249" y="617"/>
                  </a:lnTo>
                  <a:lnTo>
                    <a:pt x="247" y="608"/>
                  </a:lnTo>
                  <a:lnTo>
                    <a:pt x="246" y="604"/>
                  </a:lnTo>
                  <a:lnTo>
                    <a:pt x="243" y="601"/>
                  </a:lnTo>
                  <a:lnTo>
                    <a:pt x="240" y="599"/>
                  </a:lnTo>
                  <a:lnTo>
                    <a:pt x="236" y="596"/>
                  </a:lnTo>
                  <a:lnTo>
                    <a:pt x="232" y="595"/>
                  </a:lnTo>
                  <a:lnTo>
                    <a:pt x="227" y="593"/>
                  </a:lnTo>
                  <a:lnTo>
                    <a:pt x="227" y="593"/>
                  </a:lnTo>
                  <a:lnTo>
                    <a:pt x="202" y="592"/>
                  </a:lnTo>
                  <a:lnTo>
                    <a:pt x="175" y="589"/>
                  </a:lnTo>
                  <a:lnTo>
                    <a:pt x="145" y="583"/>
                  </a:lnTo>
                  <a:lnTo>
                    <a:pt x="130" y="579"/>
                  </a:lnTo>
                  <a:lnTo>
                    <a:pt x="116" y="574"/>
                  </a:lnTo>
                  <a:lnTo>
                    <a:pt x="103" y="567"/>
                  </a:lnTo>
                  <a:lnTo>
                    <a:pt x="90" y="561"/>
                  </a:lnTo>
                  <a:lnTo>
                    <a:pt x="78" y="552"/>
                  </a:lnTo>
                  <a:lnTo>
                    <a:pt x="68" y="542"/>
                  </a:lnTo>
                  <a:lnTo>
                    <a:pt x="60" y="533"/>
                  </a:lnTo>
                  <a:lnTo>
                    <a:pt x="53" y="521"/>
                  </a:lnTo>
                  <a:lnTo>
                    <a:pt x="48" y="508"/>
                  </a:lnTo>
                  <a:lnTo>
                    <a:pt x="47" y="495"/>
                  </a:lnTo>
                  <a:lnTo>
                    <a:pt x="47" y="495"/>
                  </a:lnTo>
                  <a:lnTo>
                    <a:pt x="44" y="474"/>
                  </a:lnTo>
                  <a:lnTo>
                    <a:pt x="44" y="465"/>
                  </a:lnTo>
                  <a:lnTo>
                    <a:pt x="44" y="453"/>
                  </a:lnTo>
                  <a:lnTo>
                    <a:pt x="44" y="453"/>
                  </a:lnTo>
                  <a:lnTo>
                    <a:pt x="45" y="448"/>
                  </a:lnTo>
                  <a:lnTo>
                    <a:pt x="47" y="443"/>
                  </a:lnTo>
                  <a:lnTo>
                    <a:pt x="52" y="434"/>
                  </a:lnTo>
                  <a:lnTo>
                    <a:pt x="58" y="427"/>
                  </a:lnTo>
                  <a:lnTo>
                    <a:pt x="66" y="423"/>
                  </a:lnTo>
                  <a:lnTo>
                    <a:pt x="75" y="419"/>
                  </a:lnTo>
                  <a:lnTo>
                    <a:pt x="86" y="418"/>
                  </a:lnTo>
                  <a:lnTo>
                    <a:pt x="106" y="418"/>
                  </a:lnTo>
                  <a:lnTo>
                    <a:pt x="106" y="418"/>
                  </a:lnTo>
                  <a:lnTo>
                    <a:pt x="117" y="418"/>
                  </a:lnTo>
                  <a:lnTo>
                    <a:pt x="137" y="421"/>
                  </a:lnTo>
                  <a:lnTo>
                    <a:pt x="147" y="422"/>
                  </a:lnTo>
                  <a:lnTo>
                    <a:pt x="155" y="425"/>
                  </a:lnTo>
                  <a:lnTo>
                    <a:pt x="162" y="427"/>
                  </a:lnTo>
                  <a:lnTo>
                    <a:pt x="163" y="429"/>
                  </a:lnTo>
                  <a:lnTo>
                    <a:pt x="164" y="431"/>
                  </a:lnTo>
                  <a:lnTo>
                    <a:pt x="164" y="431"/>
                  </a:lnTo>
                  <a:lnTo>
                    <a:pt x="164" y="435"/>
                  </a:lnTo>
                  <a:lnTo>
                    <a:pt x="167" y="440"/>
                  </a:lnTo>
                  <a:lnTo>
                    <a:pt x="167" y="440"/>
                  </a:lnTo>
                  <a:lnTo>
                    <a:pt x="167" y="446"/>
                  </a:lnTo>
                  <a:lnTo>
                    <a:pt x="167" y="446"/>
                  </a:lnTo>
                  <a:lnTo>
                    <a:pt x="172" y="456"/>
                  </a:lnTo>
                  <a:lnTo>
                    <a:pt x="177" y="465"/>
                  </a:lnTo>
                  <a:lnTo>
                    <a:pt x="183" y="473"/>
                  </a:lnTo>
                  <a:lnTo>
                    <a:pt x="191" y="481"/>
                  </a:lnTo>
                  <a:lnTo>
                    <a:pt x="198" y="487"/>
                  </a:lnTo>
                  <a:lnTo>
                    <a:pt x="206" y="493"/>
                  </a:lnTo>
                  <a:lnTo>
                    <a:pt x="215" y="498"/>
                  </a:lnTo>
                  <a:lnTo>
                    <a:pt x="225" y="502"/>
                  </a:lnTo>
                  <a:lnTo>
                    <a:pt x="235" y="504"/>
                  </a:lnTo>
                  <a:lnTo>
                    <a:pt x="246" y="507"/>
                  </a:lnTo>
                  <a:lnTo>
                    <a:pt x="266" y="510"/>
                  </a:lnTo>
                  <a:lnTo>
                    <a:pt x="287" y="511"/>
                  </a:lnTo>
                  <a:lnTo>
                    <a:pt x="308" y="510"/>
                  </a:lnTo>
                  <a:lnTo>
                    <a:pt x="308" y="510"/>
                  </a:lnTo>
                  <a:lnTo>
                    <a:pt x="317" y="507"/>
                  </a:lnTo>
                  <a:lnTo>
                    <a:pt x="327" y="504"/>
                  </a:lnTo>
                  <a:lnTo>
                    <a:pt x="337" y="501"/>
                  </a:lnTo>
                  <a:lnTo>
                    <a:pt x="346" y="495"/>
                  </a:lnTo>
                  <a:lnTo>
                    <a:pt x="355" y="489"/>
                  </a:lnTo>
                  <a:lnTo>
                    <a:pt x="363" y="482"/>
                  </a:lnTo>
                  <a:lnTo>
                    <a:pt x="370" y="474"/>
                  </a:lnTo>
                  <a:lnTo>
                    <a:pt x="375" y="467"/>
                  </a:lnTo>
                  <a:lnTo>
                    <a:pt x="375" y="467"/>
                  </a:lnTo>
                  <a:lnTo>
                    <a:pt x="382" y="450"/>
                  </a:lnTo>
                  <a:lnTo>
                    <a:pt x="384" y="440"/>
                  </a:lnTo>
                  <a:lnTo>
                    <a:pt x="387" y="430"/>
                  </a:lnTo>
                  <a:lnTo>
                    <a:pt x="387" y="421"/>
                  </a:lnTo>
                  <a:lnTo>
                    <a:pt x="387" y="410"/>
                  </a:lnTo>
                  <a:lnTo>
                    <a:pt x="383" y="402"/>
                  </a:lnTo>
                  <a:lnTo>
                    <a:pt x="380" y="399"/>
                  </a:lnTo>
                  <a:lnTo>
                    <a:pt x="378" y="395"/>
                  </a:lnTo>
                  <a:lnTo>
                    <a:pt x="378" y="395"/>
                  </a:lnTo>
                  <a:lnTo>
                    <a:pt x="366" y="385"/>
                  </a:lnTo>
                  <a:lnTo>
                    <a:pt x="354" y="378"/>
                  </a:lnTo>
                  <a:lnTo>
                    <a:pt x="329" y="363"/>
                  </a:lnTo>
                  <a:lnTo>
                    <a:pt x="304" y="351"/>
                  </a:lnTo>
                  <a:lnTo>
                    <a:pt x="278" y="342"/>
                  </a:lnTo>
                  <a:lnTo>
                    <a:pt x="225" y="323"/>
                  </a:lnTo>
                  <a:lnTo>
                    <a:pt x="198" y="314"/>
                  </a:lnTo>
                  <a:lnTo>
                    <a:pt x="172" y="302"/>
                  </a:lnTo>
                  <a:lnTo>
                    <a:pt x="172" y="302"/>
                  </a:lnTo>
                  <a:lnTo>
                    <a:pt x="167" y="298"/>
                  </a:lnTo>
                  <a:lnTo>
                    <a:pt x="162" y="295"/>
                  </a:lnTo>
                  <a:lnTo>
                    <a:pt x="162" y="295"/>
                  </a:lnTo>
                  <a:lnTo>
                    <a:pt x="146" y="290"/>
                  </a:lnTo>
                  <a:lnTo>
                    <a:pt x="130" y="285"/>
                  </a:lnTo>
                  <a:lnTo>
                    <a:pt x="130" y="285"/>
                  </a:lnTo>
                  <a:lnTo>
                    <a:pt x="126" y="283"/>
                  </a:lnTo>
                  <a:lnTo>
                    <a:pt x="126" y="283"/>
                  </a:lnTo>
                  <a:lnTo>
                    <a:pt x="121" y="282"/>
                  </a:lnTo>
                  <a:lnTo>
                    <a:pt x="121" y="282"/>
                  </a:lnTo>
                  <a:lnTo>
                    <a:pt x="125" y="283"/>
                  </a:lnTo>
                  <a:lnTo>
                    <a:pt x="125" y="283"/>
                  </a:lnTo>
                  <a:lnTo>
                    <a:pt x="120" y="281"/>
                  </a:lnTo>
                  <a:lnTo>
                    <a:pt x="120" y="281"/>
                  </a:lnTo>
                  <a:lnTo>
                    <a:pt x="102" y="264"/>
                  </a:lnTo>
                  <a:lnTo>
                    <a:pt x="81" y="246"/>
                  </a:lnTo>
                  <a:lnTo>
                    <a:pt x="81" y="246"/>
                  </a:lnTo>
                  <a:lnTo>
                    <a:pt x="73" y="239"/>
                  </a:lnTo>
                  <a:lnTo>
                    <a:pt x="65" y="230"/>
                  </a:lnTo>
                  <a:lnTo>
                    <a:pt x="60" y="221"/>
                  </a:lnTo>
                  <a:lnTo>
                    <a:pt x="56" y="210"/>
                  </a:lnTo>
                  <a:lnTo>
                    <a:pt x="52" y="201"/>
                  </a:lnTo>
                  <a:lnTo>
                    <a:pt x="51" y="189"/>
                  </a:lnTo>
                  <a:lnTo>
                    <a:pt x="49" y="179"/>
                  </a:lnTo>
                  <a:lnTo>
                    <a:pt x="49" y="167"/>
                  </a:lnTo>
                  <a:lnTo>
                    <a:pt x="51" y="157"/>
                  </a:lnTo>
                  <a:lnTo>
                    <a:pt x="52" y="145"/>
                  </a:lnTo>
                  <a:lnTo>
                    <a:pt x="55" y="134"/>
                  </a:lnTo>
                  <a:lnTo>
                    <a:pt x="58" y="124"/>
                  </a:lnTo>
                  <a:lnTo>
                    <a:pt x="64" y="113"/>
                  </a:lnTo>
                  <a:lnTo>
                    <a:pt x="69" y="104"/>
                  </a:lnTo>
                  <a:lnTo>
                    <a:pt x="75" y="96"/>
                  </a:lnTo>
                  <a:lnTo>
                    <a:pt x="82" y="89"/>
                  </a:lnTo>
                  <a:lnTo>
                    <a:pt x="82" y="89"/>
                  </a:lnTo>
                  <a:lnTo>
                    <a:pt x="92" y="79"/>
                  </a:lnTo>
                  <a:lnTo>
                    <a:pt x="106" y="70"/>
                  </a:lnTo>
                  <a:lnTo>
                    <a:pt x="119" y="64"/>
                  </a:lnTo>
                  <a:lnTo>
                    <a:pt x="133" y="59"/>
                  </a:lnTo>
                  <a:lnTo>
                    <a:pt x="149" y="53"/>
                  </a:lnTo>
                  <a:lnTo>
                    <a:pt x="164" y="49"/>
                  </a:lnTo>
                  <a:lnTo>
                    <a:pt x="180" y="48"/>
                  </a:lnTo>
                  <a:lnTo>
                    <a:pt x="194" y="47"/>
                  </a:lnTo>
                  <a:lnTo>
                    <a:pt x="194" y="47"/>
                  </a:lnTo>
                  <a:lnTo>
                    <a:pt x="200" y="48"/>
                  </a:lnTo>
                  <a:lnTo>
                    <a:pt x="205" y="48"/>
                  </a:lnTo>
                  <a:lnTo>
                    <a:pt x="210" y="47"/>
                  </a:lnTo>
                  <a:lnTo>
                    <a:pt x="215" y="45"/>
                  </a:lnTo>
                  <a:lnTo>
                    <a:pt x="221" y="42"/>
                  </a:lnTo>
                  <a:lnTo>
                    <a:pt x="223" y="38"/>
                  </a:lnTo>
                  <a:lnTo>
                    <a:pt x="226" y="32"/>
                  </a:lnTo>
                  <a:lnTo>
                    <a:pt x="227" y="26"/>
                  </a:lnTo>
                  <a:lnTo>
                    <a:pt x="227" y="23"/>
                  </a:lnTo>
                  <a:lnTo>
                    <a:pt x="227" y="23"/>
                  </a:lnTo>
                  <a:lnTo>
                    <a:pt x="226" y="18"/>
                  </a:lnTo>
                  <a:lnTo>
                    <a:pt x="225" y="14"/>
                  </a:lnTo>
                  <a:lnTo>
                    <a:pt x="223" y="10"/>
                  </a:lnTo>
                  <a:lnTo>
                    <a:pt x="219" y="6"/>
                  </a:lnTo>
                  <a:lnTo>
                    <a:pt x="217" y="4"/>
                  </a:lnTo>
                  <a:lnTo>
                    <a:pt x="213" y="2"/>
                  </a:lnTo>
                  <a:lnTo>
                    <a:pt x="209" y="1"/>
                  </a:lnTo>
                  <a:lnTo>
                    <a:pt x="204" y="0"/>
                  </a:lnTo>
                  <a:lnTo>
                    <a:pt x="204" y="0"/>
                  </a:lnTo>
                  <a:lnTo>
                    <a:pt x="184" y="1"/>
                  </a:lnTo>
                  <a:lnTo>
                    <a:pt x="164" y="4"/>
                  </a:lnTo>
                  <a:lnTo>
                    <a:pt x="145" y="8"/>
                  </a:lnTo>
                  <a:lnTo>
                    <a:pt x="125" y="13"/>
                  </a:lnTo>
                  <a:lnTo>
                    <a:pt x="107" y="21"/>
                  </a:lnTo>
                  <a:lnTo>
                    <a:pt x="89" y="28"/>
                  </a:lnTo>
                  <a:lnTo>
                    <a:pt x="73" y="39"/>
                  </a:lnTo>
                  <a:lnTo>
                    <a:pt x="57" y="51"/>
                  </a:lnTo>
                  <a:lnTo>
                    <a:pt x="43" y="62"/>
                  </a:lnTo>
                  <a:lnTo>
                    <a:pt x="31" y="77"/>
                  </a:lnTo>
                  <a:lnTo>
                    <a:pt x="21" y="93"/>
                  </a:lnTo>
                  <a:lnTo>
                    <a:pt x="13" y="110"/>
                  </a:lnTo>
                  <a:lnTo>
                    <a:pt x="7" y="128"/>
                  </a:lnTo>
                  <a:lnTo>
                    <a:pt x="4" y="147"/>
                  </a:lnTo>
                  <a:lnTo>
                    <a:pt x="2" y="167"/>
                  </a:lnTo>
                  <a:lnTo>
                    <a:pt x="5" y="189"/>
                  </a:lnTo>
                  <a:lnTo>
                    <a:pt x="5" y="189"/>
                  </a:lnTo>
                  <a:lnTo>
                    <a:pt x="7" y="204"/>
                  </a:lnTo>
                  <a:lnTo>
                    <a:pt x="11" y="217"/>
                  </a:lnTo>
                  <a:lnTo>
                    <a:pt x="17" y="230"/>
                  </a:lnTo>
                  <a:lnTo>
                    <a:pt x="22" y="242"/>
                  </a:lnTo>
                  <a:lnTo>
                    <a:pt x="27" y="253"/>
                  </a:lnTo>
                  <a:lnTo>
                    <a:pt x="35" y="264"/>
                  </a:lnTo>
                  <a:lnTo>
                    <a:pt x="41" y="273"/>
                  </a:lnTo>
                  <a:lnTo>
                    <a:pt x="49" y="282"/>
                  </a:lnTo>
                  <a:lnTo>
                    <a:pt x="58" y="290"/>
                  </a:lnTo>
                  <a:lnTo>
                    <a:pt x="68" y="298"/>
                  </a:lnTo>
                  <a:lnTo>
                    <a:pt x="87" y="311"/>
                  </a:lnTo>
                  <a:lnTo>
                    <a:pt x="108" y="323"/>
                  </a:lnTo>
                  <a:lnTo>
                    <a:pt x="132" y="332"/>
                  </a:lnTo>
                  <a:lnTo>
                    <a:pt x="132" y="332"/>
                  </a:lnTo>
                  <a:lnTo>
                    <a:pt x="154" y="345"/>
                  </a:lnTo>
                  <a:lnTo>
                    <a:pt x="166" y="349"/>
                  </a:lnTo>
                  <a:lnTo>
                    <a:pt x="177" y="353"/>
                  </a:lnTo>
                  <a:lnTo>
                    <a:pt x="177" y="353"/>
                  </a:lnTo>
                  <a:lnTo>
                    <a:pt x="213" y="365"/>
                  </a:lnTo>
                  <a:lnTo>
                    <a:pt x="247" y="378"/>
                  </a:lnTo>
                  <a:lnTo>
                    <a:pt x="280" y="391"/>
                  </a:lnTo>
                  <a:lnTo>
                    <a:pt x="314" y="406"/>
                  </a:lnTo>
                  <a:lnTo>
                    <a:pt x="314" y="406"/>
                  </a:lnTo>
                  <a:lnTo>
                    <a:pt x="320" y="409"/>
                  </a:lnTo>
                  <a:lnTo>
                    <a:pt x="325" y="413"/>
                  </a:lnTo>
                  <a:lnTo>
                    <a:pt x="329" y="418"/>
                  </a:lnTo>
                  <a:lnTo>
                    <a:pt x="332" y="422"/>
                  </a:lnTo>
                  <a:lnTo>
                    <a:pt x="334" y="426"/>
                  </a:lnTo>
                  <a:lnTo>
                    <a:pt x="336" y="431"/>
                  </a:lnTo>
                  <a:lnTo>
                    <a:pt x="334" y="436"/>
                  </a:lnTo>
                  <a:lnTo>
                    <a:pt x="334" y="440"/>
                  </a:lnTo>
                  <a:lnTo>
                    <a:pt x="332" y="444"/>
                  </a:lnTo>
                  <a:lnTo>
                    <a:pt x="329" y="450"/>
                  </a:lnTo>
                  <a:lnTo>
                    <a:pt x="325" y="453"/>
                  </a:lnTo>
                  <a:lnTo>
                    <a:pt x="320" y="456"/>
                  </a:lnTo>
                  <a:lnTo>
                    <a:pt x="315" y="460"/>
                  </a:lnTo>
                  <a:lnTo>
                    <a:pt x="310" y="463"/>
                  </a:lnTo>
                  <a:lnTo>
                    <a:pt x="303" y="464"/>
                  </a:lnTo>
                  <a:lnTo>
                    <a:pt x="295" y="465"/>
                  </a:lnTo>
                  <a:lnTo>
                    <a:pt x="295" y="46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6" name="chenying0907 1132"/>
            <p:cNvSpPr/>
            <p:nvPr/>
          </p:nvSpPr>
          <p:spPr bwMode="auto">
            <a:xfrm>
              <a:off x="4295776" y="4462463"/>
              <a:ext cx="95250" cy="55563"/>
            </a:xfrm>
            <a:custGeom>
              <a:avLst/>
              <a:gdLst/>
              <a:ahLst/>
              <a:cxnLst>
                <a:cxn ang="0">
                  <a:pos x="242" y="113"/>
                </a:cxn>
                <a:cxn ang="0">
                  <a:pos x="238" y="69"/>
                </a:cxn>
                <a:cxn ang="0">
                  <a:pos x="231" y="49"/>
                </a:cxn>
                <a:cxn ang="0">
                  <a:pos x="218" y="31"/>
                </a:cxn>
                <a:cxn ang="0">
                  <a:pos x="208" y="22"/>
                </a:cxn>
                <a:cxn ang="0">
                  <a:pos x="186" y="10"/>
                </a:cxn>
                <a:cxn ang="0">
                  <a:pos x="159" y="3"/>
                </a:cxn>
                <a:cxn ang="0">
                  <a:pos x="133" y="1"/>
                </a:cxn>
                <a:cxn ang="0">
                  <a:pos x="120" y="0"/>
                </a:cxn>
                <a:cxn ang="0">
                  <a:pos x="82" y="3"/>
                </a:cxn>
                <a:cxn ang="0">
                  <a:pos x="56" y="10"/>
                </a:cxn>
                <a:cxn ang="0">
                  <a:pos x="32" y="20"/>
                </a:cxn>
                <a:cxn ang="0">
                  <a:pos x="22" y="28"/>
                </a:cxn>
                <a:cxn ang="0">
                  <a:pos x="10" y="47"/>
                </a:cxn>
                <a:cxn ang="0">
                  <a:pos x="4" y="69"/>
                </a:cxn>
                <a:cxn ang="0">
                  <a:pos x="1" y="94"/>
                </a:cxn>
                <a:cxn ang="0">
                  <a:pos x="0" y="116"/>
                </a:cxn>
                <a:cxn ang="0">
                  <a:pos x="2" y="125"/>
                </a:cxn>
                <a:cxn ang="0">
                  <a:pos x="8" y="132"/>
                </a:cxn>
                <a:cxn ang="0">
                  <a:pos x="14" y="137"/>
                </a:cxn>
                <a:cxn ang="0">
                  <a:pos x="31" y="137"/>
                </a:cxn>
                <a:cxn ang="0">
                  <a:pos x="39" y="132"/>
                </a:cxn>
                <a:cxn ang="0">
                  <a:pos x="44" y="125"/>
                </a:cxn>
                <a:cxn ang="0">
                  <a:pos x="46" y="116"/>
                </a:cxn>
                <a:cxn ang="0">
                  <a:pos x="47" y="99"/>
                </a:cxn>
                <a:cxn ang="0">
                  <a:pos x="53" y="74"/>
                </a:cxn>
                <a:cxn ang="0">
                  <a:pos x="68" y="57"/>
                </a:cxn>
                <a:cxn ang="0">
                  <a:pos x="93" y="48"/>
                </a:cxn>
                <a:cxn ang="0">
                  <a:pos x="110" y="47"/>
                </a:cxn>
                <a:cxn ang="0">
                  <a:pos x="152" y="48"/>
                </a:cxn>
                <a:cxn ang="0">
                  <a:pos x="167" y="52"/>
                </a:cxn>
                <a:cxn ang="0">
                  <a:pos x="183" y="62"/>
                </a:cxn>
                <a:cxn ang="0">
                  <a:pos x="191" y="77"/>
                </a:cxn>
                <a:cxn ang="0">
                  <a:pos x="195" y="94"/>
                </a:cxn>
                <a:cxn ang="0">
                  <a:pos x="196" y="113"/>
                </a:cxn>
                <a:cxn ang="0">
                  <a:pos x="199" y="122"/>
                </a:cxn>
                <a:cxn ang="0">
                  <a:pos x="204" y="129"/>
                </a:cxn>
                <a:cxn ang="0">
                  <a:pos x="221" y="134"/>
                </a:cxn>
                <a:cxn ang="0">
                  <a:pos x="233" y="132"/>
                </a:cxn>
                <a:cxn ang="0">
                  <a:pos x="238" y="126"/>
                </a:cxn>
                <a:cxn ang="0">
                  <a:pos x="242" y="117"/>
                </a:cxn>
                <a:cxn ang="0">
                  <a:pos x="242" y="113"/>
                </a:cxn>
              </a:cxnLst>
              <a:rect l="0" t="0" r="r" b="b"/>
              <a:pathLst>
                <a:path w="242" h="138">
                  <a:moveTo>
                    <a:pt x="242" y="113"/>
                  </a:moveTo>
                  <a:lnTo>
                    <a:pt x="242" y="113"/>
                  </a:lnTo>
                  <a:lnTo>
                    <a:pt x="239" y="91"/>
                  </a:lnTo>
                  <a:lnTo>
                    <a:pt x="238" y="69"/>
                  </a:lnTo>
                  <a:lnTo>
                    <a:pt x="235" y="58"/>
                  </a:lnTo>
                  <a:lnTo>
                    <a:pt x="231" y="49"/>
                  </a:lnTo>
                  <a:lnTo>
                    <a:pt x="226" y="40"/>
                  </a:lnTo>
                  <a:lnTo>
                    <a:pt x="218" y="31"/>
                  </a:lnTo>
                  <a:lnTo>
                    <a:pt x="218" y="31"/>
                  </a:lnTo>
                  <a:lnTo>
                    <a:pt x="208" y="22"/>
                  </a:lnTo>
                  <a:lnTo>
                    <a:pt x="197" y="15"/>
                  </a:lnTo>
                  <a:lnTo>
                    <a:pt x="186" y="10"/>
                  </a:lnTo>
                  <a:lnTo>
                    <a:pt x="172" y="6"/>
                  </a:lnTo>
                  <a:lnTo>
                    <a:pt x="159" y="3"/>
                  </a:lnTo>
                  <a:lnTo>
                    <a:pt x="146" y="1"/>
                  </a:lnTo>
                  <a:lnTo>
                    <a:pt x="133" y="1"/>
                  </a:lnTo>
                  <a:lnTo>
                    <a:pt x="120" y="0"/>
                  </a:lnTo>
                  <a:lnTo>
                    <a:pt x="120" y="0"/>
                  </a:lnTo>
                  <a:lnTo>
                    <a:pt x="95" y="2"/>
                  </a:lnTo>
                  <a:lnTo>
                    <a:pt x="82" y="3"/>
                  </a:lnTo>
                  <a:lnTo>
                    <a:pt x="69" y="6"/>
                  </a:lnTo>
                  <a:lnTo>
                    <a:pt x="56" y="10"/>
                  </a:lnTo>
                  <a:lnTo>
                    <a:pt x="43" y="14"/>
                  </a:lnTo>
                  <a:lnTo>
                    <a:pt x="32" y="20"/>
                  </a:lnTo>
                  <a:lnTo>
                    <a:pt x="22" y="28"/>
                  </a:lnTo>
                  <a:lnTo>
                    <a:pt x="22" y="28"/>
                  </a:lnTo>
                  <a:lnTo>
                    <a:pt x="15" y="36"/>
                  </a:lnTo>
                  <a:lnTo>
                    <a:pt x="10" y="47"/>
                  </a:lnTo>
                  <a:lnTo>
                    <a:pt x="6" y="57"/>
                  </a:lnTo>
                  <a:lnTo>
                    <a:pt x="4" y="69"/>
                  </a:lnTo>
                  <a:lnTo>
                    <a:pt x="1" y="81"/>
                  </a:lnTo>
                  <a:lnTo>
                    <a:pt x="1" y="94"/>
                  </a:lnTo>
                  <a:lnTo>
                    <a:pt x="0" y="116"/>
                  </a:lnTo>
                  <a:lnTo>
                    <a:pt x="0" y="116"/>
                  </a:lnTo>
                  <a:lnTo>
                    <a:pt x="1" y="121"/>
                  </a:lnTo>
                  <a:lnTo>
                    <a:pt x="2" y="125"/>
                  </a:lnTo>
                  <a:lnTo>
                    <a:pt x="4" y="129"/>
                  </a:lnTo>
                  <a:lnTo>
                    <a:pt x="8" y="132"/>
                  </a:lnTo>
                  <a:lnTo>
                    <a:pt x="10" y="134"/>
                  </a:lnTo>
                  <a:lnTo>
                    <a:pt x="14" y="137"/>
                  </a:lnTo>
                  <a:lnTo>
                    <a:pt x="23" y="138"/>
                  </a:lnTo>
                  <a:lnTo>
                    <a:pt x="31" y="137"/>
                  </a:lnTo>
                  <a:lnTo>
                    <a:pt x="35" y="134"/>
                  </a:lnTo>
                  <a:lnTo>
                    <a:pt x="39" y="132"/>
                  </a:lnTo>
                  <a:lnTo>
                    <a:pt x="42" y="129"/>
                  </a:lnTo>
                  <a:lnTo>
                    <a:pt x="44" y="125"/>
                  </a:lnTo>
                  <a:lnTo>
                    <a:pt x="46" y="121"/>
                  </a:lnTo>
                  <a:lnTo>
                    <a:pt x="46" y="116"/>
                  </a:lnTo>
                  <a:lnTo>
                    <a:pt x="46" y="116"/>
                  </a:lnTo>
                  <a:lnTo>
                    <a:pt x="47" y="99"/>
                  </a:lnTo>
                  <a:lnTo>
                    <a:pt x="49" y="86"/>
                  </a:lnTo>
                  <a:lnTo>
                    <a:pt x="53" y="74"/>
                  </a:lnTo>
                  <a:lnTo>
                    <a:pt x="60" y="65"/>
                  </a:lnTo>
                  <a:lnTo>
                    <a:pt x="68" y="57"/>
                  </a:lnTo>
                  <a:lnTo>
                    <a:pt x="80" y="52"/>
                  </a:lnTo>
                  <a:lnTo>
                    <a:pt x="93" y="48"/>
                  </a:lnTo>
                  <a:lnTo>
                    <a:pt x="110" y="47"/>
                  </a:lnTo>
                  <a:lnTo>
                    <a:pt x="110" y="47"/>
                  </a:lnTo>
                  <a:lnTo>
                    <a:pt x="138" y="47"/>
                  </a:lnTo>
                  <a:lnTo>
                    <a:pt x="152" y="48"/>
                  </a:lnTo>
                  <a:lnTo>
                    <a:pt x="167" y="52"/>
                  </a:lnTo>
                  <a:lnTo>
                    <a:pt x="167" y="52"/>
                  </a:lnTo>
                  <a:lnTo>
                    <a:pt x="176" y="56"/>
                  </a:lnTo>
                  <a:lnTo>
                    <a:pt x="183" y="62"/>
                  </a:lnTo>
                  <a:lnTo>
                    <a:pt x="188" y="69"/>
                  </a:lnTo>
                  <a:lnTo>
                    <a:pt x="191" y="77"/>
                  </a:lnTo>
                  <a:lnTo>
                    <a:pt x="193" y="85"/>
                  </a:lnTo>
                  <a:lnTo>
                    <a:pt x="195" y="94"/>
                  </a:lnTo>
                  <a:lnTo>
                    <a:pt x="196" y="113"/>
                  </a:lnTo>
                  <a:lnTo>
                    <a:pt x="196" y="113"/>
                  </a:lnTo>
                  <a:lnTo>
                    <a:pt x="196" y="117"/>
                  </a:lnTo>
                  <a:lnTo>
                    <a:pt x="199" y="122"/>
                  </a:lnTo>
                  <a:lnTo>
                    <a:pt x="201" y="126"/>
                  </a:lnTo>
                  <a:lnTo>
                    <a:pt x="204" y="129"/>
                  </a:lnTo>
                  <a:lnTo>
                    <a:pt x="212" y="133"/>
                  </a:lnTo>
                  <a:lnTo>
                    <a:pt x="221" y="134"/>
                  </a:lnTo>
                  <a:lnTo>
                    <a:pt x="229" y="133"/>
                  </a:lnTo>
                  <a:lnTo>
                    <a:pt x="233" y="132"/>
                  </a:lnTo>
                  <a:lnTo>
                    <a:pt x="235" y="129"/>
                  </a:lnTo>
                  <a:lnTo>
                    <a:pt x="238" y="126"/>
                  </a:lnTo>
                  <a:lnTo>
                    <a:pt x="240" y="122"/>
                  </a:lnTo>
                  <a:lnTo>
                    <a:pt x="242" y="117"/>
                  </a:lnTo>
                  <a:lnTo>
                    <a:pt x="242" y="113"/>
                  </a:lnTo>
                  <a:lnTo>
                    <a:pt x="242" y="11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7" name="chenying0907 1133"/>
            <p:cNvSpPr>
              <a:spLocks noEditPoints="1"/>
            </p:cNvSpPr>
            <p:nvPr/>
          </p:nvSpPr>
          <p:spPr bwMode="auto">
            <a:xfrm>
              <a:off x="4151313" y="4432300"/>
              <a:ext cx="385763" cy="382588"/>
            </a:xfrm>
            <a:custGeom>
              <a:avLst/>
              <a:gdLst/>
              <a:ahLst/>
              <a:cxnLst>
                <a:cxn ang="0">
                  <a:pos x="822" y="97"/>
                </a:cxn>
                <a:cxn ang="0">
                  <a:pos x="713" y="47"/>
                </a:cxn>
                <a:cxn ang="0">
                  <a:pos x="508" y="2"/>
                </a:cxn>
                <a:cxn ang="0">
                  <a:pos x="410" y="7"/>
                </a:cxn>
                <a:cxn ang="0">
                  <a:pos x="266" y="28"/>
                </a:cxn>
                <a:cxn ang="0">
                  <a:pos x="160" y="78"/>
                </a:cxn>
                <a:cxn ang="0">
                  <a:pos x="92" y="148"/>
                </a:cxn>
                <a:cxn ang="0">
                  <a:pos x="34" y="259"/>
                </a:cxn>
                <a:cxn ang="0">
                  <a:pos x="7" y="381"/>
                </a:cxn>
                <a:cxn ang="0">
                  <a:pos x="0" y="531"/>
                </a:cxn>
                <a:cxn ang="0">
                  <a:pos x="28" y="650"/>
                </a:cxn>
                <a:cxn ang="0">
                  <a:pos x="88" y="760"/>
                </a:cxn>
                <a:cxn ang="0">
                  <a:pos x="173" y="846"/>
                </a:cxn>
                <a:cxn ang="0">
                  <a:pos x="293" y="918"/>
                </a:cxn>
                <a:cxn ang="0">
                  <a:pos x="389" y="950"/>
                </a:cxn>
                <a:cxn ang="0">
                  <a:pos x="551" y="964"/>
                </a:cxn>
                <a:cxn ang="0">
                  <a:pos x="620" y="955"/>
                </a:cxn>
                <a:cxn ang="0">
                  <a:pos x="731" y="925"/>
                </a:cxn>
                <a:cxn ang="0">
                  <a:pos x="836" y="875"/>
                </a:cxn>
                <a:cxn ang="0">
                  <a:pos x="896" y="807"/>
                </a:cxn>
                <a:cxn ang="0">
                  <a:pos x="938" y="696"/>
                </a:cxn>
                <a:cxn ang="0">
                  <a:pos x="972" y="462"/>
                </a:cxn>
                <a:cxn ang="0">
                  <a:pos x="975" y="377"/>
                </a:cxn>
                <a:cxn ang="0">
                  <a:pos x="955" y="270"/>
                </a:cxn>
                <a:cxn ang="0">
                  <a:pos x="908" y="173"/>
                </a:cxn>
                <a:cxn ang="0">
                  <a:pos x="922" y="475"/>
                </a:cxn>
                <a:cxn ang="0">
                  <a:pos x="914" y="555"/>
                </a:cxn>
                <a:cxn ang="0">
                  <a:pos x="890" y="695"/>
                </a:cxn>
                <a:cxn ang="0">
                  <a:pos x="835" y="810"/>
                </a:cxn>
                <a:cxn ang="0">
                  <a:pos x="754" y="869"/>
                </a:cxn>
                <a:cxn ang="0">
                  <a:pos x="633" y="903"/>
                </a:cxn>
                <a:cxn ang="0">
                  <a:pos x="555" y="920"/>
                </a:cxn>
                <a:cxn ang="0">
                  <a:pos x="428" y="912"/>
                </a:cxn>
                <a:cxn ang="0">
                  <a:pos x="311" y="875"/>
                </a:cxn>
                <a:cxn ang="0">
                  <a:pos x="211" y="811"/>
                </a:cxn>
                <a:cxn ang="0">
                  <a:pos x="126" y="731"/>
                </a:cxn>
                <a:cxn ang="0">
                  <a:pos x="73" y="641"/>
                </a:cxn>
                <a:cxn ang="0">
                  <a:pos x="46" y="540"/>
                </a:cxn>
                <a:cxn ang="0">
                  <a:pos x="50" y="372"/>
                </a:cxn>
                <a:cxn ang="0">
                  <a:pos x="81" y="254"/>
                </a:cxn>
                <a:cxn ang="0">
                  <a:pos x="130" y="174"/>
                </a:cxn>
                <a:cxn ang="0">
                  <a:pos x="219" y="101"/>
                </a:cxn>
                <a:cxn ang="0">
                  <a:pos x="319" y="63"/>
                </a:cxn>
                <a:cxn ang="0">
                  <a:pos x="455" y="51"/>
                </a:cxn>
                <a:cxn ang="0">
                  <a:pos x="475" y="50"/>
                </a:cxn>
                <a:cxn ang="0">
                  <a:pos x="527" y="49"/>
                </a:cxn>
                <a:cxn ang="0">
                  <a:pos x="637" y="70"/>
                </a:cxn>
                <a:cxn ang="0">
                  <a:pos x="768" y="118"/>
                </a:cxn>
                <a:cxn ang="0">
                  <a:pos x="863" y="193"/>
                </a:cxn>
                <a:cxn ang="0">
                  <a:pos x="907" y="271"/>
                </a:cxn>
                <a:cxn ang="0">
                  <a:pos x="930" y="393"/>
                </a:cxn>
                <a:cxn ang="0">
                  <a:pos x="922" y="475"/>
                </a:cxn>
              </a:cxnLst>
              <a:rect l="0" t="0" r="r" b="b"/>
              <a:pathLst>
                <a:path w="975" h="964">
                  <a:moveTo>
                    <a:pt x="879" y="142"/>
                  </a:moveTo>
                  <a:lnTo>
                    <a:pt x="879" y="142"/>
                  </a:lnTo>
                  <a:lnTo>
                    <a:pt x="861" y="125"/>
                  </a:lnTo>
                  <a:lnTo>
                    <a:pt x="843" y="110"/>
                  </a:lnTo>
                  <a:lnTo>
                    <a:pt x="822" y="97"/>
                  </a:lnTo>
                  <a:lnTo>
                    <a:pt x="801" y="84"/>
                  </a:lnTo>
                  <a:lnTo>
                    <a:pt x="780" y="74"/>
                  </a:lnTo>
                  <a:lnTo>
                    <a:pt x="758" y="64"/>
                  </a:lnTo>
                  <a:lnTo>
                    <a:pt x="735" y="55"/>
                  </a:lnTo>
                  <a:lnTo>
                    <a:pt x="713" y="47"/>
                  </a:lnTo>
                  <a:lnTo>
                    <a:pt x="667" y="34"/>
                  </a:lnTo>
                  <a:lnTo>
                    <a:pt x="619" y="23"/>
                  </a:lnTo>
                  <a:lnTo>
                    <a:pt x="525" y="4"/>
                  </a:lnTo>
                  <a:lnTo>
                    <a:pt x="525" y="4"/>
                  </a:lnTo>
                  <a:lnTo>
                    <a:pt x="508" y="2"/>
                  </a:lnTo>
                  <a:lnTo>
                    <a:pt x="491" y="0"/>
                  </a:lnTo>
                  <a:lnTo>
                    <a:pt x="474" y="2"/>
                  </a:lnTo>
                  <a:lnTo>
                    <a:pt x="457" y="6"/>
                  </a:lnTo>
                  <a:lnTo>
                    <a:pt x="457" y="6"/>
                  </a:lnTo>
                  <a:lnTo>
                    <a:pt x="410" y="7"/>
                  </a:lnTo>
                  <a:lnTo>
                    <a:pt x="361" y="10"/>
                  </a:lnTo>
                  <a:lnTo>
                    <a:pt x="336" y="13"/>
                  </a:lnTo>
                  <a:lnTo>
                    <a:pt x="313" y="17"/>
                  </a:lnTo>
                  <a:lnTo>
                    <a:pt x="289" y="21"/>
                  </a:lnTo>
                  <a:lnTo>
                    <a:pt x="266" y="28"/>
                  </a:lnTo>
                  <a:lnTo>
                    <a:pt x="243" y="34"/>
                  </a:lnTo>
                  <a:lnTo>
                    <a:pt x="221" y="44"/>
                  </a:lnTo>
                  <a:lnTo>
                    <a:pt x="200" y="53"/>
                  </a:lnTo>
                  <a:lnTo>
                    <a:pt x="179" y="64"/>
                  </a:lnTo>
                  <a:lnTo>
                    <a:pt x="160" y="78"/>
                  </a:lnTo>
                  <a:lnTo>
                    <a:pt x="140" y="92"/>
                  </a:lnTo>
                  <a:lnTo>
                    <a:pt x="123" y="109"/>
                  </a:lnTo>
                  <a:lnTo>
                    <a:pt x="107" y="127"/>
                  </a:lnTo>
                  <a:lnTo>
                    <a:pt x="107" y="127"/>
                  </a:lnTo>
                  <a:lnTo>
                    <a:pt x="92" y="148"/>
                  </a:lnTo>
                  <a:lnTo>
                    <a:pt x="77" y="169"/>
                  </a:lnTo>
                  <a:lnTo>
                    <a:pt x="64" y="191"/>
                  </a:lnTo>
                  <a:lnTo>
                    <a:pt x="52" y="214"/>
                  </a:lnTo>
                  <a:lnTo>
                    <a:pt x="43" y="237"/>
                  </a:lnTo>
                  <a:lnTo>
                    <a:pt x="34" y="259"/>
                  </a:lnTo>
                  <a:lnTo>
                    <a:pt x="26" y="283"/>
                  </a:lnTo>
                  <a:lnTo>
                    <a:pt x="20" y="306"/>
                  </a:lnTo>
                  <a:lnTo>
                    <a:pt x="15" y="331"/>
                  </a:lnTo>
                  <a:lnTo>
                    <a:pt x="11" y="356"/>
                  </a:lnTo>
                  <a:lnTo>
                    <a:pt x="7" y="381"/>
                  </a:lnTo>
                  <a:lnTo>
                    <a:pt x="4" y="406"/>
                  </a:lnTo>
                  <a:lnTo>
                    <a:pt x="0" y="455"/>
                  </a:lnTo>
                  <a:lnTo>
                    <a:pt x="0" y="508"/>
                  </a:lnTo>
                  <a:lnTo>
                    <a:pt x="0" y="508"/>
                  </a:lnTo>
                  <a:lnTo>
                    <a:pt x="0" y="531"/>
                  </a:lnTo>
                  <a:lnTo>
                    <a:pt x="3" y="555"/>
                  </a:lnTo>
                  <a:lnTo>
                    <a:pt x="7" y="578"/>
                  </a:lnTo>
                  <a:lnTo>
                    <a:pt x="12" y="602"/>
                  </a:lnTo>
                  <a:lnTo>
                    <a:pt x="20" y="627"/>
                  </a:lnTo>
                  <a:lnTo>
                    <a:pt x="28" y="650"/>
                  </a:lnTo>
                  <a:lnTo>
                    <a:pt x="37" y="674"/>
                  </a:lnTo>
                  <a:lnTo>
                    <a:pt x="49" y="696"/>
                  </a:lnTo>
                  <a:lnTo>
                    <a:pt x="60" y="718"/>
                  </a:lnTo>
                  <a:lnTo>
                    <a:pt x="73" y="741"/>
                  </a:lnTo>
                  <a:lnTo>
                    <a:pt x="88" y="760"/>
                  </a:lnTo>
                  <a:lnTo>
                    <a:pt x="103" y="781"/>
                  </a:lnTo>
                  <a:lnTo>
                    <a:pt x="119" y="799"/>
                  </a:lnTo>
                  <a:lnTo>
                    <a:pt x="136" y="816"/>
                  </a:lnTo>
                  <a:lnTo>
                    <a:pt x="154" y="832"/>
                  </a:lnTo>
                  <a:lnTo>
                    <a:pt x="173" y="846"/>
                  </a:lnTo>
                  <a:lnTo>
                    <a:pt x="173" y="846"/>
                  </a:lnTo>
                  <a:lnTo>
                    <a:pt x="211" y="873"/>
                  </a:lnTo>
                  <a:lnTo>
                    <a:pt x="251" y="896"/>
                  </a:lnTo>
                  <a:lnTo>
                    <a:pt x="272" y="908"/>
                  </a:lnTo>
                  <a:lnTo>
                    <a:pt x="293" y="918"/>
                  </a:lnTo>
                  <a:lnTo>
                    <a:pt x="315" y="928"/>
                  </a:lnTo>
                  <a:lnTo>
                    <a:pt x="336" y="935"/>
                  </a:lnTo>
                  <a:lnTo>
                    <a:pt x="336" y="935"/>
                  </a:lnTo>
                  <a:lnTo>
                    <a:pt x="362" y="945"/>
                  </a:lnTo>
                  <a:lnTo>
                    <a:pt x="389" y="950"/>
                  </a:lnTo>
                  <a:lnTo>
                    <a:pt x="416" y="955"/>
                  </a:lnTo>
                  <a:lnTo>
                    <a:pt x="442" y="958"/>
                  </a:lnTo>
                  <a:lnTo>
                    <a:pt x="470" y="960"/>
                  </a:lnTo>
                  <a:lnTo>
                    <a:pt x="497" y="962"/>
                  </a:lnTo>
                  <a:lnTo>
                    <a:pt x="551" y="964"/>
                  </a:lnTo>
                  <a:lnTo>
                    <a:pt x="551" y="964"/>
                  </a:lnTo>
                  <a:lnTo>
                    <a:pt x="564" y="964"/>
                  </a:lnTo>
                  <a:lnTo>
                    <a:pt x="574" y="964"/>
                  </a:lnTo>
                  <a:lnTo>
                    <a:pt x="598" y="960"/>
                  </a:lnTo>
                  <a:lnTo>
                    <a:pt x="620" y="955"/>
                  </a:lnTo>
                  <a:lnTo>
                    <a:pt x="642" y="948"/>
                  </a:lnTo>
                  <a:lnTo>
                    <a:pt x="687" y="934"/>
                  </a:lnTo>
                  <a:lnTo>
                    <a:pt x="709" y="929"/>
                  </a:lnTo>
                  <a:lnTo>
                    <a:pt x="731" y="925"/>
                  </a:lnTo>
                  <a:lnTo>
                    <a:pt x="731" y="925"/>
                  </a:lnTo>
                  <a:lnTo>
                    <a:pt x="752" y="920"/>
                  </a:lnTo>
                  <a:lnTo>
                    <a:pt x="773" y="912"/>
                  </a:lnTo>
                  <a:lnTo>
                    <a:pt x="795" y="903"/>
                  </a:lnTo>
                  <a:lnTo>
                    <a:pt x="816" y="890"/>
                  </a:lnTo>
                  <a:lnTo>
                    <a:pt x="836" y="875"/>
                  </a:lnTo>
                  <a:lnTo>
                    <a:pt x="854" y="861"/>
                  </a:lnTo>
                  <a:lnTo>
                    <a:pt x="870" y="844"/>
                  </a:lnTo>
                  <a:lnTo>
                    <a:pt x="883" y="827"/>
                  </a:lnTo>
                  <a:lnTo>
                    <a:pt x="883" y="827"/>
                  </a:lnTo>
                  <a:lnTo>
                    <a:pt x="896" y="807"/>
                  </a:lnTo>
                  <a:lnTo>
                    <a:pt x="907" y="785"/>
                  </a:lnTo>
                  <a:lnTo>
                    <a:pt x="916" y="764"/>
                  </a:lnTo>
                  <a:lnTo>
                    <a:pt x="925" y="742"/>
                  </a:lnTo>
                  <a:lnTo>
                    <a:pt x="931" y="720"/>
                  </a:lnTo>
                  <a:lnTo>
                    <a:pt x="938" y="696"/>
                  </a:lnTo>
                  <a:lnTo>
                    <a:pt x="943" y="674"/>
                  </a:lnTo>
                  <a:lnTo>
                    <a:pt x="949" y="650"/>
                  </a:lnTo>
                  <a:lnTo>
                    <a:pt x="956" y="603"/>
                  </a:lnTo>
                  <a:lnTo>
                    <a:pt x="962" y="556"/>
                  </a:lnTo>
                  <a:lnTo>
                    <a:pt x="972" y="462"/>
                  </a:lnTo>
                  <a:lnTo>
                    <a:pt x="972" y="462"/>
                  </a:lnTo>
                  <a:lnTo>
                    <a:pt x="973" y="441"/>
                  </a:lnTo>
                  <a:lnTo>
                    <a:pt x="975" y="420"/>
                  </a:lnTo>
                  <a:lnTo>
                    <a:pt x="975" y="399"/>
                  </a:lnTo>
                  <a:lnTo>
                    <a:pt x="975" y="377"/>
                  </a:lnTo>
                  <a:lnTo>
                    <a:pt x="972" y="355"/>
                  </a:lnTo>
                  <a:lnTo>
                    <a:pt x="969" y="334"/>
                  </a:lnTo>
                  <a:lnTo>
                    <a:pt x="966" y="312"/>
                  </a:lnTo>
                  <a:lnTo>
                    <a:pt x="962" y="291"/>
                  </a:lnTo>
                  <a:lnTo>
                    <a:pt x="955" y="270"/>
                  </a:lnTo>
                  <a:lnTo>
                    <a:pt x="949" y="249"/>
                  </a:lnTo>
                  <a:lnTo>
                    <a:pt x="939" y="229"/>
                  </a:lnTo>
                  <a:lnTo>
                    <a:pt x="930" y="210"/>
                  </a:lnTo>
                  <a:lnTo>
                    <a:pt x="920" y="191"/>
                  </a:lnTo>
                  <a:lnTo>
                    <a:pt x="908" y="173"/>
                  </a:lnTo>
                  <a:lnTo>
                    <a:pt x="895" y="157"/>
                  </a:lnTo>
                  <a:lnTo>
                    <a:pt x="879" y="142"/>
                  </a:lnTo>
                  <a:lnTo>
                    <a:pt x="879" y="142"/>
                  </a:lnTo>
                  <a:close/>
                  <a:moveTo>
                    <a:pt x="922" y="475"/>
                  </a:moveTo>
                  <a:lnTo>
                    <a:pt x="922" y="475"/>
                  </a:lnTo>
                  <a:lnTo>
                    <a:pt x="920" y="486"/>
                  </a:lnTo>
                  <a:lnTo>
                    <a:pt x="918" y="495"/>
                  </a:lnTo>
                  <a:lnTo>
                    <a:pt x="918" y="514"/>
                  </a:lnTo>
                  <a:lnTo>
                    <a:pt x="917" y="534"/>
                  </a:lnTo>
                  <a:lnTo>
                    <a:pt x="914" y="555"/>
                  </a:lnTo>
                  <a:lnTo>
                    <a:pt x="914" y="555"/>
                  </a:lnTo>
                  <a:lnTo>
                    <a:pt x="904" y="624"/>
                  </a:lnTo>
                  <a:lnTo>
                    <a:pt x="897" y="659"/>
                  </a:lnTo>
                  <a:lnTo>
                    <a:pt x="890" y="695"/>
                  </a:lnTo>
                  <a:lnTo>
                    <a:pt x="890" y="695"/>
                  </a:lnTo>
                  <a:lnTo>
                    <a:pt x="882" y="721"/>
                  </a:lnTo>
                  <a:lnTo>
                    <a:pt x="873" y="746"/>
                  </a:lnTo>
                  <a:lnTo>
                    <a:pt x="862" y="769"/>
                  </a:lnTo>
                  <a:lnTo>
                    <a:pt x="849" y="790"/>
                  </a:lnTo>
                  <a:lnTo>
                    <a:pt x="835" y="810"/>
                  </a:lnTo>
                  <a:lnTo>
                    <a:pt x="816" y="828"/>
                  </a:lnTo>
                  <a:lnTo>
                    <a:pt x="797" y="845"/>
                  </a:lnTo>
                  <a:lnTo>
                    <a:pt x="772" y="860"/>
                  </a:lnTo>
                  <a:lnTo>
                    <a:pt x="772" y="860"/>
                  </a:lnTo>
                  <a:lnTo>
                    <a:pt x="754" y="869"/>
                  </a:lnTo>
                  <a:lnTo>
                    <a:pt x="735" y="877"/>
                  </a:lnTo>
                  <a:lnTo>
                    <a:pt x="714" y="883"/>
                  </a:lnTo>
                  <a:lnTo>
                    <a:pt x="695" y="888"/>
                  </a:lnTo>
                  <a:lnTo>
                    <a:pt x="654" y="897"/>
                  </a:lnTo>
                  <a:lnTo>
                    <a:pt x="633" y="903"/>
                  </a:lnTo>
                  <a:lnTo>
                    <a:pt x="614" y="909"/>
                  </a:lnTo>
                  <a:lnTo>
                    <a:pt x="614" y="909"/>
                  </a:lnTo>
                  <a:lnTo>
                    <a:pt x="595" y="916"/>
                  </a:lnTo>
                  <a:lnTo>
                    <a:pt x="576" y="918"/>
                  </a:lnTo>
                  <a:lnTo>
                    <a:pt x="555" y="920"/>
                  </a:lnTo>
                  <a:lnTo>
                    <a:pt x="534" y="920"/>
                  </a:lnTo>
                  <a:lnTo>
                    <a:pt x="493" y="917"/>
                  </a:lnTo>
                  <a:lnTo>
                    <a:pt x="453" y="913"/>
                  </a:lnTo>
                  <a:lnTo>
                    <a:pt x="453" y="913"/>
                  </a:lnTo>
                  <a:lnTo>
                    <a:pt x="428" y="912"/>
                  </a:lnTo>
                  <a:lnTo>
                    <a:pt x="404" y="908"/>
                  </a:lnTo>
                  <a:lnTo>
                    <a:pt x="379" y="901"/>
                  </a:lnTo>
                  <a:lnTo>
                    <a:pt x="356" y="895"/>
                  </a:lnTo>
                  <a:lnTo>
                    <a:pt x="334" y="886"/>
                  </a:lnTo>
                  <a:lnTo>
                    <a:pt x="311" y="875"/>
                  </a:lnTo>
                  <a:lnTo>
                    <a:pt x="291" y="863"/>
                  </a:lnTo>
                  <a:lnTo>
                    <a:pt x="268" y="850"/>
                  </a:lnTo>
                  <a:lnTo>
                    <a:pt x="268" y="850"/>
                  </a:lnTo>
                  <a:lnTo>
                    <a:pt x="229" y="824"/>
                  </a:lnTo>
                  <a:lnTo>
                    <a:pt x="211" y="811"/>
                  </a:lnTo>
                  <a:lnTo>
                    <a:pt x="192" y="798"/>
                  </a:lnTo>
                  <a:lnTo>
                    <a:pt x="174" y="784"/>
                  </a:lnTo>
                  <a:lnTo>
                    <a:pt x="157" y="768"/>
                  </a:lnTo>
                  <a:lnTo>
                    <a:pt x="141" y="751"/>
                  </a:lnTo>
                  <a:lnTo>
                    <a:pt x="126" y="731"/>
                  </a:lnTo>
                  <a:lnTo>
                    <a:pt x="126" y="731"/>
                  </a:lnTo>
                  <a:lnTo>
                    <a:pt x="111" y="712"/>
                  </a:lnTo>
                  <a:lnTo>
                    <a:pt x="98" y="690"/>
                  </a:lnTo>
                  <a:lnTo>
                    <a:pt x="85" y="666"/>
                  </a:lnTo>
                  <a:lnTo>
                    <a:pt x="73" y="641"/>
                  </a:lnTo>
                  <a:lnTo>
                    <a:pt x="63" y="615"/>
                  </a:lnTo>
                  <a:lnTo>
                    <a:pt x="55" y="590"/>
                  </a:lnTo>
                  <a:lnTo>
                    <a:pt x="49" y="564"/>
                  </a:lnTo>
                  <a:lnTo>
                    <a:pt x="46" y="540"/>
                  </a:lnTo>
                  <a:lnTo>
                    <a:pt x="46" y="540"/>
                  </a:lnTo>
                  <a:lnTo>
                    <a:pt x="43" y="495"/>
                  </a:lnTo>
                  <a:lnTo>
                    <a:pt x="45" y="446"/>
                  </a:lnTo>
                  <a:lnTo>
                    <a:pt x="46" y="421"/>
                  </a:lnTo>
                  <a:lnTo>
                    <a:pt x="47" y="397"/>
                  </a:lnTo>
                  <a:lnTo>
                    <a:pt x="50" y="372"/>
                  </a:lnTo>
                  <a:lnTo>
                    <a:pt x="55" y="348"/>
                  </a:lnTo>
                  <a:lnTo>
                    <a:pt x="59" y="323"/>
                  </a:lnTo>
                  <a:lnTo>
                    <a:pt x="66" y="300"/>
                  </a:lnTo>
                  <a:lnTo>
                    <a:pt x="73" y="276"/>
                  </a:lnTo>
                  <a:lnTo>
                    <a:pt x="81" y="254"/>
                  </a:lnTo>
                  <a:lnTo>
                    <a:pt x="92" y="232"/>
                  </a:lnTo>
                  <a:lnTo>
                    <a:pt x="103" y="211"/>
                  </a:lnTo>
                  <a:lnTo>
                    <a:pt x="115" y="191"/>
                  </a:lnTo>
                  <a:lnTo>
                    <a:pt x="130" y="174"/>
                  </a:lnTo>
                  <a:lnTo>
                    <a:pt x="130" y="174"/>
                  </a:lnTo>
                  <a:lnTo>
                    <a:pt x="147" y="156"/>
                  </a:lnTo>
                  <a:lnTo>
                    <a:pt x="164" y="139"/>
                  </a:lnTo>
                  <a:lnTo>
                    <a:pt x="182" y="125"/>
                  </a:lnTo>
                  <a:lnTo>
                    <a:pt x="199" y="112"/>
                  </a:lnTo>
                  <a:lnTo>
                    <a:pt x="219" y="101"/>
                  </a:lnTo>
                  <a:lnTo>
                    <a:pt x="238" y="91"/>
                  </a:lnTo>
                  <a:lnTo>
                    <a:pt x="258" y="81"/>
                  </a:lnTo>
                  <a:lnTo>
                    <a:pt x="277" y="75"/>
                  </a:lnTo>
                  <a:lnTo>
                    <a:pt x="298" y="68"/>
                  </a:lnTo>
                  <a:lnTo>
                    <a:pt x="319" y="63"/>
                  </a:lnTo>
                  <a:lnTo>
                    <a:pt x="342" y="59"/>
                  </a:lnTo>
                  <a:lnTo>
                    <a:pt x="362" y="57"/>
                  </a:lnTo>
                  <a:lnTo>
                    <a:pt x="408" y="53"/>
                  </a:lnTo>
                  <a:lnTo>
                    <a:pt x="455" y="51"/>
                  </a:lnTo>
                  <a:lnTo>
                    <a:pt x="455" y="51"/>
                  </a:lnTo>
                  <a:lnTo>
                    <a:pt x="462" y="51"/>
                  </a:lnTo>
                  <a:lnTo>
                    <a:pt x="462" y="51"/>
                  </a:lnTo>
                  <a:lnTo>
                    <a:pt x="467" y="51"/>
                  </a:lnTo>
                  <a:lnTo>
                    <a:pt x="467" y="51"/>
                  </a:lnTo>
                  <a:lnTo>
                    <a:pt x="475" y="50"/>
                  </a:lnTo>
                  <a:lnTo>
                    <a:pt x="480" y="47"/>
                  </a:lnTo>
                  <a:lnTo>
                    <a:pt x="480" y="47"/>
                  </a:lnTo>
                  <a:lnTo>
                    <a:pt x="492" y="46"/>
                  </a:lnTo>
                  <a:lnTo>
                    <a:pt x="504" y="46"/>
                  </a:lnTo>
                  <a:lnTo>
                    <a:pt x="527" y="49"/>
                  </a:lnTo>
                  <a:lnTo>
                    <a:pt x="572" y="55"/>
                  </a:lnTo>
                  <a:lnTo>
                    <a:pt x="572" y="55"/>
                  </a:lnTo>
                  <a:lnTo>
                    <a:pt x="594" y="58"/>
                  </a:lnTo>
                  <a:lnTo>
                    <a:pt x="615" y="63"/>
                  </a:lnTo>
                  <a:lnTo>
                    <a:pt x="637" y="70"/>
                  </a:lnTo>
                  <a:lnTo>
                    <a:pt x="661" y="76"/>
                  </a:lnTo>
                  <a:lnTo>
                    <a:pt x="704" y="91"/>
                  </a:lnTo>
                  <a:lnTo>
                    <a:pt x="746" y="108"/>
                  </a:lnTo>
                  <a:lnTo>
                    <a:pt x="746" y="108"/>
                  </a:lnTo>
                  <a:lnTo>
                    <a:pt x="768" y="118"/>
                  </a:lnTo>
                  <a:lnTo>
                    <a:pt x="789" y="130"/>
                  </a:lnTo>
                  <a:lnTo>
                    <a:pt x="810" y="143"/>
                  </a:lnTo>
                  <a:lnTo>
                    <a:pt x="829" y="159"/>
                  </a:lnTo>
                  <a:lnTo>
                    <a:pt x="848" y="174"/>
                  </a:lnTo>
                  <a:lnTo>
                    <a:pt x="863" y="193"/>
                  </a:lnTo>
                  <a:lnTo>
                    <a:pt x="879" y="212"/>
                  </a:lnTo>
                  <a:lnTo>
                    <a:pt x="891" y="233"/>
                  </a:lnTo>
                  <a:lnTo>
                    <a:pt x="891" y="233"/>
                  </a:lnTo>
                  <a:lnTo>
                    <a:pt x="900" y="251"/>
                  </a:lnTo>
                  <a:lnTo>
                    <a:pt x="907" y="271"/>
                  </a:lnTo>
                  <a:lnTo>
                    <a:pt x="913" y="291"/>
                  </a:lnTo>
                  <a:lnTo>
                    <a:pt x="918" y="312"/>
                  </a:lnTo>
                  <a:lnTo>
                    <a:pt x="922" y="333"/>
                  </a:lnTo>
                  <a:lnTo>
                    <a:pt x="925" y="352"/>
                  </a:lnTo>
                  <a:lnTo>
                    <a:pt x="930" y="393"/>
                  </a:lnTo>
                  <a:lnTo>
                    <a:pt x="930" y="393"/>
                  </a:lnTo>
                  <a:lnTo>
                    <a:pt x="930" y="414"/>
                  </a:lnTo>
                  <a:lnTo>
                    <a:pt x="929" y="435"/>
                  </a:lnTo>
                  <a:lnTo>
                    <a:pt x="926" y="455"/>
                  </a:lnTo>
                  <a:lnTo>
                    <a:pt x="922" y="475"/>
                  </a:lnTo>
                  <a:lnTo>
                    <a:pt x="922" y="475"/>
                  </a:lnTo>
                  <a:close/>
                </a:path>
              </a:pathLst>
            </a:custGeom>
            <a:grpFill/>
            <a:ln w="9525">
              <a:noFill/>
              <a:round/>
            </a:ln>
          </p:spPr>
          <p:txBody>
            <a:bodyPr vert="horz" wrap="square" lIns="121920" tIns="60960" rIns="121920" bIns="60960" numCol="1" anchor="t" anchorCtr="0" compatLnSpc="1"/>
            <a:lstStyle/>
            <a:p>
              <a:endParaRPr lang="zh-CN" altLang="en-US" sz="2400"/>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1799"/>
                            </p:stCondLst>
                            <p:childTnLst>
                              <p:par>
                                <p:cTn id="28" presetID="12" presetClass="entr" presetSubtype="4" fill="hold" grpId="0" nodeType="afterEffect">
                                  <p:stCondLst>
                                    <p:cond delay="0"/>
                                  </p:stCondLst>
                                  <p:iterate type="lt">
                                    <p:tmPct val="50000"/>
                                  </p:iterate>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300"/>
                                        <p:tgtEl>
                                          <p:spTgt spid="12"/>
                                        </p:tgtEl>
                                        <p:attrNameLst>
                                          <p:attrName>ppt_y</p:attrName>
                                        </p:attrNameLst>
                                      </p:cBhvr>
                                      <p:tavLst>
                                        <p:tav tm="0">
                                          <p:val>
                                            <p:strVal val="#ppt_y+#ppt_h*1.125000"/>
                                          </p:val>
                                        </p:tav>
                                        <p:tav tm="100000">
                                          <p:val>
                                            <p:strVal val="#ppt_y"/>
                                          </p:val>
                                        </p:tav>
                                      </p:tavLst>
                                    </p:anim>
                                    <p:animEffect transition="in" filter="wipe(up)">
                                      <p:cBhvr>
                                        <p:cTn id="31" dur="300"/>
                                        <p:tgtEl>
                                          <p:spTgt spid="12"/>
                                        </p:tgtEl>
                                      </p:cBhvr>
                                    </p:animEffect>
                                  </p:childTnLst>
                                </p:cTn>
                              </p:par>
                              <p:par>
                                <p:cTn id="32" presetID="12" presetClass="entr" presetSubtype="4" fill="hold" grpId="0" nodeType="withEffect">
                                  <p:stCondLst>
                                    <p:cond delay="0"/>
                                  </p:stCondLst>
                                  <p:iterate type="lt">
                                    <p:tmPct val="50000"/>
                                  </p:iterate>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300"/>
                                        <p:tgtEl>
                                          <p:spTgt spid="13"/>
                                        </p:tgtEl>
                                        <p:attrNameLst>
                                          <p:attrName>ppt_y</p:attrName>
                                        </p:attrNameLst>
                                      </p:cBhvr>
                                      <p:tavLst>
                                        <p:tav tm="0">
                                          <p:val>
                                            <p:strVal val="#ppt_y+#ppt_h*1.125000"/>
                                          </p:val>
                                        </p:tav>
                                        <p:tav tm="100000">
                                          <p:val>
                                            <p:strVal val="#ppt_y"/>
                                          </p:val>
                                        </p:tav>
                                      </p:tavLst>
                                    </p:anim>
                                    <p:animEffect transition="in" filter="wipe(up)">
                                      <p:cBhvr>
                                        <p:cTn id="35" dur="300"/>
                                        <p:tgtEl>
                                          <p:spTgt spid="13"/>
                                        </p:tgtEl>
                                      </p:cBhvr>
                                    </p:animEffect>
                                  </p:childTnLst>
                                </p:cTn>
                              </p:par>
                              <p:par>
                                <p:cTn id="36" presetID="12" presetClass="entr" presetSubtype="4" fill="hold" grpId="0" nodeType="withEffect">
                                  <p:stCondLst>
                                    <p:cond delay="0"/>
                                  </p:stCondLst>
                                  <p:iterate type="lt">
                                    <p:tmPct val="50000"/>
                                  </p:iterate>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300"/>
                                        <p:tgtEl>
                                          <p:spTgt spid="14"/>
                                        </p:tgtEl>
                                        <p:attrNameLst>
                                          <p:attrName>ppt_y</p:attrName>
                                        </p:attrNameLst>
                                      </p:cBhvr>
                                      <p:tavLst>
                                        <p:tav tm="0">
                                          <p:val>
                                            <p:strVal val="#ppt_y+#ppt_h*1.125000"/>
                                          </p:val>
                                        </p:tav>
                                        <p:tav tm="100000">
                                          <p:val>
                                            <p:strVal val="#ppt_y"/>
                                          </p:val>
                                        </p:tav>
                                      </p:tavLst>
                                    </p:anim>
                                    <p:animEffect transition="in" filter="wipe(up)">
                                      <p:cBhvr>
                                        <p:cTn id="39" dur="300"/>
                                        <p:tgtEl>
                                          <p:spTgt spid="14"/>
                                        </p:tgtEl>
                                      </p:cBhvr>
                                    </p:animEffect>
                                  </p:childTnLst>
                                </p:cTn>
                              </p:par>
                              <p:par>
                                <p:cTn id="40" presetID="12" presetClass="entr" presetSubtype="4" fill="hold" grpId="0" nodeType="withEffect">
                                  <p:stCondLst>
                                    <p:cond delay="0"/>
                                  </p:stCondLst>
                                  <p:iterate type="lt">
                                    <p:tmPct val="50000"/>
                                  </p:iterate>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300"/>
                                        <p:tgtEl>
                                          <p:spTgt spid="15"/>
                                        </p:tgtEl>
                                        <p:attrNameLst>
                                          <p:attrName>ppt_y</p:attrName>
                                        </p:attrNameLst>
                                      </p:cBhvr>
                                      <p:tavLst>
                                        <p:tav tm="0">
                                          <p:val>
                                            <p:strVal val="#ppt_y+#ppt_h*1.125000"/>
                                          </p:val>
                                        </p:tav>
                                        <p:tav tm="100000">
                                          <p:val>
                                            <p:strVal val="#ppt_y"/>
                                          </p:val>
                                        </p:tav>
                                      </p:tavLst>
                                    </p:anim>
                                    <p:animEffect transition="in" filter="wipe(up)">
                                      <p:cBhvr>
                                        <p:cTn id="43" dur="300"/>
                                        <p:tgtEl>
                                          <p:spTgt spid="15"/>
                                        </p:tgtEl>
                                      </p:cBhvr>
                                    </p:animEffect>
                                  </p:childTnLst>
                                </p:cTn>
                              </p:par>
                              <p:par>
                                <p:cTn id="44" presetID="10" presetClass="entr" presetSubtype="0" fill="hold" grpId="0" nodeType="withEffect">
                                  <p:stCondLst>
                                    <p:cond delay="1000"/>
                                  </p:stCondLst>
                                  <p:iterate type="lt">
                                    <p:tmPct val="10000"/>
                                  </p:iterate>
                                  <p:childTnLst>
                                    <p:set>
                                      <p:cBhvr>
                                        <p:cTn id="45" dur="1" fill="hold">
                                          <p:stCondLst>
                                            <p:cond delay="0"/>
                                          </p:stCondLst>
                                        </p:cTn>
                                        <p:tgtEl>
                                          <p:spTgt spid="16"/>
                                        </p:tgtEl>
                                        <p:attrNameLst>
                                          <p:attrName>style.visibility</p:attrName>
                                        </p:attrNameLst>
                                      </p:cBhvr>
                                      <p:to>
                                        <p:strVal val="visible"/>
                                      </p:to>
                                    </p:set>
                                    <p:animEffect transition="in" filter="fade">
                                      <p:cBhvr>
                                        <p:cTn id="46" dur="100"/>
                                        <p:tgtEl>
                                          <p:spTgt spid="16"/>
                                        </p:tgtEl>
                                      </p:cBhvr>
                                    </p:animEffect>
                                  </p:childTnLst>
                                </p:cTn>
                              </p:par>
                              <p:par>
                                <p:cTn id="47" presetID="10" presetClass="entr" presetSubtype="0" fill="hold" grpId="0" nodeType="withEffect">
                                  <p:stCondLst>
                                    <p:cond delay="1000"/>
                                  </p:stCondLst>
                                  <p:iterate type="lt">
                                    <p:tmPct val="10000"/>
                                  </p:iterate>
                                  <p:childTnLst>
                                    <p:set>
                                      <p:cBhvr>
                                        <p:cTn id="48" dur="1" fill="hold">
                                          <p:stCondLst>
                                            <p:cond delay="0"/>
                                          </p:stCondLst>
                                        </p:cTn>
                                        <p:tgtEl>
                                          <p:spTgt spid="17"/>
                                        </p:tgtEl>
                                        <p:attrNameLst>
                                          <p:attrName>style.visibility</p:attrName>
                                        </p:attrNameLst>
                                      </p:cBhvr>
                                      <p:to>
                                        <p:strVal val="visible"/>
                                      </p:to>
                                    </p:set>
                                    <p:animEffect transition="in" filter="fade">
                                      <p:cBhvr>
                                        <p:cTn id="49" dur="100"/>
                                        <p:tgtEl>
                                          <p:spTgt spid="17"/>
                                        </p:tgtEl>
                                      </p:cBhvr>
                                    </p:animEffect>
                                  </p:childTnLst>
                                </p:cTn>
                              </p:par>
                              <p:par>
                                <p:cTn id="50" presetID="10" presetClass="entr" presetSubtype="0" fill="hold" grpId="0" nodeType="withEffect">
                                  <p:stCondLst>
                                    <p:cond delay="1000"/>
                                  </p:stCondLst>
                                  <p:iterate type="lt">
                                    <p:tmPct val="10000"/>
                                  </p:iterate>
                                  <p:childTnLst>
                                    <p:set>
                                      <p:cBhvr>
                                        <p:cTn id="51" dur="1" fill="hold">
                                          <p:stCondLst>
                                            <p:cond delay="0"/>
                                          </p:stCondLst>
                                        </p:cTn>
                                        <p:tgtEl>
                                          <p:spTgt spid="18"/>
                                        </p:tgtEl>
                                        <p:attrNameLst>
                                          <p:attrName>style.visibility</p:attrName>
                                        </p:attrNameLst>
                                      </p:cBhvr>
                                      <p:to>
                                        <p:strVal val="visible"/>
                                      </p:to>
                                    </p:set>
                                    <p:animEffect transition="in" filter="fade">
                                      <p:cBhvr>
                                        <p:cTn id="52" dur="100"/>
                                        <p:tgtEl>
                                          <p:spTgt spid="18"/>
                                        </p:tgtEl>
                                      </p:cBhvr>
                                    </p:animEffect>
                                  </p:childTnLst>
                                </p:cTn>
                              </p:par>
                              <p:par>
                                <p:cTn id="53" presetID="10" presetClass="entr" presetSubtype="0" fill="hold" grpId="0" nodeType="withEffect">
                                  <p:stCondLst>
                                    <p:cond delay="1000"/>
                                  </p:stCondLst>
                                  <p:iterate type="lt">
                                    <p:tmPct val="10000"/>
                                  </p:iterate>
                                  <p:childTnLst>
                                    <p:set>
                                      <p:cBhvr>
                                        <p:cTn id="54" dur="1" fill="hold">
                                          <p:stCondLst>
                                            <p:cond delay="0"/>
                                          </p:stCondLst>
                                        </p:cTn>
                                        <p:tgtEl>
                                          <p:spTgt spid="19"/>
                                        </p:tgtEl>
                                        <p:attrNameLst>
                                          <p:attrName>style.visibility</p:attrName>
                                        </p:attrNameLst>
                                      </p:cBhvr>
                                      <p:to>
                                        <p:strVal val="visible"/>
                                      </p:to>
                                    </p:set>
                                    <p:animEffect transition="in" filter="fade">
                                      <p:cBhvr>
                                        <p:cTn id="55" dur="100"/>
                                        <p:tgtEl>
                                          <p:spTgt spid="19"/>
                                        </p:tgtEl>
                                      </p:cBhvr>
                                    </p:animEffect>
                                  </p:childTnLst>
                                </p:cTn>
                              </p:par>
                            </p:childTnLst>
                          </p:cTn>
                        </p:par>
                        <p:par>
                          <p:cTn id="56" fill="hold">
                            <p:stCondLst>
                              <p:cond delay="3420"/>
                            </p:stCondLst>
                            <p:childTnLst>
                              <p:par>
                                <p:cTn id="57" presetID="53" presetClass="entr" presetSubtype="16"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3920"/>
                            </p:stCondLst>
                            <p:childTnLst>
                              <p:par>
                                <p:cTn id="63" presetID="53" presetClass="entr" presetSubtype="16" fill="hold" nodeType="afterEffect">
                                  <p:stCondLst>
                                    <p:cond delay="0"/>
                                  </p:stCondLst>
                                  <p:childTnLst>
                                    <p:set>
                                      <p:cBhvr>
                                        <p:cTn id="64" dur="1" fill="hold">
                                          <p:stCondLst>
                                            <p:cond delay="0"/>
                                          </p:stCondLst>
                                        </p:cTn>
                                        <p:tgtEl>
                                          <p:spTgt spid="177"/>
                                        </p:tgtEl>
                                        <p:attrNameLst>
                                          <p:attrName>style.visibility</p:attrName>
                                        </p:attrNameLst>
                                      </p:cBhvr>
                                      <p:to>
                                        <p:strVal val="visible"/>
                                      </p:to>
                                    </p:set>
                                    <p:anim calcmode="lin" valueType="num">
                                      <p:cBhvr>
                                        <p:cTn id="65" dur="500" fill="hold"/>
                                        <p:tgtEl>
                                          <p:spTgt spid="177"/>
                                        </p:tgtEl>
                                        <p:attrNameLst>
                                          <p:attrName>ppt_w</p:attrName>
                                        </p:attrNameLst>
                                      </p:cBhvr>
                                      <p:tavLst>
                                        <p:tav tm="0">
                                          <p:val>
                                            <p:fltVal val="0"/>
                                          </p:val>
                                        </p:tav>
                                        <p:tav tm="100000">
                                          <p:val>
                                            <p:strVal val="#ppt_w"/>
                                          </p:val>
                                        </p:tav>
                                      </p:tavLst>
                                    </p:anim>
                                    <p:anim calcmode="lin" valueType="num">
                                      <p:cBhvr>
                                        <p:cTn id="66" dur="500" fill="hold"/>
                                        <p:tgtEl>
                                          <p:spTgt spid="177"/>
                                        </p:tgtEl>
                                        <p:attrNameLst>
                                          <p:attrName>ppt_h</p:attrName>
                                        </p:attrNameLst>
                                      </p:cBhvr>
                                      <p:tavLst>
                                        <p:tav tm="0">
                                          <p:val>
                                            <p:fltVal val="0"/>
                                          </p:val>
                                        </p:tav>
                                        <p:tav tm="100000">
                                          <p:val>
                                            <p:strVal val="#ppt_h"/>
                                          </p:val>
                                        </p:tav>
                                      </p:tavLst>
                                    </p:anim>
                                    <p:animEffect transition="in" filter="fade">
                                      <p:cBhvr>
                                        <p:cTn id="67" dur="500"/>
                                        <p:tgtEl>
                                          <p:spTgt spid="177"/>
                                        </p:tgtEl>
                                      </p:cBhvr>
                                    </p:animEffect>
                                  </p:childTnLst>
                                </p:cTn>
                              </p:par>
                            </p:childTnLst>
                          </p:cTn>
                        </p:par>
                        <p:par>
                          <p:cTn id="68" fill="hold">
                            <p:stCondLst>
                              <p:cond delay="4420"/>
                            </p:stCondLst>
                            <p:childTnLst>
                              <p:par>
                                <p:cTn id="69" presetID="53" presetClass="entr" presetSubtype="16" fill="hold" nodeType="afterEffect">
                                  <p:stCondLst>
                                    <p:cond delay="0"/>
                                  </p:stCondLst>
                                  <p:childTnLst>
                                    <p:set>
                                      <p:cBhvr>
                                        <p:cTn id="70" dur="1" fill="hold">
                                          <p:stCondLst>
                                            <p:cond delay="0"/>
                                          </p:stCondLst>
                                        </p:cTn>
                                        <p:tgtEl>
                                          <p:spTgt spid="95"/>
                                        </p:tgtEl>
                                        <p:attrNameLst>
                                          <p:attrName>style.visibility</p:attrName>
                                        </p:attrNameLst>
                                      </p:cBhvr>
                                      <p:to>
                                        <p:strVal val="visible"/>
                                      </p:to>
                                    </p:set>
                                    <p:anim calcmode="lin" valueType="num">
                                      <p:cBhvr>
                                        <p:cTn id="71" dur="500" fill="hold"/>
                                        <p:tgtEl>
                                          <p:spTgt spid="95"/>
                                        </p:tgtEl>
                                        <p:attrNameLst>
                                          <p:attrName>ppt_w</p:attrName>
                                        </p:attrNameLst>
                                      </p:cBhvr>
                                      <p:tavLst>
                                        <p:tav tm="0">
                                          <p:val>
                                            <p:fltVal val="0"/>
                                          </p:val>
                                        </p:tav>
                                        <p:tav tm="100000">
                                          <p:val>
                                            <p:strVal val="#ppt_w"/>
                                          </p:val>
                                        </p:tav>
                                      </p:tavLst>
                                    </p:anim>
                                    <p:anim calcmode="lin" valueType="num">
                                      <p:cBhvr>
                                        <p:cTn id="72" dur="500" fill="hold"/>
                                        <p:tgtEl>
                                          <p:spTgt spid="95"/>
                                        </p:tgtEl>
                                        <p:attrNameLst>
                                          <p:attrName>ppt_h</p:attrName>
                                        </p:attrNameLst>
                                      </p:cBhvr>
                                      <p:tavLst>
                                        <p:tav tm="0">
                                          <p:val>
                                            <p:fltVal val="0"/>
                                          </p:val>
                                        </p:tav>
                                        <p:tav tm="100000">
                                          <p:val>
                                            <p:strVal val="#ppt_h"/>
                                          </p:val>
                                        </p:tav>
                                      </p:tavLst>
                                    </p:anim>
                                    <p:animEffect transition="in" filter="fade">
                                      <p:cBhvr>
                                        <p:cTn id="73" dur="500"/>
                                        <p:tgtEl>
                                          <p:spTgt spid="95"/>
                                        </p:tgtEl>
                                      </p:cBhvr>
                                    </p:animEffect>
                                  </p:childTnLst>
                                </p:cTn>
                              </p:par>
                            </p:childTnLst>
                          </p:cTn>
                        </p:par>
                        <p:par>
                          <p:cTn id="74" fill="hold">
                            <p:stCondLst>
                              <p:cond delay="4920"/>
                            </p:stCondLst>
                            <p:childTnLst>
                              <p:par>
                                <p:cTn id="75" presetID="53" presetClass="entr" presetSubtype="16" fill="hold" nodeType="afterEffect">
                                  <p:stCondLst>
                                    <p:cond delay="0"/>
                                  </p:stCondLst>
                                  <p:childTnLst>
                                    <p:set>
                                      <p:cBhvr>
                                        <p:cTn id="76" dur="1" fill="hold">
                                          <p:stCondLst>
                                            <p:cond delay="0"/>
                                          </p:stCondLst>
                                        </p:cTn>
                                        <p:tgtEl>
                                          <p:spTgt spid="240"/>
                                        </p:tgtEl>
                                        <p:attrNameLst>
                                          <p:attrName>style.visibility</p:attrName>
                                        </p:attrNameLst>
                                      </p:cBhvr>
                                      <p:to>
                                        <p:strVal val="visible"/>
                                      </p:to>
                                    </p:set>
                                    <p:anim calcmode="lin" valueType="num">
                                      <p:cBhvr>
                                        <p:cTn id="77" dur="500" fill="hold"/>
                                        <p:tgtEl>
                                          <p:spTgt spid="240"/>
                                        </p:tgtEl>
                                        <p:attrNameLst>
                                          <p:attrName>ppt_w</p:attrName>
                                        </p:attrNameLst>
                                      </p:cBhvr>
                                      <p:tavLst>
                                        <p:tav tm="0">
                                          <p:val>
                                            <p:fltVal val="0"/>
                                          </p:val>
                                        </p:tav>
                                        <p:tav tm="100000">
                                          <p:val>
                                            <p:strVal val="#ppt_w"/>
                                          </p:val>
                                        </p:tav>
                                      </p:tavLst>
                                    </p:anim>
                                    <p:anim calcmode="lin" valueType="num">
                                      <p:cBhvr>
                                        <p:cTn id="78" dur="500" fill="hold"/>
                                        <p:tgtEl>
                                          <p:spTgt spid="240"/>
                                        </p:tgtEl>
                                        <p:attrNameLst>
                                          <p:attrName>ppt_h</p:attrName>
                                        </p:attrNameLst>
                                      </p:cBhvr>
                                      <p:tavLst>
                                        <p:tav tm="0">
                                          <p:val>
                                            <p:fltVal val="0"/>
                                          </p:val>
                                        </p:tav>
                                        <p:tav tm="100000">
                                          <p:val>
                                            <p:strVal val="#ppt_h"/>
                                          </p:val>
                                        </p:tav>
                                      </p:tavLst>
                                    </p:anim>
                                    <p:animEffect transition="in" filter="fade">
                                      <p:cBhvr>
                                        <p:cTn id="79"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2" grpId="0" animBg="1"/>
      <p:bldP spid="13" grpId="0" animBg="1"/>
      <p:bldP spid="14" grpId="0" animBg="1"/>
      <p:bldP spid="15" grpId="0" animBg="1"/>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教学过程</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课前准备</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4" name="chenying0907 3"/>
          <p:cNvGrpSpPr/>
          <p:nvPr/>
        </p:nvGrpSpPr>
        <p:grpSpPr>
          <a:xfrm>
            <a:off x="6574892" y="3994023"/>
            <a:ext cx="1735234" cy="1296724"/>
            <a:chOff x="6574892" y="3994023"/>
            <a:chExt cx="1735234" cy="1296724"/>
          </a:xfrm>
          <a:solidFill>
            <a:srgbClr val="005188"/>
          </a:solidFill>
        </p:grpSpPr>
        <p:sp>
          <p:nvSpPr>
            <p:cNvPr id="5" name="椭圆 31"/>
            <p:cNvSpPr/>
            <p:nvPr/>
          </p:nvSpPr>
          <p:spPr>
            <a:xfrm rot="16200000">
              <a:off x="6794147" y="3774768"/>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rgbClr val="605448"/>
                </a:solidFill>
                <a:latin typeface="方正静蕾简体" panose="03000509000000000000" pitchFamily="65" charset="-122"/>
                <a:ea typeface="方正静蕾简体" panose="03000509000000000000" pitchFamily="65" charset="-122"/>
              </a:endParaRPr>
            </a:p>
          </p:txBody>
        </p:sp>
        <p:grpSp>
          <p:nvGrpSpPr>
            <p:cNvPr id="6" name="chenying0907 5"/>
            <p:cNvGrpSpPr/>
            <p:nvPr/>
          </p:nvGrpSpPr>
          <p:grpSpPr>
            <a:xfrm>
              <a:off x="7164286" y="4286651"/>
              <a:ext cx="674484" cy="711466"/>
              <a:chOff x="4197350" y="2182813"/>
              <a:chExt cx="608013" cy="641350"/>
            </a:xfrm>
            <a:grpFill/>
          </p:grpSpPr>
          <p:sp>
            <p:nvSpPr>
              <p:cNvPr id="7"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9"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grpSp>
      </p:grpSp>
      <p:grpSp>
        <p:nvGrpSpPr>
          <p:cNvPr id="53" name="chenying0907 52"/>
          <p:cNvGrpSpPr/>
          <p:nvPr/>
        </p:nvGrpSpPr>
        <p:grpSpPr>
          <a:xfrm>
            <a:off x="3434100" y="2243349"/>
            <a:ext cx="1735234" cy="1296724"/>
            <a:chOff x="3434100" y="2243349"/>
            <a:chExt cx="1735234" cy="1296724"/>
          </a:xfrm>
        </p:grpSpPr>
        <p:sp>
          <p:nvSpPr>
            <p:cNvPr id="54" name="椭圆 31"/>
            <p:cNvSpPr/>
            <p:nvPr/>
          </p:nvSpPr>
          <p:spPr>
            <a:xfrm rot="16200000">
              <a:off x="3653355" y="2024094"/>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rgbClr val="605448"/>
                </a:solidFill>
                <a:latin typeface="方正静蕾简体" panose="03000509000000000000" pitchFamily="65" charset="-122"/>
                <a:ea typeface="方正静蕾简体" panose="03000509000000000000" pitchFamily="65" charset="-122"/>
              </a:endParaRPr>
            </a:p>
          </p:txBody>
        </p:sp>
        <p:grpSp>
          <p:nvGrpSpPr>
            <p:cNvPr id="55" name="chenying0907 54"/>
            <p:cNvGrpSpPr/>
            <p:nvPr/>
          </p:nvGrpSpPr>
          <p:grpSpPr>
            <a:xfrm>
              <a:off x="3903143" y="2474516"/>
              <a:ext cx="723795" cy="739644"/>
              <a:chOff x="5268913" y="4124325"/>
              <a:chExt cx="652463" cy="666751"/>
            </a:xfrm>
            <a:solidFill>
              <a:schemeClr val="bg1"/>
            </a:solidFill>
          </p:grpSpPr>
          <p:sp>
            <p:nvSpPr>
              <p:cNvPr id="56"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9"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0"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1"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2"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3"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4"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5"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6"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7"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8"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9"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0"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1"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2"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3"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4"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solidFill>
                <a:srgbClr val="005188"/>
              </a:solid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5"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solidFill>
                <a:srgbClr val="005188"/>
              </a:solid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grpSp>
      <p:grpSp>
        <p:nvGrpSpPr>
          <p:cNvPr id="76" name="chenying0907 75"/>
          <p:cNvGrpSpPr/>
          <p:nvPr/>
        </p:nvGrpSpPr>
        <p:grpSpPr>
          <a:xfrm>
            <a:off x="5013570" y="2947060"/>
            <a:ext cx="1735234" cy="1296724"/>
            <a:chOff x="5013570" y="2947060"/>
            <a:chExt cx="1735234" cy="1296724"/>
          </a:xfrm>
          <a:solidFill>
            <a:srgbClr val="005188"/>
          </a:solidFill>
        </p:grpSpPr>
        <p:sp>
          <p:nvSpPr>
            <p:cNvPr id="77" name="椭圆 31"/>
            <p:cNvSpPr/>
            <p:nvPr/>
          </p:nvSpPr>
          <p:spPr>
            <a:xfrm rot="16200000">
              <a:off x="5232825" y="2727805"/>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rgbClr val="605448"/>
                </a:solidFill>
                <a:latin typeface="方正静蕾简体" panose="03000509000000000000" pitchFamily="65" charset="-122"/>
                <a:ea typeface="方正静蕾简体" panose="03000509000000000000" pitchFamily="65" charset="-122"/>
              </a:endParaRPr>
            </a:p>
          </p:txBody>
        </p:sp>
        <p:grpSp>
          <p:nvGrpSpPr>
            <p:cNvPr id="78" name="chenying0907 77"/>
            <p:cNvGrpSpPr/>
            <p:nvPr/>
          </p:nvGrpSpPr>
          <p:grpSpPr>
            <a:xfrm>
              <a:off x="5546007" y="3164088"/>
              <a:ext cx="743167" cy="751971"/>
              <a:chOff x="4194175" y="1193800"/>
              <a:chExt cx="669926" cy="677863"/>
            </a:xfrm>
            <a:grpFill/>
          </p:grpSpPr>
          <p:sp>
            <p:nvSpPr>
              <p:cNvPr id="79"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0"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1"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2"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3"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4"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5"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6"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7"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8"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9"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90"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91"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92"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93"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94"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95"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96"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97"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98"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99"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0"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1"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2"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3"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4"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5"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6"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7"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8"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9"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0"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1"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2"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3"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4"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5"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6"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grpSp>
      <p:grpSp>
        <p:nvGrpSpPr>
          <p:cNvPr id="117" name="chenying0907 116"/>
          <p:cNvGrpSpPr/>
          <p:nvPr/>
        </p:nvGrpSpPr>
        <p:grpSpPr>
          <a:xfrm>
            <a:off x="6417751" y="1820268"/>
            <a:ext cx="1735234" cy="1296724"/>
            <a:chOff x="6417751" y="1820268"/>
            <a:chExt cx="1735234" cy="1296724"/>
          </a:xfrm>
          <a:solidFill>
            <a:srgbClr val="005188"/>
          </a:solidFill>
        </p:grpSpPr>
        <p:sp>
          <p:nvSpPr>
            <p:cNvPr id="118" name="椭圆 31"/>
            <p:cNvSpPr/>
            <p:nvPr/>
          </p:nvSpPr>
          <p:spPr>
            <a:xfrm rot="16200000">
              <a:off x="6637006" y="1601013"/>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rgbClr val="605448"/>
                </a:solidFill>
                <a:latin typeface="方正静蕾简体" panose="03000509000000000000" pitchFamily="65" charset="-122"/>
                <a:ea typeface="方正静蕾简体" panose="03000509000000000000" pitchFamily="65" charset="-122"/>
              </a:endParaRPr>
            </a:p>
          </p:txBody>
        </p:sp>
        <p:grpSp>
          <p:nvGrpSpPr>
            <p:cNvPr id="119" name="chenying0907 118"/>
            <p:cNvGrpSpPr/>
            <p:nvPr/>
          </p:nvGrpSpPr>
          <p:grpSpPr>
            <a:xfrm>
              <a:off x="6974092" y="1996635"/>
              <a:ext cx="774866" cy="794236"/>
              <a:chOff x="3282950" y="1154113"/>
              <a:chExt cx="698501" cy="715963"/>
            </a:xfrm>
            <a:grpFill/>
          </p:grpSpPr>
          <p:sp>
            <p:nvSpPr>
              <p:cNvPr id="120"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1"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2"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3"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4"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5"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6"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7"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8"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9"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0"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1"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2"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3"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4"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5"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6"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7"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8"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9"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0"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1"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2"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grpSp>
      <p:grpSp>
        <p:nvGrpSpPr>
          <p:cNvPr id="143" name="chenying0907 142"/>
          <p:cNvGrpSpPr/>
          <p:nvPr/>
        </p:nvGrpSpPr>
        <p:grpSpPr>
          <a:xfrm>
            <a:off x="813917" y="2077643"/>
            <a:ext cx="2384613" cy="1092970"/>
            <a:chOff x="813917" y="2077643"/>
            <a:chExt cx="2384613" cy="1092970"/>
          </a:xfrm>
        </p:grpSpPr>
        <p:sp>
          <p:nvSpPr>
            <p:cNvPr id="144" name="文本框 16"/>
            <p:cNvSpPr txBox="1">
              <a:spLocks noChangeArrowheads="1"/>
            </p:cNvSpPr>
            <p:nvPr/>
          </p:nvSpPr>
          <p:spPr bwMode="auto">
            <a:xfrm>
              <a:off x="813917" y="2538132"/>
              <a:ext cx="2373456"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buNone/>
              </a:pPr>
              <a:r>
                <a:rPr lang="zh-CN" altLang="en-US" sz="1300" dirty="0">
                  <a:latin typeface="方正清刻本悦宋简体" panose="02000000000000000000" pitchFamily="2" charset="-122"/>
                  <a:ea typeface="方正清刻本悦宋简体" panose="02000000000000000000" pitchFamily="2" charset="-122"/>
                </a:rPr>
                <a:t>您的内容打在这里，或者通过复制您的文本后，在此框中选择粘贴</a:t>
              </a:r>
              <a:r>
                <a:rPr lang="zh-CN" altLang="en-US" sz="1300" dirty="0" smtClean="0">
                  <a:latin typeface="方正清刻本悦宋简体" panose="02000000000000000000" pitchFamily="2" charset="-122"/>
                  <a:ea typeface="方正清刻本悦宋简体" panose="02000000000000000000" pitchFamily="2" charset="-122"/>
                </a:rPr>
                <a:t>，</a:t>
              </a:r>
              <a:endParaRPr lang="zh-CN" altLang="en-US" sz="1300" dirty="0">
                <a:latin typeface="方正清刻本悦宋简体" panose="02000000000000000000" pitchFamily="2" charset="-122"/>
                <a:ea typeface="方正清刻本悦宋简体" panose="02000000000000000000" pitchFamily="2" charset="-122"/>
              </a:endParaRPr>
            </a:p>
          </p:txBody>
        </p:sp>
        <p:sp>
          <p:nvSpPr>
            <p:cNvPr id="145" name="文本框 144"/>
            <p:cNvSpPr txBox="1"/>
            <p:nvPr/>
          </p:nvSpPr>
          <p:spPr>
            <a:xfrm>
              <a:off x="1774041" y="2077643"/>
              <a:ext cx="1424489" cy="400110"/>
            </a:xfrm>
            <a:prstGeom prst="rect">
              <a:avLst/>
            </a:prstGeom>
            <a:noFill/>
          </p:spPr>
          <p:txBody>
            <a:bodyPr wrap="square" rtlCol="0">
              <a:spAutoFit/>
            </a:bodyPr>
            <a:lstStyle/>
            <a:p>
              <a:pPr algn="r"/>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endParaRPr lang="en-US" altLang="zh-CN" sz="2000" b="1" dirty="0">
                <a:solidFill>
                  <a:srgbClr val="005188"/>
                </a:solidFill>
                <a:latin typeface="方正清刻本悦宋简体" panose="02000000000000000000" pitchFamily="2" charset="-122"/>
                <a:ea typeface="方正清刻本悦宋简体" panose="02000000000000000000" pitchFamily="2" charset="-122"/>
              </a:endParaRPr>
            </a:p>
          </p:txBody>
        </p:sp>
      </p:grpSp>
      <p:grpSp>
        <p:nvGrpSpPr>
          <p:cNvPr id="146" name="chenying0907 145"/>
          <p:cNvGrpSpPr/>
          <p:nvPr/>
        </p:nvGrpSpPr>
        <p:grpSpPr>
          <a:xfrm>
            <a:off x="2331218" y="3800039"/>
            <a:ext cx="2357762" cy="1077137"/>
            <a:chOff x="2331218" y="3800039"/>
            <a:chExt cx="2357762" cy="1077137"/>
          </a:xfrm>
        </p:grpSpPr>
        <p:sp>
          <p:nvSpPr>
            <p:cNvPr id="147" name="文本框 17"/>
            <p:cNvSpPr txBox="1">
              <a:spLocks noChangeArrowheads="1"/>
            </p:cNvSpPr>
            <p:nvPr/>
          </p:nvSpPr>
          <p:spPr bwMode="auto">
            <a:xfrm>
              <a:off x="2331218" y="4244695"/>
              <a:ext cx="2340466"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buNone/>
              </a:pPr>
              <a:r>
                <a:rPr lang="zh-CN" altLang="en-US" sz="1300" dirty="0">
                  <a:latin typeface="方正清刻本悦宋简体" panose="02000000000000000000" pitchFamily="2" charset="-122"/>
                  <a:ea typeface="方正清刻本悦宋简体" panose="02000000000000000000" pitchFamily="2" charset="-122"/>
                </a:rPr>
                <a:t>您的内容打在这里，或者通过复制您的文本后，在此框中选择</a:t>
              </a:r>
              <a:r>
                <a:rPr lang="zh-CN" altLang="en-US" sz="1300" dirty="0" smtClean="0">
                  <a:latin typeface="方正清刻本悦宋简体" panose="02000000000000000000" pitchFamily="2" charset="-122"/>
                  <a:ea typeface="方正清刻本悦宋简体" panose="02000000000000000000" pitchFamily="2" charset="-122"/>
                </a:rPr>
                <a:t>粘贴</a:t>
              </a:r>
              <a:r>
                <a:rPr lang="zh-CN" altLang="en-US" sz="1300" dirty="0" smtClean="0">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zh-CN" altLang="en-US" sz="1300" dirty="0">
                <a:latin typeface="方正清刻本悦宋简体" panose="02000000000000000000" pitchFamily="2" charset="-122"/>
                <a:ea typeface="方正清刻本悦宋简体" panose="02000000000000000000" pitchFamily="2" charset="-122"/>
              </a:endParaRPr>
            </a:p>
          </p:txBody>
        </p:sp>
        <p:sp>
          <p:nvSpPr>
            <p:cNvPr id="148" name="文本框 147"/>
            <p:cNvSpPr txBox="1"/>
            <p:nvPr/>
          </p:nvSpPr>
          <p:spPr>
            <a:xfrm>
              <a:off x="3264491" y="3800039"/>
              <a:ext cx="1424489" cy="400110"/>
            </a:xfrm>
            <a:prstGeom prst="rect">
              <a:avLst/>
            </a:prstGeom>
            <a:noFill/>
          </p:spPr>
          <p:txBody>
            <a:bodyPr wrap="square" rtlCol="0">
              <a:spAutoFit/>
            </a:bodyPr>
            <a:lstStyle/>
            <a:p>
              <a:pPr algn="r"/>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endParaRPr lang="en-US" altLang="zh-CN" sz="2000" b="1" dirty="0">
                <a:solidFill>
                  <a:srgbClr val="005188"/>
                </a:solidFill>
                <a:latin typeface="方正清刻本悦宋简体" panose="02000000000000000000" pitchFamily="2" charset="-122"/>
                <a:ea typeface="方正清刻本悦宋简体" panose="02000000000000000000" pitchFamily="2" charset="-122"/>
              </a:endParaRPr>
            </a:p>
          </p:txBody>
        </p:sp>
      </p:grpSp>
      <p:grpSp>
        <p:nvGrpSpPr>
          <p:cNvPr id="149" name="chenying0907 148"/>
          <p:cNvGrpSpPr/>
          <p:nvPr/>
        </p:nvGrpSpPr>
        <p:grpSpPr>
          <a:xfrm>
            <a:off x="8245422" y="1734929"/>
            <a:ext cx="2667088" cy="1037177"/>
            <a:chOff x="8245422" y="1734929"/>
            <a:chExt cx="2667088" cy="1037177"/>
          </a:xfrm>
        </p:grpSpPr>
        <p:sp>
          <p:nvSpPr>
            <p:cNvPr id="150" name="文本框 18"/>
            <p:cNvSpPr txBox="1">
              <a:spLocks noChangeArrowheads="1"/>
            </p:cNvSpPr>
            <p:nvPr/>
          </p:nvSpPr>
          <p:spPr bwMode="auto">
            <a:xfrm>
              <a:off x="8391525" y="2139625"/>
              <a:ext cx="2520985"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300" dirty="0">
                  <a:latin typeface="方正清刻本悦宋简体" panose="02000000000000000000" pitchFamily="2" charset="-122"/>
                  <a:ea typeface="方正清刻本悦宋简体" panose="02000000000000000000" pitchFamily="2" charset="-122"/>
                </a:rPr>
                <a:t>您的内容打在这里，或者通过复制您的文本后，在此框中选择</a:t>
              </a:r>
              <a:r>
                <a:rPr lang="zh-CN" altLang="en-US" sz="1300" dirty="0" smtClean="0">
                  <a:latin typeface="方正清刻本悦宋简体" panose="02000000000000000000" pitchFamily="2" charset="-122"/>
                  <a:ea typeface="方正清刻本悦宋简体" panose="02000000000000000000" pitchFamily="2" charset="-122"/>
                </a:rPr>
                <a:t>粘贴</a:t>
              </a:r>
              <a:r>
                <a:rPr lang="zh-CN" altLang="en-US" sz="1300" dirty="0">
                  <a:latin typeface="方正清刻本悦宋简体" panose="02000000000000000000" pitchFamily="2" charset="-122"/>
                  <a:ea typeface="方正清刻本悦宋简体" panose="02000000000000000000" pitchFamily="2" charset="-122"/>
                </a:rPr>
                <a:t>。</a:t>
              </a:r>
            </a:p>
          </p:txBody>
        </p:sp>
        <p:sp>
          <p:nvSpPr>
            <p:cNvPr id="151" name="文本框 150"/>
            <p:cNvSpPr txBox="1"/>
            <p:nvPr/>
          </p:nvSpPr>
          <p:spPr>
            <a:xfrm>
              <a:off x="8245422" y="1734929"/>
              <a:ext cx="1424489" cy="400110"/>
            </a:xfrm>
            <a:prstGeom prst="rect">
              <a:avLst/>
            </a:prstGeom>
            <a:noFill/>
          </p:spPr>
          <p:txBody>
            <a:bodyPr wrap="square" rtlCol="0">
              <a:spAutoFit/>
            </a:bodyPr>
            <a:lstStyle/>
            <a:p>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endParaRPr lang="en-US" altLang="zh-CN" sz="2000" b="1" dirty="0">
                <a:solidFill>
                  <a:srgbClr val="005188"/>
                </a:solidFill>
                <a:latin typeface="方正清刻本悦宋简体" panose="02000000000000000000" pitchFamily="2" charset="-122"/>
                <a:ea typeface="方正清刻本悦宋简体" panose="02000000000000000000" pitchFamily="2" charset="-122"/>
              </a:endParaRPr>
            </a:p>
          </p:txBody>
        </p:sp>
      </p:grpSp>
      <p:grpSp>
        <p:nvGrpSpPr>
          <p:cNvPr id="152" name="chenying0907 151"/>
          <p:cNvGrpSpPr/>
          <p:nvPr/>
        </p:nvGrpSpPr>
        <p:grpSpPr>
          <a:xfrm>
            <a:off x="8310126" y="3975131"/>
            <a:ext cx="2602384" cy="1016345"/>
            <a:chOff x="8310126" y="3975131"/>
            <a:chExt cx="2602384" cy="1016345"/>
          </a:xfrm>
        </p:grpSpPr>
        <p:sp>
          <p:nvSpPr>
            <p:cNvPr id="153" name="文本框 19"/>
            <p:cNvSpPr txBox="1">
              <a:spLocks noChangeArrowheads="1"/>
            </p:cNvSpPr>
            <p:nvPr/>
          </p:nvSpPr>
          <p:spPr bwMode="auto">
            <a:xfrm>
              <a:off x="8383588" y="4358995"/>
              <a:ext cx="2528922"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300" dirty="0">
                  <a:latin typeface="方正清刻本悦宋简体" panose="02000000000000000000" pitchFamily="2" charset="-122"/>
                  <a:ea typeface="方正清刻本悦宋简体" panose="02000000000000000000" pitchFamily="2" charset="-122"/>
                </a:rPr>
                <a:t>您的内容打在这里，或者通过复制您的文本后，在此框中选择粘贴</a:t>
              </a:r>
              <a:r>
                <a:rPr lang="zh-CN" altLang="en-US" sz="1300" dirty="0" smtClean="0">
                  <a:latin typeface="方正清刻本悦宋简体" panose="02000000000000000000" pitchFamily="2" charset="-122"/>
                  <a:ea typeface="方正清刻本悦宋简体" panose="02000000000000000000" pitchFamily="2" charset="-122"/>
                </a:rPr>
                <a:t>，</a:t>
              </a:r>
              <a:endParaRPr lang="zh-CN" altLang="en-US" sz="1300" dirty="0">
                <a:latin typeface="方正清刻本悦宋简体" panose="02000000000000000000" pitchFamily="2" charset="-122"/>
                <a:ea typeface="方正清刻本悦宋简体" panose="02000000000000000000" pitchFamily="2" charset="-122"/>
              </a:endParaRPr>
            </a:p>
          </p:txBody>
        </p:sp>
        <p:sp>
          <p:nvSpPr>
            <p:cNvPr id="154" name="文本框 153"/>
            <p:cNvSpPr txBox="1"/>
            <p:nvPr/>
          </p:nvSpPr>
          <p:spPr>
            <a:xfrm>
              <a:off x="8310126" y="3975131"/>
              <a:ext cx="1424489" cy="400110"/>
            </a:xfrm>
            <a:prstGeom prst="rect">
              <a:avLst/>
            </a:prstGeom>
            <a:noFill/>
          </p:spPr>
          <p:txBody>
            <a:bodyPr wrap="square" rtlCol="0">
              <a:spAutoFit/>
            </a:bodyPr>
            <a:lstStyle/>
            <a:p>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endParaRPr lang="en-US" altLang="zh-CN" sz="2000" b="1" dirty="0">
                <a:solidFill>
                  <a:srgbClr val="005188"/>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53" presetClass="entr" presetSubtype="16"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par>
                          <p:cTn id="20" fill="hold">
                            <p:stCondLst>
                              <p:cond delay="1799"/>
                            </p:stCondLst>
                            <p:childTnLst>
                              <p:par>
                                <p:cTn id="21" presetID="53" presetClass="entr" presetSubtype="16" fill="hold" nodeType="afterEffect">
                                  <p:stCondLst>
                                    <p:cond delay="0"/>
                                  </p:stCondLst>
                                  <p:childTnLst>
                                    <p:set>
                                      <p:cBhvr>
                                        <p:cTn id="22" dur="1" fill="hold">
                                          <p:stCondLst>
                                            <p:cond delay="0"/>
                                          </p:stCondLst>
                                        </p:cTn>
                                        <p:tgtEl>
                                          <p:spTgt spid="117"/>
                                        </p:tgtEl>
                                        <p:attrNameLst>
                                          <p:attrName>style.visibility</p:attrName>
                                        </p:attrNameLst>
                                      </p:cBhvr>
                                      <p:to>
                                        <p:strVal val="visible"/>
                                      </p:to>
                                    </p:set>
                                    <p:anim calcmode="lin" valueType="num">
                                      <p:cBhvr>
                                        <p:cTn id="23" dur="500" fill="hold"/>
                                        <p:tgtEl>
                                          <p:spTgt spid="117"/>
                                        </p:tgtEl>
                                        <p:attrNameLst>
                                          <p:attrName>ppt_w</p:attrName>
                                        </p:attrNameLst>
                                      </p:cBhvr>
                                      <p:tavLst>
                                        <p:tav tm="0">
                                          <p:val>
                                            <p:fltVal val="0"/>
                                          </p:val>
                                        </p:tav>
                                        <p:tav tm="100000">
                                          <p:val>
                                            <p:strVal val="#ppt_w"/>
                                          </p:val>
                                        </p:tav>
                                      </p:tavLst>
                                    </p:anim>
                                    <p:anim calcmode="lin" valueType="num">
                                      <p:cBhvr>
                                        <p:cTn id="24" dur="500" fill="hold"/>
                                        <p:tgtEl>
                                          <p:spTgt spid="117"/>
                                        </p:tgtEl>
                                        <p:attrNameLst>
                                          <p:attrName>ppt_h</p:attrName>
                                        </p:attrNameLst>
                                      </p:cBhvr>
                                      <p:tavLst>
                                        <p:tav tm="0">
                                          <p:val>
                                            <p:fltVal val="0"/>
                                          </p:val>
                                        </p:tav>
                                        <p:tav tm="100000">
                                          <p:val>
                                            <p:strVal val="#ppt_h"/>
                                          </p:val>
                                        </p:tav>
                                      </p:tavLst>
                                    </p:anim>
                                    <p:animEffect transition="in" filter="fade">
                                      <p:cBhvr>
                                        <p:cTn id="25" dur="500"/>
                                        <p:tgtEl>
                                          <p:spTgt spid="117"/>
                                        </p:tgtEl>
                                      </p:cBhvr>
                                    </p:animEffect>
                                  </p:childTnLst>
                                </p:cTn>
                              </p:par>
                            </p:childTnLst>
                          </p:cTn>
                        </p:par>
                        <p:par>
                          <p:cTn id="26" fill="hold">
                            <p:stCondLst>
                              <p:cond delay="2299"/>
                            </p:stCondLst>
                            <p:childTnLst>
                              <p:par>
                                <p:cTn id="27" presetID="53" presetClass="entr" presetSubtype="16"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 calcmode="lin" valueType="num">
                                      <p:cBhvr>
                                        <p:cTn id="29" dur="500" fill="hold"/>
                                        <p:tgtEl>
                                          <p:spTgt spid="76"/>
                                        </p:tgtEl>
                                        <p:attrNameLst>
                                          <p:attrName>ppt_w</p:attrName>
                                        </p:attrNameLst>
                                      </p:cBhvr>
                                      <p:tavLst>
                                        <p:tav tm="0">
                                          <p:val>
                                            <p:fltVal val="0"/>
                                          </p:val>
                                        </p:tav>
                                        <p:tav tm="100000">
                                          <p:val>
                                            <p:strVal val="#ppt_w"/>
                                          </p:val>
                                        </p:tav>
                                      </p:tavLst>
                                    </p:anim>
                                    <p:anim calcmode="lin" valueType="num">
                                      <p:cBhvr>
                                        <p:cTn id="30" dur="500" fill="hold"/>
                                        <p:tgtEl>
                                          <p:spTgt spid="76"/>
                                        </p:tgtEl>
                                        <p:attrNameLst>
                                          <p:attrName>ppt_h</p:attrName>
                                        </p:attrNameLst>
                                      </p:cBhvr>
                                      <p:tavLst>
                                        <p:tav tm="0">
                                          <p:val>
                                            <p:fltVal val="0"/>
                                          </p:val>
                                        </p:tav>
                                        <p:tav tm="100000">
                                          <p:val>
                                            <p:strVal val="#ppt_h"/>
                                          </p:val>
                                        </p:tav>
                                      </p:tavLst>
                                    </p:anim>
                                    <p:animEffect transition="in" filter="fade">
                                      <p:cBhvr>
                                        <p:cTn id="31" dur="500"/>
                                        <p:tgtEl>
                                          <p:spTgt spid="76"/>
                                        </p:tgtEl>
                                      </p:cBhvr>
                                    </p:animEffect>
                                  </p:childTnLst>
                                </p:cTn>
                              </p:par>
                            </p:childTnLst>
                          </p:cTn>
                        </p:par>
                        <p:par>
                          <p:cTn id="32" fill="hold">
                            <p:stCondLst>
                              <p:cond delay="2799"/>
                            </p:stCondLst>
                            <p:childTnLst>
                              <p:par>
                                <p:cTn id="33" presetID="5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par>
                          <p:cTn id="38" fill="hold">
                            <p:stCondLst>
                              <p:cond delay="3299"/>
                            </p:stCondLst>
                            <p:childTnLst>
                              <p:par>
                                <p:cTn id="39" presetID="2" presetClass="entr" presetSubtype="8" decel="100000" fill="hold" nodeType="afterEffect">
                                  <p:stCondLst>
                                    <p:cond delay="0"/>
                                  </p:stCondLst>
                                  <p:childTnLst>
                                    <p:set>
                                      <p:cBhvr>
                                        <p:cTn id="40" dur="1" fill="hold">
                                          <p:stCondLst>
                                            <p:cond delay="0"/>
                                          </p:stCondLst>
                                        </p:cTn>
                                        <p:tgtEl>
                                          <p:spTgt spid="143"/>
                                        </p:tgtEl>
                                        <p:attrNameLst>
                                          <p:attrName>style.visibility</p:attrName>
                                        </p:attrNameLst>
                                      </p:cBhvr>
                                      <p:to>
                                        <p:strVal val="visible"/>
                                      </p:to>
                                    </p:set>
                                    <p:anim calcmode="lin" valueType="num">
                                      <p:cBhvr additive="base">
                                        <p:cTn id="41" dur="500" fill="hold"/>
                                        <p:tgtEl>
                                          <p:spTgt spid="143"/>
                                        </p:tgtEl>
                                        <p:attrNameLst>
                                          <p:attrName>ppt_x</p:attrName>
                                        </p:attrNameLst>
                                      </p:cBhvr>
                                      <p:tavLst>
                                        <p:tav tm="0">
                                          <p:val>
                                            <p:strVal val="0-#ppt_w/2"/>
                                          </p:val>
                                        </p:tav>
                                        <p:tav tm="100000">
                                          <p:val>
                                            <p:strVal val="#ppt_x"/>
                                          </p:val>
                                        </p:tav>
                                      </p:tavLst>
                                    </p:anim>
                                    <p:anim calcmode="lin" valueType="num">
                                      <p:cBhvr additive="base">
                                        <p:cTn id="42" dur="500" fill="hold"/>
                                        <p:tgtEl>
                                          <p:spTgt spid="143"/>
                                        </p:tgtEl>
                                        <p:attrNameLst>
                                          <p:attrName>ppt_y</p:attrName>
                                        </p:attrNameLst>
                                      </p:cBhvr>
                                      <p:tavLst>
                                        <p:tav tm="0">
                                          <p:val>
                                            <p:strVal val="#ppt_y"/>
                                          </p:val>
                                        </p:tav>
                                        <p:tav tm="100000">
                                          <p:val>
                                            <p:strVal val="#ppt_y"/>
                                          </p:val>
                                        </p:tav>
                                      </p:tavLst>
                                    </p:anim>
                                  </p:childTnLst>
                                </p:cTn>
                              </p:par>
                            </p:childTnLst>
                          </p:cTn>
                        </p:par>
                        <p:par>
                          <p:cTn id="43" fill="hold">
                            <p:stCondLst>
                              <p:cond delay="3799"/>
                            </p:stCondLst>
                            <p:childTnLst>
                              <p:par>
                                <p:cTn id="44" presetID="2" presetClass="entr" presetSubtype="8" decel="100000" fill="hold" nodeType="afterEffect">
                                  <p:stCondLst>
                                    <p:cond delay="0"/>
                                  </p:stCondLst>
                                  <p:childTnLst>
                                    <p:set>
                                      <p:cBhvr>
                                        <p:cTn id="45" dur="1" fill="hold">
                                          <p:stCondLst>
                                            <p:cond delay="0"/>
                                          </p:stCondLst>
                                        </p:cTn>
                                        <p:tgtEl>
                                          <p:spTgt spid="146"/>
                                        </p:tgtEl>
                                        <p:attrNameLst>
                                          <p:attrName>style.visibility</p:attrName>
                                        </p:attrNameLst>
                                      </p:cBhvr>
                                      <p:to>
                                        <p:strVal val="visible"/>
                                      </p:to>
                                    </p:set>
                                    <p:anim calcmode="lin" valueType="num">
                                      <p:cBhvr additive="base">
                                        <p:cTn id="46" dur="500" fill="hold"/>
                                        <p:tgtEl>
                                          <p:spTgt spid="146"/>
                                        </p:tgtEl>
                                        <p:attrNameLst>
                                          <p:attrName>ppt_x</p:attrName>
                                        </p:attrNameLst>
                                      </p:cBhvr>
                                      <p:tavLst>
                                        <p:tav tm="0">
                                          <p:val>
                                            <p:strVal val="0-#ppt_w/2"/>
                                          </p:val>
                                        </p:tav>
                                        <p:tav tm="100000">
                                          <p:val>
                                            <p:strVal val="#ppt_x"/>
                                          </p:val>
                                        </p:tav>
                                      </p:tavLst>
                                    </p:anim>
                                    <p:anim calcmode="lin" valueType="num">
                                      <p:cBhvr additive="base">
                                        <p:cTn id="47" dur="500" fill="hold"/>
                                        <p:tgtEl>
                                          <p:spTgt spid="146"/>
                                        </p:tgtEl>
                                        <p:attrNameLst>
                                          <p:attrName>ppt_y</p:attrName>
                                        </p:attrNameLst>
                                      </p:cBhvr>
                                      <p:tavLst>
                                        <p:tav tm="0">
                                          <p:val>
                                            <p:strVal val="#ppt_y"/>
                                          </p:val>
                                        </p:tav>
                                        <p:tav tm="100000">
                                          <p:val>
                                            <p:strVal val="#ppt_y"/>
                                          </p:val>
                                        </p:tav>
                                      </p:tavLst>
                                    </p:anim>
                                  </p:childTnLst>
                                </p:cTn>
                              </p:par>
                            </p:childTnLst>
                          </p:cTn>
                        </p:par>
                        <p:par>
                          <p:cTn id="48" fill="hold">
                            <p:stCondLst>
                              <p:cond delay="4299"/>
                            </p:stCondLst>
                            <p:childTnLst>
                              <p:par>
                                <p:cTn id="49" presetID="2" presetClass="entr" presetSubtype="2" decel="100000" fill="hold" nodeType="afterEffect">
                                  <p:stCondLst>
                                    <p:cond delay="0"/>
                                  </p:stCondLst>
                                  <p:childTnLst>
                                    <p:set>
                                      <p:cBhvr>
                                        <p:cTn id="50" dur="1" fill="hold">
                                          <p:stCondLst>
                                            <p:cond delay="0"/>
                                          </p:stCondLst>
                                        </p:cTn>
                                        <p:tgtEl>
                                          <p:spTgt spid="152"/>
                                        </p:tgtEl>
                                        <p:attrNameLst>
                                          <p:attrName>style.visibility</p:attrName>
                                        </p:attrNameLst>
                                      </p:cBhvr>
                                      <p:to>
                                        <p:strVal val="visible"/>
                                      </p:to>
                                    </p:set>
                                    <p:anim calcmode="lin" valueType="num">
                                      <p:cBhvr additive="base">
                                        <p:cTn id="51" dur="500" fill="hold"/>
                                        <p:tgtEl>
                                          <p:spTgt spid="152"/>
                                        </p:tgtEl>
                                        <p:attrNameLst>
                                          <p:attrName>ppt_x</p:attrName>
                                        </p:attrNameLst>
                                      </p:cBhvr>
                                      <p:tavLst>
                                        <p:tav tm="0">
                                          <p:val>
                                            <p:strVal val="1+#ppt_w/2"/>
                                          </p:val>
                                        </p:tav>
                                        <p:tav tm="100000">
                                          <p:val>
                                            <p:strVal val="#ppt_x"/>
                                          </p:val>
                                        </p:tav>
                                      </p:tavLst>
                                    </p:anim>
                                    <p:anim calcmode="lin" valueType="num">
                                      <p:cBhvr additive="base">
                                        <p:cTn id="52" dur="500" fill="hold"/>
                                        <p:tgtEl>
                                          <p:spTgt spid="152"/>
                                        </p:tgtEl>
                                        <p:attrNameLst>
                                          <p:attrName>ppt_y</p:attrName>
                                        </p:attrNameLst>
                                      </p:cBhvr>
                                      <p:tavLst>
                                        <p:tav tm="0">
                                          <p:val>
                                            <p:strVal val="#ppt_y"/>
                                          </p:val>
                                        </p:tav>
                                        <p:tav tm="100000">
                                          <p:val>
                                            <p:strVal val="#ppt_y"/>
                                          </p:val>
                                        </p:tav>
                                      </p:tavLst>
                                    </p:anim>
                                  </p:childTnLst>
                                </p:cTn>
                              </p:par>
                            </p:childTnLst>
                          </p:cTn>
                        </p:par>
                        <p:par>
                          <p:cTn id="53" fill="hold">
                            <p:stCondLst>
                              <p:cond delay="4799"/>
                            </p:stCondLst>
                            <p:childTnLst>
                              <p:par>
                                <p:cTn id="54" presetID="2" presetClass="entr" presetSubtype="2" decel="100000" fill="hold" nodeType="afterEffect">
                                  <p:stCondLst>
                                    <p:cond delay="0"/>
                                  </p:stCondLst>
                                  <p:childTnLst>
                                    <p:set>
                                      <p:cBhvr>
                                        <p:cTn id="55" dur="1" fill="hold">
                                          <p:stCondLst>
                                            <p:cond delay="0"/>
                                          </p:stCondLst>
                                        </p:cTn>
                                        <p:tgtEl>
                                          <p:spTgt spid="149"/>
                                        </p:tgtEl>
                                        <p:attrNameLst>
                                          <p:attrName>style.visibility</p:attrName>
                                        </p:attrNameLst>
                                      </p:cBhvr>
                                      <p:to>
                                        <p:strVal val="visible"/>
                                      </p:to>
                                    </p:set>
                                    <p:anim calcmode="lin" valueType="num">
                                      <p:cBhvr additive="base">
                                        <p:cTn id="56" dur="500" fill="hold"/>
                                        <p:tgtEl>
                                          <p:spTgt spid="149"/>
                                        </p:tgtEl>
                                        <p:attrNameLst>
                                          <p:attrName>ppt_x</p:attrName>
                                        </p:attrNameLst>
                                      </p:cBhvr>
                                      <p:tavLst>
                                        <p:tav tm="0">
                                          <p:val>
                                            <p:strVal val="1+#ppt_w/2"/>
                                          </p:val>
                                        </p:tav>
                                        <p:tav tm="100000">
                                          <p:val>
                                            <p:strVal val="#ppt_x"/>
                                          </p:val>
                                        </p:tav>
                                      </p:tavLst>
                                    </p:anim>
                                    <p:anim calcmode="lin" valueType="num">
                                      <p:cBhvr additive="base">
                                        <p:cTn id="57" dur="500" fill="hold"/>
                                        <p:tgtEl>
                                          <p:spTgt spid="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教学过程</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课堂实施</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14" name="chenying0907 13"/>
          <p:cNvGrpSpPr/>
          <p:nvPr/>
        </p:nvGrpSpPr>
        <p:grpSpPr>
          <a:xfrm>
            <a:off x="7790258" y="1854903"/>
            <a:ext cx="3413770" cy="643999"/>
            <a:chOff x="7790258" y="1854903"/>
            <a:chExt cx="3413770" cy="643999"/>
          </a:xfrm>
        </p:grpSpPr>
        <p:sp>
          <p:nvSpPr>
            <p:cNvPr id="17" name="TextBox 24"/>
            <p:cNvSpPr txBox="1"/>
            <p:nvPr/>
          </p:nvSpPr>
          <p:spPr>
            <a:xfrm>
              <a:off x="7790258" y="2129570"/>
              <a:ext cx="3413770" cy="369332"/>
            </a:xfrm>
            <a:prstGeom prst="rect">
              <a:avLst/>
            </a:prstGeom>
            <a:noFill/>
          </p:spPr>
          <p:txBody>
            <a:bodyPr wrap="square" lIns="0" tIns="0" rIns="0" bIns="0" rtlCol="0">
              <a:spAutoFit/>
            </a:bodyPr>
            <a:lstStyle/>
            <a:p>
              <a:r>
                <a:rPr lang="zh-CN" altLang="en-US" sz="1200" dirty="0">
                  <a:solidFill>
                    <a:schemeClr val="bg1">
                      <a:lumMod val="50000"/>
                    </a:schemeClr>
                  </a:solidFill>
                  <a:latin typeface="方正清刻本悦宋简体" panose="02000000000000000000" pitchFamily="2" charset="-122"/>
                  <a:ea typeface="方正清刻本悦宋简体" panose="02000000000000000000" pitchFamily="2" charset="-122"/>
                </a:rPr>
                <a:t>此处添加详细文本描述，建议与标题相关并符合整体语言风格，语言描述尽量简洁生动</a:t>
              </a:r>
              <a:endParaRPr lang="en-GB" altLang="zh-CN" sz="1200" dirty="0">
                <a:solidFill>
                  <a:schemeClr val="bg1">
                    <a:lumMod val="50000"/>
                  </a:schemeClr>
                </a:solidFill>
                <a:latin typeface="方正清刻本悦宋简体" panose="02000000000000000000" pitchFamily="2" charset="-122"/>
                <a:ea typeface="方正清刻本悦宋简体" panose="02000000000000000000" pitchFamily="2" charset="-122"/>
              </a:endParaRPr>
            </a:p>
          </p:txBody>
        </p:sp>
        <p:sp>
          <p:nvSpPr>
            <p:cNvPr id="18" name="TextBox 25"/>
            <p:cNvSpPr txBox="1"/>
            <p:nvPr/>
          </p:nvSpPr>
          <p:spPr>
            <a:xfrm>
              <a:off x="7790258" y="1854903"/>
              <a:ext cx="2414652" cy="276999"/>
            </a:xfrm>
            <a:prstGeom prst="rect">
              <a:avLst/>
            </a:prstGeom>
            <a:noFill/>
          </p:spPr>
          <p:txBody>
            <a:bodyPr wrap="square" lIns="0" tIns="0" rIns="0" bIns="0" rtlCol="0">
              <a:spAutoFit/>
            </a:bodyPr>
            <a:lstStyle/>
            <a:p>
              <a:pPr defTabSz="1176655"/>
              <a:r>
                <a:rPr lang="zh-CN" altLang="en-US" b="1" dirty="0">
                  <a:solidFill>
                    <a:srgbClr val="005188"/>
                  </a:solidFill>
                  <a:latin typeface="方正清刻本悦宋简体" panose="02000000000000000000" pitchFamily="2" charset="-122"/>
                  <a:ea typeface="方正清刻本悦宋简体" panose="02000000000000000000" pitchFamily="2" charset="-122"/>
                </a:rPr>
                <a:t>添加标题</a:t>
              </a:r>
              <a:endParaRPr lang="en-GB" altLang="zh-CN" b="1" dirty="0">
                <a:solidFill>
                  <a:srgbClr val="005188"/>
                </a:solidFill>
                <a:latin typeface="方正清刻本悦宋简体" panose="02000000000000000000" pitchFamily="2" charset="-122"/>
                <a:ea typeface="方正清刻本悦宋简体" panose="02000000000000000000" pitchFamily="2" charset="-122"/>
              </a:endParaRPr>
            </a:p>
          </p:txBody>
        </p:sp>
      </p:grpSp>
      <p:grpSp>
        <p:nvGrpSpPr>
          <p:cNvPr id="12" name="chenying0907 11"/>
          <p:cNvGrpSpPr/>
          <p:nvPr/>
        </p:nvGrpSpPr>
        <p:grpSpPr>
          <a:xfrm>
            <a:off x="7790259" y="2782432"/>
            <a:ext cx="3332874" cy="691134"/>
            <a:chOff x="7790259" y="2782432"/>
            <a:chExt cx="3332874" cy="691134"/>
          </a:xfrm>
        </p:grpSpPr>
        <p:sp>
          <p:nvSpPr>
            <p:cNvPr id="19" name="TextBox 26"/>
            <p:cNvSpPr txBox="1"/>
            <p:nvPr/>
          </p:nvSpPr>
          <p:spPr>
            <a:xfrm>
              <a:off x="7790259" y="3104234"/>
              <a:ext cx="3332874" cy="369332"/>
            </a:xfrm>
            <a:prstGeom prst="rect">
              <a:avLst/>
            </a:prstGeom>
            <a:noFill/>
          </p:spPr>
          <p:txBody>
            <a:bodyPr wrap="square" lIns="0" tIns="0" rIns="0" bIns="0" rtlCol="0">
              <a:spAutoFit/>
            </a:bodyPr>
            <a:lstStyle/>
            <a:p>
              <a:r>
                <a:rPr lang="zh-CN" altLang="en-US" sz="1200" dirty="0">
                  <a:solidFill>
                    <a:schemeClr val="bg1">
                      <a:lumMod val="50000"/>
                    </a:schemeClr>
                  </a:solidFill>
                  <a:latin typeface="方正清刻本悦宋简体" panose="02000000000000000000" pitchFamily="2" charset="-122"/>
                  <a:ea typeface="方正清刻本悦宋简体" panose="02000000000000000000" pitchFamily="2" charset="-122"/>
                </a:rPr>
                <a:t>此处添加详细文本描述，建议与标题相关并符合整体语言风格，语言描述尽量简洁生动</a:t>
              </a:r>
              <a:endParaRPr lang="en-GB" altLang="zh-CN" sz="1200" dirty="0">
                <a:solidFill>
                  <a:schemeClr val="bg1">
                    <a:lumMod val="50000"/>
                  </a:schemeClr>
                </a:solidFill>
                <a:latin typeface="方正清刻本悦宋简体" panose="02000000000000000000" pitchFamily="2" charset="-122"/>
                <a:ea typeface="方正清刻本悦宋简体" panose="02000000000000000000" pitchFamily="2" charset="-122"/>
              </a:endParaRPr>
            </a:p>
          </p:txBody>
        </p:sp>
        <p:sp>
          <p:nvSpPr>
            <p:cNvPr id="20" name="TextBox 27"/>
            <p:cNvSpPr txBox="1"/>
            <p:nvPr/>
          </p:nvSpPr>
          <p:spPr>
            <a:xfrm>
              <a:off x="7790260" y="2782432"/>
              <a:ext cx="2414652" cy="276999"/>
            </a:xfrm>
            <a:prstGeom prst="rect">
              <a:avLst/>
            </a:prstGeom>
            <a:noFill/>
          </p:spPr>
          <p:txBody>
            <a:bodyPr wrap="square" lIns="0" tIns="0" rIns="0" bIns="0" rtlCol="0">
              <a:spAutoFit/>
            </a:bodyPr>
            <a:lstStyle/>
            <a:p>
              <a:pPr defTabSz="1176655"/>
              <a:r>
                <a:rPr lang="zh-CN" altLang="en-US" b="1" dirty="0">
                  <a:solidFill>
                    <a:srgbClr val="005188"/>
                  </a:solidFill>
                  <a:latin typeface="方正清刻本悦宋简体" panose="02000000000000000000" pitchFamily="2" charset="-122"/>
                  <a:ea typeface="方正清刻本悦宋简体" panose="02000000000000000000" pitchFamily="2" charset="-122"/>
                </a:rPr>
                <a:t>添加标题</a:t>
              </a:r>
              <a:endParaRPr lang="en-GB" altLang="zh-CN" b="1" dirty="0">
                <a:solidFill>
                  <a:srgbClr val="005188"/>
                </a:solidFill>
                <a:latin typeface="方正清刻本悦宋简体" panose="02000000000000000000" pitchFamily="2" charset="-122"/>
                <a:ea typeface="方正清刻本悦宋简体" panose="02000000000000000000" pitchFamily="2" charset="-122"/>
              </a:endParaRPr>
            </a:p>
          </p:txBody>
        </p:sp>
      </p:grpSp>
      <p:grpSp>
        <p:nvGrpSpPr>
          <p:cNvPr id="11" name="chenying0907 10"/>
          <p:cNvGrpSpPr/>
          <p:nvPr/>
        </p:nvGrpSpPr>
        <p:grpSpPr>
          <a:xfrm>
            <a:off x="7790259" y="3722654"/>
            <a:ext cx="3413768" cy="719415"/>
            <a:chOff x="7790259" y="3722654"/>
            <a:chExt cx="3413768" cy="719415"/>
          </a:xfrm>
        </p:grpSpPr>
        <p:sp>
          <p:nvSpPr>
            <p:cNvPr id="21" name="TextBox 28"/>
            <p:cNvSpPr txBox="1"/>
            <p:nvPr/>
          </p:nvSpPr>
          <p:spPr>
            <a:xfrm>
              <a:off x="7790259" y="4072737"/>
              <a:ext cx="3413768" cy="369332"/>
            </a:xfrm>
            <a:prstGeom prst="rect">
              <a:avLst/>
            </a:prstGeom>
            <a:noFill/>
          </p:spPr>
          <p:txBody>
            <a:bodyPr wrap="square" lIns="0" tIns="0" rIns="0" bIns="0" rtlCol="0">
              <a:spAutoFit/>
            </a:bodyPr>
            <a:lstStyle/>
            <a:p>
              <a:r>
                <a:rPr lang="zh-CN" altLang="en-US" sz="1200" dirty="0">
                  <a:solidFill>
                    <a:schemeClr val="bg1">
                      <a:lumMod val="50000"/>
                    </a:schemeClr>
                  </a:solidFill>
                  <a:latin typeface="方正清刻本悦宋简体" panose="02000000000000000000" pitchFamily="2" charset="-122"/>
                  <a:ea typeface="方正清刻本悦宋简体" panose="02000000000000000000" pitchFamily="2" charset="-122"/>
                </a:rPr>
                <a:t>此处添加详细文本描述，建议与标题相关并符合整体语言风格，语言描述尽量简洁生动</a:t>
              </a:r>
              <a:endParaRPr lang="en-GB" altLang="zh-CN" sz="1200" dirty="0">
                <a:solidFill>
                  <a:schemeClr val="bg1">
                    <a:lumMod val="50000"/>
                  </a:schemeClr>
                </a:solidFill>
                <a:latin typeface="方正清刻本悦宋简体" panose="02000000000000000000" pitchFamily="2" charset="-122"/>
                <a:ea typeface="方正清刻本悦宋简体" panose="02000000000000000000" pitchFamily="2" charset="-122"/>
              </a:endParaRPr>
            </a:p>
          </p:txBody>
        </p:sp>
        <p:sp>
          <p:nvSpPr>
            <p:cNvPr id="22" name="TextBox 29"/>
            <p:cNvSpPr txBox="1"/>
            <p:nvPr/>
          </p:nvSpPr>
          <p:spPr>
            <a:xfrm>
              <a:off x="7790259" y="3722654"/>
              <a:ext cx="2414652" cy="276999"/>
            </a:xfrm>
            <a:prstGeom prst="rect">
              <a:avLst/>
            </a:prstGeom>
            <a:noFill/>
          </p:spPr>
          <p:txBody>
            <a:bodyPr wrap="square" lIns="0" tIns="0" rIns="0" bIns="0" rtlCol="0">
              <a:spAutoFit/>
            </a:bodyPr>
            <a:lstStyle/>
            <a:p>
              <a:pPr defTabSz="1176655"/>
              <a:r>
                <a:rPr lang="zh-CN" altLang="en-US" b="1" dirty="0">
                  <a:solidFill>
                    <a:srgbClr val="005188"/>
                  </a:solidFill>
                  <a:latin typeface="方正清刻本悦宋简体" panose="02000000000000000000" pitchFamily="2" charset="-122"/>
                  <a:ea typeface="方正清刻本悦宋简体" panose="02000000000000000000" pitchFamily="2" charset="-122"/>
                </a:rPr>
                <a:t>添加标题</a:t>
              </a:r>
              <a:endParaRPr lang="en-GB" altLang="zh-CN" b="1" dirty="0">
                <a:solidFill>
                  <a:srgbClr val="005188"/>
                </a:solidFill>
                <a:latin typeface="方正清刻本悦宋简体" panose="02000000000000000000" pitchFamily="2" charset="-122"/>
                <a:ea typeface="方正清刻本悦宋简体" panose="02000000000000000000" pitchFamily="2" charset="-122"/>
              </a:endParaRPr>
            </a:p>
          </p:txBody>
        </p:sp>
      </p:grpSp>
      <p:grpSp>
        <p:nvGrpSpPr>
          <p:cNvPr id="10" name="chenying0907 9"/>
          <p:cNvGrpSpPr/>
          <p:nvPr/>
        </p:nvGrpSpPr>
        <p:grpSpPr>
          <a:xfrm>
            <a:off x="7790255" y="4685382"/>
            <a:ext cx="3332877" cy="719413"/>
            <a:chOff x="7790255" y="4685382"/>
            <a:chExt cx="3332877" cy="719413"/>
          </a:xfrm>
        </p:grpSpPr>
        <p:sp>
          <p:nvSpPr>
            <p:cNvPr id="23" name="TextBox 30"/>
            <p:cNvSpPr txBox="1"/>
            <p:nvPr/>
          </p:nvSpPr>
          <p:spPr>
            <a:xfrm>
              <a:off x="7790255" y="5035463"/>
              <a:ext cx="3332877" cy="369332"/>
            </a:xfrm>
            <a:prstGeom prst="rect">
              <a:avLst/>
            </a:prstGeom>
            <a:noFill/>
          </p:spPr>
          <p:txBody>
            <a:bodyPr wrap="square" lIns="0" tIns="0" rIns="0" bIns="0" rtlCol="0">
              <a:spAutoFit/>
            </a:bodyPr>
            <a:lstStyle/>
            <a:p>
              <a:r>
                <a:rPr lang="zh-CN" altLang="en-US" sz="1200" dirty="0">
                  <a:solidFill>
                    <a:schemeClr val="bg1">
                      <a:lumMod val="50000"/>
                    </a:schemeClr>
                  </a:solidFill>
                  <a:latin typeface="方正清刻本悦宋简体" panose="02000000000000000000" pitchFamily="2" charset="-122"/>
                  <a:ea typeface="方正清刻本悦宋简体" panose="02000000000000000000" pitchFamily="2" charset="-122"/>
                </a:rPr>
                <a:t>此处添加详细文本描述，建议与标题相关并符合整体语言风格，语言描述尽量简洁生动</a:t>
              </a:r>
              <a:endParaRPr lang="en-GB" altLang="zh-CN" sz="1200" dirty="0">
                <a:solidFill>
                  <a:schemeClr val="bg1">
                    <a:lumMod val="50000"/>
                  </a:schemeClr>
                </a:solidFill>
                <a:latin typeface="方正清刻本悦宋简体" panose="02000000000000000000" pitchFamily="2" charset="-122"/>
                <a:ea typeface="方正清刻本悦宋简体" panose="02000000000000000000" pitchFamily="2" charset="-122"/>
              </a:endParaRPr>
            </a:p>
          </p:txBody>
        </p:sp>
        <p:sp>
          <p:nvSpPr>
            <p:cNvPr id="24" name="TextBox 31"/>
            <p:cNvSpPr txBox="1"/>
            <p:nvPr/>
          </p:nvSpPr>
          <p:spPr>
            <a:xfrm>
              <a:off x="7790257" y="4685382"/>
              <a:ext cx="2414652" cy="276999"/>
            </a:xfrm>
            <a:prstGeom prst="rect">
              <a:avLst/>
            </a:prstGeom>
            <a:noFill/>
          </p:spPr>
          <p:txBody>
            <a:bodyPr wrap="square" lIns="0" tIns="0" rIns="0" bIns="0" rtlCol="0">
              <a:spAutoFit/>
            </a:bodyPr>
            <a:lstStyle/>
            <a:p>
              <a:pPr defTabSz="1176655"/>
              <a:r>
                <a:rPr lang="zh-CN" altLang="en-US" b="1" dirty="0">
                  <a:solidFill>
                    <a:srgbClr val="005188"/>
                  </a:solidFill>
                  <a:latin typeface="方正清刻本悦宋简体" panose="02000000000000000000" pitchFamily="2" charset="-122"/>
                  <a:ea typeface="方正清刻本悦宋简体" panose="02000000000000000000" pitchFamily="2" charset="-122"/>
                </a:rPr>
                <a:t>添加标题</a:t>
              </a:r>
              <a:endParaRPr lang="en-GB" altLang="zh-CN" b="1" dirty="0">
                <a:solidFill>
                  <a:srgbClr val="005188"/>
                </a:solidFill>
                <a:latin typeface="方正清刻本悦宋简体" panose="02000000000000000000" pitchFamily="2" charset="-122"/>
                <a:ea typeface="方正清刻本悦宋简体" panose="02000000000000000000" pitchFamily="2" charset="-122"/>
              </a:endParaRPr>
            </a:p>
          </p:txBody>
        </p:sp>
      </p:grpSp>
      <p:grpSp>
        <p:nvGrpSpPr>
          <p:cNvPr id="5" name="chenying0907 4"/>
          <p:cNvGrpSpPr/>
          <p:nvPr/>
        </p:nvGrpSpPr>
        <p:grpSpPr>
          <a:xfrm>
            <a:off x="6807170" y="1854903"/>
            <a:ext cx="647145" cy="647145"/>
            <a:chOff x="6807170" y="1854903"/>
            <a:chExt cx="647145" cy="647145"/>
          </a:xfrm>
        </p:grpSpPr>
        <p:sp>
          <p:nvSpPr>
            <p:cNvPr id="4" name="Shape 987"/>
            <p:cNvSpPr/>
            <p:nvPr/>
          </p:nvSpPr>
          <p:spPr>
            <a:xfrm>
              <a:off x="6807170" y="1854903"/>
              <a:ext cx="647145" cy="647145"/>
            </a:xfrm>
            <a:prstGeom prst="rect">
              <a:avLst/>
            </a:prstGeom>
            <a:solidFill>
              <a:srgbClr val="005188"/>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rgbClr val="FFFFFF"/>
                </a:solidFill>
                <a:latin typeface="微软雅黑" panose="020B0503020204020204" pitchFamily="34" charset="-122"/>
                <a:ea typeface="Helvetica Light"/>
                <a:cs typeface="Helvetica Light"/>
                <a:sym typeface="Helvetica Light"/>
              </a:endParaRPr>
            </a:p>
          </p:txBody>
        </p:sp>
        <p:pic>
          <p:nvPicPr>
            <p:cNvPr id="26"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5745" y="1927455"/>
              <a:ext cx="416359" cy="54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chenying0907 6"/>
          <p:cNvGrpSpPr/>
          <p:nvPr/>
        </p:nvGrpSpPr>
        <p:grpSpPr>
          <a:xfrm>
            <a:off x="6807170" y="2814521"/>
            <a:ext cx="647145" cy="647145"/>
            <a:chOff x="6807170" y="2814521"/>
            <a:chExt cx="647145" cy="647145"/>
          </a:xfrm>
        </p:grpSpPr>
        <p:sp>
          <p:nvSpPr>
            <p:cNvPr id="6" name="Shape 990"/>
            <p:cNvSpPr/>
            <p:nvPr/>
          </p:nvSpPr>
          <p:spPr>
            <a:xfrm>
              <a:off x="6807170" y="2814521"/>
              <a:ext cx="647145" cy="647145"/>
            </a:xfrm>
            <a:prstGeom prst="rect">
              <a:avLst/>
            </a:prstGeom>
            <a:solidFill>
              <a:srgbClr val="005188"/>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rgbClr val="FFFFFF"/>
                </a:solidFill>
                <a:latin typeface="微软雅黑" panose="020B0503020204020204" pitchFamily="34" charset="-122"/>
                <a:ea typeface="Helvetica Light"/>
                <a:cs typeface="Helvetica Light"/>
                <a:sym typeface="Helvetica Light"/>
              </a:endParaRPr>
            </a:p>
          </p:txBody>
        </p:sp>
        <p:pic>
          <p:nvPicPr>
            <p:cNvPr id="27"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906" y="2983107"/>
              <a:ext cx="518812" cy="32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chenying0907 7"/>
          <p:cNvGrpSpPr/>
          <p:nvPr/>
        </p:nvGrpSpPr>
        <p:grpSpPr>
          <a:xfrm>
            <a:off x="6807170" y="3772278"/>
            <a:ext cx="647145" cy="647145"/>
            <a:chOff x="6807170" y="3772278"/>
            <a:chExt cx="647145" cy="647145"/>
          </a:xfrm>
        </p:grpSpPr>
        <p:sp>
          <p:nvSpPr>
            <p:cNvPr id="13" name="Shape 998"/>
            <p:cNvSpPr/>
            <p:nvPr/>
          </p:nvSpPr>
          <p:spPr>
            <a:xfrm>
              <a:off x="6807170" y="3772278"/>
              <a:ext cx="647145" cy="647145"/>
            </a:xfrm>
            <a:prstGeom prst="rect">
              <a:avLst/>
            </a:prstGeom>
            <a:solidFill>
              <a:srgbClr val="005188"/>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rgbClr val="FFFFFF"/>
                </a:solidFill>
                <a:latin typeface="微软雅黑" panose="020B0503020204020204" pitchFamily="34" charset="-122"/>
                <a:ea typeface="Helvetica Light"/>
                <a:cs typeface="Helvetica Light"/>
                <a:sym typeface="Helvetica Light"/>
              </a:endParaRPr>
            </a:p>
          </p:txBody>
        </p:sp>
        <p:pic>
          <p:nvPicPr>
            <p:cNvPr id="28"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9556" y="3868617"/>
              <a:ext cx="427684" cy="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chenying0907 8"/>
          <p:cNvGrpSpPr/>
          <p:nvPr/>
        </p:nvGrpSpPr>
        <p:grpSpPr>
          <a:xfrm>
            <a:off x="6810997" y="4712438"/>
            <a:ext cx="647145" cy="647145"/>
            <a:chOff x="6810997" y="4712438"/>
            <a:chExt cx="647145" cy="647145"/>
          </a:xfrm>
        </p:grpSpPr>
        <p:sp>
          <p:nvSpPr>
            <p:cNvPr id="15" name="Shape 1001"/>
            <p:cNvSpPr/>
            <p:nvPr/>
          </p:nvSpPr>
          <p:spPr>
            <a:xfrm>
              <a:off x="6810997" y="4712438"/>
              <a:ext cx="647145" cy="647145"/>
            </a:xfrm>
            <a:prstGeom prst="rect">
              <a:avLst/>
            </a:prstGeom>
            <a:solidFill>
              <a:srgbClr val="005188"/>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rgbClr val="FFFFFF"/>
                </a:solidFill>
                <a:latin typeface="微软雅黑" panose="020B0503020204020204" pitchFamily="34" charset="-122"/>
                <a:ea typeface="Helvetica Light"/>
                <a:cs typeface="Helvetica Light"/>
                <a:sym typeface="Helvetica Light"/>
              </a:endParaRPr>
            </a:p>
          </p:txBody>
        </p:sp>
        <p:pic>
          <p:nvPicPr>
            <p:cNvPr id="29" name="图片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8056" y="4848560"/>
              <a:ext cx="470684" cy="37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 name="图片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987" y="1854903"/>
            <a:ext cx="5272257" cy="350468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10"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799"/>
                            </p:stCondLst>
                            <p:childTnLst>
                              <p:par>
                                <p:cTn id="19" presetID="2" presetClass="entr" presetSubtype="8" decel="10000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2299"/>
                            </p:stCondLst>
                            <p:childTnLst>
                              <p:par>
                                <p:cTn id="28" presetID="2" presetClass="entr" presetSubtype="8" decel="10000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2" decel="10000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par>
                          <p:cTn id="36" fill="hold">
                            <p:stCondLst>
                              <p:cond delay="2799"/>
                            </p:stCondLst>
                            <p:childTnLst>
                              <p:par>
                                <p:cTn id="37" presetID="2" presetClass="entr" presetSubtype="8" decel="10000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par>
                          <p:cTn id="45" fill="hold">
                            <p:stCondLst>
                              <p:cond delay="3299"/>
                            </p:stCondLst>
                            <p:childTnLst>
                              <p:par>
                                <p:cTn id="46" presetID="2" presetClass="entr" presetSubtype="8" decel="10000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0-#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815" y="24716"/>
            <a:ext cx="6852561" cy="6833284"/>
          </a:xfrm>
          <a:prstGeom prst="rect">
            <a:avLst/>
          </a:prstGeom>
        </p:spPr>
      </p:pic>
      <p:sp>
        <p:nvSpPr>
          <p:cNvPr id="3" name="TextBox 37"/>
          <p:cNvSpPr txBox="1"/>
          <p:nvPr/>
        </p:nvSpPr>
        <p:spPr>
          <a:xfrm>
            <a:off x="7565268" y="2437558"/>
            <a:ext cx="2687096" cy="584775"/>
          </a:xfrm>
          <a:prstGeom prst="rect">
            <a:avLst/>
          </a:prstGeom>
          <a:noFill/>
        </p:spPr>
        <p:txBody>
          <a:bodyPr wrap="square" lIns="0" rIns="0" rtlCol="0">
            <a:spAutoFit/>
          </a:bodyPr>
          <a:lstStyle/>
          <a:p>
            <a:r>
              <a:rPr lang="en-US" altLang="zh-CN" sz="32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01 </a:t>
            </a:r>
            <a:r>
              <a:rPr lang="zh-CN" altLang="en-US" sz="32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教学分析</a:t>
            </a:r>
            <a:endParaRPr lang="zh-CN" altLang="en-US" sz="32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
        <p:nvSpPr>
          <p:cNvPr id="4" name="TextBox 37"/>
          <p:cNvSpPr txBox="1"/>
          <p:nvPr/>
        </p:nvSpPr>
        <p:spPr>
          <a:xfrm>
            <a:off x="7565268" y="3304507"/>
            <a:ext cx="2437714" cy="584775"/>
          </a:xfrm>
          <a:prstGeom prst="rect">
            <a:avLst/>
          </a:prstGeom>
          <a:noFill/>
        </p:spPr>
        <p:txBody>
          <a:bodyPr wrap="square" lIns="0" rIns="0" rtlCol="0">
            <a:spAutoFit/>
          </a:bodyPr>
          <a:lstStyle/>
          <a:p>
            <a:r>
              <a:rPr lang="en-US" altLang="zh-CN" sz="32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02 </a:t>
            </a:r>
            <a:r>
              <a:rPr lang="zh-CN" altLang="en-US" sz="32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教学设计</a:t>
            </a:r>
            <a:endParaRPr lang="zh-CN" altLang="en-US" sz="32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
        <p:nvSpPr>
          <p:cNvPr id="5" name="TextBox 37"/>
          <p:cNvSpPr txBox="1"/>
          <p:nvPr/>
        </p:nvSpPr>
        <p:spPr>
          <a:xfrm>
            <a:off x="7565268" y="4171456"/>
            <a:ext cx="2437714" cy="584775"/>
          </a:xfrm>
          <a:prstGeom prst="rect">
            <a:avLst/>
          </a:prstGeom>
          <a:noFill/>
        </p:spPr>
        <p:txBody>
          <a:bodyPr wrap="square" lIns="0" rIns="0" rtlCol="0">
            <a:spAutoFit/>
          </a:bodyPr>
          <a:lstStyle/>
          <a:p>
            <a:r>
              <a:rPr lang="en-US" altLang="zh-CN" sz="32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03 </a:t>
            </a:r>
            <a:r>
              <a:rPr lang="zh-CN" altLang="en-US" sz="32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教学过程</a:t>
            </a:r>
            <a:endParaRPr lang="zh-CN" altLang="en-US" sz="32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
        <p:nvSpPr>
          <p:cNvPr id="6" name="TextBox 37"/>
          <p:cNvSpPr txBox="1"/>
          <p:nvPr/>
        </p:nvSpPr>
        <p:spPr>
          <a:xfrm>
            <a:off x="7565268" y="5038405"/>
            <a:ext cx="2437714" cy="584775"/>
          </a:xfrm>
          <a:prstGeom prst="rect">
            <a:avLst/>
          </a:prstGeom>
          <a:noFill/>
        </p:spPr>
        <p:txBody>
          <a:bodyPr wrap="square" lIns="0" rIns="0" rtlCol="0">
            <a:spAutoFit/>
          </a:bodyPr>
          <a:lstStyle/>
          <a:p>
            <a:r>
              <a:rPr lang="en-US" altLang="zh-CN" sz="32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04 </a:t>
            </a:r>
            <a:r>
              <a:rPr lang="zh-CN" altLang="en-US" sz="32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教学反思</a:t>
            </a:r>
            <a:endParaRPr lang="zh-CN" altLang="en-US" sz="32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grpSp>
        <p:nvGrpSpPr>
          <p:cNvPr id="7" name="chenying0907 6"/>
          <p:cNvGrpSpPr/>
          <p:nvPr/>
        </p:nvGrpSpPr>
        <p:grpSpPr bwMode="auto">
          <a:xfrm>
            <a:off x="7770784" y="1042857"/>
            <a:ext cx="1591874" cy="1158691"/>
            <a:chOff x="336295" y="1977204"/>
            <a:chExt cx="2377164" cy="1159163"/>
          </a:xfrm>
        </p:grpSpPr>
        <p:sp>
          <p:nvSpPr>
            <p:cNvPr id="8" name="文本框 38"/>
            <p:cNvSpPr txBox="1"/>
            <p:nvPr/>
          </p:nvSpPr>
          <p:spPr>
            <a:xfrm>
              <a:off x="336295" y="2674514"/>
              <a:ext cx="2377164" cy="461853"/>
            </a:xfrm>
            <a:prstGeom prst="rect">
              <a:avLst/>
            </a:prstGeom>
            <a:noFill/>
          </p:spPr>
          <p:txBody>
            <a:bodyPr wrap="square">
              <a:spAutoFit/>
            </a:bodyPr>
            <a:lstStyle/>
            <a:p>
              <a:pPr eaLnBrk="1" fontAlgn="auto" hangingPunct="1">
                <a:spcBef>
                  <a:spcPts val="0"/>
                </a:spcBef>
                <a:spcAft>
                  <a:spcPts val="0"/>
                </a:spcAft>
                <a:defRPr/>
              </a:pPr>
              <a:r>
                <a:rPr lang="en-US" altLang="zh-CN" sz="24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CONTENTS</a:t>
              </a:r>
              <a:endParaRPr lang="zh-CN" altLang="en-US" sz="24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
          <p:nvSpPr>
            <p:cNvPr id="9" name="文本框 11"/>
            <p:cNvSpPr txBox="1"/>
            <p:nvPr/>
          </p:nvSpPr>
          <p:spPr>
            <a:xfrm>
              <a:off x="407836" y="1977204"/>
              <a:ext cx="2289976" cy="769754"/>
            </a:xfrm>
            <a:prstGeom prst="rect">
              <a:avLst/>
            </a:prstGeom>
            <a:noFill/>
          </p:spPr>
          <p:txBody>
            <a:bodyPr wrap="square">
              <a:spAutoFit/>
            </a:bodyPr>
            <a:lstStyle/>
            <a:p>
              <a:pPr eaLnBrk="1" fontAlgn="auto" hangingPunct="1">
                <a:spcBef>
                  <a:spcPts val="0"/>
                </a:spcBef>
                <a:spcAft>
                  <a:spcPts val="0"/>
                </a:spcAft>
                <a:defRPr/>
              </a:pPr>
              <a:r>
                <a:rPr lang="zh-CN" altLang="en-US" sz="4400" spc="6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目录</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666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750"/>
                                        <p:tgtEl>
                                          <p:spTgt spid="3"/>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750"/>
                                        <p:tgtEl>
                                          <p:spTgt spid="4"/>
                                        </p:tgtEl>
                                      </p:cBhvr>
                                    </p:animEffect>
                                  </p:childTnLst>
                                </p:cTn>
                              </p:par>
                            </p:childTnLst>
                          </p:cTn>
                        </p:par>
                        <p:par>
                          <p:cTn id="23" fill="hold">
                            <p:stCondLst>
                              <p:cond delay="35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750"/>
                                        <p:tgtEl>
                                          <p:spTgt spid="5"/>
                                        </p:tgtEl>
                                      </p:cBhvr>
                                    </p:animEffect>
                                  </p:childTnLst>
                                </p:cTn>
                              </p:par>
                            </p:childTnLst>
                          </p:cTn>
                        </p:par>
                        <p:par>
                          <p:cTn id="27" fill="hold">
                            <p:stCondLst>
                              <p:cond delay="4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教学过程</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课堂实施</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07" y="1526242"/>
            <a:ext cx="5519016" cy="4427015"/>
          </a:xfrm>
          <a:prstGeom prst="rect">
            <a:avLst/>
          </a:prstGeom>
        </p:spPr>
      </p:pic>
      <p:sp>
        <p:nvSpPr>
          <p:cNvPr id="6" name="矩形 5"/>
          <p:cNvSpPr/>
          <p:nvPr/>
        </p:nvSpPr>
        <p:spPr>
          <a:xfrm>
            <a:off x="1074407" y="1533828"/>
            <a:ext cx="5522389" cy="4419429"/>
          </a:xfrm>
          <a:prstGeom prst="rect">
            <a:avLst/>
          </a:prstGeom>
          <a:solidFill>
            <a:srgbClr val="00518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1559866" y="5580187"/>
            <a:ext cx="902811" cy="307777"/>
          </a:xfrm>
          <a:prstGeom prst="rect">
            <a:avLst/>
          </a:prstGeom>
          <a:noFill/>
        </p:spPr>
        <p:txBody>
          <a:bodyPr wrap="none" rtlCol="0">
            <a:spAutoFit/>
          </a:bodyPr>
          <a:lstStyle/>
          <a:p>
            <a:r>
              <a:rPr lang="zh-CN" altLang="en-US" sz="1400" b="1" dirty="0">
                <a:solidFill>
                  <a:schemeClr val="bg1"/>
                </a:solidFill>
                <a:latin typeface="方正清刻本悦宋简体" panose="02000000000000000000" pitchFamily="2" charset="-122"/>
                <a:ea typeface="方正清刻本悦宋简体" panose="02000000000000000000" pitchFamily="2" charset="-122"/>
              </a:rPr>
              <a:t>第一季度</a:t>
            </a:r>
          </a:p>
        </p:txBody>
      </p:sp>
      <p:sp>
        <p:nvSpPr>
          <p:cNvPr id="12" name="文本框 11"/>
          <p:cNvSpPr txBox="1"/>
          <p:nvPr/>
        </p:nvSpPr>
        <p:spPr>
          <a:xfrm>
            <a:off x="2764665" y="5580186"/>
            <a:ext cx="902811" cy="307777"/>
          </a:xfrm>
          <a:prstGeom prst="rect">
            <a:avLst/>
          </a:prstGeom>
          <a:noFill/>
        </p:spPr>
        <p:txBody>
          <a:bodyPr wrap="none" rtlCol="0">
            <a:spAutoFit/>
          </a:bodyPr>
          <a:lstStyle/>
          <a:p>
            <a:r>
              <a:rPr lang="zh-CN" altLang="en-US" sz="1400" b="1" dirty="0" smtClean="0">
                <a:solidFill>
                  <a:schemeClr val="bg1"/>
                </a:solidFill>
                <a:latin typeface="方正清刻本悦宋简体" panose="02000000000000000000" pitchFamily="2" charset="-122"/>
                <a:ea typeface="方正清刻本悦宋简体" panose="02000000000000000000" pitchFamily="2" charset="-122"/>
              </a:rPr>
              <a:t>第二季度</a:t>
            </a:r>
            <a:endParaRPr lang="zh-CN" altLang="en-US" sz="1400" b="1"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3" name="文本框 12"/>
          <p:cNvSpPr txBox="1"/>
          <p:nvPr/>
        </p:nvSpPr>
        <p:spPr>
          <a:xfrm>
            <a:off x="5106328" y="5580185"/>
            <a:ext cx="902811" cy="307777"/>
          </a:xfrm>
          <a:prstGeom prst="rect">
            <a:avLst/>
          </a:prstGeom>
          <a:noFill/>
        </p:spPr>
        <p:txBody>
          <a:bodyPr wrap="none" rtlCol="0">
            <a:spAutoFit/>
          </a:bodyPr>
          <a:lstStyle/>
          <a:p>
            <a:r>
              <a:rPr lang="zh-CN" altLang="en-US" sz="1400" b="1" dirty="0" smtClean="0">
                <a:solidFill>
                  <a:schemeClr val="bg1"/>
                </a:solidFill>
                <a:latin typeface="方正清刻本悦宋简体" panose="02000000000000000000" pitchFamily="2" charset="-122"/>
                <a:ea typeface="方正清刻本悦宋简体" panose="02000000000000000000" pitchFamily="2" charset="-122"/>
              </a:rPr>
              <a:t>第四季度</a:t>
            </a:r>
            <a:endParaRPr lang="zh-CN" altLang="en-US" sz="1400" b="1"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4" name="文本框 13"/>
          <p:cNvSpPr txBox="1"/>
          <p:nvPr/>
        </p:nvSpPr>
        <p:spPr>
          <a:xfrm>
            <a:off x="3969464" y="5580185"/>
            <a:ext cx="902811" cy="307777"/>
          </a:xfrm>
          <a:prstGeom prst="rect">
            <a:avLst/>
          </a:prstGeom>
          <a:noFill/>
        </p:spPr>
        <p:txBody>
          <a:bodyPr wrap="none" rtlCol="0">
            <a:spAutoFit/>
          </a:bodyPr>
          <a:lstStyle/>
          <a:p>
            <a:r>
              <a:rPr lang="zh-CN" altLang="en-US" sz="1400" b="1" dirty="0" smtClean="0">
                <a:solidFill>
                  <a:schemeClr val="bg1"/>
                </a:solidFill>
                <a:latin typeface="方正清刻本悦宋简体" panose="02000000000000000000" pitchFamily="2" charset="-122"/>
                <a:ea typeface="方正清刻本悦宋简体" panose="02000000000000000000" pitchFamily="2" charset="-122"/>
              </a:rPr>
              <a:t>第三季度</a:t>
            </a:r>
            <a:endParaRPr lang="zh-CN" altLang="en-US" sz="1400" b="1"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5" name="文本框 14"/>
          <p:cNvSpPr txBox="1"/>
          <p:nvPr/>
        </p:nvSpPr>
        <p:spPr>
          <a:xfrm>
            <a:off x="1679116" y="3433876"/>
            <a:ext cx="812624" cy="369332"/>
          </a:xfrm>
          <a:prstGeom prst="rect">
            <a:avLst/>
          </a:prstGeom>
          <a:noFill/>
        </p:spPr>
        <p:txBody>
          <a:bodyPr wrap="square" rtlCol="0">
            <a:spAutoFit/>
          </a:bodyPr>
          <a:lstStyle/>
          <a:p>
            <a:r>
              <a:rPr lang="en-US" altLang="zh-CN" b="1" dirty="0" smtClean="0">
                <a:solidFill>
                  <a:schemeClr val="bg1"/>
                </a:solidFill>
                <a:latin typeface="方正兰亭超细黑简体" panose="02000000000000000000" pitchFamily="2" charset="-122"/>
                <a:ea typeface="方正兰亭超细黑简体" panose="02000000000000000000" pitchFamily="2" charset="-122"/>
              </a:rPr>
              <a:t>35%</a:t>
            </a:r>
            <a:endParaRPr lang="zh-CN" altLang="en-US"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6" name="文本框 15"/>
          <p:cNvSpPr txBox="1"/>
          <p:nvPr/>
        </p:nvSpPr>
        <p:spPr>
          <a:xfrm>
            <a:off x="2824767" y="3167654"/>
            <a:ext cx="812624" cy="369332"/>
          </a:xfrm>
          <a:prstGeom prst="rect">
            <a:avLst/>
          </a:prstGeom>
          <a:noFill/>
        </p:spPr>
        <p:txBody>
          <a:bodyPr wrap="square" rtlCol="0">
            <a:spAutoFit/>
          </a:bodyPr>
          <a:lstStyle/>
          <a:p>
            <a:r>
              <a:rPr lang="en-US" altLang="zh-CN" b="1" dirty="0" smtClean="0">
                <a:solidFill>
                  <a:schemeClr val="bg1"/>
                </a:solidFill>
                <a:latin typeface="方正兰亭超细黑简体" panose="02000000000000000000" pitchFamily="2" charset="-122"/>
                <a:ea typeface="方正兰亭超细黑简体" panose="02000000000000000000" pitchFamily="2" charset="-122"/>
              </a:rPr>
              <a:t>45%</a:t>
            </a:r>
            <a:endParaRPr lang="zh-CN" altLang="en-US"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7" name="文本框 16"/>
          <p:cNvSpPr txBox="1"/>
          <p:nvPr/>
        </p:nvSpPr>
        <p:spPr>
          <a:xfrm>
            <a:off x="3970418" y="2439391"/>
            <a:ext cx="812624" cy="369332"/>
          </a:xfrm>
          <a:prstGeom prst="rect">
            <a:avLst/>
          </a:prstGeom>
          <a:noFill/>
        </p:spPr>
        <p:txBody>
          <a:bodyPr wrap="square" rtlCol="0">
            <a:spAutoFit/>
          </a:bodyPr>
          <a:lstStyle/>
          <a:p>
            <a:r>
              <a:rPr lang="en-US" altLang="zh-CN" b="1" dirty="0" smtClean="0">
                <a:solidFill>
                  <a:schemeClr val="bg1"/>
                </a:solidFill>
                <a:latin typeface="方正兰亭超细黑简体" panose="02000000000000000000" pitchFamily="2" charset="-122"/>
                <a:ea typeface="方正兰亭超细黑简体" panose="02000000000000000000" pitchFamily="2" charset="-122"/>
              </a:rPr>
              <a:t>69%</a:t>
            </a:r>
            <a:endParaRPr lang="zh-CN" altLang="en-US"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8" name="文本框 17"/>
          <p:cNvSpPr txBox="1"/>
          <p:nvPr/>
        </p:nvSpPr>
        <p:spPr>
          <a:xfrm>
            <a:off x="5132499" y="1735461"/>
            <a:ext cx="812624" cy="369332"/>
          </a:xfrm>
          <a:prstGeom prst="rect">
            <a:avLst/>
          </a:prstGeom>
          <a:noFill/>
        </p:spPr>
        <p:txBody>
          <a:bodyPr wrap="square" rtlCol="0">
            <a:spAutoFit/>
          </a:bodyPr>
          <a:lstStyle/>
          <a:p>
            <a:r>
              <a:rPr lang="en-US" altLang="zh-CN" b="1" dirty="0" smtClean="0">
                <a:solidFill>
                  <a:schemeClr val="bg1"/>
                </a:solidFill>
                <a:latin typeface="方正兰亭超细黑简体" panose="02000000000000000000" pitchFamily="2" charset="-122"/>
                <a:ea typeface="方正兰亭超细黑简体" panose="02000000000000000000" pitchFamily="2" charset="-122"/>
              </a:rPr>
              <a:t>80%</a:t>
            </a:r>
            <a:endParaRPr lang="zh-CN" altLang="en-US" b="1" dirty="0">
              <a:solidFill>
                <a:schemeClr val="bg1"/>
              </a:solidFill>
              <a:latin typeface="方正兰亭超细黑简体" panose="02000000000000000000" pitchFamily="2" charset="-122"/>
              <a:ea typeface="方正兰亭超细黑简体" panose="02000000000000000000" pitchFamily="2" charset="-122"/>
            </a:endParaRPr>
          </a:p>
        </p:txBody>
      </p:sp>
      <p:grpSp>
        <p:nvGrpSpPr>
          <p:cNvPr id="19" name="chenying0907 18"/>
          <p:cNvGrpSpPr/>
          <p:nvPr/>
        </p:nvGrpSpPr>
        <p:grpSpPr>
          <a:xfrm>
            <a:off x="7414753" y="1732729"/>
            <a:ext cx="1413327" cy="1413327"/>
            <a:chOff x="7414753" y="1732729"/>
            <a:chExt cx="1413327" cy="1413327"/>
          </a:xfrm>
        </p:grpSpPr>
        <p:sp>
          <p:nvSpPr>
            <p:cNvPr id="20" name="泪滴形 19"/>
            <p:cNvSpPr/>
            <p:nvPr/>
          </p:nvSpPr>
          <p:spPr>
            <a:xfrm rot="8100000">
              <a:off x="7414753" y="1732729"/>
              <a:ext cx="1413327" cy="1413327"/>
            </a:xfrm>
            <a:prstGeom prst="teardrop">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chenying0907 471"/>
            <p:cNvSpPr>
              <a:spLocks noEditPoints="1"/>
            </p:cNvSpPr>
            <p:nvPr/>
          </p:nvSpPr>
          <p:spPr bwMode="auto">
            <a:xfrm>
              <a:off x="7702449" y="2123725"/>
              <a:ext cx="754606" cy="576518"/>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chemeClr val="bg1"/>
            </a:solidFill>
            <a:ln>
              <a:noFill/>
            </a:ln>
            <a:effectLst/>
          </p:spPr>
          <p:txBody>
            <a:bodyPr vert="horz" wrap="square" lIns="91440" tIns="45720" rIns="91440" bIns="45720" numCol="1" anchor="t" anchorCtr="0" compatLnSpc="1"/>
            <a:lstStyle/>
            <a:p>
              <a:endParaRPr lang="zh-CN" altLang="en-US"/>
            </a:p>
          </p:txBody>
        </p:sp>
      </p:grpSp>
      <p:sp>
        <p:nvSpPr>
          <p:cNvPr id="22" name="矩形 21"/>
          <p:cNvSpPr/>
          <p:nvPr/>
        </p:nvSpPr>
        <p:spPr>
          <a:xfrm>
            <a:off x="7469938" y="3860866"/>
            <a:ext cx="1422166" cy="461657"/>
          </a:xfrm>
          <a:prstGeom prst="rect">
            <a:avLst/>
          </a:prstGeom>
        </p:spPr>
        <p:txBody>
          <a:bodyPr wrap="none" lIns="91431" tIns="45716" rIns="91431" bIns="45716">
            <a:spAutoFit/>
          </a:bodyPr>
          <a:lstStyle/>
          <a:p>
            <a:pPr algn="ctr"/>
            <a:r>
              <a:rPr lang="zh-CN" altLang="en-US" sz="2400" b="1" dirty="0" smtClean="0">
                <a:solidFill>
                  <a:srgbClr val="005188"/>
                </a:solidFill>
                <a:latin typeface="方正清刻本悦宋简体" panose="02000000000000000000" pitchFamily="2" charset="-122"/>
                <a:ea typeface="方正清刻本悦宋简体" panose="02000000000000000000" pitchFamily="2" charset="-122"/>
              </a:rPr>
              <a:t>添加标题</a:t>
            </a:r>
            <a:endParaRPr lang="en-US" altLang="zh-CN" sz="24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23" name="矩形 47"/>
          <p:cNvSpPr>
            <a:spLocks noChangeArrowheads="1"/>
          </p:cNvSpPr>
          <p:nvPr/>
        </p:nvSpPr>
        <p:spPr bwMode="auto">
          <a:xfrm>
            <a:off x="7372892" y="4427956"/>
            <a:ext cx="3770730" cy="177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bg1">
                    <a:lumMod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在此录入上述图表的描述说明，在此录入上述图表的描述说明</a:t>
            </a:r>
            <a:r>
              <a:rPr lang="zh-CN" altLang="en-US" sz="1400" dirty="0" smtClean="0">
                <a:solidFill>
                  <a:schemeClr val="bg1">
                    <a:lumMod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a:t>
            </a:r>
            <a:r>
              <a:rPr lang="zh-CN" altLang="en-US" sz="1400" dirty="0">
                <a:solidFill>
                  <a:schemeClr val="bg1">
                    <a:lumMod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录入上述图表的描述说明。在此录入上述图表的描述说明，在此录入上述图表的描述说明，在此录入上述图表的描述说明。</a:t>
            </a:r>
          </a:p>
          <a:p>
            <a:pPr>
              <a:lnSpc>
                <a:spcPct val="130000"/>
              </a:lnSpc>
              <a:spcBef>
                <a:spcPct val="0"/>
              </a:spcBef>
              <a:buNone/>
            </a:pPr>
            <a:endParaRPr lang="zh-CN" altLang="en-US" sz="1400" dirty="0">
              <a:solidFill>
                <a:schemeClr val="bg1">
                  <a:lumMod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pic>
        <p:nvPicPr>
          <p:cNvPr id="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1832759" y="3842486"/>
            <a:ext cx="357023" cy="163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2963641" y="3618542"/>
            <a:ext cx="351214" cy="183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4184420" y="3067174"/>
            <a:ext cx="369991" cy="230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285470" y="2266233"/>
            <a:ext cx="446832" cy="308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par>
                          <p:cTn id="18" fill="hold">
                            <p:stCondLst>
                              <p:cond delay="1799"/>
                            </p:stCondLst>
                            <p:childTnLst>
                              <p:par>
                                <p:cTn id="19" presetID="47"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anim calcmode="lin" valueType="num">
                                      <p:cBhvr>
                                        <p:cTn id="22" dur="500" fill="hold"/>
                                        <p:tgtEl>
                                          <p:spTgt spid="15"/>
                                        </p:tgtEl>
                                        <p:attrNameLst>
                                          <p:attrName>ppt_x</p:attrName>
                                        </p:attrNameLst>
                                      </p:cBhvr>
                                      <p:tavLst>
                                        <p:tav tm="0">
                                          <p:val>
                                            <p:strVal val="#ppt_x"/>
                                          </p:val>
                                        </p:tav>
                                        <p:tav tm="100000">
                                          <p:val>
                                            <p:strVal val="#ppt_x"/>
                                          </p:val>
                                        </p:tav>
                                      </p:tavLst>
                                    </p:anim>
                                    <p:anim calcmode="lin" valueType="num">
                                      <p:cBhvr>
                                        <p:cTn id="23" dur="5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299"/>
                            </p:stCondLst>
                            <p:childTnLst>
                              <p:par>
                                <p:cTn id="30" presetID="22" presetClass="entr" presetSubtype="4"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par>
                          <p:cTn id="33" fill="hold">
                            <p:stCondLst>
                              <p:cond delay="2799"/>
                            </p:stCondLst>
                            <p:childTnLst>
                              <p:par>
                                <p:cTn id="34" presetID="4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strVal val="#ppt_x"/>
                                          </p:val>
                                        </p:tav>
                                        <p:tav tm="100000">
                                          <p:val>
                                            <p:strVal val="#ppt_x"/>
                                          </p:val>
                                        </p:tav>
                                      </p:tavLst>
                                    </p:anim>
                                    <p:anim calcmode="lin" valueType="num">
                                      <p:cBhvr>
                                        <p:cTn id="43" dur="50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3299"/>
                            </p:stCondLst>
                            <p:childTnLst>
                              <p:par>
                                <p:cTn id="45" presetID="22" presetClass="entr" presetSubtype="4"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par>
                          <p:cTn id="48" fill="hold">
                            <p:stCondLst>
                              <p:cond delay="3799"/>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strVal val="#ppt_x"/>
                                          </p:val>
                                        </p:tav>
                                        <p:tav tm="100000">
                                          <p:val>
                                            <p:strVal val="#ppt_x"/>
                                          </p:val>
                                        </p:tav>
                                      </p:tavLst>
                                    </p:anim>
                                    <p:anim calcmode="lin" valueType="num">
                                      <p:cBhvr>
                                        <p:cTn id="53" dur="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anim calcmode="lin" valueType="num">
                                      <p:cBhvr>
                                        <p:cTn id="57" dur="500" fill="hold"/>
                                        <p:tgtEl>
                                          <p:spTgt spid="14"/>
                                        </p:tgtEl>
                                        <p:attrNameLst>
                                          <p:attrName>ppt_x</p:attrName>
                                        </p:attrNameLst>
                                      </p:cBhvr>
                                      <p:tavLst>
                                        <p:tav tm="0">
                                          <p:val>
                                            <p:strVal val="#ppt_x"/>
                                          </p:val>
                                        </p:tav>
                                        <p:tav tm="100000">
                                          <p:val>
                                            <p:strVal val="#ppt_x"/>
                                          </p:val>
                                        </p:tav>
                                      </p:tavLst>
                                    </p:anim>
                                    <p:anim calcmode="lin" valueType="num">
                                      <p:cBhvr>
                                        <p:cTn id="58" dur="500" fill="hold"/>
                                        <p:tgtEl>
                                          <p:spTgt spid="14"/>
                                        </p:tgtEl>
                                        <p:attrNameLst>
                                          <p:attrName>ppt_y</p:attrName>
                                        </p:attrNameLst>
                                      </p:cBhvr>
                                      <p:tavLst>
                                        <p:tav tm="0">
                                          <p:val>
                                            <p:strVal val="#ppt_y+.1"/>
                                          </p:val>
                                        </p:tav>
                                        <p:tav tm="100000">
                                          <p:val>
                                            <p:strVal val="#ppt_y"/>
                                          </p:val>
                                        </p:tav>
                                      </p:tavLst>
                                    </p:anim>
                                  </p:childTnLst>
                                </p:cTn>
                              </p:par>
                            </p:childTnLst>
                          </p:cTn>
                        </p:par>
                        <p:par>
                          <p:cTn id="59" fill="hold">
                            <p:stCondLst>
                              <p:cond delay="4299"/>
                            </p:stCondLst>
                            <p:childTnLst>
                              <p:par>
                                <p:cTn id="60" presetID="22" presetClass="entr" presetSubtype="4"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par>
                          <p:cTn id="63" fill="hold">
                            <p:stCondLst>
                              <p:cond delay="4799"/>
                            </p:stCondLst>
                            <p:childTnLst>
                              <p:par>
                                <p:cTn id="64" presetID="47" presetClass="entr" presetSubtype="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anim calcmode="lin" valueType="num">
                                      <p:cBhvr>
                                        <p:cTn id="67" dur="500" fill="hold"/>
                                        <p:tgtEl>
                                          <p:spTgt spid="18"/>
                                        </p:tgtEl>
                                        <p:attrNameLst>
                                          <p:attrName>ppt_x</p:attrName>
                                        </p:attrNameLst>
                                      </p:cBhvr>
                                      <p:tavLst>
                                        <p:tav tm="0">
                                          <p:val>
                                            <p:strVal val="#ppt_x"/>
                                          </p:val>
                                        </p:tav>
                                        <p:tav tm="100000">
                                          <p:val>
                                            <p:strVal val="#ppt_x"/>
                                          </p:val>
                                        </p:tav>
                                      </p:tavLst>
                                    </p:anim>
                                    <p:anim calcmode="lin" valueType="num">
                                      <p:cBhvr>
                                        <p:cTn id="68" dur="500" fill="hold"/>
                                        <p:tgtEl>
                                          <p:spTgt spid="1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anim calcmode="lin" valueType="num">
                                      <p:cBhvr>
                                        <p:cTn id="72" dur="500" fill="hold"/>
                                        <p:tgtEl>
                                          <p:spTgt spid="13"/>
                                        </p:tgtEl>
                                        <p:attrNameLst>
                                          <p:attrName>ppt_x</p:attrName>
                                        </p:attrNameLst>
                                      </p:cBhvr>
                                      <p:tavLst>
                                        <p:tav tm="0">
                                          <p:val>
                                            <p:strVal val="#ppt_x"/>
                                          </p:val>
                                        </p:tav>
                                        <p:tav tm="100000">
                                          <p:val>
                                            <p:strVal val="#ppt_x"/>
                                          </p:val>
                                        </p:tav>
                                      </p:tavLst>
                                    </p:anim>
                                    <p:anim calcmode="lin" valueType="num">
                                      <p:cBhvr>
                                        <p:cTn id="73" dur="500" fill="hold"/>
                                        <p:tgtEl>
                                          <p:spTgt spid="13"/>
                                        </p:tgtEl>
                                        <p:attrNameLst>
                                          <p:attrName>ppt_y</p:attrName>
                                        </p:attrNameLst>
                                      </p:cBhvr>
                                      <p:tavLst>
                                        <p:tav tm="0">
                                          <p:val>
                                            <p:strVal val="#ppt_y+.1"/>
                                          </p:val>
                                        </p:tav>
                                        <p:tav tm="100000">
                                          <p:val>
                                            <p:strVal val="#ppt_y"/>
                                          </p:val>
                                        </p:tav>
                                      </p:tavLst>
                                    </p:anim>
                                  </p:childTnLst>
                                </p:cTn>
                              </p:par>
                            </p:childTnLst>
                          </p:cTn>
                        </p:par>
                        <p:par>
                          <p:cTn id="74" fill="hold">
                            <p:stCondLst>
                              <p:cond delay="5299"/>
                            </p:stCondLst>
                            <p:childTnLst>
                              <p:par>
                                <p:cTn id="75" presetID="47" presetClass="entr" presetSubtype="0"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anim calcmode="lin" valueType="num">
                                      <p:cBhvr>
                                        <p:cTn id="78" dur="500" fill="hold"/>
                                        <p:tgtEl>
                                          <p:spTgt spid="19"/>
                                        </p:tgtEl>
                                        <p:attrNameLst>
                                          <p:attrName>ppt_x</p:attrName>
                                        </p:attrNameLst>
                                      </p:cBhvr>
                                      <p:tavLst>
                                        <p:tav tm="0">
                                          <p:val>
                                            <p:strVal val="#ppt_x"/>
                                          </p:val>
                                        </p:tav>
                                        <p:tav tm="100000">
                                          <p:val>
                                            <p:strVal val="#ppt_x"/>
                                          </p:val>
                                        </p:tav>
                                      </p:tavLst>
                                    </p:anim>
                                    <p:anim calcmode="lin" valueType="num">
                                      <p:cBhvr>
                                        <p:cTn id="79" dur="500" fill="hold"/>
                                        <p:tgtEl>
                                          <p:spTgt spid="19"/>
                                        </p:tgtEl>
                                        <p:attrNameLst>
                                          <p:attrName>ppt_y</p:attrName>
                                        </p:attrNameLst>
                                      </p:cBhvr>
                                      <p:tavLst>
                                        <p:tav tm="0">
                                          <p:val>
                                            <p:strVal val="#ppt_y-.1"/>
                                          </p:val>
                                        </p:tav>
                                        <p:tav tm="100000">
                                          <p:val>
                                            <p:strVal val="#ppt_y"/>
                                          </p:val>
                                        </p:tav>
                                      </p:tavLst>
                                    </p:anim>
                                  </p:childTnLst>
                                </p:cTn>
                              </p:par>
                            </p:childTnLst>
                          </p:cTn>
                        </p:par>
                        <p:par>
                          <p:cTn id="80" fill="hold">
                            <p:stCondLst>
                              <p:cond delay="5799"/>
                            </p:stCondLst>
                            <p:childTnLst>
                              <p:par>
                                <p:cTn id="81" presetID="10"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childTnLst>
                          </p:cTn>
                        </p:par>
                        <p:par>
                          <p:cTn id="84" fill="hold">
                            <p:stCondLst>
                              <p:cond delay="6299"/>
                            </p:stCondLst>
                            <p:childTnLst>
                              <p:par>
                                <p:cTn id="85" presetID="14" presetClass="entr" presetSubtype="1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randombar(horizontal)">
                                      <p:cBhvr>
                                        <p:cTn id="87"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p:bldP spid="12" grpId="0"/>
      <p:bldP spid="13" grpId="0"/>
      <p:bldP spid="14" grpId="0"/>
      <p:bldP spid="15" grpId="0"/>
      <p:bldP spid="16" grpId="0"/>
      <p:bldP spid="17" grpId="0"/>
      <p:bldP spid="18"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教学过程</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课堂实施</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19" name="chenying0907 18"/>
          <p:cNvGrpSpPr/>
          <p:nvPr/>
        </p:nvGrpSpPr>
        <p:grpSpPr>
          <a:xfrm>
            <a:off x="1480387" y="2179758"/>
            <a:ext cx="1984612" cy="2113211"/>
            <a:chOff x="1480387" y="2179758"/>
            <a:chExt cx="1984612" cy="2113211"/>
          </a:xfrm>
        </p:grpSpPr>
        <p:sp>
          <p:nvSpPr>
            <p:cNvPr id="4" name="chenying0907 108"/>
            <p:cNvSpPr>
              <a:spLocks noEditPoints="1"/>
            </p:cNvSpPr>
            <p:nvPr/>
          </p:nvSpPr>
          <p:spPr bwMode="auto">
            <a:xfrm>
              <a:off x="1480387" y="2179758"/>
              <a:ext cx="1984612" cy="2113211"/>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005188"/>
            </a:solidFill>
            <a:ln w="9525">
              <a:solidFill>
                <a:schemeClr val="bg1"/>
              </a:solidFill>
              <a:round/>
            </a:ln>
          </p:spPr>
          <p:txBody>
            <a:bodyPr vert="horz" wrap="square" lIns="91440" tIns="45720" rIns="91440" bIns="45720" numCol="1" anchor="t" anchorCtr="0" compatLnSpc="1"/>
            <a:lstStyle/>
            <a:p>
              <a:endParaRPr lang="zh-CN" altLang="en-US">
                <a:solidFill>
                  <a:srgbClr val="005188"/>
                </a:solidFill>
              </a:endParaRPr>
            </a:p>
          </p:txBody>
        </p:sp>
        <p:sp>
          <p:nvSpPr>
            <p:cNvPr id="7" name="TextBox 12"/>
            <p:cNvSpPr txBox="1"/>
            <p:nvPr/>
          </p:nvSpPr>
          <p:spPr>
            <a:xfrm>
              <a:off x="2216549" y="2984620"/>
              <a:ext cx="739523" cy="923330"/>
            </a:xfrm>
            <a:prstGeom prst="rect">
              <a:avLst/>
            </a:prstGeom>
            <a:noFill/>
          </p:spPr>
          <p:txBody>
            <a:bodyPr wrap="square" rtlCol="0">
              <a:spAutoFit/>
            </a:bodyPr>
            <a:lstStyle/>
            <a:p>
              <a:r>
                <a:rPr lang="en-US" altLang="zh-CN" sz="5400" dirty="0">
                  <a:solidFill>
                    <a:srgbClr val="005188"/>
                  </a:solidFill>
                  <a:latin typeface="时尚中黑简体" panose="01010104010101010101" pitchFamily="2" charset="-122"/>
                  <a:ea typeface="时尚中黑简体" panose="01010104010101010101" pitchFamily="2" charset="-122"/>
                </a:rPr>
                <a:t>A</a:t>
              </a:r>
              <a:endParaRPr lang="zh-CN" altLang="en-US" sz="5400" dirty="0">
                <a:solidFill>
                  <a:srgbClr val="005188"/>
                </a:solidFill>
                <a:latin typeface="时尚中黑简体" panose="01010104010101010101" pitchFamily="2" charset="-122"/>
                <a:ea typeface="时尚中黑简体" panose="01010104010101010101" pitchFamily="2" charset="-122"/>
              </a:endParaRPr>
            </a:p>
          </p:txBody>
        </p:sp>
      </p:grpSp>
      <p:grpSp>
        <p:nvGrpSpPr>
          <p:cNvPr id="20" name="chenying0907 19"/>
          <p:cNvGrpSpPr/>
          <p:nvPr/>
        </p:nvGrpSpPr>
        <p:grpSpPr>
          <a:xfrm>
            <a:off x="4918371" y="2179758"/>
            <a:ext cx="1984612" cy="2113211"/>
            <a:chOff x="4918371" y="2179758"/>
            <a:chExt cx="1984612" cy="2113211"/>
          </a:xfrm>
        </p:grpSpPr>
        <p:sp>
          <p:nvSpPr>
            <p:cNvPr id="5" name="chenying0907 108"/>
            <p:cNvSpPr>
              <a:spLocks noEditPoints="1"/>
            </p:cNvSpPr>
            <p:nvPr/>
          </p:nvSpPr>
          <p:spPr bwMode="auto">
            <a:xfrm>
              <a:off x="4918371" y="2179758"/>
              <a:ext cx="1984612" cy="2113211"/>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005188"/>
            </a:solidFill>
            <a:ln w="9525">
              <a:solidFill>
                <a:schemeClr val="bg1"/>
              </a:solidFill>
              <a:round/>
            </a:ln>
          </p:spPr>
          <p:txBody>
            <a:bodyPr vert="horz" wrap="square" lIns="91440" tIns="45720" rIns="91440" bIns="45720" numCol="1" anchor="t" anchorCtr="0" compatLnSpc="1"/>
            <a:lstStyle/>
            <a:p>
              <a:endParaRPr lang="zh-CN" altLang="en-US">
                <a:solidFill>
                  <a:srgbClr val="005188"/>
                </a:solidFill>
              </a:endParaRPr>
            </a:p>
          </p:txBody>
        </p:sp>
        <p:sp>
          <p:nvSpPr>
            <p:cNvPr id="8" name="TextBox 13"/>
            <p:cNvSpPr txBox="1"/>
            <p:nvPr/>
          </p:nvSpPr>
          <p:spPr>
            <a:xfrm>
              <a:off x="5540915" y="2984620"/>
              <a:ext cx="739523" cy="923330"/>
            </a:xfrm>
            <a:prstGeom prst="rect">
              <a:avLst/>
            </a:prstGeom>
            <a:noFill/>
          </p:spPr>
          <p:txBody>
            <a:bodyPr wrap="square" rtlCol="0">
              <a:spAutoFit/>
            </a:bodyPr>
            <a:lstStyle/>
            <a:p>
              <a:r>
                <a:rPr lang="en-US" altLang="zh-CN" sz="5400" dirty="0" smtClean="0">
                  <a:solidFill>
                    <a:srgbClr val="005188"/>
                  </a:solidFill>
                  <a:latin typeface="时尚中黑简体" panose="01010104010101010101" pitchFamily="2" charset="-122"/>
                  <a:ea typeface="时尚中黑简体" panose="01010104010101010101" pitchFamily="2" charset="-122"/>
                </a:rPr>
                <a:t>B</a:t>
              </a:r>
              <a:endParaRPr lang="zh-CN" altLang="en-US" sz="5400" dirty="0">
                <a:solidFill>
                  <a:srgbClr val="005188"/>
                </a:solidFill>
                <a:latin typeface="时尚中黑简体" panose="01010104010101010101" pitchFamily="2" charset="-122"/>
                <a:ea typeface="时尚中黑简体" panose="01010104010101010101" pitchFamily="2" charset="-122"/>
              </a:endParaRPr>
            </a:p>
          </p:txBody>
        </p:sp>
      </p:grpSp>
      <p:grpSp>
        <p:nvGrpSpPr>
          <p:cNvPr id="21" name="chenying0907 20"/>
          <p:cNvGrpSpPr/>
          <p:nvPr/>
        </p:nvGrpSpPr>
        <p:grpSpPr>
          <a:xfrm>
            <a:off x="8517131" y="2179758"/>
            <a:ext cx="1984612" cy="2113211"/>
            <a:chOff x="8517131" y="2179758"/>
            <a:chExt cx="1984612" cy="2113211"/>
          </a:xfrm>
        </p:grpSpPr>
        <p:sp>
          <p:nvSpPr>
            <p:cNvPr id="6" name="chenying0907 108"/>
            <p:cNvSpPr>
              <a:spLocks noEditPoints="1"/>
            </p:cNvSpPr>
            <p:nvPr/>
          </p:nvSpPr>
          <p:spPr bwMode="auto">
            <a:xfrm>
              <a:off x="8517131" y="2179758"/>
              <a:ext cx="1984612" cy="2113211"/>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005188"/>
            </a:solidFill>
            <a:ln w="9525">
              <a:solidFill>
                <a:schemeClr val="bg1"/>
              </a:solidFill>
              <a:round/>
            </a:ln>
          </p:spPr>
          <p:txBody>
            <a:bodyPr vert="horz" wrap="square" lIns="91440" tIns="45720" rIns="91440" bIns="45720" numCol="1" anchor="t" anchorCtr="0" compatLnSpc="1"/>
            <a:lstStyle/>
            <a:p>
              <a:endParaRPr lang="zh-CN" altLang="en-US">
                <a:solidFill>
                  <a:srgbClr val="005188"/>
                </a:solidFill>
              </a:endParaRPr>
            </a:p>
          </p:txBody>
        </p:sp>
        <p:sp>
          <p:nvSpPr>
            <p:cNvPr id="9" name="TextBox 14"/>
            <p:cNvSpPr txBox="1"/>
            <p:nvPr/>
          </p:nvSpPr>
          <p:spPr>
            <a:xfrm>
              <a:off x="9139675" y="3003575"/>
              <a:ext cx="739523" cy="923330"/>
            </a:xfrm>
            <a:prstGeom prst="rect">
              <a:avLst/>
            </a:prstGeom>
            <a:noFill/>
          </p:spPr>
          <p:txBody>
            <a:bodyPr wrap="square" rtlCol="0">
              <a:spAutoFit/>
            </a:bodyPr>
            <a:lstStyle/>
            <a:p>
              <a:r>
                <a:rPr lang="en-US" altLang="zh-CN" sz="5400" dirty="0" smtClean="0">
                  <a:solidFill>
                    <a:srgbClr val="005188"/>
                  </a:solidFill>
                  <a:latin typeface="时尚中黑简体" panose="01010104010101010101" pitchFamily="2" charset="-122"/>
                  <a:ea typeface="时尚中黑简体" panose="01010104010101010101" pitchFamily="2" charset="-122"/>
                </a:rPr>
                <a:t>C</a:t>
              </a:r>
              <a:endParaRPr lang="zh-CN" altLang="en-US" sz="5400" dirty="0">
                <a:solidFill>
                  <a:srgbClr val="005188"/>
                </a:solidFill>
                <a:latin typeface="时尚中黑简体" panose="01010104010101010101" pitchFamily="2" charset="-122"/>
                <a:ea typeface="时尚中黑简体" panose="01010104010101010101" pitchFamily="2" charset="-122"/>
              </a:endParaRPr>
            </a:p>
          </p:txBody>
        </p:sp>
      </p:grpSp>
      <p:grpSp>
        <p:nvGrpSpPr>
          <p:cNvPr id="10" name="chenying0907 9"/>
          <p:cNvGrpSpPr/>
          <p:nvPr/>
        </p:nvGrpSpPr>
        <p:grpSpPr>
          <a:xfrm>
            <a:off x="1192479" y="4559262"/>
            <a:ext cx="2340466" cy="1077137"/>
            <a:chOff x="2331218" y="3800039"/>
            <a:chExt cx="2340466" cy="1077137"/>
          </a:xfrm>
        </p:grpSpPr>
        <p:sp>
          <p:nvSpPr>
            <p:cNvPr id="11" name="文本框 17"/>
            <p:cNvSpPr txBox="1">
              <a:spLocks noChangeArrowheads="1"/>
            </p:cNvSpPr>
            <p:nvPr/>
          </p:nvSpPr>
          <p:spPr bwMode="auto">
            <a:xfrm>
              <a:off x="2331218" y="4244695"/>
              <a:ext cx="2340466"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300" dirty="0">
                  <a:latin typeface="方正清刻本悦宋简体" panose="02000000000000000000" pitchFamily="2" charset="-122"/>
                  <a:ea typeface="方正清刻本悦宋简体" panose="02000000000000000000" pitchFamily="2" charset="-122"/>
                </a:rPr>
                <a:t>您的内容打在这里，或者通过复制您的文本后，在此框中选择</a:t>
              </a:r>
              <a:r>
                <a:rPr lang="zh-CN" altLang="en-US" sz="1300" dirty="0" smtClean="0">
                  <a:latin typeface="方正清刻本悦宋简体" panose="02000000000000000000" pitchFamily="2" charset="-122"/>
                  <a:ea typeface="方正清刻本悦宋简体" panose="02000000000000000000" pitchFamily="2" charset="-122"/>
                </a:rPr>
                <a:t>粘贴</a:t>
              </a:r>
              <a:r>
                <a:rPr lang="zh-CN" altLang="en-US" sz="1300" dirty="0" smtClean="0">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zh-CN" altLang="en-US" sz="1300" dirty="0">
                <a:latin typeface="方正清刻本悦宋简体" panose="02000000000000000000" pitchFamily="2" charset="-122"/>
                <a:ea typeface="方正清刻本悦宋简体" panose="02000000000000000000" pitchFamily="2" charset="-122"/>
              </a:endParaRPr>
            </a:p>
          </p:txBody>
        </p:sp>
        <p:sp>
          <p:nvSpPr>
            <p:cNvPr id="12" name="文本框 11"/>
            <p:cNvSpPr txBox="1"/>
            <p:nvPr/>
          </p:nvSpPr>
          <p:spPr>
            <a:xfrm>
              <a:off x="2952994" y="3800039"/>
              <a:ext cx="1424489" cy="400110"/>
            </a:xfrm>
            <a:prstGeom prst="rect">
              <a:avLst/>
            </a:prstGeom>
            <a:noFill/>
          </p:spPr>
          <p:txBody>
            <a:bodyPr wrap="square" rtlCol="0">
              <a:spAutoFit/>
            </a:bodyPr>
            <a:lstStyle/>
            <a:p>
              <a:pPr algn="ctr"/>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endParaRPr lang="en-US" altLang="zh-CN" sz="2000" b="1" dirty="0">
                <a:solidFill>
                  <a:srgbClr val="005188"/>
                </a:solidFill>
                <a:latin typeface="方正清刻本悦宋简体" panose="02000000000000000000" pitchFamily="2" charset="-122"/>
                <a:ea typeface="方正清刻本悦宋简体" panose="02000000000000000000" pitchFamily="2" charset="-122"/>
              </a:endParaRPr>
            </a:p>
          </p:txBody>
        </p:sp>
      </p:grpSp>
      <p:grpSp>
        <p:nvGrpSpPr>
          <p:cNvPr id="13" name="chenying0907 12"/>
          <p:cNvGrpSpPr/>
          <p:nvPr/>
        </p:nvGrpSpPr>
        <p:grpSpPr>
          <a:xfrm>
            <a:off x="4740443" y="4559262"/>
            <a:ext cx="2340466" cy="1077137"/>
            <a:chOff x="2331218" y="3800039"/>
            <a:chExt cx="2340466" cy="1077137"/>
          </a:xfrm>
        </p:grpSpPr>
        <p:sp>
          <p:nvSpPr>
            <p:cNvPr id="14" name="文本框 17"/>
            <p:cNvSpPr txBox="1">
              <a:spLocks noChangeArrowheads="1"/>
            </p:cNvSpPr>
            <p:nvPr/>
          </p:nvSpPr>
          <p:spPr bwMode="auto">
            <a:xfrm>
              <a:off x="2331218" y="4244695"/>
              <a:ext cx="2340466"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300" dirty="0">
                  <a:latin typeface="方正清刻本悦宋简体" panose="02000000000000000000" pitchFamily="2" charset="-122"/>
                  <a:ea typeface="方正清刻本悦宋简体" panose="02000000000000000000" pitchFamily="2" charset="-122"/>
                </a:rPr>
                <a:t>您的内容打在这里，或者通过复制您的文本后，在此框中选择</a:t>
              </a:r>
              <a:r>
                <a:rPr lang="zh-CN" altLang="en-US" sz="1300" dirty="0" smtClean="0">
                  <a:latin typeface="方正清刻本悦宋简体" panose="02000000000000000000" pitchFamily="2" charset="-122"/>
                  <a:ea typeface="方正清刻本悦宋简体" panose="02000000000000000000" pitchFamily="2" charset="-122"/>
                </a:rPr>
                <a:t>粘贴</a:t>
              </a:r>
              <a:r>
                <a:rPr lang="zh-CN" altLang="en-US" sz="1300" dirty="0" smtClean="0">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zh-CN" altLang="en-US" sz="1300" dirty="0">
                <a:latin typeface="方正清刻本悦宋简体" panose="02000000000000000000" pitchFamily="2" charset="-122"/>
                <a:ea typeface="方正清刻本悦宋简体" panose="02000000000000000000" pitchFamily="2" charset="-122"/>
              </a:endParaRPr>
            </a:p>
          </p:txBody>
        </p:sp>
        <p:sp>
          <p:nvSpPr>
            <p:cNvPr id="15" name="文本框 14"/>
            <p:cNvSpPr txBox="1"/>
            <p:nvPr/>
          </p:nvSpPr>
          <p:spPr>
            <a:xfrm>
              <a:off x="2952994" y="3800039"/>
              <a:ext cx="1424489" cy="400110"/>
            </a:xfrm>
            <a:prstGeom prst="rect">
              <a:avLst/>
            </a:prstGeom>
            <a:noFill/>
          </p:spPr>
          <p:txBody>
            <a:bodyPr wrap="square" rtlCol="0">
              <a:spAutoFit/>
            </a:bodyPr>
            <a:lstStyle/>
            <a:p>
              <a:pPr algn="ctr"/>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endParaRPr lang="en-US" altLang="zh-CN" sz="2000" b="1" dirty="0">
                <a:solidFill>
                  <a:srgbClr val="005188"/>
                </a:solidFill>
                <a:latin typeface="方正清刻本悦宋简体" panose="02000000000000000000" pitchFamily="2" charset="-122"/>
                <a:ea typeface="方正清刻本悦宋简体" panose="02000000000000000000" pitchFamily="2" charset="-122"/>
              </a:endParaRPr>
            </a:p>
          </p:txBody>
        </p:sp>
      </p:grpSp>
      <p:grpSp>
        <p:nvGrpSpPr>
          <p:cNvPr id="16" name="chenying0907 15"/>
          <p:cNvGrpSpPr/>
          <p:nvPr/>
        </p:nvGrpSpPr>
        <p:grpSpPr>
          <a:xfrm>
            <a:off x="8491713" y="4559262"/>
            <a:ext cx="2340466" cy="1077137"/>
            <a:chOff x="2331218" y="3800039"/>
            <a:chExt cx="2340466" cy="1077137"/>
          </a:xfrm>
        </p:grpSpPr>
        <p:sp>
          <p:nvSpPr>
            <p:cNvPr id="17" name="文本框 17"/>
            <p:cNvSpPr txBox="1">
              <a:spLocks noChangeArrowheads="1"/>
            </p:cNvSpPr>
            <p:nvPr/>
          </p:nvSpPr>
          <p:spPr bwMode="auto">
            <a:xfrm>
              <a:off x="2331218" y="4244695"/>
              <a:ext cx="2340466"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300" dirty="0">
                  <a:latin typeface="方正清刻本悦宋简体" panose="02000000000000000000" pitchFamily="2" charset="-122"/>
                  <a:ea typeface="方正清刻本悦宋简体" panose="02000000000000000000" pitchFamily="2" charset="-122"/>
                </a:rPr>
                <a:t>您的内容打在这里，或者通过复制您的文本后，在此框中选择</a:t>
              </a:r>
              <a:r>
                <a:rPr lang="zh-CN" altLang="en-US" sz="1300" dirty="0" smtClean="0">
                  <a:latin typeface="方正清刻本悦宋简体" panose="02000000000000000000" pitchFamily="2" charset="-122"/>
                  <a:ea typeface="方正清刻本悦宋简体" panose="02000000000000000000" pitchFamily="2" charset="-122"/>
                </a:rPr>
                <a:t>粘贴</a:t>
              </a:r>
              <a:r>
                <a:rPr lang="zh-CN" altLang="en-US" sz="1300" dirty="0" smtClean="0">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zh-CN" altLang="en-US" sz="1300" dirty="0">
                <a:latin typeface="方正清刻本悦宋简体" panose="02000000000000000000" pitchFamily="2" charset="-122"/>
                <a:ea typeface="方正清刻本悦宋简体" panose="02000000000000000000" pitchFamily="2" charset="-122"/>
              </a:endParaRPr>
            </a:p>
          </p:txBody>
        </p:sp>
        <p:sp>
          <p:nvSpPr>
            <p:cNvPr id="18" name="文本框 17"/>
            <p:cNvSpPr txBox="1"/>
            <p:nvPr/>
          </p:nvSpPr>
          <p:spPr>
            <a:xfrm>
              <a:off x="2952994" y="3800039"/>
              <a:ext cx="1424489" cy="400110"/>
            </a:xfrm>
            <a:prstGeom prst="rect">
              <a:avLst/>
            </a:prstGeom>
            <a:noFill/>
          </p:spPr>
          <p:txBody>
            <a:bodyPr wrap="square" rtlCol="0">
              <a:spAutoFit/>
            </a:bodyPr>
            <a:lstStyle/>
            <a:p>
              <a:pPr algn="ctr"/>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endParaRPr lang="en-US" altLang="zh-CN" sz="2000" b="1" dirty="0">
                <a:solidFill>
                  <a:srgbClr val="005188"/>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 presetClass="entr" presetSubtype="1" accel="28000" fill="hold" nodeType="afterEffect" p14:presetBounceEnd="79000">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14:bounceEnd="79000">
                                          <p:cBhvr additive="base">
                                            <p:cTn id="17" dur="1200" fill="hold"/>
                                            <p:tgtEl>
                                              <p:spTgt spid="19"/>
                                            </p:tgtEl>
                                            <p:attrNameLst>
                                              <p:attrName>ppt_x</p:attrName>
                                            </p:attrNameLst>
                                          </p:cBhvr>
                                          <p:tavLst>
                                            <p:tav tm="0">
                                              <p:val>
                                                <p:strVal val="#ppt_x"/>
                                              </p:val>
                                            </p:tav>
                                            <p:tav tm="100000">
                                              <p:val>
                                                <p:strVal val="#ppt_x"/>
                                              </p:val>
                                            </p:tav>
                                          </p:tavLst>
                                        </p:anim>
                                        <p:anim calcmode="lin" valueType="num" p14:bounceEnd="79000">
                                          <p:cBhvr additive="base">
                                            <p:cTn id="18" dur="12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2799"/>
                                </p:stCondLst>
                                <p:childTnLst>
                                  <p:par>
                                    <p:cTn id="20" presetID="2" presetClass="entr" presetSubtype="1" accel="28000" fill="hold" nodeType="afterEffect" p14:presetBounceEnd="79000">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14:bounceEnd="79000">
                                          <p:cBhvr additive="base">
                                            <p:cTn id="22" dur="1200" fill="hold"/>
                                            <p:tgtEl>
                                              <p:spTgt spid="20"/>
                                            </p:tgtEl>
                                            <p:attrNameLst>
                                              <p:attrName>ppt_x</p:attrName>
                                            </p:attrNameLst>
                                          </p:cBhvr>
                                          <p:tavLst>
                                            <p:tav tm="0">
                                              <p:val>
                                                <p:strVal val="#ppt_x"/>
                                              </p:val>
                                            </p:tav>
                                            <p:tav tm="100000">
                                              <p:val>
                                                <p:strVal val="#ppt_x"/>
                                              </p:val>
                                            </p:tav>
                                          </p:tavLst>
                                        </p:anim>
                                        <p:anim calcmode="lin" valueType="num" p14:bounceEnd="79000">
                                          <p:cBhvr additive="base">
                                            <p:cTn id="23" dur="1200" fill="hold"/>
                                            <p:tgtEl>
                                              <p:spTgt spid="20"/>
                                            </p:tgtEl>
                                            <p:attrNameLst>
                                              <p:attrName>ppt_y</p:attrName>
                                            </p:attrNameLst>
                                          </p:cBhvr>
                                          <p:tavLst>
                                            <p:tav tm="0">
                                              <p:val>
                                                <p:strVal val="0-#ppt_h/2"/>
                                              </p:val>
                                            </p:tav>
                                            <p:tav tm="100000">
                                              <p:val>
                                                <p:strVal val="#ppt_y"/>
                                              </p:val>
                                            </p:tav>
                                          </p:tavLst>
                                        </p:anim>
                                      </p:childTnLst>
                                    </p:cTn>
                                  </p:par>
                                </p:childTnLst>
                              </p:cTn>
                            </p:par>
                            <p:par>
                              <p:cTn id="24" fill="hold">
                                <p:stCondLst>
                                  <p:cond delay="4299"/>
                                </p:stCondLst>
                                <p:childTnLst>
                                  <p:par>
                                    <p:cTn id="25" presetID="2" presetClass="entr" presetSubtype="1" accel="28000" fill="hold" nodeType="afterEffect" p14:presetBounceEnd="79000">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14:bounceEnd="79000">
                                          <p:cBhvr additive="base">
                                            <p:cTn id="27" dur="1200" fill="hold"/>
                                            <p:tgtEl>
                                              <p:spTgt spid="21"/>
                                            </p:tgtEl>
                                            <p:attrNameLst>
                                              <p:attrName>ppt_x</p:attrName>
                                            </p:attrNameLst>
                                          </p:cBhvr>
                                          <p:tavLst>
                                            <p:tav tm="0">
                                              <p:val>
                                                <p:strVal val="#ppt_x"/>
                                              </p:val>
                                            </p:tav>
                                            <p:tav tm="100000">
                                              <p:val>
                                                <p:strVal val="#ppt_x"/>
                                              </p:val>
                                            </p:tav>
                                          </p:tavLst>
                                        </p:anim>
                                        <p:anim calcmode="lin" valueType="num" p14:bounceEnd="79000">
                                          <p:cBhvr additive="base">
                                            <p:cTn id="28" dur="1200" fill="hold"/>
                                            <p:tgtEl>
                                              <p:spTgt spid="21"/>
                                            </p:tgtEl>
                                            <p:attrNameLst>
                                              <p:attrName>ppt_y</p:attrName>
                                            </p:attrNameLst>
                                          </p:cBhvr>
                                          <p:tavLst>
                                            <p:tav tm="0">
                                              <p:val>
                                                <p:strVal val="0-#ppt_h/2"/>
                                              </p:val>
                                            </p:tav>
                                            <p:tav tm="100000">
                                              <p:val>
                                                <p:strVal val="#ppt_y"/>
                                              </p:val>
                                            </p:tav>
                                          </p:tavLst>
                                        </p:anim>
                                      </p:childTnLst>
                                    </p:cTn>
                                  </p:par>
                                </p:childTnLst>
                              </p:cTn>
                            </p:par>
                            <p:par>
                              <p:cTn id="29" fill="hold">
                                <p:stCondLst>
                                  <p:cond delay="5799"/>
                                </p:stCondLst>
                                <p:childTnLst>
                                  <p:par>
                                    <p:cTn id="30" presetID="2" presetClass="entr" presetSubtype="8" decel="10000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6299"/>
                                </p:stCondLst>
                                <p:childTnLst>
                                  <p:par>
                                    <p:cTn id="35" presetID="2" presetClass="entr" presetSubtype="8" decel="10000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6799"/>
                                </p:stCondLst>
                                <p:childTnLst>
                                  <p:par>
                                    <p:cTn id="40" presetID="2" presetClass="entr" presetSubtype="8"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 presetClass="entr" presetSubtype="1" accel="28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200" fill="hold"/>
                                            <p:tgtEl>
                                              <p:spTgt spid="19"/>
                                            </p:tgtEl>
                                            <p:attrNameLst>
                                              <p:attrName>ppt_x</p:attrName>
                                            </p:attrNameLst>
                                          </p:cBhvr>
                                          <p:tavLst>
                                            <p:tav tm="0">
                                              <p:val>
                                                <p:strVal val="#ppt_x"/>
                                              </p:val>
                                            </p:tav>
                                            <p:tav tm="100000">
                                              <p:val>
                                                <p:strVal val="#ppt_x"/>
                                              </p:val>
                                            </p:tav>
                                          </p:tavLst>
                                        </p:anim>
                                        <p:anim calcmode="lin" valueType="num">
                                          <p:cBhvr additive="base">
                                            <p:cTn id="18" dur="12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2799"/>
                                </p:stCondLst>
                                <p:childTnLst>
                                  <p:par>
                                    <p:cTn id="20" presetID="2" presetClass="entr" presetSubtype="1" accel="2800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200" fill="hold"/>
                                            <p:tgtEl>
                                              <p:spTgt spid="20"/>
                                            </p:tgtEl>
                                            <p:attrNameLst>
                                              <p:attrName>ppt_x</p:attrName>
                                            </p:attrNameLst>
                                          </p:cBhvr>
                                          <p:tavLst>
                                            <p:tav tm="0">
                                              <p:val>
                                                <p:strVal val="#ppt_x"/>
                                              </p:val>
                                            </p:tav>
                                            <p:tav tm="100000">
                                              <p:val>
                                                <p:strVal val="#ppt_x"/>
                                              </p:val>
                                            </p:tav>
                                          </p:tavLst>
                                        </p:anim>
                                        <p:anim calcmode="lin" valueType="num">
                                          <p:cBhvr additive="base">
                                            <p:cTn id="23" dur="1200" fill="hold"/>
                                            <p:tgtEl>
                                              <p:spTgt spid="20"/>
                                            </p:tgtEl>
                                            <p:attrNameLst>
                                              <p:attrName>ppt_y</p:attrName>
                                            </p:attrNameLst>
                                          </p:cBhvr>
                                          <p:tavLst>
                                            <p:tav tm="0">
                                              <p:val>
                                                <p:strVal val="0-#ppt_h/2"/>
                                              </p:val>
                                            </p:tav>
                                            <p:tav tm="100000">
                                              <p:val>
                                                <p:strVal val="#ppt_y"/>
                                              </p:val>
                                            </p:tav>
                                          </p:tavLst>
                                        </p:anim>
                                      </p:childTnLst>
                                    </p:cTn>
                                  </p:par>
                                </p:childTnLst>
                              </p:cTn>
                            </p:par>
                            <p:par>
                              <p:cTn id="24" fill="hold">
                                <p:stCondLst>
                                  <p:cond delay="4299"/>
                                </p:stCondLst>
                                <p:childTnLst>
                                  <p:par>
                                    <p:cTn id="25" presetID="2" presetClass="entr" presetSubtype="1" accel="2800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200" fill="hold"/>
                                            <p:tgtEl>
                                              <p:spTgt spid="21"/>
                                            </p:tgtEl>
                                            <p:attrNameLst>
                                              <p:attrName>ppt_x</p:attrName>
                                            </p:attrNameLst>
                                          </p:cBhvr>
                                          <p:tavLst>
                                            <p:tav tm="0">
                                              <p:val>
                                                <p:strVal val="#ppt_x"/>
                                              </p:val>
                                            </p:tav>
                                            <p:tav tm="100000">
                                              <p:val>
                                                <p:strVal val="#ppt_x"/>
                                              </p:val>
                                            </p:tav>
                                          </p:tavLst>
                                        </p:anim>
                                        <p:anim calcmode="lin" valueType="num">
                                          <p:cBhvr additive="base">
                                            <p:cTn id="28" dur="1200" fill="hold"/>
                                            <p:tgtEl>
                                              <p:spTgt spid="21"/>
                                            </p:tgtEl>
                                            <p:attrNameLst>
                                              <p:attrName>ppt_y</p:attrName>
                                            </p:attrNameLst>
                                          </p:cBhvr>
                                          <p:tavLst>
                                            <p:tav tm="0">
                                              <p:val>
                                                <p:strVal val="0-#ppt_h/2"/>
                                              </p:val>
                                            </p:tav>
                                            <p:tav tm="100000">
                                              <p:val>
                                                <p:strVal val="#ppt_y"/>
                                              </p:val>
                                            </p:tav>
                                          </p:tavLst>
                                        </p:anim>
                                      </p:childTnLst>
                                    </p:cTn>
                                  </p:par>
                                </p:childTnLst>
                              </p:cTn>
                            </p:par>
                            <p:par>
                              <p:cTn id="29" fill="hold">
                                <p:stCondLst>
                                  <p:cond delay="5799"/>
                                </p:stCondLst>
                                <p:childTnLst>
                                  <p:par>
                                    <p:cTn id="30" presetID="2" presetClass="entr" presetSubtype="8" decel="10000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6299"/>
                                </p:stCondLst>
                                <p:childTnLst>
                                  <p:par>
                                    <p:cTn id="35" presetID="2" presetClass="entr" presetSubtype="8" decel="10000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6799"/>
                                </p:stCondLst>
                                <p:childTnLst>
                                  <p:par>
                                    <p:cTn id="40" presetID="2" presetClass="entr" presetSubtype="8"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教学过程</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课堂实施</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4" name="任意多边形 3"/>
          <p:cNvSpPr/>
          <p:nvPr/>
        </p:nvSpPr>
        <p:spPr>
          <a:xfrm rot="5400000">
            <a:off x="7072668" y="3645294"/>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rgbClr val="005188"/>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5" name="任意多边形 4"/>
          <p:cNvSpPr/>
          <p:nvPr/>
        </p:nvSpPr>
        <p:spPr>
          <a:xfrm rot="16200000">
            <a:off x="4498536" y="3666726"/>
            <a:ext cx="893763" cy="65087"/>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rgbClr val="005188"/>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6" name="任意多边形 5"/>
          <p:cNvSpPr/>
          <p:nvPr/>
        </p:nvSpPr>
        <p:spPr>
          <a:xfrm>
            <a:off x="5785999" y="2523726"/>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rgbClr val="005188"/>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7" name="任意多边形 6"/>
          <p:cNvSpPr/>
          <p:nvPr/>
        </p:nvSpPr>
        <p:spPr>
          <a:xfrm rot="10800000">
            <a:off x="5785999" y="4833538"/>
            <a:ext cx="893762" cy="65088"/>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rgbClr val="005188"/>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nvGrpSpPr>
          <p:cNvPr id="8" name="chenying0907 7"/>
          <p:cNvGrpSpPr/>
          <p:nvPr/>
        </p:nvGrpSpPr>
        <p:grpSpPr>
          <a:xfrm>
            <a:off x="4347724" y="1945876"/>
            <a:ext cx="1260475" cy="1239837"/>
            <a:chOff x="4119563" y="2166938"/>
            <a:chExt cx="1260475" cy="1239837"/>
          </a:xfrm>
        </p:grpSpPr>
        <p:sp>
          <p:nvSpPr>
            <p:cNvPr id="9" name="椭圆 31"/>
            <p:cNvSpPr/>
            <p:nvPr/>
          </p:nvSpPr>
          <p:spPr>
            <a:xfrm>
              <a:off x="4119563" y="216693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5188"/>
                </a:solidFill>
                <a:latin typeface="方正清刻本悦宋简体" panose="02000000000000000000" pitchFamily="2" charset="-122"/>
                <a:ea typeface="方正清刻本悦宋简体" panose="02000000000000000000" pitchFamily="2" charset="-122"/>
              </a:endParaRPr>
            </a:p>
          </p:txBody>
        </p:sp>
        <p:sp>
          <p:nvSpPr>
            <p:cNvPr id="10" name="文本框 76"/>
            <p:cNvSpPr txBox="1">
              <a:spLocks noChangeArrowheads="1"/>
            </p:cNvSpPr>
            <p:nvPr/>
          </p:nvSpPr>
          <p:spPr bwMode="auto">
            <a:xfrm>
              <a:off x="4143375" y="2950673"/>
              <a:ext cx="1214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p>
          </p:txBody>
        </p:sp>
        <p:grpSp>
          <p:nvGrpSpPr>
            <p:cNvPr id="11" name="chenying0907 77"/>
            <p:cNvGrpSpPr/>
            <p:nvPr/>
          </p:nvGrpSpPr>
          <p:grpSpPr bwMode="auto">
            <a:xfrm>
              <a:off x="4460875" y="2338388"/>
              <a:ext cx="385763" cy="611187"/>
              <a:chOff x="5844088" y="2600655"/>
              <a:chExt cx="385904" cy="611158"/>
            </a:xfrm>
          </p:grpSpPr>
          <p:grpSp>
            <p:nvGrpSpPr>
              <p:cNvPr id="12" name="chenying0907 78"/>
              <p:cNvGrpSpPr/>
              <p:nvPr/>
            </p:nvGrpSpPr>
            <p:grpSpPr bwMode="auto">
              <a:xfrm rot="8489641">
                <a:off x="6013992" y="2653092"/>
                <a:ext cx="216000" cy="558721"/>
                <a:chOff x="6011031" y="2540000"/>
                <a:chExt cx="242182" cy="626447"/>
              </a:xfrm>
            </p:grpSpPr>
            <p:sp>
              <p:nvSpPr>
                <p:cNvPr id="14" name="任意多边形 13"/>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5188"/>
                    </a:solidFill>
                    <a:latin typeface="方正清刻本悦宋简体" panose="02000000000000000000" pitchFamily="2" charset="-122"/>
                    <a:ea typeface="方正清刻本悦宋简体" panose="02000000000000000000" pitchFamily="2" charset="-122"/>
                  </a:endParaRPr>
                </a:p>
              </p:txBody>
            </p:sp>
            <p:sp>
              <p:nvSpPr>
                <p:cNvPr id="15" name="任意多边形 14"/>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5188"/>
                    </a:solidFill>
                    <a:latin typeface="方正清刻本悦宋简体" panose="02000000000000000000" pitchFamily="2" charset="-122"/>
                    <a:ea typeface="方正清刻本悦宋简体" panose="02000000000000000000" pitchFamily="2" charset="-122"/>
                  </a:endParaRPr>
                </a:p>
              </p:txBody>
            </p:sp>
            <p:sp>
              <p:nvSpPr>
                <p:cNvPr id="16" name="任意多边形 15"/>
                <p:cNvSpPr/>
                <p:nvPr/>
              </p:nvSpPr>
              <p:spPr>
                <a:xfrm>
                  <a:off x="6100765" y="2573366"/>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5188"/>
                    </a:solidFill>
                    <a:latin typeface="方正清刻本悦宋简体" panose="02000000000000000000" pitchFamily="2" charset="-122"/>
                    <a:ea typeface="方正清刻本悦宋简体" panose="02000000000000000000" pitchFamily="2" charset="-122"/>
                  </a:endParaRPr>
                </a:p>
              </p:txBody>
            </p:sp>
          </p:grpSp>
          <p:sp>
            <p:nvSpPr>
              <p:cNvPr id="13" name="任意多边形 12"/>
              <p:cNvSpPr/>
              <p:nvPr/>
            </p:nvSpPr>
            <p:spPr>
              <a:xfrm>
                <a:off x="5844088" y="2600655"/>
                <a:ext cx="182630"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5188"/>
                  </a:solidFill>
                  <a:latin typeface="方正清刻本悦宋简体" panose="02000000000000000000" pitchFamily="2" charset="-122"/>
                  <a:ea typeface="方正清刻本悦宋简体" panose="02000000000000000000" pitchFamily="2" charset="-122"/>
                </a:endParaRPr>
              </a:p>
            </p:txBody>
          </p:sp>
        </p:grpSp>
      </p:grpSp>
      <p:grpSp>
        <p:nvGrpSpPr>
          <p:cNvPr id="17" name="chenying0907 16"/>
          <p:cNvGrpSpPr/>
          <p:nvPr/>
        </p:nvGrpSpPr>
        <p:grpSpPr>
          <a:xfrm>
            <a:off x="6835336" y="1904601"/>
            <a:ext cx="1281113" cy="1239837"/>
            <a:chOff x="6607175" y="2125663"/>
            <a:chExt cx="1281113" cy="1239837"/>
          </a:xfrm>
        </p:grpSpPr>
        <p:sp>
          <p:nvSpPr>
            <p:cNvPr id="18" name="椭圆 31"/>
            <p:cNvSpPr/>
            <p:nvPr/>
          </p:nvSpPr>
          <p:spPr>
            <a:xfrm>
              <a:off x="6629400" y="2125663"/>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5188"/>
                </a:solidFill>
                <a:latin typeface="方正清刻本悦宋简体" panose="02000000000000000000" pitchFamily="2" charset="-122"/>
                <a:ea typeface="方正清刻本悦宋简体" panose="02000000000000000000" pitchFamily="2" charset="-122"/>
              </a:endParaRPr>
            </a:p>
          </p:txBody>
        </p:sp>
        <p:sp>
          <p:nvSpPr>
            <p:cNvPr id="19" name="文本框 85"/>
            <p:cNvSpPr txBox="1">
              <a:spLocks noChangeArrowheads="1"/>
            </p:cNvSpPr>
            <p:nvPr/>
          </p:nvSpPr>
          <p:spPr bwMode="auto">
            <a:xfrm>
              <a:off x="6607175" y="2885585"/>
              <a:ext cx="1214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p>
          </p:txBody>
        </p:sp>
        <p:grpSp>
          <p:nvGrpSpPr>
            <p:cNvPr id="20" name="chenying0907 19"/>
            <p:cNvGrpSpPr/>
            <p:nvPr/>
          </p:nvGrpSpPr>
          <p:grpSpPr>
            <a:xfrm>
              <a:off x="6999907" y="2242244"/>
              <a:ext cx="517525" cy="604838"/>
              <a:chOff x="4741863" y="766763"/>
              <a:chExt cx="517525" cy="604838"/>
            </a:xfrm>
            <a:solidFill>
              <a:schemeClr val="tx1">
                <a:lumMod val="65000"/>
                <a:lumOff val="35000"/>
              </a:schemeClr>
            </a:solidFill>
          </p:grpSpPr>
          <p:sp>
            <p:nvSpPr>
              <p:cNvPr id="21" name="chenying0907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solidFill>
                <a:srgbClr val="005188"/>
              </a:solidFill>
              <a:ln w="9525">
                <a:noFill/>
                <a:round/>
              </a:ln>
            </p:spPr>
            <p:txBody>
              <a:bodyPr/>
              <a:lstStyle/>
              <a:p>
                <a:pPr fontAlgn="auto"/>
                <a:endParaRPr lang="zh-CN" altLang="en-US" noProof="1">
                  <a:solidFill>
                    <a:srgbClr val="005188"/>
                  </a:solidFill>
                  <a:latin typeface="方正清刻本悦宋简体" panose="02000000000000000000" pitchFamily="2" charset="-122"/>
                  <a:ea typeface="方正清刻本悦宋简体" panose="02000000000000000000" pitchFamily="2" charset="-122"/>
                </a:endParaRPr>
              </a:p>
            </p:txBody>
          </p:sp>
          <p:sp>
            <p:nvSpPr>
              <p:cNvPr id="22" name="chenying0907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solidFill>
                <a:srgbClr val="005188"/>
              </a:solidFill>
              <a:ln w="9525">
                <a:noFill/>
                <a:round/>
              </a:ln>
            </p:spPr>
            <p:txBody>
              <a:bodyPr/>
              <a:lstStyle/>
              <a:p>
                <a:pPr fontAlgn="auto"/>
                <a:endParaRPr lang="zh-CN" altLang="en-US" noProof="1">
                  <a:solidFill>
                    <a:srgbClr val="005188"/>
                  </a:solidFill>
                  <a:latin typeface="方正清刻本悦宋简体" panose="02000000000000000000" pitchFamily="2" charset="-122"/>
                  <a:ea typeface="方正清刻本悦宋简体" panose="02000000000000000000" pitchFamily="2" charset="-122"/>
                </a:endParaRPr>
              </a:p>
            </p:txBody>
          </p:sp>
          <p:sp>
            <p:nvSpPr>
              <p:cNvPr id="23" name="chenying0907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solidFill>
                  <a:srgbClr val="005188"/>
                </a:solidFill>
                <a:round/>
              </a:ln>
            </p:spPr>
            <p:txBody>
              <a:bodyPr/>
              <a:lstStyle/>
              <a:p>
                <a:pPr fontAlgn="auto"/>
                <a:endParaRPr lang="zh-CN" altLang="en-US" noProof="1">
                  <a:solidFill>
                    <a:srgbClr val="005188"/>
                  </a:solidFill>
                  <a:latin typeface="方正清刻本悦宋简体" panose="02000000000000000000" pitchFamily="2" charset="-122"/>
                  <a:ea typeface="方正清刻本悦宋简体" panose="02000000000000000000" pitchFamily="2" charset="-122"/>
                </a:endParaRPr>
              </a:p>
            </p:txBody>
          </p:sp>
          <p:sp>
            <p:nvSpPr>
              <p:cNvPr id="24" name="chenying0907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solidFill>
                  <a:srgbClr val="005188"/>
                </a:solidFill>
                <a:round/>
              </a:ln>
            </p:spPr>
            <p:txBody>
              <a:bodyPr/>
              <a:lstStyle/>
              <a:p>
                <a:pPr fontAlgn="auto"/>
                <a:endParaRPr lang="zh-CN" altLang="en-US" noProof="1">
                  <a:solidFill>
                    <a:srgbClr val="005188"/>
                  </a:solidFill>
                  <a:latin typeface="方正清刻本悦宋简体" panose="02000000000000000000" pitchFamily="2" charset="-122"/>
                  <a:ea typeface="方正清刻本悦宋简体" panose="02000000000000000000" pitchFamily="2" charset="-122"/>
                </a:endParaRPr>
              </a:p>
            </p:txBody>
          </p:sp>
          <p:sp>
            <p:nvSpPr>
              <p:cNvPr id="25" name="chenying0907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solidFill>
                <a:srgbClr val="005188"/>
              </a:solidFill>
              <a:ln w="9525">
                <a:noFill/>
                <a:round/>
              </a:ln>
            </p:spPr>
            <p:txBody>
              <a:bodyPr/>
              <a:lstStyle/>
              <a:p>
                <a:pPr fontAlgn="auto"/>
                <a:endParaRPr lang="zh-CN" altLang="en-US" noProof="1">
                  <a:solidFill>
                    <a:srgbClr val="005188"/>
                  </a:solidFill>
                  <a:latin typeface="方正清刻本悦宋简体" panose="02000000000000000000" pitchFamily="2" charset="-122"/>
                  <a:ea typeface="方正清刻本悦宋简体" panose="02000000000000000000" pitchFamily="2" charset="-122"/>
                </a:endParaRPr>
              </a:p>
            </p:txBody>
          </p:sp>
        </p:grpSp>
      </p:grpSp>
      <p:grpSp>
        <p:nvGrpSpPr>
          <p:cNvPr id="26" name="chenying0907 25"/>
          <p:cNvGrpSpPr/>
          <p:nvPr/>
        </p:nvGrpSpPr>
        <p:grpSpPr>
          <a:xfrm>
            <a:off x="4347724" y="4212826"/>
            <a:ext cx="1260475" cy="1239837"/>
            <a:chOff x="4119563" y="4433888"/>
            <a:chExt cx="1260475" cy="1239837"/>
          </a:xfrm>
        </p:grpSpPr>
        <p:sp>
          <p:nvSpPr>
            <p:cNvPr id="27" name="椭圆 31"/>
            <p:cNvSpPr/>
            <p:nvPr/>
          </p:nvSpPr>
          <p:spPr>
            <a:xfrm>
              <a:off x="4119563" y="443388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5188"/>
                </a:solidFill>
                <a:latin typeface="方正清刻本悦宋简体" panose="02000000000000000000" pitchFamily="2" charset="-122"/>
                <a:ea typeface="方正清刻本悦宋简体" panose="02000000000000000000" pitchFamily="2" charset="-122"/>
              </a:endParaRPr>
            </a:p>
          </p:txBody>
        </p:sp>
        <p:sp>
          <p:nvSpPr>
            <p:cNvPr id="28" name="文本框 87"/>
            <p:cNvSpPr txBox="1">
              <a:spLocks noChangeArrowheads="1"/>
            </p:cNvSpPr>
            <p:nvPr/>
          </p:nvSpPr>
          <p:spPr bwMode="auto">
            <a:xfrm>
              <a:off x="4119563" y="5195398"/>
              <a:ext cx="1214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p>
          </p:txBody>
        </p:sp>
        <p:sp>
          <p:nvSpPr>
            <p:cNvPr id="29" name="chenying0907 41"/>
            <p:cNvSpPr>
              <a:spLocks noEditPoints="1" noChangeArrowheads="1"/>
            </p:cNvSpPr>
            <p:nvPr/>
          </p:nvSpPr>
          <p:spPr bwMode="auto">
            <a:xfrm>
              <a:off x="4532313" y="4627563"/>
              <a:ext cx="434975" cy="554037"/>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solidFill>
              <a:srgbClr val="605448"/>
            </a:solidFill>
            <a:ln w="9525">
              <a:solidFill>
                <a:srgbClr val="005188"/>
              </a:solidFill>
              <a:round/>
            </a:ln>
          </p:spPr>
          <p:txBody>
            <a:bodyPr/>
            <a:lstStyle/>
            <a:p>
              <a:endParaRPr lang="zh-CN" altLang="en-US">
                <a:solidFill>
                  <a:srgbClr val="005188"/>
                </a:solidFill>
                <a:latin typeface="方正清刻本悦宋简体" panose="02000000000000000000" pitchFamily="2" charset="-122"/>
                <a:ea typeface="方正清刻本悦宋简体" panose="02000000000000000000" pitchFamily="2" charset="-122"/>
              </a:endParaRPr>
            </a:p>
          </p:txBody>
        </p:sp>
      </p:grpSp>
      <p:grpSp>
        <p:nvGrpSpPr>
          <p:cNvPr id="30" name="chenying0907 29"/>
          <p:cNvGrpSpPr/>
          <p:nvPr/>
        </p:nvGrpSpPr>
        <p:grpSpPr>
          <a:xfrm>
            <a:off x="6835336" y="4212826"/>
            <a:ext cx="1281113" cy="1239837"/>
            <a:chOff x="6607175" y="4433888"/>
            <a:chExt cx="1281113" cy="1239837"/>
          </a:xfrm>
        </p:grpSpPr>
        <p:sp>
          <p:nvSpPr>
            <p:cNvPr id="31" name="椭圆 31"/>
            <p:cNvSpPr/>
            <p:nvPr/>
          </p:nvSpPr>
          <p:spPr>
            <a:xfrm>
              <a:off x="6629400" y="4433888"/>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5188"/>
                </a:solidFill>
                <a:latin typeface="方正清刻本悦宋简体" panose="02000000000000000000" pitchFamily="2" charset="-122"/>
                <a:ea typeface="方正清刻本悦宋简体" panose="02000000000000000000" pitchFamily="2" charset="-122"/>
              </a:endParaRPr>
            </a:p>
          </p:txBody>
        </p:sp>
        <p:sp>
          <p:nvSpPr>
            <p:cNvPr id="32" name="文本框 86"/>
            <p:cNvSpPr txBox="1">
              <a:spLocks noChangeArrowheads="1"/>
            </p:cNvSpPr>
            <p:nvPr/>
          </p:nvSpPr>
          <p:spPr bwMode="auto">
            <a:xfrm>
              <a:off x="6607175" y="5228735"/>
              <a:ext cx="1214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a:solidFill>
                    <a:srgbClr val="005188"/>
                  </a:solidFill>
                  <a:latin typeface="方正清刻本悦宋简体" panose="02000000000000000000" pitchFamily="2" charset="-122"/>
                  <a:ea typeface="方正清刻本悦宋简体" panose="02000000000000000000" pitchFamily="2" charset="-122"/>
                </a:rPr>
                <a:t>小标题</a:t>
              </a:r>
            </a:p>
          </p:txBody>
        </p:sp>
        <p:grpSp>
          <p:nvGrpSpPr>
            <p:cNvPr id="33" name="chenying0907 94"/>
            <p:cNvGrpSpPr/>
            <p:nvPr/>
          </p:nvGrpSpPr>
          <p:grpSpPr bwMode="auto">
            <a:xfrm>
              <a:off x="6996113" y="4640263"/>
              <a:ext cx="557212" cy="498475"/>
              <a:chOff x="4577745" y="4336117"/>
              <a:chExt cx="557229" cy="497597"/>
            </a:xfrm>
          </p:grpSpPr>
          <p:sp>
            <p:nvSpPr>
              <p:cNvPr id="34" name="任意多边形 33"/>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5188"/>
                  </a:solidFill>
                  <a:latin typeface="方正清刻本悦宋简体" panose="02000000000000000000" pitchFamily="2" charset="-122"/>
                  <a:ea typeface="方正清刻本悦宋简体" panose="02000000000000000000" pitchFamily="2" charset="-122"/>
                </a:endParaRPr>
              </a:p>
            </p:txBody>
          </p:sp>
          <p:sp>
            <p:nvSpPr>
              <p:cNvPr id="35" name="任意多边形 34"/>
              <p:cNvSpPr/>
              <p:nvPr/>
            </p:nvSpPr>
            <p:spPr>
              <a:xfrm>
                <a:off x="4611083" y="4336117"/>
                <a:ext cx="514366" cy="483334"/>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5188"/>
                  </a:solidFill>
                  <a:latin typeface="方正清刻本悦宋简体" panose="02000000000000000000" pitchFamily="2" charset="-122"/>
                  <a:ea typeface="方正清刻本悦宋简体" panose="02000000000000000000" pitchFamily="2" charset="-122"/>
                </a:endParaRPr>
              </a:p>
            </p:txBody>
          </p:sp>
        </p:grpSp>
      </p:grpSp>
      <p:sp>
        <p:nvSpPr>
          <p:cNvPr id="36" name="文本框 97"/>
          <p:cNvSpPr txBox="1">
            <a:spLocks noChangeArrowheads="1"/>
          </p:cNvSpPr>
          <p:nvPr/>
        </p:nvSpPr>
        <p:spPr bwMode="auto">
          <a:xfrm>
            <a:off x="1381539" y="2099512"/>
            <a:ext cx="2872722"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30000"/>
              </a:lnSpc>
              <a:spcBef>
                <a:spcPct val="0"/>
              </a:spcBef>
              <a:buNone/>
            </a:pPr>
            <a:r>
              <a:rPr lang="zh-CN" altLang="en-US" sz="14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endParaRPr lang="zh-CN" altLang="en-US"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pic>
        <p:nvPicPr>
          <p:cNvPr id="37" name="图片 196"/>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22436" y="3042838"/>
            <a:ext cx="1736725"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97"/>
          <p:cNvSpPr txBox="1">
            <a:spLocks noChangeArrowheads="1"/>
          </p:cNvSpPr>
          <p:nvPr/>
        </p:nvSpPr>
        <p:spPr bwMode="auto">
          <a:xfrm>
            <a:off x="1381539" y="4494256"/>
            <a:ext cx="287272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30000"/>
              </a:lnSpc>
              <a:spcBef>
                <a:spcPct val="0"/>
              </a:spcBef>
              <a:buNone/>
            </a:pPr>
            <a:r>
              <a:rPr lang="zh-CN" altLang="en-US" sz="14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endParaRPr lang="zh-CN" altLang="en-US"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39" name="文本框 97"/>
          <p:cNvSpPr txBox="1">
            <a:spLocks noChangeArrowheads="1"/>
          </p:cNvSpPr>
          <p:nvPr/>
        </p:nvSpPr>
        <p:spPr bwMode="auto">
          <a:xfrm>
            <a:off x="8231552" y="2062500"/>
            <a:ext cx="2898417"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spcBef>
                <a:spcPct val="0"/>
              </a:spcBef>
              <a:buNone/>
            </a:pPr>
            <a:r>
              <a:rPr lang="zh-CN" altLang="en-US" sz="14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endParaRPr lang="zh-CN" altLang="en-US"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40" name="文本框 97"/>
          <p:cNvSpPr txBox="1">
            <a:spLocks noChangeArrowheads="1"/>
          </p:cNvSpPr>
          <p:nvPr/>
        </p:nvSpPr>
        <p:spPr bwMode="auto">
          <a:xfrm>
            <a:off x="8176610" y="4447121"/>
            <a:ext cx="2885642"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spcBef>
                <a:spcPct val="0"/>
              </a:spcBef>
              <a:buNone/>
            </a:pPr>
            <a:r>
              <a:rPr lang="zh-CN" altLang="en-US" sz="14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endParaRPr lang="zh-CN" altLang="en-US"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1799"/>
                            </p:stCondLst>
                            <p:childTnLst>
                              <p:par>
                                <p:cTn id="36" presetID="53" presetClass="entr" presetSubtype="16"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2299"/>
                            </p:stCondLst>
                            <p:childTnLst>
                              <p:par>
                                <p:cTn id="42" presetID="16" presetClass="entr" presetSubtype="37"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outVertical)">
                                      <p:cBhvr>
                                        <p:cTn id="44" dur="450"/>
                                        <p:tgtEl>
                                          <p:spTgt spid="6"/>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outVertical)">
                                      <p:cBhvr>
                                        <p:cTn id="47" dur="450"/>
                                        <p:tgtEl>
                                          <p:spTgt spid="7"/>
                                        </p:tgtEl>
                                      </p:cBhvr>
                                    </p:animEffect>
                                  </p:childTnLst>
                                </p:cTn>
                              </p:par>
                              <p:par>
                                <p:cTn id="48" presetID="16" presetClass="entr" presetSubtype="42"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arn(outHorizontal)">
                                      <p:cBhvr>
                                        <p:cTn id="50" dur="450"/>
                                        <p:tgtEl>
                                          <p:spTgt spid="4"/>
                                        </p:tgtEl>
                                      </p:cBhvr>
                                    </p:animEffect>
                                  </p:childTnLst>
                                </p:cTn>
                              </p:par>
                              <p:par>
                                <p:cTn id="51" presetID="16" presetClass="entr" presetSubtype="42"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arn(outHorizontal)">
                                      <p:cBhvr>
                                        <p:cTn id="53" dur="450"/>
                                        <p:tgtEl>
                                          <p:spTgt spid="5"/>
                                        </p:tgtEl>
                                      </p:cBhvr>
                                    </p:animEffect>
                                  </p:childTnLst>
                                </p:cTn>
                              </p:par>
                            </p:childTnLst>
                          </p:cTn>
                        </p:par>
                        <p:par>
                          <p:cTn id="54" fill="hold">
                            <p:stCondLst>
                              <p:cond delay="2799"/>
                            </p:stCondLst>
                            <p:childTnLst>
                              <p:par>
                                <p:cTn id="55" presetID="2" presetClass="entr" presetSubtype="2" decel="10000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1+#ppt_w/2"/>
                                          </p:val>
                                        </p:tav>
                                        <p:tav tm="100000">
                                          <p:val>
                                            <p:strVal val="#ppt_x"/>
                                          </p:val>
                                        </p:tav>
                                      </p:tavLst>
                                    </p:anim>
                                    <p:anim calcmode="lin" valueType="num">
                                      <p:cBhvr additive="base">
                                        <p:cTn id="58" dur="500" fill="hold"/>
                                        <p:tgtEl>
                                          <p:spTgt spid="39"/>
                                        </p:tgtEl>
                                        <p:attrNameLst>
                                          <p:attrName>ppt_y</p:attrName>
                                        </p:attrNameLst>
                                      </p:cBhvr>
                                      <p:tavLst>
                                        <p:tav tm="0">
                                          <p:val>
                                            <p:strVal val="#ppt_y"/>
                                          </p:val>
                                        </p:tav>
                                        <p:tav tm="100000">
                                          <p:val>
                                            <p:strVal val="#ppt_y"/>
                                          </p:val>
                                        </p:tav>
                                      </p:tavLst>
                                    </p:anim>
                                  </p:childTnLst>
                                </p:cTn>
                              </p:par>
                              <p:par>
                                <p:cTn id="59" presetID="2" presetClass="entr" presetSubtype="2" decel="10000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1+#ppt_w/2"/>
                                          </p:val>
                                        </p:tav>
                                        <p:tav tm="100000">
                                          <p:val>
                                            <p:strVal val="#ppt_x"/>
                                          </p:val>
                                        </p:tav>
                                      </p:tavLst>
                                    </p:anim>
                                    <p:anim calcmode="lin" valueType="num">
                                      <p:cBhvr additive="base">
                                        <p:cTn id="62" dur="500" fill="hold"/>
                                        <p:tgtEl>
                                          <p:spTgt spid="40"/>
                                        </p:tgtEl>
                                        <p:attrNameLst>
                                          <p:attrName>ppt_y</p:attrName>
                                        </p:attrNameLst>
                                      </p:cBhvr>
                                      <p:tavLst>
                                        <p:tav tm="0">
                                          <p:val>
                                            <p:strVal val="#ppt_y"/>
                                          </p:val>
                                        </p:tav>
                                        <p:tav tm="100000">
                                          <p:val>
                                            <p:strVal val="#ppt_y"/>
                                          </p:val>
                                        </p:tav>
                                      </p:tavLst>
                                    </p:anim>
                                  </p:childTnLst>
                                </p:cTn>
                              </p:par>
                            </p:childTnLst>
                          </p:cTn>
                        </p:par>
                        <p:par>
                          <p:cTn id="63" fill="hold">
                            <p:stCondLst>
                              <p:cond delay="3299"/>
                            </p:stCondLst>
                            <p:childTnLst>
                              <p:par>
                                <p:cTn id="64" presetID="2" presetClass="entr" presetSubtype="8" decel="10000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fill="hold"/>
                                        <p:tgtEl>
                                          <p:spTgt spid="36"/>
                                        </p:tgtEl>
                                        <p:attrNameLst>
                                          <p:attrName>ppt_x</p:attrName>
                                        </p:attrNameLst>
                                      </p:cBhvr>
                                      <p:tavLst>
                                        <p:tav tm="0">
                                          <p:val>
                                            <p:strVal val="0-#ppt_w/2"/>
                                          </p:val>
                                        </p:tav>
                                        <p:tav tm="100000">
                                          <p:val>
                                            <p:strVal val="#ppt_x"/>
                                          </p:val>
                                        </p:tav>
                                      </p:tavLst>
                                    </p:anim>
                                    <p:anim calcmode="lin" valueType="num">
                                      <p:cBhvr additive="base">
                                        <p:cTn id="67" dur="500" fill="hold"/>
                                        <p:tgtEl>
                                          <p:spTgt spid="36"/>
                                        </p:tgtEl>
                                        <p:attrNameLst>
                                          <p:attrName>ppt_y</p:attrName>
                                        </p:attrNameLst>
                                      </p:cBhvr>
                                      <p:tavLst>
                                        <p:tav tm="0">
                                          <p:val>
                                            <p:strVal val="#ppt_y"/>
                                          </p:val>
                                        </p:tav>
                                        <p:tav tm="100000">
                                          <p:val>
                                            <p:strVal val="#ppt_y"/>
                                          </p:val>
                                        </p:tav>
                                      </p:tavLst>
                                    </p:anim>
                                  </p:childTnLst>
                                </p:cTn>
                              </p:par>
                              <p:par>
                                <p:cTn id="68" presetID="2" presetClass="entr" presetSubtype="8" decel="10000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0-#ppt_w/2"/>
                                          </p:val>
                                        </p:tav>
                                        <p:tav tm="100000">
                                          <p:val>
                                            <p:strVal val="#ppt_x"/>
                                          </p:val>
                                        </p:tav>
                                      </p:tavLst>
                                    </p:anim>
                                    <p:anim calcmode="lin" valueType="num">
                                      <p:cBhvr additive="base">
                                        <p:cTn id="71"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animBg="1"/>
      <p:bldP spid="5" grpId="0" animBg="1"/>
      <p:bldP spid="6" grpId="0" animBg="1"/>
      <p:bldP spid="7" grpId="0" animBg="1"/>
      <p:bldP spid="36"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教学过程</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课堂实施</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40" name="chenying0907 43"/>
          <p:cNvGrpSpPr/>
          <p:nvPr/>
        </p:nvGrpSpPr>
        <p:grpSpPr bwMode="auto">
          <a:xfrm>
            <a:off x="906924" y="1800223"/>
            <a:ext cx="3545810" cy="877105"/>
            <a:chOff x="107012" y="1202286"/>
            <a:chExt cx="3473368" cy="657987"/>
          </a:xfrm>
        </p:grpSpPr>
        <p:sp>
          <p:nvSpPr>
            <p:cNvPr id="41" name="TextBox 19"/>
            <p:cNvSpPr>
              <a:spLocks noChangeArrowheads="1"/>
            </p:cNvSpPr>
            <p:nvPr/>
          </p:nvSpPr>
          <p:spPr bwMode="auto">
            <a:xfrm>
              <a:off x="107012" y="1513941"/>
              <a:ext cx="3473368" cy="34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12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2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42" name="矩形 42"/>
            <p:cNvSpPr>
              <a:spLocks noChangeArrowheads="1"/>
            </p:cNvSpPr>
            <p:nvPr/>
          </p:nvSpPr>
          <p:spPr bwMode="auto">
            <a:xfrm>
              <a:off x="2604878" y="1202286"/>
              <a:ext cx="939326" cy="300155"/>
            </a:xfrm>
            <a:prstGeom prst="rect">
              <a:avLst/>
            </a:prstGeom>
            <a:noFill/>
            <a:ln w="9525">
              <a:noFill/>
              <a:miter lim="800000"/>
            </a:ln>
          </p:spPr>
          <p:txBody>
            <a:bodyPr wrap="none">
              <a:spAutoFit/>
            </a:bodyPr>
            <a:lstStyle/>
            <a:p>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p>
          </p:txBody>
        </p:sp>
      </p:grpSp>
      <p:grpSp>
        <p:nvGrpSpPr>
          <p:cNvPr id="43" name="chenying0907 46"/>
          <p:cNvGrpSpPr/>
          <p:nvPr/>
        </p:nvGrpSpPr>
        <p:grpSpPr bwMode="auto">
          <a:xfrm>
            <a:off x="986357" y="3260497"/>
            <a:ext cx="3559772" cy="862239"/>
            <a:chOff x="133994" y="1214118"/>
            <a:chExt cx="4152307" cy="646498"/>
          </a:xfrm>
        </p:grpSpPr>
        <p:sp>
          <p:nvSpPr>
            <p:cNvPr id="44" name="TextBox 19"/>
            <p:cNvSpPr>
              <a:spLocks noChangeArrowheads="1"/>
            </p:cNvSpPr>
            <p:nvPr/>
          </p:nvSpPr>
          <p:spPr bwMode="auto">
            <a:xfrm>
              <a:off x="133994" y="1514464"/>
              <a:ext cx="4152307" cy="34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2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45" name="矩形 52"/>
            <p:cNvSpPr>
              <a:spLocks noChangeArrowheads="1"/>
            </p:cNvSpPr>
            <p:nvPr/>
          </p:nvSpPr>
          <p:spPr bwMode="auto">
            <a:xfrm>
              <a:off x="3152966" y="1214118"/>
              <a:ext cx="1118532" cy="299998"/>
            </a:xfrm>
            <a:prstGeom prst="rect">
              <a:avLst/>
            </a:prstGeom>
            <a:noFill/>
            <a:ln w="9525">
              <a:noFill/>
              <a:miter lim="800000"/>
            </a:ln>
          </p:spPr>
          <p:txBody>
            <a:bodyPr wrap="none">
              <a:spAutoFit/>
            </a:bodyPr>
            <a:lstStyle/>
            <a:p>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p>
          </p:txBody>
        </p:sp>
      </p:grpSp>
      <p:grpSp>
        <p:nvGrpSpPr>
          <p:cNvPr id="46" name="chenying0907 55"/>
          <p:cNvGrpSpPr/>
          <p:nvPr/>
        </p:nvGrpSpPr>
        <p:grpSpPr bwMode="auto">
          <a:xfrm>
            <a:off x="918874" y="4707283"/>
            <a:ext cx="3555935" cy="860861"/>
            <a:chOff x="101613" y="1214739"/>
            <a:chExt cx="3483287" cy="646337"/>
          </a:xfrm>
        </p:grpSpPr>
        <p:sp>
          <p:nvSpPr>
            <p:cNvPr id="47" name="TextBox 19"/>
            <p:cNvSpPr>
              <a:spLocks noChangeArrowheads="1"/>
            </p:cNvSpPr>
            <p:nvPr/>
          </p:nvSpPr>
          <p:spPr bwMode="auto">
            <a:xfrm>
              <a:off x="101613" y="1514457"/>
              <a:ext cx="3483287" cy="34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2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48" name="矩形 61"/>
            <p:cNvSpPr>
              <a:spLocks noChangeArrowheads="1"/>
            </p:cNvSpPr>
            <p:nvPr/>
          </p:nvSpPr>
          <p:spPr bwMode="auto">
            <a:xfrm>
              <a:off x="2603825" y="1214739"/>
              <a:ext cx="939326" cy="300404"/>
            </a:xfrm>
            <a:prstGeom prst="rect">
              <a:avLst/>
            </a:prstGeom>
            <a:noFill/>
            <a:ln w="9525">
              <a:noFill/>
              <a:miter lim="800000"/>
            </a:ln>
          </p:spPr>
          <p:txBody>
            <a:bodyPr wrap="none">
              <a:spAutoFit/>
            </a:bodyPr>
            <a:lstStyle/>
            <a:p>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p>
          </p:txBody>
        </p:sp>
      </p:grpSp>
      <p:grpSp>
        <p:nvGrpSpPr>
          <p:cNvPr id="49" name="chenying0907 62"/>
          <p:cNvGrpSpPr/>
          <p:nvPr/>
        </p:nvGrpSpPr>
        <p:grpSpPr bwMode="auto">
          <a:xfrm>
            <a:off x="7881936" y="1739569"/>
            <a:ext cx="3567941" cy="878465"/>
            <a:chOff x="-332509" y="1201415"/>
            <a:chExt cx="3495049" cy="659796"/>
          </a:xfrm>
        </p:grpSpPr>
        <p:sp>
          <p:nvSpPr>
            <p:cNvPr id="50" name="TextBox 19"/>
            <p:cNvSpPr>
              <a:spLocks noChangeArrowheads="1"/>
            </p:cNvSpPr>
            <p:nvPr/>
          </p:nvSpPr>
          <p:spPr bwMode="auto">
            <a:xfrm>
              <a:off x="-332509" y="1514464"/>
              <a:ext cx="3495049" cy="34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2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51" name="矩形 64"/>
            <p:cNvSpPr>
              <a:spLocks noChangeArrowheads="1"/>
            </p:cNvSpPr>
            <p:nvPr/>
          </p:nvSpPr>
          <p:spPr bwMode="auto">
            <a:xfrm>
              <a:off x="-318658" y="1201415"/>
              <a:ext cx="939326" cy="300514"/>
            </a:xfrm>
            <a:prstGeom prst="rect">
              <a:avLst/>
            </a:prstGeom>
            <a:noFill/>
            <a:ln w="9525">
              <a:noFill/>
              <a:miter lim="800000"/>
            </a:ln>
          </p:spPr>
          <p:txBody>
            <a:bodyPr wrap="none">
              <a:spAutoFit/>
            </a:bodyPr>
            <a:lstStyle/>
            <a:p>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p>
          </p:txBody>
        </p:sp>
      </p:grpSp>
      <p:grpSp>
        <p:nvGrpSpPr>
          <p:cNvPr id="52" name="chenying0907 65"/>
          <p:cNvGrpSpPr/>
          <p:nvPr/>
        </p:nvGrpSpPr>
        <p:grpSpPr bwMode="auto">
          <a:xfrm>
            <a:off x="7911548" y="4611342"/>
            <a:ext cx="3620052" cy="861775"/>
            <a:chOff x="-309182" y="1213950"/>
            <a:chExt cx="3546094" cy="647261"/>
          </a:xfrm>
        </p:grpSpPr>
        <p:sp>
          <p:nvSpPr>
            <p:cNvPr id="53" name="TextBox 19"/>
            <p:cNvSpPr>
              <a:spLocks noChangeArrowheads="1"/>
            </p:cNvSpPr>
            <p:nvPr/>
          </p:nvSpPr>
          <p:spPr bwMode="auto">
            <a:xfrm>
              <a:off x="-309182" y="1514464"/>
              <a:ext cx="3546094" cy="34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2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54" name="矩形 67"/>
            <p:cNvSpPr>
              <a:spLocks noChangeArrowheads="1"/>
            </p:cNvSpPr>
            <p:nvPr/>
          </p:nvSpPr>
          <p:spPr bwMode="auto">
            <a:xfrm>
              <a:off x="-309182" y="1213950"/>
              <a:ext cx="939326" cy="300514"/>
            </a:xfrm>
            <a:prstGeom prst="rect">
              <a:avLst/>
            </a:prstGeom>
            <a:noFill/>
            <a:ln w="9525">
              <a:noFill/>
              <a:miter lim="800000"/>
            </a:ln>
          </p:spPr>
          <p:txBody>
            <a:bodyPr wrap="none">
              <a:spAutoFit/>
            </a:bodyPr>
            <a:lstStyle/>
            <a:p>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p>
          </p:txBody>
        </p:sp>
      </p:grpSp>
      <p:grpSp>
        <p:nvGrpSpPr>
          <p:cNvPr id="55" name="chenying0907 68"/>
          <p:cNvGrpSpPr/>
          <p:nvPr/>
        </p:nvGrpSpPr>
        <p:grpSpPr bwMode="auto">
          <a:xfrm>
            <a:off x="7911548" y="3129999"/>
            <a:ext cx="3538330" cy="871255"/>
            <a:chOff x="-357969" y="1187562"/>
            <a:chExt cx="4127297" cy="654382"/>
          </a:xfrm>
        </p:grpSpPr>
        <p:sp>
          <p:nvSpPr>
            <p:cNvPr id="56" name="TextBox 19"/>
            <p:cNvSpPr>
              <a:spLocks noChangeArrowheads="1"/>
            </p:cNvSpPr>
            <p:nvPr/>
          </p:nvSpPr>
          <p:spPr bwMode="auto">
            <a:xfrm>
              <a:off x="-357969" y="1495197"/>
              <a:ext cx="4127297" cy="34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2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57" name="矩形 70"/>
            <p:cNvSpPr>
              <a:spLocks noChangeArrowheads="1"/>
            </p:cNvSpPr>
            <p:nvPr/>
          </p:nvSpPr>
          <p:spPr bwMode="auto">
            <a:xfrm>
              <a:off x="-357969" y="1187562"/>
              <a:ext cx="1118532" cy="300515"/>
            </a:xfrm>
            <a:prstGeom prst="rect">
              <a:avLst/>
            </a:prstGeom>
            <a:noFill/>
            <a:ln w="9525">
              <a:noFill/>
              <a:miter lim="800000"/>
            </a:ln>
          </p:spPr>
          <p:txBody>
            <a:bodyPr wrap="none">
              <a:spAutoFit/>
            </a:bodyPr>
            <a:lstStyle/>
            <a:p>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p>
          </p:txBody>
        </p:sp>
      </p:grpSp>
      <p:grpSp>
        <p:nvGrpSpPr>
          <p:cNvPr id="58" name="chenying0907 57"/>
          <p:cNvGrpSpPr/>
          <p:nvPr/>
        </p:nvGrpSpPr>
        <p:grpSpPr>
          <a:xfrm>
            <a:off x="4546129" y="1744271"/>
            <a:ext cx="995362" cy="1024329"/>
            <a:chOff x="3780818" y="1744271"/>
            <a:chExt cx="995362" cy="1024329"/>
          </a:xfrm>
        </p:grpSpPr>
        <p:sp>
          <p:nvSpPr>
            <p:cNvPr id="59" name="chenying0907 400"/>
            <p:cNvSpPr>
              <a:spLocks noEditPoints="1" noChangeArrowheads="1"/>
            </p:cNvSpPr>
            <p:nvPr/>
          </p:nvSpPr>
          <p:spPr bwMode="auto">
            <a:xfrm>
              <a:off x="3786188" y="1860550"/>
              <a:ext cx="919162" cy="908050"/>
            </a:xfrm>
            <a:custGeom>
              <a:avLst/>
              <a:gdLst>
                <a:gd name="T0" fmla="*/ 375 w 1303"/>
                <a:gd name="T1" fmla="*/ 23 h 1287"/>
                <a:gd name="T2" fmla="*/ 169 w 1303"/>
                <a:gd name="T3" fmla="*/ 35 h 1287"/>
                <a:gd name="T4" fmla="*/ 72 w 1303"/>
                <a:gd name="T5" fmla="*/ 72 h 1287"/>
                <a:gd name="T6" fmla="*/ 18 w 1303"/>
                <a:gd name="T7" fmla="*/ 149 h 1287"/>
                <a:gd name="T8" fmla="*/ 1 w 1303"/>
                <a:gd name="T9" fmla="*/ 239 h 1287"/>
                <a:gd name="T10" fmla="*/ 13 w 1303"/>
                <a:gd name="T11" fmla="*/ 489 h 1287"/>
                <a:gd name="T12" fmla="*/ 11 w 1303"/>
                <a:gd name="T13" fmla="*/ 693 h 1287"/>
                <a:gd name="T14" fmla="*/ 31 w 1303"/>
                <a:gd name="T15" fmla="*/ 1058 h 1287"/>
                <a:gd name="T16" fmla="*/ 59 w 1303"/>
                <a:gd name="T17" fmla="*/ 1182 h 1287"/>
                <a:gd name="T18" fmla="*/ 89 w 1303"/>
                <a:gd name="T19" fmla="*/ 1227 h 1287"/>
                <a:gd name="T20" fmla="*/ 87 w 1303"/>
                <a:gd name="T21" fmla="*/ 1209 h 1287"/>
                <a:gd name="T22" fmla="*/ 271 w 1303"/>
                <a:gd name="T23" fmla="*/ 1276 h 1287"/>
                <a:gd name="T24" fmla="*/ 547 w 1303"/>
                <a:gd name="T25" fmla="*/ 1286 h 1287"/>
                <a:gd name="T26" fmla="*/ 1078 w 1303"/>
                <a:gd name="T27" fmla="*/ 1256 h 1287"/>
                <a:gd name="T28" fmla="*/ 1169 w 1303"/>
                <a:gd name="T29" fmla="*/ 1233 h 1287"/>
                <a:gd name="T30" fmla="*/ 1248 w 1303"/>
                <a:gd name="T31" fmla="*/ 1189 h 1287"/>
                <a:gd name="T32" fmla="*/ 1291 w 1303"/>
                <a:gd name="T33" fmla="*/ 1112 h 1287"/>
                <a:gd name="T34" fmla="*/ 1300 w 1303"/>
                <a:gd name="T35" fmla="*/ 926 h 1287"/>
                <a:gd name="T36" fmla="*/ 1291 w 1303"/>
                <a:gd name="T37" fmla="*/ 606 h 1287"/>
                <a:gd name="T38" fmla="*/ 1298 w 1303"/>
                <a:gd name="T39" fmla="*/ 215 h 1287"/>
                <a:gd name="T40" fmla="*/ 1279 w 1303"/>
                <a:gd name="T41" fmla="*/ 115 h 1287"/>
                <a:gd name="T42" fmla="*/ 1220 w 1303"/>
                <a:gd name="T43" fmla="*/ 41 h 1287"/>
                <a:gd name="T44" fmla="*/ 1131 w 1303"/>
                <a:gd name="T45" fmla="*/ 0 h 1287"/>
                <a:gd name="T46" fmla="*/ 23 w 1303"/>
                <a:gd name="T47" fmla="*/ 613 h 1287"/>
                <a:gd name="T48" fmla="*/ 42 w 1303"/>
                <a:gd name="T49" fmla="*/ 919 h 1287"/>
                <a:gd name="T50" fmla="*/ 18 w 1303"/>
                <a:gd name="T51" fmla="*/ 269 h 1287"/>
                <a:gd name="T52" fmla="*/ 13 w 1303"/>
                <a:gd name="T53" fmla="*/ 242 h 1287"/>
                <a:gd name="T54" fmla="*/ 540 w 1303"/>
                <a:gd name="T55" fmla="*/ 1272 h 1287"/>
                <a:gd name="T56" fmla="*/ 287 w 1303"/>
                <a:gd name="T57" fmla="*/ 1263 h 1287"/>
                <a:gd name="T58" fmla="*/ 458 w 1303"/>
                <a:gd name="T59" fmla="*/ 1261 h 1287"/>
                <a:gd name="T60" fmla="*/ 925 w 1303"/>
                <a:gd name="T61" fmla="*/ 1254 h 1287"/>
                <a:gd name="T62" fmla="*/ 947 w 1303"/>
                <a:gd name="T63" fmla="*/ 1254 h 1287"/>
                <a:gd name="T64" fmla="*/ 956 w 1303"/>
                <a:gd name="T65" fmla="*/ 1251 h 1287"/>
                <a:gd name="T66" fmla="*/ 947 w 1303"/>
                <a:gd name="T67" fmla="*/ 1254 h 1287"/>
                <a:gd name="T68" fmla="*/ 1268 w 1303"/>
                <a:gd name="T69" fmla="*/ 1134 h 1287"/>
                <a:gd name="T70" fmla="*/ 1213 w 1303"/>
                <a:gd name="T71" fmla="*/ 1192 h 1287"/>
                <a:gd name="T72" fmla="*/ 1102 w 1303"/>
                <a:gd name="T73" fmla="*/ 1227 h 1287"/>
                <a:gd name="T74" fmla="*/ 887 w 1303"/>
                <a:gd name="T75" fmla="*/ 1234 h 1287"/>
                <a:gd name="T76" fmla="*/ 316 w 1303"/>
                <a:gd name="T77" fmla="*/ 1238 h 1287"/>
                <a:gd name="T78" fmla="*/ 162 w 1303"/>
                <a:gd name="T79" fmla="*/ 1211 h 1287"/>
                <a:gd name="T80" fmla="*/ 97 w 1303"/>
                <a:gd name="T81" fmla="*/ 1172 h 1287"/>
                <a:gd name="T82" fmla="*/ 90 w 1303"/>
                <a:gd name="T83" fmla="*/ 1178 h 1287"/>
                <a:gd name="T84" fmla="*/ 62 w 1303"/>
                <a:gd name="T85" fmla="*/ 1122 h 1287"/>
                <a:gd name="T86" fmla="*/ 44 w 1303"/>
                <a:gd name="T87" fmla="*/ 790 h 1287"/>
                <a:gd name="T88" fmla="*/ 42 w 1303"/>
                <a:gd name="T89" fmla="*/ 160 h 1287"/>
                <a:gd name="T90" fmla="*/ 67 w 1303"/>
                <a:gd name="T91" fmla="*/ 99 h 1287"/>
                <a:gd name="T92" fmla="*/ 97 w 1303"/>
                <a:gd name="T93" fmla="*/ 76 h 1287"/>
                <a:gd name="T94" fmla="*/ 202 w 1303"/>
                <a:gd name="T95" fmla="*/ 48 h 1287"/>
                <a:gd name="T96" fmla="*/ 852 w 1303"/>
                <a:gd name="T97" fmla="*/ 27 h 1287"/>
                <a:gd name="T98" fmla="*/ 1130 w 1303"/>
                <a:gd name="T99" fmla="*/ 35 h 1287"/>
                <a:gd name="T100" fmla="*/ 1207 w 1303"/>
                <a:gd name="T101" fmla="*/ 77 h 1287"/>
                <a:gd name="T102" fmla="*/ 1252 w 1303"/>
                <a:gd name="T103" fmla="*/ 152 h 1287"/>
                <a:gd name="T104" fmla="*/ 1282 w 1303"/>
                <a:gd name="T105" fmla="*/ 849 h 1287"/>
                <a:gd name="T106" fmla="*/ 1270 w 1303"/>
                <a:gd name="T107" fmla="*/ 121 h 1287"/>
                <a:gd name="T108" fmla="*/ 1289 w 1303"/>
                <a:gd name="T109" fmla="*/ 242 h 1287"/>
                <a:gd name="T110" fmla="*/ 1283 w 1303"/>
                <a:gd name="T111" fmla="*/ 464 h 1287"/>
                <a:gd name="T112" fmla="*/ 1273 w 1303"/>
                <a:gd name="T113" fmla="*/ 262 h 1287"/>
                <a:gd name="T114" fmla="*/ 1235 w 1303"/>
                <a:gd name="T115" fmla="*/ 92 h 1287"/>
                <a:gd name="T116" fmla="*/ 1102 w 1303"/>
                <a:gd name="T117" fmla="*/ 11 h 1287"/>
                <a:gd name="T118" fmla="*/ 1197 w 1303"/>
                <a:gd name="T119" fmla="*/ 38 h 1287"/>
                <a:gd name="T120" fmla="*/ 1245 w 1303"/>
                <a:gd name="T121" fmla="*/ 83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3" h="1287">
                  <a:moveTo>
                    <a:pt x="1131" y="0"/>
                  </a:moveTo>
                  <a:lnTo>
                    <a:pt x="389" y="17"/>
                  </a:lnTo>
                  <a:lnTo>
                    <a:pt x="385" y="18"/>
                  </a:lnTo>
                  <a:lnTo>
                    <a:pt x="379" y="20"/>
                  </a:lnTo>
                  <a:lnTo>
                    <a:pt x="375" y="23"/>
                  </a:lnTo>
                  <a:lnTo>
                    <a:pt x="372" y="23"/>
                  </a:lnTo>
                  <a:lnTo>
                    <a:pt x="270" y="27"/>
                  </a:lnTo>
                  <a:lnTo>
                    <a:pt x="219" y="31"/>
                  </a:lnTo>
                  <a:lnTo>
                    <a:pt x="169" y="35"/>
                  </a:lnTo>
                  <a:lnTo>
                    <a:pt x="149" y="38"/>
                  </a:lnTo>
                  <a:lnTo>
                    <a:pt x="131" y="42"/>
                  </a:lnTo>
                  <a:lnTo>
                    <a:pt x="114" y="48"/>
                  </a:lnTo>
                  <a:lnTo>
                    <a:pt x="98" y="55"/>
                  </a:lnTo>
                  <a:lnTo>
                    <a:pt x="84" y="63"/>
                  </a:lnTo>
                  <a:lnTo>
                    <a:pt x="72" y="72"/>
                  </a:lnTo>
                  <a:lnTo>
                    <a:pt x="60" y="83"/>
                  </a:lnTo>
                  <a:lnTo>
                    <a:pt x="49" y="94"/>
                  </a:lnTo>
                  <a:lnTo>
                    <a:pt x="41" y="106"/>
                  </a:lnTo>
                  <a:lnTo>
                    <a:pt x="32" y="120"/>
                  </a:lnTo>
                  <a:lnTo>
                    <a:pt x="25" y="134"/>
                  </a:lnTo>
                  <a:lnTo>
                    <a:pt x="18" y="149"/>
                  </a:lnTo>
                  <a:lnTo>
                    <a:pt x="13" y="165"/>
                  </a:lnTo>
                  <a:lnTo>
                    <a:pt x="8" y="181"/>
                  </a:lnTo>
                  <a:lnTo>
                    <a:pt x="6" y="198"/>
                  </a:lnTo>
                  <a:lnTo>
                    <a:pt x="3" y="217"/>
                  </a:lnTo>
                  <a:lnTo>
                    <a:pt x="1" y="239"/>
                  </a:lnTo>
                  <a:lnTo>
                    <a:pt x="0" y="262"/>
                  </a:lnTo>
                  <a:lnTo>
                    <a:pt x="0" y="307"/>
                  </a:lnTo>
                  <a:lnTo>
                    <a:pt x="1" y="353"/>
                  </a:lnTo>
                  <a:lnTo>
                    <a:pt x="6" y="398"/>
                  </a:lnTo>
                  <a:lnTo>
                    <a:pt x="10" y="444"/>
                  </a:lnTo>
                  <a:lnTo>
                    <a:pt x="13" y="489"/>
                  </a:lnTo>
                  <a:lnTo>
                    <a:pt x="14" y="534"/>
                  </a:lnTo>
                  <a:lnTo>
                    <a:pt x="14" y="557"/>
                  </a:lnTo>
                  <a:lnTo>
                    <a:pt x="14" y="579"/>
                  </a:lnTo>
                  <a:lnTo>
                    <a:pt x="11" y="635"/>
                  </a:lnTo>
                  <a:lnTo>
                    <a:pt x="11" y="693"/>
                  </a:lnTo>
                  <a:lnTo>
                    <a:pt x="14" y="752"/>
                  </a:lnTo>
                  <a:lnTo>
                    <a:pt x="18" y="814"/>
                  </a:lnTo>
                  <a:lnTo>
                    <a:pt x="25" y="937"/>
                  </a:lnTo>
                  <a:lnTo>
                    <a:pt x="28" y="999"/>
                  </a:lnTo>
                  <a:lnTo>
                    <a:pt x="31" y="1058"/>
                  </a:lnTo>
                  <a:lnTo>
                    <a:pt x="31" y="1078"/>
                  </a:lnTo>
                  <a:lnTo>
                    <a:pt x="32" y="1095"/>
                  </a:lnTo>
                  <a:lnTo>
                    <a:pt x="35" y="1112"/>
                  </a:lnTo>
                  <a:lnTo>
                    <a:pt x="39" y="1127"/>
                  </a:lnTo>
                  <a:lnTo>
                    <a:pt x="48" y="1155"/>
                  </a:lnTo>
                  <a:lnTo>
                    <a:pt x="59" y="1182"/>
                  </a:lnTo>
                  <a:lnTo>
                    <a:pt x="65" y="1196"/>
                  </a:lnTo>
                  <a:lnTo>
                    <a:pt x="73" y="1210"/>
                  </a:lnTo>
                  <a:lnTo>
                    <a:pt x="77" y="1216"/>
                  </a:lnTo>
                  <a:lnTo>
                    <a:pt x="83" y="1221"/>
                  </a:lnTo>
                  <a:lnTo>
                    <a:pt x="89" y="1227"/>
                  </a:lnTo>
                  <a:lnTo>
                    <a:pt x="96" y="1231"/>
                  </a:lnTo>
                  <a:lnTo>
                    <a:pt x="94" y="1224"/>
                  </a:lnTo>
                  <a:lnTo>
                    <a:pt x="91" y="1219"/>
                  </a:lnTo>
                  <a:lnTo>
                    <a:pt x="89" y="1214"/>
                  </a:lnTo>
                  <a:lnTo>
                    <a:pt x="87" y="1209"/>
                  </a:lnTo>
                  <a:lnTo>
                    <a:pt x="119" y="1227"/>
                  </a:lnTo>
                  <a:lnTo>
                    <a:pt x="153" y="1242"/>
                  </a:lnTo>
                  <a:lnTo>
                    <a:pt x="191" y="1256"/>
                  </a:lnTo>
                  <a:lnTo>
                    <a:pt x="230" y="1268"/>
                  </a:lnTo>
                  <a:lnTo>
                    <a:pt x="271" y="1276"/>
                  </a:lnTo>
                  <a:lnTo>
                    <a:pt x="315" y="1283"/>
                  </a:lnTo>
                  <a:lnTo>
                    <a:pt x="360" y="1287"/>
                  </a:lnTo>
                  <a:lnTo>
                    <a:pt x="408" y="1287"/>
                  </a:lnTo>
                  <a:lnTo>
                    <a:pt x="478" y="1287"/>
                  </a:lnTo>
                  <a:lnTo>
                    <a:pt x="547" y="1286"/>
                  </a:lnTo>
                  <a:lnTo>
                    <a:pt x="686" y="1280"/>
                  </a:lnTo>
                  <a:lnTo>
                    <a:pt x="967" y="1266"/>
                  </a:lnTo>
                  <a:lnTo>
                    <a:pt x="1013" y="1263"/>
                  </a:lnTo>
                  <a:lnTo>
                    <a:pt x="1057" y="1259"/>
                  </a:lnTo>
                  <a:lnTo>
                    <a:pt x="1078" y="1256"/>
                  </a:lnTo>
                  <a:lnTo>
                    <a:pt x="1098" y="1252"/>
                  </a:lnTo>
                  <a:lnTo>
                    <a:pt x="1117" y="1247"/>
                  </a:lnTo>
                  <a:lnTo>
                    <a:pt x="1135" y="1240"/>
                  </a:lnTo>
                  <a:lnTo>
                    <a:pt x="1152" y="1237"/>
                  </a:lnTo>
                  <a:lnTo>
                    <a:pt x="1169" y="1233"/>
                  </a:lnTo>
                  <a:lnTo>
                    <a:pt x="1185" y="1228"/>
                  </a:lnTo>
                  <a:lnTo>
                    <a:pt x="1199" y="1223"/>
                  </a:lnTo>
                  <a:lnTo>
                    <a:pt x="1213" y="1216"/>
                  </a:lnTo>
                  <a:lnTo>
                    <a:pt x="1225" y="1207"/>
                  </a:lnTo>
                  <a:lnTo>
                    <a:pt x="1237" y="1199"/>
                  </a:lnTo>
                  <a:lnTo>
                    <a:pt x="1248" y="1189"/>
                  </a:lnTo>
                  <a:lnTo>
                    <a:pt x="1258" y="1178"/>
                  </a:lnTo>
                  <a:lnTo>
                    <a:pt x="1266" y="1167"/>
                  </a:lnTo>
                  <a:lnTo>
                    <a:pt x="1275" y="1154"/>
                  </a:lnTo>
                  <a:lnTo>
                    <a:pt x="1282" y="1141"/>
                  </a:lnTo>
                  <a:lnTo>
                    <a:pt x="1287" y="1126"/>
                  </a:lnTo>
                  <a:lnTo>
                    <a:pt x="1291" y="1112"/>
                  </a:lnTo>
                  <a:lnTo>
                    <a:pt x="1294" y="1095"/>
                  </a:lnTo>
                  <a:lnTo>
                    <a:pt x="1297" y="1078"/>
                  </a:lnTo>
                  <a:lnTo>
                    <a:pt x="1300" y="1029"/>
                  </a:lnTo>
                  <a:lnTo>
                    <a:pt x="1301" y="978"/>
                  </a:lnTo>
                  <a:lnTo>
                    <a:pt x="1300" y="926"/>
                  </a:lnTo>
                  <a:lnTo>
                    <a:pt x="1298" y="876"/>
                  </a:lnTo>
                  <a:lnTo>
                    <a:pt x="1293" y="772"/>
                  </a:lnTo>
                  <a:lnTo>
                    <a:pt x="1291" y="720"/>
                  </a:lnTo>
                  <a:lnTo>
                    <a:pt x="1290" y="666"/>
                  </a:lnTo>
                  <a:lnTo>
                    <a:pt x="1291" y="606"/>
                  </a:lnTo>
                  <a:lnTo>
                    <a:pt x="1293" y="545"/>
                  </a:lnTo>
                  <a:lnTo>
                    <a:pt x="1300" y="426"/>
                  </a:lnTo>
                  <a:lnTo>
                    <a:pt x="1301" y="367"/>
                  </a:lnTo>
                  <a:lnTo>
                    <a:pt x="1303" y="307"/>
                  </a:lnTo>
                  <a:lnTo>
                    <a:pt x="1301" y="246"/>
                  </a:lnTo>
                  <a:lnTo>
                    <a:pt x="1298" y="215"/>
                  </a:lnTo>
                  <a:lnTo>
                    <a:pt x="1296" y="184"/>
                  </a:lnTo>
                  <a:lnTo>
                    <a:pt x="1293" y="166"/>
                  </a:lnTo>
                  <a:lnTo>
                    <a:pt x="1289" y="148"/>
                  </a:lnTo>
                  <a:lnTo>
                    <a:pt x="1284" y="131"/>
                  </a:lnTo>
                  <a:lnTo>
                    <a:pt x="1279" y="115"/>
                  </a:lnTo>
                  <a:lnTo>
                    <a:pt x="1270" y="100"/>
                  </a:lnTo>
                  <a:lnTo>
                    <a:pt x="1263" y="86"/>
                  </a:lnTo>
                  <a:lnTo>
                    <a:pt x="1254" y="73"/>
                  </a:lnTo>
                  <a:lnTo>
                    <a:pt x="1244" y="62"/>
                  </a:lnTo>
                  <a:lnTo>
                    <a:pt x="1232" y="51"/>
                  </a:lnTo>
                  <a:lnTo>
                    <a:pt x="1220" y="41"/>
                  </a:lnTo>
                  <a:lnTo>
                    <a:pt x="1207" y="31"/>
                  </a:lnTo>
                  <a:lnTo>
                    <a:pt x="1193" y="24"/>
                  </a:lnTo>
                  <a:lnTo>
                    <a:pt x="1179" y="17"/>
                  </a:lnTo>
                  <a:lnTo>
                    <a:pt x="1164" y="10"/>
                  </a:lnTo>
                  <a:lnTo>
                    <a:pt x="1148" y="6"/>
                  </a:lnTo>
                  <a:lnTo>
                    <a:pt x="1131" y="0"/>
                  </a:lnTo>
                  <a:close/>
                  <a:moveTo>
                    <a:pt x="44" y="1026"/>
                  </a:moveTo>
                  <a:lnTo>
                    <a:pt x="37" y="842"/>
                  </a:lnTo>
                  <a:lnTo>
                    <a:pt x="30" y="738"/>
                  </a:lnTo>
                  <a:lnTo>
                    <a:pt x="23" y="613"/>
                  </a:lnTo>
                  <a:lnTo>
                    <a:pt x="28" y="662"/>
                  </a:lnTo>
                  <a:lnTo>
                    <a:pt x="32" y="713"/>
                  </a:lnTo>
                  <a:lnTo>
                    <a:pt x="37" y="763"/>
                  </a:lnTo>
                  <a:lnTo>
                    <a:pt x="38" y="815"/>
                  </a:lnTo>
                  <a:lnTo>
                    <a:pt x="42" y="919"/>
                  </a:lnTo>
                  <a:lnTo>
                    <a:pt x="44" y="1026"/>
                  </a:lnTo>
                  <a:close/>
                  <a:moveTo>
                    <a:pt x="20" y="260"/>
                  </a:moveTo>
                  <a:lnTo>
                    <a:pt x="20" y="260"/>
                  </a:lnTo>
                  <a:lnTo>
                    <a:pt x="18" y="266"/>
                  </a:lnTo>
                  <a:lnTo>
                    <a:pt x="18" y="269"/>
                  </a:lnTo>
                  <a:lnTo>
                    <a:pt x="17" y="269"/>
                  </a:lnTo>
                  <a:lnTo>
                    <a:pt x="15" y="267"/>
                  </a:lnTo>
                  <a:lnTo>
                    <a:pt x="13" y="262"/>
                  </a:lnTo>
                  <a:lnTo>
                    <a:pt x="13" y="259"/>
                  </a:lnTo>
                  <a:lnTo>
                    <a:pt x="13" y="242"/>
                  </a:lnTo>
                  <a:lnTo>
                    <a:pt x="14" y="224"/>
                  </a:lnTo>
                  <a:lnTo>
                    <a:pt x="18" y="191"/>
                  </a:lnTo>
                  <a:lnTo>
                    <a:pt x="23" y="181"/>
                  </a:lnTo>
                  <a:lnTo>
                    <a:pt x="20" y="260"/>
                  </a:lnTo>
                  <a:close/>
                  <a:moveTo>
                    <a:pt x="540" y="1272"/>
                  </a:moveTo>
                  <a:lnTo>
                    <a:pt x="540" y="1272"/>
                  </a:lnTo>
                  <a:lnTo>
                    <a:pt x="453" y="1273"/>
                  </a:lnTo>
                  <a:lnTo>
                    <a:pt x="409" y="1273"/>
                  </a:lnTo>
                  <a:lnTo>
                    <a:pt x="367" y="1272"/>
                  </a:lnTo>
                  <a:lnTo>
                    <a:pt x="326" y="1269"/>
                  </a:lnTo>
                  <a:lnTo>
                    <a:pt x="287" y="1263"/>
                  </a:lnTo>
                  <a:lnTo>
                    <a:pt x="249" y="1256"/>
                  </a:lnTo>
                  <a:lnTo>
                    <a:pt x="214" y="1247"/>
                  </a:lnTo>
                  <a:lnTo>
                    <a:pt x="311" y="1256"/>
                  </a:lnTo>
                  <a:lnTo>
                    <a:pt x="384" y="1261"/>
                  </a:lnTo>
                  <a:lnTo>
                    <a:pt x="458" y="1261"/>
                  </a:lnTo>
                  <a:lnTo>
                    <a:pt x="534" y="1261"/>
                  </a:lnTo>
                  <a:lnTo>
                    <a:pt x="613" y="1259"/>
                  </a:lnTo>
                  <a:lnTo>
                    <a:pt x="769" y="1255"/>
                  </a:lnTo>
                  <a:lnTo>
                    <a:pt x="847" y="1254"/>
                  </a:lnTo>
                  <a:lnTo>
                    <a:pt x="925" y="1254"/>
                  </a:lnTo>
                  <a:lnTo>
                    <a:pt x="828" y="1261"/>
                  </a:lnTo>
                  <a:lnTo>
                    <a:pt x="732" y="1265"/>
                  </a:lnTo>
                  <a:lnTo>
                    <a:pt x="638" y="1269"/>
                  </a:lnTo>
                  <a:lnTo>
                    <a:pt x="540" y="1272"/>
                  </a:lnTo>
                  <a:close/>
                  <a:moveTo>
                    <a:pt x="947" y="1254"/>
                  </a:moveTo>
                  <a:lnTo>
                    <a:pt x="947" y="1254"/>
                  </a:lnTo>
                  <a:lnTo>
                    <a:pt x="927" y="1254"/>
                  </a:lnTo>
                  <a:lnTo>
                    <a:pt x="936" y="1252"/>
                  </a:lnTo>
                  <a:lnTo>
                    <a:pt x="946" y="1251"/>
                  </a:lnTo>
                  <a:lnTo>
                    <a:pt x="956" y="1251"/>
                  </a:lnTo>
                  <a:lnTo>
                    <a:pt x="964" y="1252"/>
                  </a:lnTo>
                  <a:lnTo>
                    <a:pt x="961" y="1255"/>
                  </a:lnTo>
                  <a:lnTo>
                    <a:pt x="957" y="1255"/>
                  </a:lnTo>
                  <a:lnTo>
                    <a:pt x="947" y="1254"/>
                  </a:lnTo>
                  <a:close/>
                  <a:moveTo>
                    <a:pt x="1280" y="1077"/>
                  </a:moveTo>
                  <a:lnTo>
                    <a:pt x="1280" y="1077"/>
                  </a:lnTo>
                  <a:lnTo>
                    <a:pt x="1279" y="1092"/>
                  </a:lnTo>
                  <a:lnTo>
                    <a:pt x="1276" y="1108"/>
                  </a:lnTo>
                  <a:lnTo>
                    <a:pt x="1272" y="1122"/>
                  </a:lnTo>
                  <a:lnTo>
                    <a:pt x="1268" y="1134"/>
                  </a:lnTo>
                  <a:lnTo>
                    <a:pt x="1261" y="1147"/>
                  </a:lnTo>
                  <a:lnTo>
                    <a:pt x="1254" y="1157"/>
                  </a:lnTo>
                  <a:lnTo>
                    <a:pt x="1245" y="1167"/>
                  </a:lnTo>
                  <a:lnTo>
                    <a:pt x="1235" y="1176"/>
                  </a:lnTo>
                  <a:lnTo>
                    <a:pt x="1224" y="1185"/>
                  </a:lnTo>
                  <a:lnTo>
                    <a:pt x="1213" y="1192"/>
                  </a:lnTo>
                  <a:lnTo>
                    <a:pt x="1202" y="1199"/>
                  </a:lnTo>
                  <a:lnTo>
                    <a:pt x="1189" y="1204"/>
                  </a:lnTo>
                  <a:lnTo>
                    <a:pt x="1161" y="1214"/>
                  </a:lnTo>
                  <a:lnTo>
                    <a:pt x="1131" y="1223"/>
                  </a:lnTo>
                  <a:lnTo>
                    <a:pt x="1102" y="1227"/>
                  </a:lnTo>
                  <a:lnTo>
                    <a:pt x="1072" y="1231"/>
                  </a:lnTo>
                  <a:lnTo>
                    <a:pt x="1041" y="1233"/>
                  </a:lnTo>
                  <a:lnTo>
                    <a:pt x="1010" y="1234"/>
                  </a:lnTo>
                  <a:lnTo>
                    <a:pt x="949" y="1234"/>
                  </a:lnTo>
                  <a:lnTo>
                    <a:pt x="887" y="1234"/>
                  </a:lnTo>
                  <a:lnTo>
                    <a:pt x="741" y="1238"/>
                  </a:lnTo>
                  <a:lnTo>
                    <a:pt x="596" y="1242"/>
                  </a:lnTo>
                  <a:lnTo>
                    <a:pt x="524" y="1244"/>
                  </a:lnTo>
                  <a:lnTo>
                    <a:pt x="454" y="1244"/>
                  </a:lnTo>
                  <a:lnTo>
                    <a:pt x="384" y="1242"/>
                  </a:lnTo>
                  <a:lnTo>
                    <a:pt x="316" y="1238"/>
                  </a:lnTo>
                  <a:lnTo>
                    <a:pt x="261" y="1233"/>
                  </a:lnTo>
                  <a:lnTo>
                    <a:pt x="236" y="1230"/>
                  </a:lnTo>
                  <a:lnTo>
                    <a:pt x="211" y="1224"/>
                  </a:lnTo>
                  <a:lnTo>
                    <a:pt x="186" y="1219"/>
                  </a:lnTo>
                  <a:lnTo>
                    <a:pt x="162" y="1211"/>
                  </a:lnTo>
                  <a:lnTo>
                    <a:pt x="139" y="1204"/>
                  </a:lnTo>
                  <a:lnTo>
                    <a:pt x="118" y="1195"/>
                  </a:lnTo>
                  <a:lnTo>
                    <a:pt x="112" y="1190"/>
                  </a:lnTo>
                  <a:lnTo>
                    <a:pt x="107" y="1185"/>
                  </a:lnTo>
                  <a:lnTo>
                    <a:pt x="97" y="1172"/>
                  </a:lnTo>
                  <a:lnTo>
                    <a:pt x="98" y="1176"/>
                  </a:lnTo>
                  <a:lnTo>
                    <a:pt x="97" y="1181"/>
                  </a:lnTo>
                  <a:lnTo>
                    <a:pt x="96" y="1181"/>
                  </a:lnTo>
                  <a:lnTo>
                    <a:pt x="94" y="1181"/>
                  </a:lnTo>
                  <a:lnTo>
                    <a:pt x="90" y="1178"/>
                  </a:lnTo>
                  <a:lnTo>
                    <a:pt x="83" y="1169"/>
                  </a:lnTo>
                  <a:lnTo>
                    <a:pt x="77" y="1161"/>
                  </a:lnTo>
                  <a:lnTo>
                    <a:pt x="73" y="1152"/>
                  </a:lnTo>
                  <a:lnTo>
                    <a:pt x="69" y="1143"/>
                  </a:lnTo>
                  <a:lnTo>
                    <a:pt x="62" y="1122"/>
                  </a:lnTo>
                  <a:lnTo>
                    <a:pt x="58" y="1099"/>
                  </a:lnTo>
                  <a:lnTo>
                    <a:pt x="55" y="1075"/>
                  </a:lnTo>
                  <a:lnTo>
                    <a:pt x="52" y="1051"/>
                  </a:lnTo>
                  <a:lnTo>
                    <a:pt x="51" y="1002"/>
                  </a:lnTo>
                  <a:lnTo>
                    <a:pt x="44" y="790"/>
                  </a:lnTo>
                  <a:lnTo>
                    <a:pt x="39" y="683"/>
                  </a:lnTo>
                  <a:lnTo>
                    <a:pt x="37" y="576"/>
                  </a:lnTo>
                  <a:lnTo>
                    <a:pt x="35" y="471"/>
                  </a:lnTo>
                  <a:lnTo>
                    <a:pt x="35" y="366"/>
                  </a:lnTo>
                  <a:lnTo>
                    <a:pt x="38" y="263"/>
                  </a:lnTo>
                  <a:lnTo>
                    <a:pt x="42" y="160"/>
                  </a:lnTo>
                  <a:lnTo>
                    <a:pt x="45" y="144"/>
                  </a:lnTo>
                  <a:lnTo>
                    <a:pt x="51" y="128"/>
                  </a:lnTo>
                  <a:lnTo>
                    <a:pt x="58" y="113"/>
                  </a:lnTo>
                  <a:lnTo>
                    <a:pt x="67" y="99"/>
                  </a:lnTo>
                  <a:lnTo>
                    <a:pt x="69" y="96"/>
                  </a:lnTo>
                  <a:lnTo>
                    <a:pt x="72" y="94"/>
                  </a:lnTo>
                  <a:lnTo>
                    <a:pt x="72" y="93"/>
                  </a:lnTo>
                  <a:lnTo>
                    <a:pt x="84" y="83"/>
                  </a:lnTo>
                  <a:lnTo>
                    <a:pt x="97" y="76"/>
                  </a:lnTo>
                  <a:lnTo>
                    <a:pt x="112" y="68"/>
                  </a:lnTo>
                  <a:lnTo>
                    <a:pt x="128" y="62"/>
                  </a:lnTo>
                  <a:lnTo>
                    <a:pt x="145" y="56"/>
                  </a:lnTo>
                  <a:lnTo>
                    <a:pt x="163" y="52"/>
                  </a:lnTo>
                  <a:lnTo>
                    <a:pt x="183" y="49"/>
                  </a:lnTo>
                  <a:lnTo>
                    <a:pt x="202" y="48"/>
                  </a:lnTo>
                  <a:lnTo>
                    <a:pt x="309" y="41"/>
                  </a:lnTo>
                  <a:lnTo>
                    <a:pt x="417" y="35"/>
                  </a:lnTo>
                  <a:lnTo>
                    <a:pt x="526" y="33"/>
                  </a:lnTo>
                  <a:lnTo>
                    <a:pt x="635" y="30"/>
                  </a:lnTo>
                  <a:lnTo>
                    <a:pt x="852" y="27"/>
                  </a:lnTo>
                  <a:lnTo>
                    <a:pt x="1065" y="23"/>
                  </a:lnTo>
                  <a:lnTo>
                    <a:pt x="1082" y="25"/>
                  </a:lnTo>
                  <a:lnTo>
                    <a:pt x="1099" y="27"/>
                  </a:lnTo>
                  <a:lnTo>
                    <a:pt x="1114" y="31"/>
                  </a:lnTo>
                  <a:lnTo>
                    <a:pt x="1130" y="35"/>
                  </a:lnTo>
                  <a:lnTo>
                    <a:pt x="1144" y="40"/>
                  </a:lnTo>
                  <a:lnTo>
                    <a:pt x="1158" y="47"/>
                  </a:lnTo>
                  <a:lnTo>
                    <a:pt x="1172" y="52"/>
                  </a:lnTo>
                  <a:lnTo>
                    <a:pt x="1183" y="61"/>
                  </a:lnTo>
                  <a:lnTo>
                    <a:pt x="1196" y="69"/>
                  </a:lnTo>
                  <a:lnTo>
                    <a:pt x="1207" y="77"/>
                  </a:lnTo>
                  <a:lnTo>
                    <a:pt x="1217" y="87"/>
                  </a:lnTo>
                  <a:lnTo>
                    <a:pt x="1225" y="99"/>
                  </a:lnTo>
                  <a:lnTo>
                    <a:pt x="1234" y="111"/>
                  </a:lnTo>
                  <a:lnTo>
                    <a:pt x="1241" y="124"/>
                  </a:lnTo>
                  <a:lnTo>
                    <a:pt x="1248" y="138"/>
                  </a:lnTo>
                  <a:lnTo>
                    <a:pt x="1252" y="152"/>
                  </a:lnTo>
                  <a:lnTo>
                    <a:pt x="1265" y="385"/>
                  </a:lnTo>
                  <a:lnTo>
                    <a:pt x="1270" y="502"/>
                  </a:lnTo>
                  <a:lnTo>
                    <a:pt x="1276" y="618"/>
                  </a:lnTo>
                  <a:lnTo>
                    <a:pt x="1279" y="734"/>
                  </a:lnTo>
                  <a:lnTo>
                    <a:pt x="1282" y="849"/>
                  </a:lnTo>
                  <a:lnTo>
                    <a:pt x="1282" y="963"/>
                  </a:lnTo>
                  <a:lnTo>
                    <a:pt x="1280" y="1077"/>
                  </a:lnTo>
                  <a:close/>
                  <a:moveTo>
                    <a:pt x="1268" y="121"/>
                  </a:moveTo>
                  <a:lnTo>
                    <a:pt x="1268" y="121"/>
                  </a:lnTo>
                  <a:lnTo>
                    <a:pt x="1270" y="121"/>
                  </a:lnTo>
                  <a:lnTo>
                    <a:pt x="1272" y="122"/>
                  </a:lnTo>
                  <a:lnTo>
                    <a:pt x="1276" y="141"/>
                  </a:lnTo>
                  <a:lnTo>
                    <a:pt x="1280" y="160"/>
                  </a:lnTo>
                  <a:lnTo>
                    <a:pt x="1286" y="200"/>
                  </a:lnTo>
                  <a:lnTo>
                    <a:pt x="1289" y="242"/>
                  </a:lnTo>
                  <a:lnTo>
                    <a:pt x="1290" y="284"/>
                  </a:lnTo>
                  <a:lnTo>
                    <a:pt x="1290" y="328"/>
                  </a:lnTo>
                  <a:lnTo>
                    <a:pt x="1289" y="371"/>
                  </a:lnTo>
                  <a:lnTo>
                    <a:pt x="1283" y="451"/>
                  </a:lnTo>
                  <a:lnTo>
                    <a:pt x="1283" y="464"/>
                  </a:lnTo>
                  <a:lnTo>
                    <a:pt x="1282" y="471"/>
                  </a:lnTo>
                  <a:lnTo>
                    <a:pt x="1280" y="477"/>
                  </a:lnTo>
                  <a:lnTo>
                    <a:pt x="1279" y="389"/>
                  </a:lnTo>
                  <a:lnTo>
                    <a:pt x="1276" y="305"/>
                  </a:lnTo>
                  <a:lnTo>
                    <a:pt x="1273" y="262"/>
                  </a:lnTo>
                  <a:lnTo>
                    <a:pt x="1270" y="219"/>
                  </a:lnTo>
                  <a:lnTo>
                    <a:pt x="1266" y="176"/>
                  </a:lnTo>
                  <a:lnTo>
                    <a:pt x="1261" y="134"/>
                  </a:lnTo>
                  <a:lnTo>
                    <a:pt x="1248" y="111"/>
                  </a:lnTo>
                  <a:lnTo>
                    <a:pt x="1235" y="92"/>
                  </a:lnTo>
                  <a:lnTo>
                    <a:pt x="1218" y="73"/>
                  </a:lnTo>
                  <a:lnTo>
                    <a:pt x="1200" y="56"/>
                  </a:lnTo>
                  <a:lnTo>
                    <a:pt x="1179" y="41"/>
                  </a:lnTo>
                  <a:lnTo>
                    <a:pt x="1155" y="30"/>
                  </a:lnTo>
                  <a:lnTo>
                    <a:pt x="1130" y="18"/>
                  </a:lnTo>
                  <a:lnTo>
                    <a:pt x="1102" y="11"/>
                  </a:lnTo>
                  <a:lnTo>
                    <a:pt x="1124" y="14"/>
                  </a:lnTo>
                  <a:lnTo>
                    <a:pt x="1144" y="17"/>
                  </a:lnTo>
                  <a:lnTo>
                    <a:pt x="1162" y="23"/>
                  </a:lnTo>
                  <a:lnTo>
                    <a:pt x="1180" y="30"/>
                  </a:lnTo>
                  <a:lnTo>
                    <a:pt x="1197" y="38"/>
                  </a:lnTo>
                  <a:lnTo>
                    <a:pt x="1213" y="48"/>
                  </a:lnTo>
                  <a:lnTo>
                    <a:pt x="1228" y="59"/>
                  </a:lnTo>
                  <a:lnTo>
                    <a:pt x="1241" y="69"/>
                  </a:lnTo>
                  <a:lnTo>
                    <a:pt x="1235" y="73"/>
                  </a:lnTo>
                  <a:lnTo>
                    <a:pt x="1245" y="83"/>
                  </a:lnTo>
                  <a:lnTo>
                    <a:pt x="1254" y="94"/>
                  </a:lnTo>
                  <a:lnTo>
                    <a:pt x="1262" y="107"/>
                  </a:lnTo>
                  <a:lnTo>
                    <a:pt x="1268" y="121"/>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005188"/>
                </a:solidFill>
              </a:endParaRPr>
            </a:p>
          </p:txBody>
        </p:sp>
        <p:sp>
          <p:nvSpPr>
            <p:cNvPr id="60" name="文本框 7"/>
            <p:cNvSpPr txBox="1">
              <a:spLocks noChangeArrowheads="1"/>
            </p:cNvSpPr>
            <p:nvPr/>
          </p:nvSpPr>
          <p:spPr bwMode="auto">
            <a:xfrm>
              <a:off x="3780818" y="1744271"/>
              <a:ext cx="9953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dirty="0">
                  <a:solidFill>
                    <a:srgbClr val="005188"/>
                  </a:solidFill>
                  <a:latin typeface="方正静蕾简体" panose="03000509000000000000" pitchFamily="65" charset="-122"/>
                  <a:ea typeface="方正静蕾简体" panose="03000509000000000000" pitchFamily="65" charset="-122"/>
                </a:rPr>
                <a:t>01</a:t>
              </a:r>
              <a:endParaRPr lang="zh-CN" altLang="en-US" sz="6000" dirty="0">
                <a:solidFill>
                  <a:srgbClr val="005188"/>
                </a:solidFill>
                <a:latin typeface="方正静蕾简体" panose="03000509000000000000" pitchFamily="65" charset="-122"/>
                <a:ea typeface="方正静蕾简体" panose="03000509000000000000" pitchFamily="65" charset="-122"/>
              </a:endParaRPr>
            </a:p>
          </p:txBody>
        </p:sp>
      </p:grpSp>
      <p:grpSp>
        <p:nvGrpSpPr>
          <p:cNvPr id="61" name="chenying0907 60"/>
          <p:cNvGrpSpPr/>
          <p:nvPr/>
        </p:nvGrpSpPr>
        <p:grpSpPr>
          <a:xfrm>
            <a:off x="4551499" y="3241479"/>
            <a:ext cx="1011433" cy="1015663"/>
            <a:chOff x="3786188" y="3241479"/>
            <a:chExt cx="1011433" cy="1015663"/>
          </a:xfrm>
        </p:grpSpPr>
        <p:sp>
          <p:nvSpPr>
            <p:cNvPr id="62" name="chenying0907 400"/>
            <p:cNvSpPr>
              <a:spLocks noEditPoints="1" noChangeArrowheads="1"/>
            </p:cNvSpPr>
            <p:nvPr/>
          </p:nvSpPr>
          <p:spPr bwMode="auto">
            <a:xfrm>
              <a:off x="3786188" y="3340100"/>
              <a:ext cx="919162" cy="908050"/>
            </a:xfrm>
            <a:custGeom>
              <a:avLst/>
              <a:gdLst>
                <a:gd name="T0" fmla="*/ 375 w 1303"/>
                <a:gd name="T1" fmla="*/ 23 h 1287"/>
                <a:gd name="T2" fmla="*/ 169 w 1303"/>
                <a:gd name="T3" fmla="*/ 35 h 1287"/>
                <a:gd name="T4" fmla="*/ 72 w 1303"/>
                <a:gd name="T5" fmla="*/ 72 h 1287"/>
                <a:gd name="T6" fmla="*/ 18 w 1303"/>
                <a:gd name="T7" fmla="*/ 149 h 1287"/>
                <a:gd name="T8" fmla="*/ 1 w 1303"/>
                <a:gd name="T9" fmla="*/ 239 h 1287"/>
                <a:gd name="T10" fmla="*/ 13 w 1303"/>
                <a:gd name="T11" fmla="*/ 489 h 1287"/>
                <a:gd name="T12" fmla="*/ 11 w 1303"/>
                <a:gd name="T13" fmla="*/ 693 h 1287"/>
                <a:gd name="T14" fmla="*/ 31 w 1303"/>
                <a:gd name="T15" fmla="*/ 1058 h 1287"/>
                <a:gd name="T16" fmla="*/ 59 w 1303"/>
                <a:gd name="T17" fmla="*/ 1182 h 1287"/>
                <a:gd name="T18" fmla="*/ 89 w 1303"/>
                <a:gd name="T19" fmla="*/ 1227 h 1287"/>
                <a:gd name="T20" fmla="*/ 87 w 1303"/>
                <a:gd name="T21" fmla="*/ 1209 h 1287"/>
                <a:gd name="T22" fmla="*/ 271 w 1303"/>
                <a:gd name="T23" fmla="*/ 1276 h 1287"/>
                <a:gd name="T24" fmla="*/ 547 w 1303"/>
                <a:gd name="T25" fmla="*/ 1286 h 1287"/>
                <a:gd name="T26" fmla="*/ 1078 w 1303"/>
                <a:gd name="T27" fmla="*/ 1256 h 1287"/>
                <a:gd name="T28" fmla="*/ 1169 w 1303"/>
                <a:gd name="T29" fmla="*/ 1233 h 1287"/>
                <a:gd name="T30" fmla="*/ 1248 w 1303"/>
                <a:gd name="T31" fmla="*/ 1189 h 1287"/>
                <a:gd name="T32" fmla="*/ 1291 w 1303"/>
                <a:gd name="T33" fmla="*/ 1112 h 1287"/>
                <a:gd name="T34" fmla="*/ 1300 w 1303"/>
                <a:gd name="T35" fmla="*/ 926 h 1287"/>
                <a:gd name="T36" fmla="*/ 1291 w 1303"/>
                <a:gd name="T37" fmla="*/ 606 h 1287"/>
                <a:gd name="T38" fmla="*/ 1298 w 1303"/>
                <a:gd name="T39" fmla="*/ 215 h 1287"/>
                <a:gd name="T40" fmla="*/ 1279 w 1303"/>
                <a:gd name="T41" fmla="*/ 115 h 1287"/>
                <a:gd name="T42" fmla="*/ 1220 w 1303"/>
                <a:gd name="T43" fmla="*/ 41 h 1287"/>
                <a:gd name="T44" fmla="*/ 1131 w 1303"/>
                <a:gd name="T45" fmla="*/ 0 h 1287"/>
                <a:gd name="T46" fmla="*/ 23 w 1303"/>
                <a:gd name="T47" fmla="*/ 613 h 1287"/>
                <a:gd name="T48" fmla="*/ 42 w 1303"/>
                <a:gd name="T49" fmla="*/ 919 h 1287"/>
                <a:gd name="T50" fmla="*/ 18 w 1303"/>
                <a:gd name="T51" fmla="*/ 269 h 1287"/>
                <a:gd name="T52" fmla="*/ 13 w 1303"/>
                <a:gd name="T53" fmla="*/ 242 h 1287"/>
                <a:gd name="T54" fmla="*/ 540 w 1303"/>
                <a:gd name="T55" fmla="*/ 1272 h 1287"/>
                <a:gd name="T56" fmla="*/ 287 w 1303"/>
                <a:gd name="T57" fmla="*/ 1263 h 1287"/>
                <a:gd name="T58" fmla="*/ 458 w 1303"/>
                <a:gd name="T59" fmla="*/ 1261 h 1287"/>
                <a:gd name="T60" fmla="*/ 925 w 1303"/>
                <a:gd name="T61" fmla="*/ 1254 h 1287"/>
                <a:gd name="T62" fmla="*/ 947 w 1303"/>
                <a:gd name="T63" fmla="*/ 1254 h 1287"/>
                <a:gd name="T64" fmla="*/ 956 w 1303"/>
                <a:gd name="T65" fmla="*/ 1251 h 1287"/>
                <a:gd name="T66" fmla="*/ 947 w 1303"/>
                <a:gd name="T67" fmla="*/ 1254 h 1287"/>
                <a:gd name="T68" fmla="*/ 1268 w 1303"/>
                <a:gd name="T69" fmla="*/ 1134 h 1287"/>
                <a:gd name="T70" fmla="*/ 1213 w 1303"/>
                <a:gd name="T71" fmla="*/ 1192 h 1287"/>
                <a:gd name="T72" fmla="*/ 1102 w 1303"/>
                <a:gd name="T73" fmla="*/ 1227 h 1287"/>
                <a:gd name="T74" fmla="*/ 887 w 1303"/>
                <a:gd name="T75" fmla="*/ 1234 h 1287"/>
                <a:gd name="T76" fmla="*/ 316 w 1303"/>
                <a:gd name="T77" fmla="*/ 1238 h 1287"/>
                <a:gd name="T78" fmla="*/ 162 w 1303"/>
                <a:gd name="T79" fmla="*/ 1211 h 1287"/>
                <a:gd name="T80" fmla="*/ 97 w 1303"/>
                <a:gd name="T81" fmla="*/ 1172 h 1287"/>
                <a:gd name="T82" fmla="*/ 90 w 1303"/>
                <a:gd name="T83" fmla="*/ 1178 h 1287"/>
                <a:gd name="T84" fmla="*/ 62 w 1303"/>
                <a:gd name="T85" fmla="*/ 1122 h 1287"/>
                <a:gd name="T86" fmla="*/ 44 w 1303"/>
                <a:gd name="T87" fmla="*/ 790 h 1287"/>
                <a:gd name="T88" fmla="*/ 42 w 1303"/>
                <a:gd name="T89" fmla="*/ 160 h 1287"/>
                <a:gd name="T90" fmla="*/ 67 w 1303"/>
                <a:gd name="T91" fmla="*/ 99 h 1287"/>
                <a:gd name="T92" fmla="*/ 97 w 1303"/>
                <a:gd name="T93" fmla="*/ 76 h 1287"/>
                <a:gd name="T94" fmla="*/ 202 w 1303"/>
                <a:gd name="T95" fmla="*/ 48 h 1287"/>
                <a:gd name="T96" fmla="*/ 852 w 1303"/>
                <a:gd name="T97" fmla="*/ 27 h 1287"/>
                <a:gd name="T98" fmla="*/ 1130 w 1303"/>
                <a:gd name="T99" fmla="*/ 35 h 1287"/>
                <a:gd name="T100" fmla="*/ 1207 w 1303"/>
                <a:gd name="T101" fmla="*/ 77 h 1287"/>
                <a:gd name="T102" fmla="*/ 1252 w 1303"/>
                <a:gd name="T103" fmla="*/ 152 h 1287"/>
                <a:gd name="T104" fmla="*/ 1282 w 1303"/>
                <a:gd name="T105" fmla="*/ 849 h 1287"/>
                <a:gd name="T106" fmla="*/ 1270 w 1303"/>
                <a:gd name="T107" fmla="*/ 121 h 1287"/>
                <a:gd name="T108" fmla="*/ 1289 w 1303"/>
                <a:gd name="T109" fmla="*/ 242 h 1287"/>
                <a:gd name="T110" fmla="*/ 1283 w 1303"/>
                <a:gd name="T111" fmla="*/ 464 h 1287"/>
                <a:gd name="T112" fmla="*/ 1273 w 1303"/>
                <a:gd name="T113" fmla="*/ 262 h 1287"/>
                <a:gd name="T114" fmla="*/ 1235 w 1303"/>
                <a:gd name="T115" fmla="*/ 92 h 1287"/>
                <a:gd name="T116" fmla="*/ 1102 w 1303"/>
                <a:gd name="T117" fmla="*/ 11 h 1287"/>
                <a:gd name="T118" fmla="*/ 1197 w 1303"/>
                <a:gd name="T119" fmla="*/ 38 h 1287"/>
                <a:gd name="T120" fmla="*/ 1245 w 1303"/>
                <a:gd name="T121" fmla="*/ 83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3" h="1287">
                  <a:moveTo>
                    <a:pt x="1131" y="0"/>
                  </a:moveTo>
                  <a:lnTo>
                    <a:pt x="389" y="17"/>
                  </a:lnTo>
                  <a:lnTo>
                    <a:pt x="385" y="18"/>
                  </a:lnTo>
                  <a:lnTo>
                    <a:pt x="379" y="20"/>
                  </a:lnTo>
                  <a:lnTo>
                    <a:pt x="375" y="23"/>
                  </a:lnTo>
                  <a:lnTo>
                    <a:pt x="372" y="23"/>
                  </a:lnTo>
                  <a:lnTo>
                    <a:pt x="270" y="27"/>
                  </a:lnTo>
                  <a:lnTo>
                    <a:pt x="219" y="31"/>
                  </a:lnTo>
                  <a:lnTo>
                    <a:pt x="169" y="35"/>
                  </a:lnTo>
                  <a:lnTo>
                    <a:pt x="149" y="38"/>
                  </a:lnTo>
                  <a:lnTo>
                    <a:pt x="131" y="42"/>
                  </a:lnTo>
                  <a:lnTo>
                    <a:pt x="114" y="48"/>
                  </a:lnTo>
                  <a:lnTo>
                    <a:pt x="98" y="55"/>
                  </a:lnTo>
                  <a:lnTo>
                    <a:pt x="84" y="63"/>
                  </a:lnTo>
                  <a:lnTo>
                    <a:pt x="72" y="72"/>
                  </a:lnTo>
                  <a:lnTo>
                    <a:pt x="60" y="83"/>
                  </a:lnTo>
                  <a:lnTo>
                    <a:pt x="49" y="94"/>
                  </a:lnTo>
                  <a:lnTo>
                    <a:pt x="41" y="106"/>
                  </a:lnTo>
                  <a:lnTo>
                    <a:pt x="32" y="120"/>
                  </a:lnTo>
                  <a:lnTo>
                    <a:pt x="25" y="134"/>
                  </a:lnTo>
                  <a:lnTo>
                    <a:pt x="18" y="149"/>
                  </a:lnTo>
                  <a:lnTo>
                    <a:pt x="13" y="165"/>
                  </a:lnTo>
                  <a:lnTo>
                    <a:pt x="8" y="181"/>
                  </a:lnTo>
                  <a:lnTo>
                    <a:pt x="6" y="198"/>
                  </a:lnTo>
                  <a:lnTo>
                    <a:pt x="3" y="217"/>
                  </a:lnTo>
                  <a:lnTo>
                    <a:pt x="1" y="239"/>
                  </a:lnTo>
                  <a:lnTo>
                    <a:pt x="0" y="262"/>
                  </a:lnTo>
                  <a:lnTo>
                    <a:pt x="0" y="307"/>
                  </a:lnTo>
                  <a:lnTo>
                    <a:pt x="1" y="353"/>
                  </a:lnTo>
                  <a:lnTo>
                    <a:pt x="6" y="398"/>
                  </a:lnTo>
                  <a:lnTo>
                    <a:pt x="10" y="444"/>
                  </a:lnTo>
                  <a:lnTo>
                    <a:pt x="13" y="489"/>
                  </a:lnTo>
                  <a:lnTo>
                    <a:pt x="14" y="534"/>
                  </a:lnTo>
                  <a:lnTo>
                    <a:pt x="14" y="557"/>
                  </a:lnTo>
                  <a:lnTo>
                    <a:pt x="14" y="579"/>
                  </a:lnTo>
                  <a:lnTo>
                    <a:pt x="11" y="635"/>
                  </a:lnTo>
                  <a:lnTo>
                    <a:pt x="11" y="693"/>
                  </a:lnTo>
                  <a:lnTo>
                    <a:pt x="14" y="752"/>
                  </a:lnTo>
                  <a:lnTo>
                    <a:pt x="18" y="814"/>
                  </a:lnTo>
                  <a:lnTo>
                    <a:pt x="25" y="937"/>
                  </a:lnTo>
                  <a:lnTo>
                    <a:pt x="28" y="999"/>
                  </a:lnTo>
                  <a:lnTo>
                    <a:pt x="31" y="1058"/>
                  </a:lnTo>
                  <a:lnTo>
                    <a:pt x="31" y="1078"/>
                  </a:lnTo>
                  <a:lnTo>
                    <a:pt x="32" y="1095"/>
                  </a:lnTo>
                  <a:lnTo>
                    <a:pt x="35" y="1112"/>
                  </a:lnTo>
                  <a:lnTo>
                    <a:pt x="39" y="1127"/>
                  </a:lnTo>
                  <a:lnTo>
                    <a:pt x="48" y="1155"/>
                  </a:lnTo>
                  <a:lnTo>
                    <a:pt x="59" y="1182"/>
                  </a:lnTo>
                  <a:lnTo>
                    <a:pt x="65" y="1196"/>
                  </a:lnTo>
                  <a:lnTo>
                    <a:pt x="73" y="1210"/>
                  </a:lnTo>
                  <a:lnTo>
                    <a:pt x="77" y="1216"/>
                  </a:lnTo>
                  <a:lnTo>
                    <a:pt x="83" y="1221"/>
                  </a:lnTo>
                  <a:lnTo>
                    <a:pt x="89" y="1227"/>
                  </a:lnTo>
                  <a:lnTo>
                    <a:pt x="96" y="1231"/>
                  </a:lnTo>
                  <a:lnTo>
                    <a:pt x="94" y="1224"/>
                  </a:lnTo>
                  <a:lnTo>
                    <a:pt x="91" y="1219"/>
                  </a:lnTo>
                  <a:lnTo>
                    <a:pt x="89" y="1214"/>
                  </a:lnTo>
                  <a:lnTo>
                    <a:pt x="87" y="1209"/>
                  </a:lnTo>
                  <a:lnTo>
                    <a:pt x="119" y="1227"/>
                  </a:lnTo>
                  <a:lnTo>
                    <a:pt x="153" y="1242"/>
                  </a:lnTo>
                  <a:lnTo>
                    <a:pt x="191" y="1256"/>
                  </a:lnTo>
                  <a:lnTo>
                    <a:pt x="230" y="1268"/>
                  </a:lnTo>
                  <a:lnTo>
                    <a:pt x="271" y="1276"/>
                  </a:lnTo>
                  <a:lnTo>
                    <a:pt x="315" y="1283"/>
                  </a:lnTo>
                  <a:lnTo>
                    <a:pt x="360" y="1287"/>
                  </a:lnTo>
                  <a:lnTo>
                    <a:pt x="408" y="1287"/>
                  </a:lnTo>
                  <a:lnTo>
                    <a:pt x="478" y="1287"/>
                  </a:lnTo>
                  <a:lnTo>
                    <a:pt x="547" y="1286"/>
                  </a:lnTo>
                  <a:lnTo>
                    <a:pt x="686" y="1280"/>
                  </a:lnTo>
                  <a:lnTo>
                    <a:pt x="967" y="1266"/>
                  </a:lnTo>
                  <a:lnTo>
                    <a:pt x="1013" y="1263"/>
                  </a:lnTo>
                  <a:lnTo>
                    <a:pt x="1057" y="1259"/>
                  </a:lnTo>
                  <a:lnTo>
                    <a:pt x="1078" y="1256"/>
                  </a:lnTo>
                  <a:lnTo>
                    <a:pt x="1098" y="1252"/>
                  </a:lnTo>
                  <a:lnTo>
                    <a:pt x="1117" y="1247"/>
                  </a:lnTo>
                  <a:lnTo>
                    <a:pt x="1135" y="1240"/>
                  </a:lnTo>
                  <a:lnTo>
                    <a:pt x="1152" y="1237"/>
                  </a:lnTo>
                  <a:lnTo>
                    <a:pt x="1169" y="1233"/>
                  </a:lnTo>
                  <a:lnTo>
                    <a:pt x="1185" y="1228"/>
                  </a:lnTo>
                  <a:lnTo>
                    <a:pt x="1199" y="1223"/>
                  </a:lnTo>
                  <a:lnTo>
                    <a:pt x="1213" y="1216"/>
                  </a:lnTo>
                  <a:lnTo>
                    <a:pt x="1225" y="1207"/>
                  </a:lnTo>
                  <a:lnTo>
                    <a:pt x="1237" y="1199"/>
                  </a:lnTo>
                  <a:lnTo>
                    <a:pt x="1248" y="1189"/>
                  </a:lnTo>
                  <a:lnTo>
                    <a:pt x="1258" y="1178"/>
                  </a:lnTo>
                  <a:lnTo>
                    <a:pt x="1266" y="1167"/>
                  </a:lnTo>
                  <a:lnTo>
                    <a:pt x="1275" y="1154"/>
                  </a:lnTo>
                  <a:lnTo>
                    <a:pt x="1282" y="1141"/>
                  </a:lnTo>
                  <a:lnTo>
                    <a:pt x="1287" y="1126"/>
                  </a:lnTo>
                  <a:lnTo>
                    <a:pt x="1291" y="1112"/>
                  </a:lnTo>
                  <a:lnTo>
                    <a:pt x="1294" y="1095"/>
                  </a:lnTo>
                  <a:lnTo>
                    <a:pt x="1297" y="1078"/>
                  </a:lnTo>
                  <a:lnTo>
                    <a:pt x="1300" y="1029"/>
                  </a:lnTo>
                  <a:lnTo>
                    <a:pt x="1301" y="978"/>
                  </a:lnTo>
                  <a:lnTo>
                    <a:pt x="1300" y="926"/>
                  </a:lnTo>
                  <a:lnTo>
                    <a:pt x="1298" y="876"/>
                  </a:lnTo>
                  <a:lnTo>
                    <a:pt x="1293" y="772"/>
                  </a:lnTo>
                  <a:lnTo>
                    <a:pt x="1291" y="720"/>
                  </a:lnTo>
                  <a:lnTo>
                    <a:pt x="1290" y="666"/>
                  </a:lnTo>
                  <a:lnTo>
                    <a:pt x="1291" y="606"/>
                  </a:lnTo>
                  <a:lnTo>
                    <a:pt x="1293" y="545"/>
                  </a:lnTo>
                  <a:lnTo>
                    <a:pt x="1300" y="426"/>
                  </a:lnTo>
                  <a:lnTo>
                    <a:pt x="1301" y="367"/>
                  </a:lnTo>
                  <a:lnTo>
                    <a:pt x="1303" y="307"/>
                  </a:lnTo>
                  <a:lnTo>
                    <a:pt x="1301" y="246"/>
                  </a:lnTo>
                  <a:lnTo>
                    <a:pt x="1298" y="215"/>
                  </a:lnTo>
                  <a:lnTo>
                    <a:pt x="1296" y="184"/>
                  </a:lnTo>
                  <a:lnTo>
                    <a:pt x="1293" y="166"/>
                  </a:lnTo>
                  <a:lnTo>
                    <a:pt x="1289" y="148"/>
                  </a:lnTo>
                  <a:lnTo>
                    <a:pt x="1284" y="131"/>
                  </a:lnTo>
                  <a:lnTo>
                    <a:pt x="1279" y="115"/>
                  </a:lnTo>
                  <a:lnTo>
                    <a:pt x="1270" y="100"/>
                  </a:lnTo>
                  <a:lnTo>
                    <a:pt x="1263" y="86"/>
                  </a:lnTo>
                  <a:lnTo>
                    <a:pt x="1254" y="73"/>
                  </a:lnTo>
                  <a:lnTo>
                    <a:pt x="1244" y="62"/>
                  </a:lnTo>
                  <a:lnTo>
                    <a:pt x="1232" y="51"/>
                  </a:lnTo>
                  <a:lnTo>
                    <a:pt x="1220" y="41"/>
                  </a:lnTo>
                  <a:lnTo>
                    <a:pt x="1207" y="31"/>
                  </a:lnTo>
                  <a:lnTo>
                    <a:pt x="1193" y="24"/>
                  </a:lnTo>
                  <a:lnTo>
                    <a:pt x="1179" y="17"/>
                  </a:lnTo>
                  <a:lnTo>
                    <a:pt x="1164" y="10"/>
                  </a:lnTo>
                  <a:lnTo>
                    <a:pt x="1148" y="6"/>
                  </a:lnTo>
                  <a:lnTo>
                    <a:pt x="1131" y="0"/>
                  </a:lnTo>
                  <a:close/>
                  <a:moveTo>
                    <a:pt x="44" y="1026"/>
                  </a:moveTo>
                  <a:lnTo>
                    <a:pt x="37" y="842"/>
                  </a:lnTo>
                  <a:lnTo>
                    <a:pt x="30" y="738"/>
                  </a:lnTo>
                  <a:lnTo>
                    <a:pt x="23" y="613"/>
                  </a:lnTo>
                  <a:lnTo>
                    <a:pt x="28" y="662"/>
                  </a:lnTo>
                  <a:lnTo>
                    <a:pt x="32" y="713"/>
                  </a:lnTo>
                  <a:lnTo>
                    <a:pt x="37" y="763"/>
                  </a:lnTo>
                  <a:lnTo>
                    <a:pt x="38" y="815"/>
                  </a:lnTo>
                  <a:lnTo>
                    <a:pt x="42" y="919"/>
                  </a:lnTo>
                  <a:lnTo>
                    <a:pt x="44" y="1026"/>
                  </a:lnTo>
                  <a:close/>
                  <a:moveTo>
                    <a:pt x="20" y="260"/>
                  </a:moveTo>
                  <a:lnTo>
                    <a:pt x="20" y="260"/>
                  </a:lnTo>
                  <a:lnTo>
                    <a:pt x="18" y="266"/>
                  </a:lnTo>
                  <a:lnTo>
                    <a:pt x="18" y="269"/>
                  </a:lnTo>
                  <a:lnTo>
                    <a:pt x="17" y="269"/>
                  </a:lnTo>
                  <a:lnTo>
                    <a:pt x="15" y="267"/>
                  </a:lnTo>
                  <a:lnTo>
                    <a:pt x="13" y="262"/>
                  </a:lnTo>
                  <a:lnTo>
                    <a:pt x="13" y="259"/>
                  </a:lnTo>
                  <a:lnTo>
                    <a:pt x="13" y="242"/>
                  </a:lnTo>
                  <a:lnTo>
                    <a:pt x="14" y="224"/>
                  </a:lnTo>
                  <a:lnTo>
                    <a:pt x="18" y="191"/>
                  </a:lnTo>
                  <a:lnTo>
                    <a:pt x="23" y="181"/>
                  </a:lnTo>
                  <a:lnTo>
                    <a:pt x="20" y="260"/>
                  </a:lnTo>
                  <a:close/>
                  <a:moveTo>
                    <a:pt x="540" y="1272"/>
                  </a:moveTo>
                  <a:lnTo>
                    <a:pt x="540" y="1272"/>
                  </a:lnTo>
                  <a:lnTo>
                    <a:pt x="453" y="1273"/>
                  </a:lnTo>
                  <a:lnTo>
                    <a:pt x="409" y="1273"/>
                  </a:lnTo>
                  <a:lnTo>
                    <a:pt x="367" y="1272"/>
                  </a:lnTo>
                  <a:lnTo>
                    <a:pt x="326" y="1269"/>
                  </a:lnTo>
                  <a:lnTo>
                    <a:pt x="287" y="1263"/>
                  </a:lnTo>
                  <a:lnTo>
                    <a:pt x="249" y="1256"/>
                  </a:lnTo>
                  <a:lnTo>
                    <a:pt x="214" y="1247"/>
                  </a:lnTo>
                  <a:lnTo>
                    <a:pt x="311" y="1256"/>
                  </a:lnTo>
                  <a:lnTo>
                    <a:pt x="384" y="1261"/>
                  </a:lnTo>
                  <a:lnTo>
                    <a:pt x="458" y="1261"/>
                  </a:lnTo>
                  <a:lnTo>
                    <a:pt x="534" y="1261"/>
                  </a:lnTo>
                  <a:lnTo>
                    <a:pt x="613" y="1259"/>
                  </a:lnTo>
                  <a:lnTo>
                    <a:pt x="769" y="1255"/>
                  </a:lnTo>
                  <a:lnTo>
                    <a:pt x="847" y="1254"/>
                  </a:lnTo>
                  <a:lnTo>
                    <a:pt x="925" y="1254"/>
                  </a:lnTo>
                  <a:lnTo>
                    <a:pt x="828" y="1261"/>
                  </a:lnTo>
                  <a:lnTo>
                    <a:pt x="732" y="1265"/>
                  </a:lnTo>
                  <a:lnTo>
                    <a:pt x="638" y="1269"/>
                  </a:lnTo>
                  <a:lnTo>
                    <a:pt x="540" y="1272"/>
                  </a:lnTo>
                  <a:close/>
                  <a:moveTo>
                    <a:pt x="947" y="1254"/>
                  </a:moveTo>
                  <a:lnTo>
                    <a:pt x="947" y="1254"/>
                  </a:lnTo>
                  <a:lnTo>
                    <a:pt x="927" y="1254"/>
                  </a:lnTo>
                  <a:lnTo>
                    <a:pt x="936" y="1252"/>
                  </a:lnTo>
                  <a:lnTo>
                    <a:pt x="946" y="1251"/>
                  </a:lnTo>
                  <a:lnTo>
                    <a:pt x="956" y="1251"/>
                  </a:lnTo>
                  <a:lnTo>
                    <a:pt x="964" y="1252"/>
                  </a:lnTo>
                  <a:lnTo>
                    <a:pt x="961" y="1255"/>
                  </a:lnTo>
                  <a:lnTo>
                    <a:pt x="957" y="1255"/>
                  </a:lnTo>
                  <a:lnTo>
                    <a:pt x="947" y="1254"/>
                  </a:lnTo>
                  <a:close/>
                  <a:moveTo>
                    <a:pt x="1280" y="1077"/>
                  </a:moveTo>
                  <a:lnTo>
                    <a:pt x="1280" y="1077"/>
                  </a:lnTo>
                  <a:lnTo>
                    <a:pt x="1279" y="1092"/>
                  </a:lnTo>
                  <a:lnTo>
                    <a:pt x="1276" y="1108"/>
                  </a:lnTo>
                  <a:lnTo>
                    <a:pt x="1272" y="1122"/>
                  </a:lnTo>
                  <a:lnTo>
                    <a:pt x="1268" y="1134"/>
                  </a:lnTo>
                  <a:lnTo>
                    <a:pt x="1261" y="1147"/>
                  </a:lnTo>
                  <a:lnTo>
                    <a:pt x="1254" y="1157"/>
                  </a:lnTo>
                  <a:lnTo>
                    <a:pt x="1245" y="1167"/>
                  </a:lnTo>
                  <a:lnTo>
                    <a:pt x="1235" y="1176"/>
                  </a:lnTo>
                  <a:lnTo>
                    <a:pt x="1224" y="1185"/>
                  </a:lnTo>
                  <a:lnTo>
                    <a:pt x="1213" y="1192"/>
                  </a:lnTo>
                  <a:lnTo>
                    <a:pt x="1202" y="1199"/>
                  </a:lnTo>
                  <a:lnTo>
                    <a:pt x="1189" y="1204"/>
                  </a:lnTo>
                  <a:lnTo>
                    <a:pt x="1161" y="1214"/>
                  </a:lnTo>
                  <a:lnTo>
                    <a:pt x="1131" y="1223"/>
                  </a:lnTo>
                  <a:lnTo>
                    <a:pt x="1102" y="1227"/>
                  </a:lnTo>
                  <a:lnTo>
                    <a:pt x="1072" y="1231"/>
                  </a:lnTo>
                  <a:lnTo>
                    <a:pt x="1041" y="1233"/>
                  </a:lnTo>
                  <a:lnTo>
                    <a:pt x="1010" y="1234"/>
                  </a:lnTo>
                  <a:lnTo>
                    <a:pt x="949" y="1234"/>
                  </a:lnTo>
                  <a:lnTo>
                    <a:pt x="887" y="1234"/>
                  </a:lnTo>
                  <a:lnTo>
                    <a:pt x="741" y="1238"/>
                  </a:lnTo>
                  <a:lnTo>
                    <a:pt x="596" y="1242"/>
                  </a:lnTo>
                  <a:lnTo>
                    <a:pt x="524" y="1244"/>
                  </a:lnTo>
                  <a:lnTo>
                    <a:pt x="454" y="1244"/>
                  </a:lnTo>
                  <a:lnTo>
                    <a:pt x="384" y="1242"/>
                  </a:lnTo>
                  <a:lnTo>
                    <a:pt x="316" y="1238"/>
                  </a:lnTo>
                  <a:lnTo>
                    <a:pt x="261" y="1233"/>
                  </a:lnTo>
                  <a:lnTo>
                    <a:pt x="236" y="1230"/>
                  </a:lnTo>
                  <a:lnTo>
                    <a:pt x="211" y="1224"/>
                  </a:lnTo>
                  <a:lnTo>
                    <a:pt x="186" y="1219"/>
                  </a:lnTo>
                  <a:lnTo>
                    <a:pt x="162" y="1211"/>
                  </a:lnTo>
                  <a:lnTo>
                    <a:pt x="139" y="1204"/>
                  </a:lnTo>
                  <a:lnTo>
                    <a:pt x="118" y="1195"/>
                  </a:lnTo>
                  <a:lnTo>
                    <a:pt x="112" y="1190"/>
                  </a:lnTo>
                  <a:lnTo>
                    <a:pt x="107" y="1185"/>
                  </a:lnTo>
                  <a:lnTo>
                    <a:pt x="97" y="1172"/>
                  </a:lnTo>
                  <a:lnTo>
                    <a:pt x="98" y="1176"/>
                  </a:lnTo>
                  <a:lnTo>
                    <a:pt x="97" y="1181"/>
                  </a:lnTo>
                  <a:lnTo>
                    <a:pt x="96" y="1181"/>
                  </a:lnTo>
                  <a:lnTo>
                    <a:pt x="94" y="1181"/>
                  </a:lnTo>
                  <a:lnTo>
                    <a:pt x="90" y="1178"/>
                  </a:lnTo>
                  <a:lnTo>
                    <a:pt x="83" y="1169"/>
                  </a:lnTo>
                  <a:lnTo>
                    <a:pt x="77" y="1161"/>
                  </a:lnTo>
                  <a:lnTo>
                    <a:pt x="73" y="1152"/>
                  </a:lnTo>
                  <a:lnTo>
                    <a:pt x="69" y="1143"/>
                  </a:lnTo>
                  <a:lnTo>
                    <a:pt x="62" y="1122"/>
                  </a:lnTo>
                  <a:lnTo>
                    <a:pt x="58" y="1099"/>
                  </a:lnTo>
                  <a:lnTo>
                    <a:pt x="55" y="1075"/>
                  </a:lnTo>
                  <a:lnTo>
                    <a:pt x="52" y="1051"/>
                  </a:lnTo>
                  <a:lnTo>
                    <a:pt x="51" y="1002"/>
                  </a:lnTo>
                  <a:lnTo>
                    <a:pt x="44" y="790"/>
                  </a:lnTo>
                  <a:lnTo>
                    <a:pt x="39" y="683"/>
                  </a:lnTo>
                  <a:lnTo>
                    <a:pt x="37" y="576"/>
                  </a:lnTo>
                  <a:lnTo>
                    <a:pt x="35" y="471"/>
                  </a:lnTo>
                  <a:lnTo>
                    <a:pt x="35" y="366"/>
                  </a:lnTo>
                  <a:lnTo>
                    <a:pt x="38" y="263"/>
                  </a:lnTo>
                  <a:lnTo>
                    <a:pt x="42" y="160"/>
                  </a:lnTo>
                  <a:lnTo>
                    <a:pt x="45" y="144"/>
                  </a:lnTo>
                  <a:lnTo>
                    <a:pt x="51" y="128"/>
                  </a:lnTo>
                  <a:lnTo>
                    <a:pt x="58" y="113"/>
                  </a:lnTo>
                  <a:lnTo>
                    <a:pt x="67" y="99"/>
                  </a:lnTo>
                  <a:lnTo>
                    <a:pt x="69" y="96"/>
                  </a:lnTo>
                  <a:lnTo>
                    <a:pt x="72" y="94"/>
                  </a:lnTo>
                  <a:lnTo>
                    <a:pt x="72" y="93"/>
                  </a:lnTo>
                  <a:lnTo>
                    <a:pt x="84" y="83"/>
                  </a:lnTo>
                  <a:lnTo>
                    <a:pt x="97" y="76"/>
                  </a:lnTo>
                  <a:lnTo>
                    <a:pt x="112" y="68"/>
                  </a:lnTo>
                  <a:lnTo>
                    <a:pt x="128" y="62"/>
                  </a:lnTo>
                  <a:lnTo>
                    <a:pt x="145" y="56"/>
                  </a:lnTo>
                  <a:lnTo>
                    <a:pt x="163" y="52"/>
                  </a:lnTo>
                  <a:lnTo>
                    <a:pt x="183" y="49"/>
                  </a:lnTo>
                  <a:lnTo>
                    <a:pt x="202" y="48"/>
                  </a:lnTo>
                  <a:lnTo>
                    <a:pt x="309" y="41"/>
                  </a:lnTo>
                  <a:lnTo>
                    <a:pt x="417" y="35"/>
                  </a:lnTo>
                  <a:lnTo>
                    <a:pt x="526" y="33"/>
                  </a:lnTo>
                  <a:lnTo>
                    <a:pt x="635" y="30"/>
                  </a:lnTo>
                  <a:lnTo>
                    <a:pt x="852" y="27"/>
                  </a:lnTo>
                  <a:lnTo>
                    <a:pt x="1065" y="23"/>
                  </a:lnTo>
                  <a:lnTo>
                    <a:pt x="1082" y="25"/>
                  </a:lnTo>
                  <a:lnTo>
                    <a:pt x="1099" y="27"/>
                  </a:lnTo>
                  <a:lnTo>
                    <a:pt x="1114" y="31"/>
                  </a:lnTo>
                  <a:lnTo>
                    <a:pt x="1130" y="35"/>
                  </a:lnTo>
                  <a:lnTo>
                    <a:pt x="1144" y="40"/>
                  </a:lnTo>
                  <a:lnTo>
                    <a:pt x="1158" y="47"/>
                  </a:lnTo>
                  <a:lnTo>
                    <a:pt x="1172" y="52"/>
                  </a:lnTo>
                  <a:lnTo>
                    <a:pt x="1183" y="61"/>
                  </a:lnTo>
                  <a:lnTo>
                    <a:pt x="1196" y="69"/>
                  </a:lnTo>
                  <a:lnTo>
                    <a:pt x="1207" y="77"/>
                  </a:lnTo>
                  <a:lnTo>
                    <a:pt x="1217" y="87"/>
                  </a:lnTo>
                  <a:lnTo>
                    <a:pt x="1225" y="99"/>
                  </a:lnTo>
                  <a:lnTo>
                    <a:pt x="1234" y="111"/>
                  </a:lnTo>
                  <a:lnTo>
                    <a:pt x="1241" y="124"/>
                  </a:lnTo>
                  <a:lnTo>
                    <a:pt x="1248" y="138"/>
                  </a:lnTo>
                  <a:lnTo>
                    <a:pt x="1252" y="152"/>
                  </a:lnTo>
                  <a:lnTo>
                    <a:pt x="1265" y="385"/>
                  </a:lnTo>
                  <a:lnTo>
                    <a:pt x="1270" y="502"/>
                  </a:lnTo>
                  <a:lnTo>
                    <a:pt x="1276" y="618"/>
                  </a:lnTo>
                  <a:lnTo>
                    <a:pt x="1279" y="734"/>
                  </a:lnTo>
                  <a:lnTo>
                    <a:pt x="1282" y="849"/>
                  </a:lnTo>
                  <a:lnTo>
                    <a:pt x="1282" y="963"/>
                  </a:lnTo>
                  <a:lnTo>
                    <a:pt x="1280" y="1077"/>
                  </a:lnTo>
                  <a:close/>
                  <a:moveTo>
                    <a:pt x="1268" y="121"/>
                  </a:moveTo>
                  <a:lnTo>
                    <a:pt x="1268" y="121"/>
                  </a:lnTo>
                  <a:lnTo>
                    <a:pt x="1270" y="121"/>
                  </a:lnTo>
                  <a:lnTo>
                    <a:pt x="1272" y="122"/>
                  </a:lnTo>
                  <a:lnTo>
                    <a:pt x="1276" y="141"/>
                  </a:lnTo>
                  <a:lnTo>
                    <a:pt x="1280" y="160"/>
                  </a:lnTo>
                  <a:lnTo>
                    <a:pt x="1286" y="200"/>
                  </a:lnTo>
                  <a:lnTo>
                    <a:pt x="1289" y="242"/>
                  </a:lnTo>
                  <a:lnTo>
                    <a:pt x="1290" y="284"/>
                  </a:lnTo>
                  <a:lnTo>
                    <a:pt x="1290" y="328"/>
                  </a:lnTo>
                  <a:lnTo>
                    <a:pt x="1289" y="371"/>
                  </a:lnTo>
                  <a:lnTo>
                    <a:pt x="1283" y="451"/>
                  </a:lnTo>
                  <a:lnTo>
                    <a:pt x="1283" y="464"/>
                  </a:lnTo>
                  <a:lnTo>
                    <a:pt x="1282" y="471"/>
                  </a:lnTo>
                  <a:lnTo>
                    <a:pt x="1280" y="477"/>
                  </a:lnTo>
                  <a:lnTo>
                    <a:pt x="1279" y="389"/>
                  </a:lnTo>
                  <a:lnTo>
                    <a:pt x="1276" y="305"/>
                  </a:lnTo>
                  <a:lnTo>
                    <a:pt x="1273" y="262"/>
                  </a:lnTo>
                  <a:lnTo>
                    <a:pt x="1270" y="219"/>
                  </a:lnTo>
                  <a:lnTo>
                    <a:pt x="1266" y="176"/>
                  </a:lnTo>
                  <a:lnTo>
                    <a:pt x="1261" y="134"/>
                  </a:lnTo>
                  <a:lnTo>
                    <a:pt x="1248" y="111"/>
                  </a:lnTo>
                  <a:lnTo>
                    <a:pt x="1235" y="92"/>
                  </a:lnTo>
                  <a:lnTo>
                    <a:pt x="1218" y="73"/>
                  </a:lnTo>
                  <a:lnTo>
                    <a:pt x="1200" y="56"/>
                  </a:lnTo>
                  <a:lnTo>
                    <a:pt x="1179" y="41"/>
                  </a:lnTo>
                  <a:lnTo>
                    <a:pt x="1155" y="30"/>
                  </a:lnTo>
                  <a:lnTo>
                    <a:pt x="1130" y="18"/>
                  </a:lnTo>
                  <a:lnTo>
                    <a:pt x="1102" y="11"/>
                  </a:lnTo>
                  <a:lnTo>
                    <a:pt x="1124" y="14"/>
                  </a:lnTo>
                  <a:lnTo>
                    <a:pt x="1144" y="17"/>
                  </a:lnTo>
                  <a:lnTo>
                    <a:pt x="1162" y="23"/>
                  </a:lnTo>
                  <a:lnTo>
                    <a:pt x="1180" y="30"/>
                  </a:lnTo>
                  <a:lnTo>
                    <a:pt x="1197" y="38"/>
                  </a:lnTo>
                  <a:lnTo>
                    <a:pt x="1213" y="48"/>
                  </a:lnTo>
                  <a:lnTo>
                    <a:pt x="1228" y="59"/>
                  </a:lnTo>
                  <a:lnTo>
                    <a:pt x="1241" y="69"/>
                  </a:lnTo>
                  <a:lnTo>
                    <a:pt x="1235" y="73"/>
                  </a:lnTo>
                  <a:lnTo>
                    <a:pt x="1245" y="83"/>
                  </a:lnTo>
                  <a:lnTo>
                    <a:pt x="1254" y="94"/>
                  </a:lnTo>
                  <a:lnTo>
                    <a:pt x="1262" y="107"/>
                  </a:lnTo>
                  <a:lnTo>
                    <a:pt x="1268" y="121"/>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005188"/>
                </a:solidFill>
              </a:endParaRPr>
            </a:p>
          </p:txBody>
        </p:sp>
        <p:sp>
          <p:nvSpPr>
            <p:cNvPr id="63" name="文本框 307"/>
            <p:cNvSpPr txBox="1">
              <a:spLocks noChangeArrowheads="1"/>
            </p:cNvSpPr>
            <p:nvPr/>
          </p:nvSpPr>
          <p:spPr bwMode="auto">
            <a:xfrm>
              <a:off x="3800671" y="3241479"/>
              <a:ext cx="996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dirty="0">
                  <a:solidFill>
                    <a:srgbClr val="005188"/>
                  </a:solidFill>
                  <a:latin typeface="方正静蕾简体" panose="03000509000000000000" pitchFamily="65" charset="-122"/>
                  <a:ea typeface="方正静蕾简体" panose="03000509000000000000" pitchFamily="65" charset="-122"/>
                </a:rPr>
                <a:t>02</a:t>
              </a:r>
              <a:endParaRPr lang="zh-CN" altLang="en-US" sz="6000" dirty="0">
                <a:solidFill>
                  <a:srgbClr val="005188"/>
                </a:solidFill>
                <a:latin typeface="方正静蕾简体" panose="03000509000000000000" pitchFamily="65" charset="-122"/>
                <a:ea typeface="方正静蕾简体" panose="03000509000000000000" pitchFamily="65" charset="-122"/>
              </a:endParaRPr>
            </a:p>
          </p:txBody>
        </p:sp>
      </p:grpSp>
      <p:grpSp>
        <p:nvGrpSpPr>
          <p:cNvPr id="64" name="chenying0907 63"/>
          <p:cNvGrpSpPr/>
          <p:nvPr/>
        </p:nvGrpSpPr>
        <p:grpSpPr>
          <a:xfrm>
            <a:off x="4551499" y="4627563"/>
            <a:ext cx="995852" cy="1049337"/>
            <a:chOff x="3786188" y="4627563"/>
            <a:chExt cx="995852" cy="1049337"/>
          </a:xfrm>
        </p:grpSpPr>
        <p:sp>
          <p:nvSpPr>
            <p:cNvPr id="65" name="chenying0907 400"/>
            <p:cNvSpPr>
              <a:spLocks noEditPoints="1" noChangeArrowheads="1"/>
            </p:cNvSpPr>
            <p:nvPr/>
          </p:nvSpPr>
          <p:spPr bwMode="auto">
            <a:xfrm>
              <a:off x="3786188" y="4768850"/>
              <a:ext cx="919162" cy="908050"/>
            </a:xfrm>
            <a:custGeom>
              <a:avLst/>
              <a:gdLst>
                <a:gd name="T0" fmla="*/ 375 w 1303"/>
                <a:gd name="T1" fmla="*/ 23 h 1287"/>
                <a:gd name="T2" fmla="*/ 169 w 1303"/>
                <a:gd name="T3" fmla="*/ 35 h 1287"/>
                <a:gd name="T4" fmla="*/ 72 w 1303"/>
                <a:gd name="T5" fmla="*/ 72 h 1287"/>
                <a:gd name="T6" fmla="*/ 18 w 1303"/>
                <a:gd name="T7" fmla="*/ 149 h 1287"/>
                <a:gd name="T8" fmla="*/ 1 w 1303"/>
                <a:gd name="T9" fmla="*/ 239 h 1287"/>
                <a:gd name="T10" fmla="*/ 13 w 1303"/>
                <a:gd name="T11" fmla="*/ 489 h 1287"/>
                <a:gd name="T12" fmla="*/ 11 w 1303"/>
                <a:gd name="T13" fmla="*/ 693 h 1287"/>
                <a:gd name="T14" fmla="*/ 31 w 1303"/>
                <a:gd name="T15" fmla="*/ 1058 h 1287"/>
                <a:gd name="T16" fmla="*/ 59 w 1303"/>
                <a:gd name="T17" fmla="*/ 1182 h 1287"/>
                <a:gd name="T18" fmla="*/ 89 w 1303"/>
                <a:gd name="T19" fmla="*/ 1227 h 1287"/>
                <a:gd name="T20" fmla="*/ 87 w 1303"/>
                <a:gd name="T21" fmla="*/ 1209 h 1287"/>
                <a:gd name="T22" fmla="*/ 271 w 1303"/>
                <a:gd name="T23" fmla="*/ 1276 h 1287"/>
                <a:gd name="T24" fmla="*/ 547 w 1303"/>
                <a:gd name="T25" fmla="*/ 1286 h 1287"/>
                <a:gd name="T26" fmla="*/ 1078 w 1303"/>
                <a:gd name="T27" fmla="*/ 1256 h 1287"/>
                <a:gd name="T28" fmla="*/ 1169 w 1303"/>
                <a:gd name="T29" fmla="*/ 1233 h 1287"/>
                <a:gd name="T30" fmla="*/ 1248 w 1303"/>
                <a:gd name="T31" fmla="*/ 1189 h 1287"/>
                <a:gd name="T32" fmla="*/ 1291 w 1303"/>
                <a:gd name="T33" fmla="*/ 1112 h 1287"/>
                <a:gd name="T34" fmla="*/ 1300 w 1303"/>
                <a:gd name="T35" fmla="*/ 926 h 1287"/>
                <a:gd name="T36" fmla="*/ 1291 w 1303"/>
                <a:gd name="T37" fmla="*/ 606 h 1287"/>
                <a:gd name="T38" fmla="*/ 1298 w 1303"/>
                <a:gd name="T39" fmla="*/ 215 h 1287"/>
                <a:gd name="T40" fmla="*/ 1279 w 1303"/>
                <a:gd name="T41" fmla="*/ 115 h 1287"/>
                <a:gd name="T42" fmla="*/ 1220 w 1303"/>
                <a:gd name="T43" fmla="*/ 41 h 1287"/>
                <a:gd name="T44" fmla="*/ 1131 w 1303"/>
                <a:gd name="T45" fmla="*/ 0 h 1287"/>
                <a:gd name="T46" fmla="*/ 23 w 1303"/>
                <a:gd name="T47" fmla="*/ 613 h 1287"/>
                <a:gd name="T48" fmla="*/ 42 w 1303"/>
                <a:gd name="T49" fmla="*/ 919 h 1287"/>
                <a:gd name="T50" fmla="*/ 18 w 1303"/>
                <a:gd name="T51" fmla="*/ 269 h 1287"/>
                <a:gd name="T52" fmla="*/ 13 w 1303"/>
                <a:gd name="T53" fmla="*/ 242 h 1287"/>
                <a:gd name="T54" fmla="*/ 540 w 1303"/>
                <a:gd name="T55" fmla="*/ 1272 h 1287"/>
                <a:gd name="T56" fmla="*/ 287 w 1303"/>
                <a:gd name="T57" fmla="*/ 1263 h 1287"/>
                <a:gd name="T58" fmla="*/ 458 w 1303"/>
                <a:gd name="T59" fmla="*/ 1261 h 1287"/>
                <a:gd name="T60" fmla="*/ 925 w 1303"/>
                <a:gd name="T61" fmla="*/ 1254 h 1287"/>
                <a:gd name="T62" fmla="*/ 947 w 1303"/>
                <a:gd name="T63" fmla="*/ 1254 h 1287"/>
                <a:gd name="T64" fmla="*/ 956 w 1303"/>
                <a:gd name="T65" fmla="*/ 1251 h 1287"/>
                <a:gd name="T66" fmla="*/ 947 w 1303"/>
                <a:gd name="T67" fmla="*/ 1254 h 1287"/>
                <a:gd name="T68" fmla="*/ 1268 w 1303"/>
                <a:gd name="T69" fmla="*/ 1134 h 1287"/>
                <a:gd name="T70" fmla="*/ 1213 w 1303"/>
                <a:gd name="T71" fmla="*/ 1192 h 1287"/>
                <a:gd name="T72" fmla="*/ 1102 w 1303"/>
                <a:gd name="T73" fmla="*/ 1227 h 1287"/>
                <a:gd name="T74" fmla="*/ 887 w 1303"/>
                <a:gd name="T75" fmla="*/ 1234 h 1287"/>
                <a:gd name="T76" fmla="*/ 316 w 1303"/>
                <a:gd name="T77" fmla="*/ 1238 h 1287"/>
                <a:gd name="T78" fmla="*/ 162 w 1303"/>
                <a:gd name="T79" fmla="*/ 1211 h 1287"/>
                <a:gd name="T80" fmla="*/ 97 w 1303"/>
                <a:gd name="T81" fmla="*/ 1172 h 1287"/>
                <a:gd name="T82" fmla="*/ 90 w 1303"/>
                <a:gd name="T83" fmla="*/ 1178 h 1287"/>
                <a:gd name="T84" fmla="*/ 62 w 1303"/>
                <a:gd name="T85" fmla="*/ 1122 h 1287"/>
                <a:gd name="T86" fmla="*/ 44 w 1303"/>
                <a:gd name="T87" fmla="*/ 790 h 1287"/>
                <a:gd name="T88" fmla="*/ 42 w 1303"/>
                <a:gd name="T89" fmla="*/ 160 h 1287"/>
                <a:gd name="T90" fmla="*/ 67 w 1303"/>
                <a:gd name="T91" fmla="*/ 99 h 1287"/>
                <a:gd name="T92" fmla="*/ 97 w 1303"/>
                <a:gd name="T93" fmla="*/ 76 h 1287"/>
                <a:gd name="T94" fmla="*/ 202 w 1303"/>
                <a:gd name="T95" fmla="*/ 48 h 1287"/>
                <a:gd name="T96" fmla="*/ 852 w 1303"/>
                <a:gd name="T97" fmla="*/ 27 h 1287"/>
                <a:gd name="T98" fmla="*/ 1130 w 1303"/>
                <a:gd name="T99" fmla="*/ 35 h 1287"/>
                <a:gd name="T100" fmla="*/ 1207 w 1303"/>
                <a:gd name="T101" fmla="*/ 77 h 1287"/>
                <a:gd name="T102" fmla="*/ 1252 w 1303"/>
                <a:gd name="T103" fmla="*/ 152 h 1287"/>
                <a:gd name="T104" fmla="*/ 1282 w 1303"/>
                <a:gd name="T105" fmla="*/ 849 h 1287"/>
                <a:gd name="T106" fmla="*/ 1270 w 1303"/>
                <a:gd name="T107" fmla="*/ 121 h 1287"/>
                <a:gd name="T108" fmla="*/ 1289 w 1303"/>
                <a:gd name="T109" fmla="*/ 242 h 1287"/>
                <a:gd name="T110" fmla="*/ 1283 w 1303"/>
                <a:gd name="T111" fmla="*/ 464 h 1287"/>
                <a:gd name="T112" fmla="*/ 1273 w 1303"/>
                <a:gd name="T113" fmla="*/ 262 h 1287"/>
                <a:gd name="T114" fmla="*/ 1235 w 1303"/>
                <a:gd name="T115" fmla="*/ 92 h 1287"/>
                <a:gd name="T116" fmla="*/ 1102 w 1303"/>
                <a:gd name="T117" fmla="*/ 11 h 1287"/>
                <a:gd name="T118" fmla="*/ 1197 w 1303"/>
                <a:gd name="T119" fmla="*/ 38 h 1287"/>
                <a:gd name="T120" fmla="*/ 1245 w 1303"/>
                <a:gd name="T121" fmla="*/ 83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3" h="1287">
                  <a:moveTo>
                    <a:pt x="1131" y="0"/>
                  </a:moveTo>
                  <a:lnTo>
                    <a:pt x="389" y="17"/>
                  </a:lnTo>
                  <a:lnTo>
                    <a:pt x="385" y="18"/>
                  </a:lnTo>
                  <a:lnTo>
                    <a:pt x="379" y="20"/>
                  </a:lnTo>
                  <a:lnTo>
                    <a:pt x="375" y="23"/>
                  </a:lnTo>
                  <a:lnTo>
                    <a:pt x="372" y="23"/>
                  </a:lnTo>
                  <a:lnTo>
                    <a:pt x="270" y="27"/>
                  </a:lnTo>
                  <a:lnTo>
                    <a:pt x="219" y="31"/>
                  </a:lnTo>
                  <a:lnTo>
                    <a:pt x="169" y="35"/>
                  </a:lnTo>
                  <a:lnTo>
                    <a:pt x="149" y="38"/>
                  </a:lnTo>
                  <a:lnTo>
                    <a:pt x="131" y="42"/>
                  </a:lnTo>
                  <a:lnTo>
                    <a:pt x="114" y="48"/>
                  </a:lnTo>
                  <a:lnTo>
                    <a:pt x="98" y="55"/>
                  </a:lnTo>
                  <a:lnTo>
                    <a:pt x="84" y="63"/>
                  </a:lnTo>
                  <a:lnTo>
                    <a:pt x="72" y="72"/>
                  </a:lnTo>
                  <a:lnTo>
                    <a:pt x="60" y="83"/>
                  </a:lnTo>
                  <a:lnTo>
                    <a:pt x="49" y="94"/>
                  </a:lnTo>
                  <a:lnTo>
                    <a:pt x="41" y="106"/>
                  </a:lnTo>
                  <a:lnTo>
                    <a:pt x="32" y="120"/>
                  </a:lnTo>
                  <a:lnTo>
                    <a:pt x="25" y="134"/>
                  </a:lnTo>
                  <a:lnTo>
                    <a:pt x="18" y="149"/>
                  </a:lnTo>
                  <a:lnTo>
                    <a:pt x="13" y="165"/>
                  </a:lnTo>
                  <a:lnTo>
                    <a:pt x="8" y="181"/>
                  </a:lnTo>
                  <a:lnTo>
                    <a:pt x="6" y="198"/>
                  </a:lnTo>
                  <a:lnTo>
                    <a:pt x="3" y="217"/>
                  </a:lnTo>
                  <a:lnTo>
                    <a:pt x="1" y="239"/>
                  </a:lnTo>
                  <a:lnTo>
                    <a:pt x="0" y="262"/>
                  </a:lnTo>
                  <a:lnTo>
                    <a:pt x="0" y="307"/>
                  </a:lnTo>
                  <a:lnTo>
                    <a:pt x="1" y="353"/>
                  </a:lnTo>
                  <a:lnTo>
                    <a:pt x="6" y="398"/>
                  </a:lnTo>
                  <a:lnTo>
                    <a:pt x="10" y="444"/>
                  </a:lnTo>
                  <a:lnTo>
                    <a:pt x="13" y="489"/>
                  </a:lnTo>
                  <a:lnTo>
                    <a:pt x="14" y="534"/>
                  </a:lnTo>
                  <a:lnTo>
                    <a:pt x="14" y="557"/>
                  </a:lnTo>
                  <a:lnTo>
                    <a:pt x="14" y="579"/>
                  </a:lnTo>
                  <a:lnTo>
                    <a:pt x="11" y="635"/>
                  </a:lnTo>
                  <a:lnTo>
                    <a:pt x="11" y="693"/>
                  </a:lnTo>
                  <a:lnTo>
                    <a:pt x="14" y="752"/>
                  </a:lnTo>
                  <a:lnTo>
                    <a:pt x="18" y="814"/>
                  </a:lnTo>
                  <a:lnTo>
                    <a:pt x="25" y="937"/>
                  </a:lnTo>
                  <a:lnTo>
                    <a:pt x="28" y="999"/>
                  </a:lnTo>
                  <a:lnTo>
                    <a:pt x="31" y="1058"/>
                  </a:lnTo>
                  <a:lnTo>
                    <a:pt x="31" y="1078"/>
                  </a:lnTo>
                  <a:lnTo>
                    <a:pt x="32" y="1095"/>
                  </a:lnTo>
                  <a:lnTo>
                    <a:pt x="35" y="1112"/>
                  </a:lnTo>
                  <a:lnTo>
                    <a:pt x="39" y="1127"/>
                  </a:lnTo>
                  <a:lnTo>
                    <a:pt x="48" y="1155"/>
                  </a:lnTo>
                  <a:lnTo>
                    <a:pt x="59" y="1182"/>
                  </a:lnTo>
                  <a:lnTo>
                    <a:pt x="65" y="1196"/>
                  </a:lnTo>
                  <a:lnTo>
                    <a:pt x="73" y="1210"/>
                  </a:lnTo>
                  <a:lnTo>
                    <a:pt x="77" y="1216"/>
                  </a:lnTo>
                  <a:lnTo>
                    <a:pt x="83" y="1221"/>
                  </a:lnTo>
                  <a:lnTo>
                    <a:pt x="89" y="1227"/>
                  </a:lnTo>
                  <a:lnTo>
                    <a:pt x="96" y="1231"/>
                  </a:lnTo>
                  <a:lnTo>
                    <a:pt x="94" y="1224"/>
                  </a:lnTo>
                  <a:lnTo>
                    <a:pt x="91" y="1219"/>
                  </a:lnTo>
                  <a:lnTo>
                    <a:pt x="89" y="1214"/>
                  </a:lnTo>
                  <a:lnTo>
                    <a:pt x="87" y="1209"/>
                  </a:lnTo>
                  <a:lnTo>
                    <a:pt x="119" y="1227"/>
                  </a:lnTo>
                  <a:lnTo>
                    <a:pt x="153" y="1242"/>
                  </a:lnTo>
                  <a:lnTo>
                    <a:pt x="191" y="1256"/>
                  </a:lnTo>
                  <a:lnTo>
                    <a:pt x="230" y="1268"/>
                  </a:lnTo>
                  <a:lnTo>
                    <a:pt x="271" y="1276"/>
                  </a:lnTo>
                  <a:lnTo>
                    <a:pt x="315" y="1283"/>
                  </a:lnTo>
                  <a:lnTo>
                    <a:pt x="360" y="1287"/>
                  </a:lnTo>
                  <a:lnTo>
                    <a:pt x="408" y="1287"/>
                  </a:lnTo>
                  <a:lnTo>
                    <a:pt x="478" y="1287"/>
                  </a:lnTo>
                  <a:lnTo>
                    <a:pt x="547" y="1286"/>
                  </a:lnTo>
                  <a:lnTo>
                    <a:pt x="686" y="1280"/>
                  </a:lnTo>
                  <a:lnTo>
                    <a:pt x="967" y="1266"/>
                  </a:lnTo>
                  <a:lnTo>
                    <a:pt x="1013" y="1263"/>
                  </a:lnTo>
                  <a:lnTo>
                    <a:pt x="1057" y="1259"/>
                  </a:lnTo>
                  <a:lnTo>
                    <a:pt x="1078" y="1256"/>
                  </a:lnTo>
                  <a:lnTo>
                    <a:pt x="1098" y="1252"/>
                  </a:lnTo>
                  <a:lnTo>
                    <a:pt x="1117" y="1247"/>
                  </a:lnTo>
                  <a:lnTo>
                    <a:pt x="1135" y="1240"/>
                  </a:lnTo>
                  <a:lnTo>
                    <a:pt x="1152" y="1237"/>
                  </a:lnTo>
                  <a:lnTo>
                    <a:pt x="1169" y="1233"/>
                  </a:lnTo>
                  <a:lnTo>
                    <a:pt x="1185" y="1228"/>
                  </a:lnTo>
                  <a:lnTo>
                    <a:pt x="1199" y="1223"/>
                  </a:lnTo>
                  <a:lnTo>
                    <a:pt x="1213" y="1216"/>
                  </a:lnTo>
                  <a:lnTo>
                    <a:pt x="1225" y="1207"/>
                  </a:lnTo>
                  <a:lnTo>
                    <a:pt x="1237" y="1199"/>
                  </a:lnTo>
                  <a:lnTo>
                    <a:pt x="1248" y="1189"/>
                  </a:lnTo>
                  <a:lnTo>
                    <a:pt x="1258" y="1178"/>
                  </a:lnTo>
                  <a:lnTo>
                    <a:pt x="1266" y="1167"/>
                  </a:lnTo>
                  <a:lnTo>
                    <a:pt x="1275" y="1154"/>
                  </a:lnTo>
                  <a:lnTo>
                    <a:pt x="1282" y="1141"/>
                  </a:lnTo>
                  <a:lnTo>
                    <a:pt x="1287" y="1126"/>
                  </a:lnTo>
                  <a:lnTo>
                    <a:pt x="1291" y="1112"/>
                  </a:lnTo>
                  <a:lnTo>
                    <a:pt x="1294" y="1095"/>
                  </a:lnTo>
                  <a:lnTo>
                    <a:pt x="1297" y="1078"/>
                  </a:lnTo>
                  <a:lnTo>
                    <a:pt x="1300" y="1029"/>
                  </a:lnTo>
                  <a:lnTo>
                    <a:pt x="1301" y="978"/>
                  </a:lnTo>
                  <a:lnTo>
                    <a:pt x="1300" y="926"/>
                  </a:lnTo>
                  <a:lnTo>
                    <a:pt x="1298" y="876"/>
                  </a:lnTo>
                  <a:lnTo>
                    <a:pt x="1293" y="772"/>
                  </a:lnTo>
                  <a:lnTo>
                    <a:pt x="1291" y="720"/>
                  </a:lnTo>
                  <a:lnTo>
                    <a:pt x="1290" y="666"/>
                  </a:lnTo>
                  <a:lnTo>
                    <a:pt x="1291" y="606"/>
                  </a:lnTo>
                  <a:lnTo>
                    <a:pt x="1293" y="545"/>
                  </a:lnTo>
                  <a:lnTo>
                    <a:pt x="1300" y="426"/>
                  </a:lnTo>
                  <a:lnTo>
                    <a:pt x="1301" y="367"/>
                  </a:lnTo>
                  <a:lnTo>
                    <a:pt x="1303" y="307"/>
                  </a:lnTo>
                  <a:lnTo>
                    <a:pt x="1301" y="246"/>
                  </a:lnTo>
                  <a:lnTo>
                    <a:pt x="1298" y="215"/>
                  </a:lnTo>
                  <a:lnTo>
                    <a:pt x="1296" y="184"/>
                  </a:lnTo>
                  <a:lnTo>
                    <a:pt x="1293" y="166"/>
                  </a:lnTo>
                  <a:lnTo>
                    <a:pt x="1289" y="148"/>
                  </a:lnTo>
                  <a:lnTo>
                    <a:pt x="1284" y="131"/>
                  </a:lnTo>
                  <a:lnTo>
                    <a:pt x="1279" y="115"/>
                  </a:lnTo>
                  <a:lnTo>
                    <a:pt x="1270" y="100"/>
                  </a:lnTo>
                  <a:lnTo>
                    <a:pt x="1263" y="86"/>
                  </a:lnTo>
                  <a:lnTo>
                    <a:pt x="1254" y="73"/>
                  </a:lnTo>
                  <a:lnTo>
                    <a:pt x="1244" y="62"/>
                  </a:lnTo>
                  <a:lnTo>
                    <a:pt x="1232" y="51"/>
                  </a:lnTo>
                  <a:lnTo>
                    <a:pt x="1220" y="41"/>
                  </a:lnTo>
                  <a:lnTo>
                    <a:pt x="1207" y="31"/>
                  </a:lnTo>
                  <a:lnTo>
                    <a:pt x="1193" y="24"/>
                  </a:lnTo>
                  <a:lnTo>
                    <a:pt x="1179" y="17"/>
                  </a:lnTo>
                  <a:lnTo>
                    <a:pt x="1164" y="10"/>
                  </a:lnTo>
                  <a:lnTo>
                    <a:pt x="1148" y="6"/>
                  </a:lnTo>
                  <a:lnTo>
                    <a:pt x="1131" y="0"/>
                  </a:lnTo>
                  <a:close/>
                  <a:moveTo>
                    <a:pt x="44" y="1026"/>
                  </a:moveTo>
                  <a:lnTo>
                    <a:pt x="37" y="842"/>
                  </a:lnTo>
                  <a:lnTo>
                    <a:pt x="30" y="738"/>
                  </a:lnTo>
                  <a:lnTo>
                    <a:pt x="23" y="613"/>
                  </a:lnTo>
                  <a:lnTo>
                    <a:pt x="28" y="662"/>
                  </a:lnTo>
                  <a:lnTo>
                    <a:pt x="32" y="713"/>
                  </a:lnTo>
                  <a:lnTo>
                    <a:pt x="37" y="763"/>
                  </a:lnTo>
                  <a:lnTo>
                    <a:pt x="38" y="815"/>
                  </a:lnTo>
                  <a:lnTo>
                    <a:pt x="42" y="919"/>
                  </a:lnTo>
                  <a:lnTo>
                    <a:pt x="44" y="1026"/>
                  </a:lnTo>
                  <a:close/>
                  <a:moveTo>
                    <a:pt x="20" y="260"/>
                  </a:moveTo>
                  <a:lnTo>
                    <a:pt x="20" y="260"/>
                  </a:lnTo>
                  <a:lnTo>
                    <a:pt x="18" y="266"/>
                  </a:lnTo>
                  <a:lnTo>
                    <a:pt x="18" y="269"/>
                  </a:lnTo>
                  <a:lnTo>
                    <a:pt x="17" y="269"/>
                  </a:lnTo>
                  <a:lnTo>
                    <a:pt x="15" y="267"/>
                  </a:lnTo>
                  <a:lnTo>
                    <a:pt x="13" y="262"/>
                  </a:lnTo>
                  <a:lnTo>
                    <a:pt x="13" y="259"/>
                  </a:lnTo>
                  <a:lnTo>
                    <a:pt x="13" y="242"/>
                  </a:lnTo>
                  <a:lnTo>
                    <a:pt x="14" y="224"/>
                  </a:lnTo>
                  <a:lnTo>
                    <a:pt x="18" y="191"/>
                  </a:lnTo>
                  <a:lnTo>
                    <a:pt x="23" y="181"/>
                  </a:lnTo>
                  <a:lnTo>
                    <a:pt x="20" y="260"/>
                  </a:lnTo>
                  <a:close/>
                  <a:moveTo>
                    <a:pt x="540" y="1272"/>
                  </a:moveTo>
                  <a:lnTo>
                    <a:pt x="540" y="1272"/>
                  </a:lnTo>
                  <a:lnTo>
                    <a:pt x="453" y="1273"/>
                  </a:lnTo>
                  <a:lnTo>
                    <a:pt x="409" y="1273"/>
                  </a:lnTo>
                  <a:lnTo>
                    <a:pt x="367" y="1272"/>
                  </a:lnTo>
                  <a:lnTo>
                    <a:pt x="326" y="1269"/>
                  </a:lnTo>
                  <a:lnTo>
                    <a:pt x="287" y="1263"/>
                  </a:lnTo>
                  <a:lnTo>
                    <a:pt x="249" y="1256"/>
                  </a:lnTo>
                  <a:lnTo>
                    <a:pt x="214" y="1247"/>
                  </a:lnTo>
                  <a:lnTo>
                    <a:pt x="311" y="1256"/>
                  </a:lnTo>
                  <a:lnTo>
                    <a:pt x="384" y="1261"/>
                  </a:lnTo>
                  <a:lnTo>
                    <a:pt x="458" y="1261"/>
                  </a:lnTo>
                  <a:lnTo>
                    <a:pt x="534" y="1261"/>
                  </a:lnTo>
                  <a:lnTo>
                    <a:pt x="613" y="1259"/>
                  </a:lnTo>
                  <a:lnTo>
                    <a:pt x="769" y="1255"/>
                  </a:lnTo>
                  <a:lnTo>
                    <a:pt x="847" y="1254"/>
                  </a:lnTo>
                  <a:lnTo>
                    <a:pt x="925" y="1254"/>
                  </a:lnTo>
                  <a:lnTo>
                    <a:pt x="828" y="1261"/>
                  </a:lnTo>
                  <a:lnTo>
                    <a:pt x="732" y="1265"/>
                  </a:lnTo>
                  <a:lnTo>
                    <a:pt x="638" y="1269"/>
                  </a:lnTo>
                  <a:lnTo>
                    <a:pt x="540" y="1272"/>
                  </a:lnTo>
                  <a:close/>
                  <a:moveTo>
                    <a:pt x="947" y="1254"/>
                  </a:moveTo>
                  <a:lnTo>
                    <a:pt x="947" y="1254"/>
                  </a:lnTo>
                  <a:lnTo>
                    <a:pt x="927" y="1254"/>
                  </a:lnTo>
                  <a:lnTo>
                    <a:pt x="936" y="1252"/>
                  </a:lnTo>
                  <a:lnTo>
                    <a:pt x="946" y="1251"/>
                  </a:lnTo>
                  <a:lnTo>
                    <a:pt x="956" y="1251"/>
                  </a:lnTo>
                  <a:lnTo>
                    <a:pt x="964" y="1252"/>
                  </a:lnTo>
                  <a:lnTo>
                    <a:pt x="961" y="1255"/>
                  </a:lnTo>
                  <a:lnTo>
                    <a:pt x="957" y="1255"/>
                  </a:lnTo>
                  <a:lnTo>
                    <a:pt x="947" y="1254"/>
                  </a:lnTo>
                  <a:close/>
                  <a:moveTo>
                    <a:pt x="1280" y="1077"/>
                  </a:moveTo>
                  <a:lnTo>
                    <a:pt x="1280" y="1077"/>
                  </a:lnTo>
                  <a:lnTo>
                    <a:pt x="1279" y="1092"/>
                  </a:lnTo>
                  <a:lnTo>
                    <a:pt x="1276" y="1108"/>
                  </a:lnTo>
                  <a:lnTo>
                    <a:pt x="1272" y="1122"/>
                  </a:lnTo>
                  <a:lnTo>
                    <a:pt x="1268" y="1134"/>
                  </a:lnTo>
                  <a:lnTo>
                    <a:pt x="1261" y="1147"/>
                  </a:lnTo>
                  <a:lnTo>
                    <a:pt x="1254" y="1157"/>
                  </a:lnTo>
                  <a:lnTo>
                    <a:pt x="1245" y="1167"/>
                  </a:lnTo>
                  <a:lnTo>
                    <a:pt x="1235" y="1176"/>
                  </a:lnTo>
                  <a:lnTo>
                    <a:pt x="1224" y="1185"/>
                  </a:lnTo>
                  <a:lnTo>
                    <a:pt x="1213" y="1192"/>
                  </a:lnTo>
                  <a:lnTo>
                    <a:pt x="1202" y="1199"/>
                  </a:lnTo>
                  <a:lnTo>
                    <a:pt x="1189" y="1204"/>
                  </a:lnTo>
                  <a:lnTo>
                    <a:pt x="1161" y="1214"/>
                  </a:lnTo>
                  <a:lnTo>
                    <a:pt x="1131" y="1223"/>
                  </a:lnTo>
                  <a:lnTo>
                    <a:pt x="1102" y="1227"/>
                  </a:lnTo>
                  <a:lnTo>
                    <a:pt x="1072" y="1231"/>
                  </a:lnTo>
                  <a:lnTo>
                    <a:pt x="1041" y="1233"/>
                  </a:lnTo>
                  <a:lnTo>
                    <a:pt x="1010" y="1234"/>
                  </a:lnTo>
                  <a:lnTo>
                    <a:pt x="949" y="1234"/>
                  </a:lnTo>
                  <a:lnTo>
                    <a:pt x="887" y="1234"/>
                  </a:lnTo>
                  <a:lnTo>
                    <a:pt x="741" y="1238"/>
                  </a:lnTo>
                  <a:lnTo>
                    <a:pt x="596" y="1242"/>
                  </a:lnTo>
                  <a:lnTo>
                    <a:pt x="524" y="1244"/>
                  </a:lnTo>
                  <a:lnTo>
                    <a:pt x="454" y="1244"/>
                  </a:lnTo>
                  <a:lnTo>
                    <a:pt x="384" y="1242"/>
                  </a:lnTo>
                  <a:lnTo>
                    <a:pt x="316" y="1238"/>
                  </a:lnTo>
                  <a:lnTo>
                    <a:pt x="261" y="1233"/>
                  </a:lnTo>
                  <a:lnTo>
                    <a:pt x="236" y="1230"/>
                  </a:lnTo>
                  <a:lnTo>
                    <a:pt x="211" y="1224"/>
                  </a:lnTo>
                  <a:lnTo>
                    <a:pt x="186" y="1219"/>
                  </a:lnTo>
                  <a:lnTo>
                    <a:pt x="162" y="1211"/>
                  </a:lnTo>
                  <a:lnTo>
                    <a:pt x="139" y="1204"/>
                  </a:lnTo>
                  <a:lnTo>
                    <a:pt x="118" y="1195"/>
                  </a:lnTo>
                  <a:lnTo>
                    <a:pt x="112" y="1190"/>
                  </a:lnTo>
                  <a:lnTo>
                    <a:pt x="107" y="1185"/>
                  </a:lnTo>
                  <a:lnTo>
                    <a:pt x="97" y="1172"/>
                  </a:lnTo>
                  <a:lnTo>
                    <a:pt x="98" y="1176"/>
                  </a:lnTo>
                  <a:lnTo>
                    <a:pt x="97" y="1181"/>
                  </a:lnTo>
                  <a:lnTo>
                    <a:pt x="96" y="1181"/>
                  </a:lnTo>
                  <a:lnTo>
                    <a:pt x="94" y="1181"/>
                  </a:lnTo>
                  <a:lnTo>
                    <a:pt x="90" y="1178"/>
                  </a:lnTo>
                  <a:lnTo>
                    <a:pt x="83" y="1169"/>
                  </a:lnTo>
                  <a:lnTo>
                    <a:pt x="77" y="1161"/>
                  </a:lnTo>
                  <a:lnTo>
                    <a:pt x="73" y="1152"/>
                  </a:lnTo>
                  <a:lnTo>
                    <a:pt x="69" y="1143"/>
                  </a:lnTo>
                  <a:lnTo>
                    <a:pt x="62" y="1122"/>
                  </a:lnTo>
                  <a:lnTo>
                    <a:pt x="58" y="1099"/>
                  </a:lnTo>
                  <a:lnTo>
                    <a:pt x="55" y="1075"/>
                  </a:lnTo>
                  <a:lnTo>
                    <a:pt x="52" y="1051"/>
                  </a:lnTo>
                  <a:lnTo>
                    <a:pt x="51" y="1002"/>
                  </a:lnTo>
                  <a:lnTo>
                    <a:pt x="44" y="790"/>
                  </a:lnTo>
                  <a:lnTo>
                    <a:pt x="39" y="683"/>
                  </a:lnTo>
                  <a:lnTo>
                    <a:pt x="37" y="576"/>
                  </a:lnTo>
                  <a:lnTo>
                    <a:pt x="35" y="471"/>
                  </a:lnTo>
                  <a:lnTo>
                    <a:pt x="35" y="366"/>
                  </a:lnTo>
                  <a:lnTo>
                    <a:pt x="38" y="263"/>
                  </a:lnTo>
                  <a:lnTo>
                    <a:pt x="42" y="160"/>
                  </a:lnTo>
                  <a:lnTo>
                    <a:pt x="45" y="144"/>
                  </a:lnTo>
                  <a:lnTo>
                    <a:pt x="51" y="128"/>
                  </a:lnTo>
                  <a:lnTo>
                    <a:pt x="58" y="113"/>
                  </a:lnTo>
                  <a:lnTo>
                    <a:pt x="67" y="99"/>
                  </a:lnTo>
                  <a:lnTo>
                    <a:pt x="69" y="96"/>
                  </a:lnTo>
                  <a:lnTo>
                    <a:pt x="72" y="94"/>
                  </a:lnTo>
                  <a:lnTo>
                    <a:pt x="72" y="93"/>
                  </a:lnTo>
                  <a:lnTo>
                    <a:pt x="84" y="83"/>
                  </a:lnTo>
                  <a:lnTo>
                    <a:pt x="97" y="76"/>
                  </a:lnTo>
                  <a:lnTo>
                    <a:pt x="112" y="68"/>
                  </a:lnTo>
                  <a:lnTo>
                    <a:pt x="128" y="62"/>
                  </a:lnTo>
                  <a:lnTo>
                    <a:pt x="145" y="56"/>
                  </a:lnTo>
                  <a:lnTo>
                    <a:pt x="163" y="52"/>
                  </a:lnTo>
                  <a:lnTo>
                    <a:pt x="183" y="49"/>
                  </a:lnTo>
                  <a:lnTo>
                    <a:pt x="202" y="48"/>
                  </a:lnTo>
                  <a:lnTo>
                    <a:pt x="309" y="41"/>
                  </a:lnTo>
                  <a:lnTo>
                    <a:pt x="417" y="35"/>
                  </a:lnTo>
                  <a:lnTo>
                    <a:pt x="526" y="33"/>
                  </a:lnTo>
                  <a:lnTo>
                    <a:pt x="635" y="30"/>
                  </a:lnTo>
                  <a:lnTo>
                    <a:pt x="852" y="27"/>
                  </a:lnTo>
                  <a:lnTo>
                    <a:pt x="1065" y="23"/>
                  </a:lnTo>
                  <a:lnTo>
                    <a:pt x="1082" y="25"/>
                  </a:lnTo>
                  <a:lnTo>
                    <a:pt x="1099" y="27"/>
                  </a:lnTo>
                  <a:lnTo>
                    <a:pt x="1114" y="31"/>
                  </a:lnTo>
                  <a:lnTo>
                    <a:pt x="1130" y="35"/>
                  </a:lnTo>
                  <a:lnTo>
                    <a:pt x="1144" y="40"/>
                  </a:lnTo>
                  <a:lnTo>
                    <a:pt x="1158" y="47"/>
                  </a:lnTo>
                  <a:lnTo>
                    <a:pt x="1172" y="52"/>
                  </a:lnTo>
                  <a:lnTo>
                    <a:pt x="1183" y="61"/>
                  </a:lnTo>
                  <a:lnTo>
                    <a:pt x="1196" y="69"/>
                  </a:lnTo>
                  <a:lnTo>
                    <a:pt x="1207" y="77"/>
                  </a:lnTo>
                  <a:lnTo>
                    <a:pt x="1217" y="87"/>
                  </a:lnTo>
                  <a:lnTo>
                    <a:pt x="1225" y="99"/>
                  </a:lnTo>
                  <a:lnTo>
                    <a:pt x="1234" y="111"/>
                  </a:lnTo>
                  <a:lnTo>
                    <a:pt x="1241" y="124"/>
                  </a:lnTo>
                  <a:lnTo>
                    <a:pt x="1248" y="138"/>
                  </a:lnTo>
                  <a:lnTo>
                    <a:pt x="1252" y="152"/>
                  </a:lnTo>
                  <a:lnTo>
                    <a:pt x="1265" y="385"/>
                  </a:lnTo>
                  <a:lnTo>
                    <a:pt x="1270" y="502"/>
                  </a:lnTo>
                  <a:lnTo>
                    <a:pt x="1276" y="618"/>
                  </a:lnTo>
                  <a:lnTo>
                    <a:pt x="1279" y="734"/>
                  </a:lnTo>
                  <a:lnTo>
                    <a:pt x="1282" y="849"/>
                  </a:lnTo>
                  <a:lnTo>
                    <a:pt x="1282" y="963"/>
                  </a:lnTo>
                  <a:lnTo>
                    <a:pt x="1280" y="1077"/>
                  </a:lnTo>
                  <a:close/>
                  <a:moveTo>
                    <a:pt x="1268" y="121"/>
                  </a:moveTo>
                  <a:lnTo>
                    <a:pt x="1268" y="121"/>
                  </a:lnTo>
                  <a:lnTo>
                    <a:pt x="1270" y="121"/>
                  </a:lnTo>
                  <a:lnTo>
                    <a:pt x="1272" y="122"/>
                  </a:lnTo>
                  <a:lnTo>
                    <a:pt x="1276" y="141"/>
                  </a:lnTo>
                  <a:lnTo>
                    <a:pt x="1280" y="160"/>
                  </a:lnTo>
                  <a:lnTo>
                    <a:pt x="1286" y="200"/>
                  </a:lnTo>
                  <a:lnTo>
                    <a:pt x="1289" y="242"/>
                  </a:lnTo>
                  <a:lnTo>
                    <a:pt x="1290" y="284"/>
                  </a:lnTo>
                  <a:lnTo>
                    <a:pt x="1290" y="328"/>
                  </a:lnTo>
                  <a:lnTo>
                    <a:pt x="1289" y="371"/>
                  </a:lnTo>
                  <a:lnTo>
                    <a:pt x="1283" y="451"/>
                  </a:lnTo>
                  <a:lnTo>
                    <a:pt x="1283" y="464"/>
                  </a:lnTo>
                  <a:lnTo>
                    <a:pt x="1282" y="471"/>
                  </a:lnTo>
                  <a:lnTo>
                    <a:pt x="1280" y="477"/>
                  </a:lnTo>
                  <a:lnTo>
                    <a:pt x="1279" y="389"/>
                  </a:lnTo>
                  <a:lnTo>
                    <a:pt x="1276" y="305"/>
                  </a:lnTo>
                  <a:lnTo>
                    <a:pt x="1273" y="262"/>
                  </a:lnTo>
                  <a:lnTo>
                    <a:pt x="1270" y="219"/>
                  </a:lnTo>
                  <a:lnTo>
                    <a:pt x="1266" y="176"/>
                  </a:lnTo>
                  <a:lnTo>
                    <a:pt x="1261" y="134"/>
                  </a:lnTo>
                  <a:lnTo>
                    <a:pt x="1248" y="111"/>
                  </a:lnTo>
                  <a:lnTo>
                    <a:pt x="1235" y="92"/>
                  </a:lnTo>
                  <a:lnTo>
                    <a:pt x="1218" y="73"/>
                  </a:lnTo>
                  <a:lnTo>
                    <a:pt x="1200" y="56"/>
                  </a:lnTo>
                  <a:lnTo>
                    <a:pt x="1179" y="41"/>
                  </a:lnTo>
                  <a:lnTo>
                    <a:pt x="1155" y="30"/>
                  </a:lnTo>
                  <a:lnTo>
                    <a:pt x="1130" y="18"/>
                  </a:lnTo>
                  <a:lnTo>
                    <a:pt x="1102" y="11"/>
                  </a:lnTo>
                  <a:lnTo>
                    <a:pt x="1124" y="14"/>
                  </a:lnTo>
                  <a:lnTo>
                    <a:pt x="1144" y="17"/>
                  </a:lnTo>
                  <a:lnTo>
                    <a:pt x="1162" y="23"/>
                  </a:lnTo>
                  <a:lnTo>
                    <a:pt x="1180" y="30"/>
                  </a:lnTo>
                  <a:lnTo>
                    <a:pt x="1197" y="38"/>
                  </a:lnTo>
                  <a:lnTo>
                    <a:pt x="1213" y="48"/>
                  </a:lnTo>
                  <a:lnTo>
                    <a:pt x="1228" y="59"/>
                  </a:lnTo>
                  <a:lnTo>
                    <a:pt x="1241" y="69"/>
                  </a:lnTo>
                  <a:lnTo>
                    <a:pt x="1235" y="73"/>
                  </a:lnTo>
                  <a:lnTo>
                    <a:pt x="1245" y="83"/>
                  </a:lnTo>
                  <a:lnTo>
                    <a:pt x="1254" y="94"/>
                  </a:lnTo>
                  <a:lnTo>
                    <a:pt x="1262" y="107"/>
                  </a:lnTo>
                  <a:lnTo>
                    <a:pt x="1268" y="121"/>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005188"/>
                </a:solidFill>
              </a:endParaRPr>
            </a:p>
          </p:txBody>
        </p:sp>
        <p:sp>
          <p:nvSpPr>
            <p:cNvPr id="66" name="文本框 308"/>
            <p:cNvSpPr txBox="1">
              <a:spLocks noChangeArrowheads="1"/>
            </p:cNvSpPr>
            <p:nvPr/>
          </p:nvSpPr>
          <p:spPr bwMode="auto">
            <a:xfrm>
              <a:off x="3786678" y="4627563"/>
              <a:ext cx="9953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dirty="0">
                  <a:solidFill>
                    <a:srgbClr val="005188"/>
                  </a:solidFill>
                  <a:latin typeface="方正静蕾简体" panose="03000509000000000000" pitchFamily="65" charset="-122"/>
                  <a:ea typeface="方正静蕾简体" panose="03000509000000000000" pitchFamily="65" charset="-122"/>
                </a:rPr>
                <a:t>03</a:t>
              </a:r>
              <a:endParaRPr lang="zh-CN" altLang="en-US" sz="6000" dirty="0">
                <a:solidFill>
                  <a:srgbClr val="005188"/>
                </a:solidFill>
                <a:latin typeface="方正静蕾简体" panose="03000509000000000000" pitchFamily="65" charset="-122"/>
                <a:ea typeface="方正静蕾简体" panose="03000509000000000000" pitchFamily="65" charset="-122"/>
              </a:endParaRPr>
            </a:p>
          </p:txBody>
        </p:sp>
      </p:grpSp>
      <p:grpSp>
        <p:nvGrpSpPr>
          <p:cNvPr id="67" name="chenying0907 66"/>
          <p:cNvGrpSpPr/>
          <p:nvPr/>
        </p:nvGrpSpPr>
        <p:grpSpPr>
          <a:xfrm>
            <a:off x="6693935" y="1781175"/>
            <a:ext cx="1047750" cy="1031875"/>
            <a:chOff x="7469188" y="1781175"/>
            <a:chExt cx="1047750" cy="1031875"/>
          </a:xfrm>
        </p:grpSpPr>
        <p:sp>
          <p:nvSpPr>
            <p:cNvPr id="68" name="chenying0907 400"/>
            <p:cNvSpPr>
              <a:spLocks noEditPoints="1" noChangeArrowheads="1"/>
            </p:cNvSpPr>
            <p:nvPr/>
          </p:nvSpPr>
          <p:spPr bwMode="auto">
            <a:xfrm>
              <a:off x="7469188" y="1905000"/>
              <a:ext cx="919162" cy="908050"/>
            </a:xfrm>
            <a:custGeom>
              <a:avLst/>
              <a:gdLst>
                <a:gd name="T0" fmla="*/ 375 w 1303"/>
                <a:gd name="T1" fmla="*/ 23 h 1287"/>
                <a:gd name="T2" fmla="*/ 169 w 1303"/>
                <a:gd name="T3" fmla="*/ 35 h 1287"/>
                <a:gd name="T4" fmla="*/ 72 w 1303"/>
                <a:gd name="T5" fmla="*/ 72 h 1287"/>
                <a:gd name="T6" fmla="*/ 18 w 1303"/>
                <a:gd name="T7" fmla="*/ 149 h 1287"/>
                <a:gd name="T8" fmla="*/ 1 w 1303"/>
                <a:gd name="T9" fmla="*/ 239 h 1287"/>
                <a:gd name="T10" fmla="*/ 13 w 1303"/>
                <a:gd name="T11" fmla="*/ 489 h 1287"/>
                <a:gd name="T12" fmla="*/ 11 w 1303"/>
                <a:gd name="T13" fmla="*/ 693 h 1287"/>
                <a:gd name="T14" fmla="*/ 31 w 1303"/>
                <a:gd name="T15" fmla="*/ 1058 h 1287"/>
                <a:gd name="T16" fmla="*/ 59 w 1303"/>
                <a:gd name="T17" fmla="*/ 1182 h 1287"/>
                <a:gd name="T18" fmla="*/ 89 w 1303"/>
                <a:gd name="T19" fmla="*/ 1227 h 1287"/>
                <a:gd name="T20" fmla="*/ 87 w 1303"/>
                <a:gd name="T21" fmla="*/ 1209 h 1287"/>
                <a:gd name="T22" fmla="*/ 271 w 1303"/>
                <a:gd name="T23" fmla="*/ 1276 h 1287"/>
                <a:gd name="T24" fmla="*/ 547 w 1303"/>
                <a:gd name="T25" fmla="*/ 1286 h 1287"/>
                <a:gd name="T26" fmla="*/ 1078 w 1303"/>
                <a:gd name="T27" fmla="*/ 1256 h 1287"/>
                <a:gd name="T28" fmla="*/ 1169 w 1303"/>
                <a:gd name="T29" fmla="*/ 1233 h 1287"/>
                <a:gd name="T30" fmla="*/ 1248 w 1303"/>
                <a:gd name="T31" fmla="*/ 1189 h 1287"/>
                <a:gd name="T32" fmla="*/ 1291 w 1303"/>
                <a:gd name="T33" fmla="*/ 1112 h 1287"/>
                <a:gd name="T34" fmla="*/ 1300 w 1303"/>
                <a:gd name="T35" fmla="*/ 926 h 1287"/>
                <a:gd name="T36" fmla="*/ 1291 w 1303"/>
                <a:gd name="T37" fmla="*/ 606 h 1287"/>
                <a:gd name="T38" fmla="*/ 1298 w 1303"/>
                <a:gd name="T39" fmla="*/ 215 h 1287"/>
                <a:gd name="T40" fmla="*/ 1279 w 1303"/>
                <a:gd name="T41" fmla="*/ 115 h 1287"/>
                <a:gd name="T42" fmla="*/ 1220 w 1303"/>
                <a:gd name="T43" fmla="*/ 41 h 1287"/>
                <a:gd name="T44" fmla="*/ 1131 w 1303"/>
                <a:gd name="T45" fmla="*/ 0 h 1287"/>
                <a:gd name="T46" fmla="*/ 23 w 1303"/>
                <a:gd name="T47" fmla="*/ 613 h 1287"/>
                <a:gd name="T48" fmla="*/ 42 w 1303"/>
                <a:gd name="T49" fmla="*/ 919 h 1287"/>
                <a:gd name="T50" fmla="*/ 18 w 1303"/>
                <a:gd name="T51" fmla="*/ 269 h 1287"/>
                <a:gd name="T52" fmla="*/ 13 w 1303"/>
                <a:gd name="T53" fmla="*/ 242 h 1287"/>
                <a:gd name="T54" fmla="*/ 540 w 1303"/>
                <a:gd name="T55" fmla="*/ 1272 h 1287"/>
                <a:gd name="T56" fmla="*/ 287 w 1303"/>
                <a:gd name="T57" fmla="*/ 1263 h 1287"/>
                <a:gd name="T58" fmla="*/ 458 w 1303"/>
                <a:gd name="T59" fmla="*/ 1261 h 1287"/>
                <a:gd name="T60" fmla="*/ 925 w 1303"/>
                <a:gd name="T61" fmla="*/ 1254 h 1287"/>
                <a:gd name="T62" fmla="*/ 947 w 1303"/>
                <a:gd name="T63" fmla="*/ 1254 h 1287"/>
                <a:gd name="T64" fmla="*/ 956 w 1303"/>
                <a:gd name="T65" fmla="*/ 1251 h 1287"/>
                <a:gd name="T66" fmla="*/ 947 w 1303"/>
                <a:gd name="T67" fmla="*/ 1254 h 1287"/>
                <a:gd name="T68" fmla="*/ 1268 w 1303"/>
                <a:gd name="T69" fmla="*/ 1134 h 1287"/>
                <a:gd name="T70" fmla="*/ 1213 w 1303"/>
                <a:gd name="T71" fmla="*/ 1192 h 1287"/>
                <a:gd name="T72" fmla="*/ 1102 w 1303"/>
                <a:gd name="T73" fmla="*/ 1227 h 1287"/>
                <a:gd name="T74" fmla="*/ 887 w 1303"/>
                <a:gd name="T75" fmla="*/ 1234 h 1287"/>
                <a:gd name="T76" fmla="*/ 316 w 1303"/>
                <a:gd name="T77" fmla="*/ 1238 h 1287"/>
                <a:gd name="T78" fmla="*/ 162 w 1303"/>
                <a:gd name="T79" fmla="*/ 1211 h 1287"/>
                <a:gd name="T80" fmla="*/ 97 w 1303"/>
                <a:gd name="T81" fmla="*/ 1172 h 1287"/>
                <a:gd name="T82" fmla="*/ 90 w 1303"/>
                <a:gd name="T83" fmla="*/ 1178 h 1287"/>
                <a:gd name="T84" fmla="*/ 62 w 1303"/>
                <a:gd name="T85" fmla="*/ 1122 h 1287"/>
                <a:gd name="T86" fmla="*/ 44 w 1303"/>
                <a:gd name="T87" fmla="*/ 790 h 1287"/>
                <a:gd name="T88" fmla="*/ 42 w 1303"/>
                <a:gd name="T89" fmla="*/ 160 h 1287"/>
                <a:gd name="T90" fmla="*/ 67 w 1303"/>
                <a:gd name="T91" fmla="*/ 99 h 1287"/>
                <a:gd name="T92" fmla="*/ 97 w 1303"/>
                <a:gd name="T93" fmla="*/ 76 h 1287"/>
                <a:gd name="T94" fmla="*/ 202 w 1303"/>
                <a:gd name="T95" fmla="*/ 48 h 1287"/>
                <a:gd name="T96" fmla="*/ 852 w 1303"/>
                <a:gd name="T97" fmla="*/ 27 h 1287"/>
                <a:gd name="T98" fmla="*/ 1130 w 1303"/>
                <a:gd name="T99" fmla="*/ 35 h 1287"/>
                <a:gd name="T100" fmla="*/ 1207 w 1303"/>
                <a:gd name="T101" fmla="*/ 77 h 1287"/>
                <a:gd name="T102" fmla="*/ 1252 w 1303"/>
                <a:gd name="T103" fmla="*/ 152 h 1287"/>
                <a:gd name="T104" fmla="*/ 1282 w 1303"/>
                <a:gd name="T105" fmla="*/ 849 h 1287"/>
                <a:gd name="T106" fmla="*/ 1270 w 1303"/>
                <a:gd name="T107" fmla="*/ 121 h 1287"/>
                <a:gd name="T108" fmla="*/ 1289 w 1303"/>
                <a:gd name="T109" fmla="*/ 242 h 1287"/>
                <a:gd name="T110" fmla="*/ 1283 w 1303"/>
                <a:gd name="T111" fmla="*/ 464 h 1287"/>
                <a:gd name="T112" fmla="*/ 1273 w 1303"/>
                <a:gd name="T113" fmla="*/ 262 h 1287"/>
                <a:gd name="T114" fmla="*/ 1235 w 1303"/>
                <a:gd name="T115" fmla="*/ 92 h 1287"/>
                <a:gd name="T116" fmla="*/ 1102 w 1303"/>
                <a:gd name="T117" fmla="*/ 11 h 1287"/>
                <a:gd name="T118" fmla="*/ 1197 w 1303"/>
                <a:gd name="T119" fmla="*/ 38 h 1287"/>
                <a:gd name="T120" fmla="*/ 1245 w 1303"/>
                <a:gd name="T121" fmla="*/ 83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3" h="1287">
                  <a:moveTo>
                    <a:pt x="1131" y="0"/>
                  </a:moveTo>
                  <a:lnTo>
                    <a:pt x="389" y="17"/>
                  </a:lnTo>
                  <a:lnTo>
                    <a:pt x="385" y="18"/>
                  </a:lnTo>
                  <a:lnTo>
                    <a:pt x="379" y="20"/>
                  </a:lnTo>
                  <a:lnTo>
                    <a:pt x="375" y="23"/>
                  </a:lnTo>
                  <a:lnTo>
                    <a:pt x="372" y="23"/>
                  </a:lnTo>
                  <a:lnTo>
                    <a:pt x="270" y="27"/>
                  </a:lnTo>
                  <a:lnTo>
                    <a:pt x="219" y="31"/>
                  </a:lnTo>
                  <a:lnTo>
                    <a:pt x="169" y="35"/>
                  </a:lnTo>
                  <a:lnTo>
                    <a:pt x="149" y="38"/>
                  </a:lnTo>
                  <a:lnTo>
                    <a:pt x="131" y="42"/>
                  </a:lnTo>
                  <a:lnTo>
                    <a:pt x="114" y="48"/>
                  </a:lnTo>
                  <a:lnTo>
                    <a:pt x="98" y="55"/>
                  </a:lnTo>
                  <a:lnTo>
                    <a:pt x="84" y="63"/>
                  </a:lnTo>
                  <a:lnTo>
                    <a:pt x="72" y="72"/>
                  </a:lnTo>
                  <a:lnTo>
                    <a:pt x="60" y="83"/>
                  </a:lnTo>
                  <a:lnTo>
                    <a:pt x="49" y="94"/>
                  </a:lnTo>
                  <a:lnTo>
                    <a:pt x="41" y="106"/>
                  </a:lnTo>
                  <a:lnTo>
                    <a:pt x="32" y="120"/>
                  </a:lnTo>
                  <a:lnTo>
                    <a:pt x="25" y="134"/>
                  </a:lnTo>
                  <a:lnTo>
                    <a:pt x="18" y="149"/>
                  </a:lnTo>
                  <a:lnTo>
                    <a:pt x="13" y="165"/>
                  </a:lnTo>
                  <a:lnTo>
                    <a:pt x="8" y="181"/>
                  </a:lnTo>
                  <a:lnTo>
                    <a:pt x="6" y="198"/>
                  </a:lnTo>
                  <a:lnTo>
                    <a:pt x="3" y="217"/>
                  </a:lnTo>
                  <a:lnTo>
                    <a:pt x="1" y="239"/>
                  </a:lnTo>
                  <a:lnTo>
                    <a:pt x="0" y="262"/>
                  </a:lnTo>
                  <a:lnTo>
                    <a:pt x="0" y="307"/>
                  </a:lnTo>
                  <a:lnTo>
                    <a:pt x="1" y="353"/>
                  </a:lnTo>
                  <a:lnTo>
                    <a:pt x="6" y="398"/>
                  </a:lnTo>
                  <a:lnTo>
                    <a:pt x="10" y="444"/>
                  </a:lnTo>
                  <a:lnTo>
                    <a:pt x="13" y="489"/>
                  </a:lnTo>
                  <a:lnTo>
                    <a:pt x="14" y="534"/>
                  </a:lnTo>
                  <a:lnTo>
                    <a:pt x="14" y="557"/>
                  </a:lnTo>
                  <a:lnTo>
                    <a:pt x="14" y="579"/>
                  </a:lnTo>
                  <a:lnTo>
                    <a:pt x="11" y="635"/>
                  </a:lnTo>
                  <a:lnTo>
                    <a:pt x="11" y="693"/>
                  </a:lnTo>
                  <a:lnTo>
                    <a:pt x="14" y="752"/>
                  </a:lnTo>
                  <a:lnTo>
                    <a:pt x="18" y="814"/>
                  </a:lnTo>
                  <a:lnTo>
                    <a:pt x="25" y="937"/>
                  </a:lnTo>
                  <a:lnTo>
                    <a:pt x="28" y="999"/>
                  </a:lnTo>
                  <a:lnTo>
                    <a:pt x="31" y="1058"/>
                  </a:lnTo>
                  <a:lnTo>
                    <a:pt x="31" y="1078"/>
                  </a:lnTo>
                  <a:lnTo>
                    <a:pt x="32" y="1095"/>
                  </a:lnTo>
                  <a:lnTo>
                    <a:pt x="35" y="1112"/>
                  </a:lnTo>
                  <a:lnTo>
                    <a:pt x="39" y="1127"/>
                  </a:lnTo>
                  <a:lnTo>
                    <a:pt x="48" y="1155"/>
                  </a:lnTo>
                  <a:lnTo>
                    <a:pt x="59" y="1182"/>
                  </a:lnTo>
                  <a:lnTo>
                    <a:pt x="65" y="1196"/>
                  </a:lnTo>
                  <a:lnTo>
                    <a:pt x="73" y="1210"/>
                  </a:lnTo>
                  <a:lnTo>
                    <a:pt x="77" y="1216"/>
                  </a:lnTo>
                  <a:lnTo>
                    <a:pt x="83" y="1221"/>
                  </a:lnTo>
                  <a:lnTo>
                    <a:pt x="89" y="1227"/>
                  </a:lnTo>
                  <a:lnTo>
                    <a:pt x="96" y="1231"/>
                  </a:lnTo>
                  <a:lnTo>
                    <a:pt x="94" y="1224"/>
                  </a:lnTo>
                  <a:lnTo>
                    <a:pt x="91" y="1219"/>
                  </a:lnTo>
                  <a:lnTo>
                    <a:pt x="89" y="1214"/>
                  </a:lnTo>
                  <a:lnTo>
                    <a:pt x="87" y="1209"/>
                  </a:lnTo>
                  <a:lnTo>
                    <a:pt x="119" y="1227"/>
                  </a:lnTo>
                  <a:lnTo>
                    <a:pt x="153" y="1242"/>
                  </a:lnTo>
                  <a:lnTo>
                    <a:pt x="191" y="1256"/>
                  </a:lnTo>
                  <a:lnTo>
                    <a:pt x="230" y="1268"/>
                  </a:lnTo>
                  <a:lnTo>
                    <a:pt x="271" y="1276"/>
                  </a:lnTo>
                  <a:lnTo>
                    <a:pt x="315" y="1283"/>
                  </a:lnTo>
                  <a:lnTo>
                    <a:pt x="360" y="1287"/>
                  </a:lnTo>
                  <a:lnTo>
                    <a:pt x="408" y="1287"/>
                  </a:lnTo>
                  <a:lnTo>
                    <a:pt x="478" y="1287"/>
                  </a:lnTo>
                  <a:lnTo>
                    <a:pt x="547" y="1286"/>
                  </a:lnTo>
                  <a:lnTo>
                    <a:pt x="686" y="1280"/>
                  </a:lnTo>
                  <a:lnTo>
                    <a:pt x="967" y="1266"/>
                  </a:lnTo>
                  <a:lnTo>
                    <a:pt x="1013" y="1263"/>
                  </a:lnTo>
                  <a:lnTo>
                    <a:pt x="1057" y="1259"/>
                  </a:lnTo>
                  <a:lnTo>
                    <a:pt x="1078" y="1256"/>
                  </a:lnTo>
                  <a:lnTo>
                    <a:pt x="1098" y="1252"/>
                  </a:lnTo>
                  <a:lnTo>
                    <a:pt x="1117" y="1247"/>
                  </a:lnTo>
                  <a:lnTo>
                    <a:pt x="1135" y="1240"/>
                  </a:lnTo>
                  <a:lnTo>
                    <a:pt x="1152" y="1237"/>
                  </a:lnTo>
                  <a:lnTo>
                    <a:pt x="1169" y="1233"/>
                  </a:lnTo>
                  <a:lnTo>
                    <a:pt x="1185" y="1228"/>
                  </a:lnTo>
                  <a:lnTo>
                    <a:pt x="1199" y="1223"/>
                  </a:lnTo>
                  <a:lnTo>
                    <a:pt x="1213" y="1216"/>
                  </a:lnTo>
                  <a:lnTo>
                    <a:pt x="1225" y="1207"/>
                  </a:lnTo>
                  <a:lnTo>
                    <a:pt x="1237" y="1199"/>
                  </a:lnTo>
                  <a:lnTo>
                    <a:pt x="1248" y="1189"/>
                  </a:lnTo>
                  <a:lnTo>
                    <a:pt x="1258" y="1178"/>
                  </a:lnTo>
                  <a:lnTo>
                    <a:pt x="1266" y="1167"/>
                  </a:lnTo>
                  <a:lnTo>
                    <a:pt x="1275" y="1154"/>
                  </a:lnTo>
                  <a:lnTo>
                    <a:pt x="1282" y="1141"/>
                  </a:lnTo>
                  <a:lnTo>
                    <a:pt x="1287" y="1126"/>
                  </a:lnTo>
                  <a:lnTo>
                    <a:pt x="1291" y="1112"/>
                  </a:lnTo>
                  <a:lnTo>
                    <a:pt x="1294" y="1095"/>
                  </a:lnTo>
                  <a:lnTo>
                    <a:pt x="1297" y="1078"/>
                  </a:lnTo>
                  <a:lnTo>
                    <a:pt x="1300" y="1029"/>
                  </a:lnTo>
                  <a:lnTo>
                    <a:pt x="1301" y="978"/>
                  </a:lnTo>
                  <a:lnTo>
                    <a:pt x="1300" y="926"/>
                  </a:lnTo>
                  <a:lnTo>
                    <a:pt x="1298" y="876"/>
                  </a:lnTo>
                  <a:lnTo>
                    <a:pt x="1293" y="772"/>
                  </a:lnTo>
                  <a:lnTo>
                    <a:pt x="1291" y="720"/>
                  </a:lnTo>
                  <a:lnTo>
                    <a:pt x="1290" y="666"/>
                  </a:lnTo>
                  <a:lnTo>
                    <a:pt x="1291" y="606"/>
                  </a:lnTo>
                  <a:lnTo>
                    <a:pt x="1293" y="545"/>
                  </a:lnTo>
                  <a:lnTo>
                    <a:pt x="1300" y="426"/>
                  </a:lnTo>
                  <a:lnTo>
                    <a:pt x="1301" y="367"/>
                  </a:lnTo>
                  <a:lnTo>
                    <a:pt x="1303" y="307"/>
                  </a:lnTo>
                  <a:lnTo>
                    <a:pt x="1301" y="246"/>
                  </a:lnTo>
                  <a:lnTo>
                    <a:pt x="1298" y="215"/>
                  </a:lnTo>
                  <a:lnTo>
                    <a:pt x="1296" y="184"/>
                  </a:lnTo>
                  <a:lnTo>
                    <a:pt x="1293" y="166"/>
                  </a:lnTo>
                  <a:lnTo>
                    <a:pt x="1289" y="148"/>
                  </a:lnTo>
                  <a:lnTo>
                    <a:pt x="1284" y="131"/>
                  </a:lnTo>
                  <a:lnTo>
                    <a:pt x="1279" y="115"/>
                  </a:lnTo>
                  <a:lnTo>
                    <a:pt x="1270" y="100"/>
                  </a:lnTo>
                  <a:lnTo>
                    <a:pt x="1263" y="86"/>
                  </a:lnTo>
                  <a:lnTo>
                    <a:pt x="1254" y="73"/>
                  </a:lnTo>
                  <a:lnTo>
                    <a:pt x="1244" y="62"/>
                  </a:lnTo>
                  <a:lnTo>
                    <a:pt x="1232" y="51"/>
                  </a:lnTo>
                  <a:lnTo>
                    <a:pt x="1220" y="41"/>
                  </a:lnTo>
                  <a:lnTo>
                    <a:pt x="1207" y="31"/>
                  </a:lnTo>
                  <a:lnTo>
                    <a:pt x="1193" y="24"/>
                  </a:lnTo>
                  <a:lnTo>
                    <a:pt x="1179" y="17"/>
                  </a:lnTo>
                  <a:lnTo>
                    <a:pt x="1164" y="10"/>
                  </a:lnTo>
                  <a:lnTo>
                    <a:pt x="1148" y="6"/>
                  </a:lnTo>
                  <a:lnTo>
                    <a:pt x="1131" y="0"/>
                  </a:lnTo>
                  <a:close/>
                  <a:moveTo>
                    <a:pt x="44" y="1026"/>
                  </a:moveTo>
                  <a:lnTo>
                    <a:pt x="37" y="842"/>
                  </a:lnTo>
                  <a:lnTo>
                    <a:pt x="30" y="738"/>
                  </a:lnTo>
                  <a:lnTo>
                    <a:pt x="23" y="613"/>
                  </a:lnTo>
                  <a:lnTo>
                    <a:pt x="28" y="662"/>
                  </a:lnTo>
                  <a:lnTo>
                    <a:pt x="32" y="713"/>
                  </a:lnTo>
                  <a:lnTo>
                    <a:pt x="37" y="763"/>
                  </a:lnTo>
                  <a:lnTo>
                    <a:pt x="38" y="815"/>
                  </a:lnTo>
                  <a:lnTo>
                    <a:pt x="42" y="919"/>
                  </a:lnTo>
                  <a:lnTo>
                    <a:pt x="44" y="1026"/>
                  </a:lnTo>
                  <a:close/>
                  <a:moveTo>
                    <a:pt x="20" y="260"/>
                  </a:moveTo>
                  <a:lnTo>
                    <a:pt x="20" y="260"/>
                  </a:lnTo>
                  <a:lnTo>
                    <a:pt x="18" y="266"/>
                  </a:lnTo>
                  <a:lnTo>
                    <a:pt x="18" y="269"/>
                  </a:lnTo>
                  <a:lnTo>
                    <a:pt x="17" y="269"/>
                  </a:lnTo>
                  <a:lnTo>
                    <a:pt x="15" y="267"/>
                  </a:lnTo>
                  <a:lnTo>
                    <a:pt x="13" y="262"/>
                  </a:lnTo>
                  <a:lnTo>
                    <a:pt x="13" y="259"/>
                  </a:lnTo>
                  <a:lnTo>
                    <a:pt x="13" y="242"/>
                  </a:lnTo>
                  <a:lnTo>
                    <a:pt x="14" y="224"/>
                  </a:lnTo>
                  <a:lnTo>
                    <a:pt x="18" y="191"/>
                  </a:lnTo>
                  <a:lnTo>
                    <a:pt x="23" y="181"/>
                  </a:lnTo>
                  <a:lnTo>
                    <a:pt x="20" y="260"/>
                  </a:lnTo>
                  <a:close/>
                  <a:moveTo>
                    <a:pt x="540" y="1272"/>
                  </a:moveTo>
                  <a:lnTo>
                    <a:pt x="540" y="1272"/>
                  </a:lnTo>
                  <a:lnTo>
                    <a:pt x="453" y="1273"/>
                  </a:lnTo>
                  <a:lnTo>
                    <a:pt x="409" y="1273"/>
                  </a:lnTo>
                  <a:lnTo>
                    <a:pt x="367" y="1272"/>
                  </a:lnTo>
                  <a:lnTo>
                    <a:pt x="326" y="1269"/>
                  </a:lnTo>
                  <a:lnTo>
                    <a:pt x="287" y="1263"/>
                  </a:lnTo>
                  <a:lnTo>
                    <a:pt x="249" y="1256"/>
                  </a:lnTo>
                  <a:lnTo>
                    <a:pt x="214" y="1247"/>
                  </a:lnTo>
                  <a:lnTo>
                    <a:pt x="311" y="1256"/>
                  </a:lnTo>
                  <a:lnTo>
                    <a:pt x="384" y="1261"/>
                  </a:lnTo>
                  <a:lnTo>
                    <a:pt x="458" y="1261"/>
                  </a:lnTo>
                  <a:lnTo>
                    <a:pt x="534" y="1261"/>
                  </a:lnTo>
                  <a:lnTo>
                    <a:pt x="613" y="1259"/>
                  </a:lnTo>
                  <a:lnTo>
                    <a:pt x="769" y="1255"/>
                  </a:lnTo>
                  <a:lnTo>
                    <a:pt x="847" y="1254"/>
                  </a:lnTo>
                  <a:lnTo>
                    <a:pt x="925" y="1254"/>
                  </a:lnTo>
                  <a:lnTo>
                    <a:pt x="828" y="1261"/>
                  </a:lnTo>
                  <a:lnTo>
                    <a:pt x="732" y="1265"/>
                  </a:lnTo>
                  <a:lnTo>
                    <a:pt x="638" y="1269"/>
                  </a:lnTo>
                  <a:lnTo>
                    <a:pt x="540" y="1272"/>
                  </a:lnTo>
                  <a:close/>
                  <a:moveTo>
                    <a:pt x="947" y="1254"/>
                  </a:moveTo>
                  <a:lnTo>
                    <a:pt x="947" y="1254"/>
                  </a:lnTo>
                  <a:lnTo>
                    <a:pt x="927" y="1254"/>
                  </a:lnTo>
                  <a:lnTo>
                    <a:pt x="936" y="1252"/>
                  </a:lnTo>
                  <a:lnTo>
                    <a:pt x="946" y="1251"/>
                  </a:lnTo>
                  <a:lnTo>
                    <a:pt x="956" y="1251"/>
                  </a:lnTo>
                  <a:lnTo>
                    <a:pt x="964" y="1252"/>
                  </a:lnTo>
                  <a:lnTo>
                    <a:pt x="961" y="1255"/>
                  </a:lnTo>
                  <a:lnTo>
                    <a:pt x="957" y="1255"/>
                  </a:lnTo>
                  <a:lnTo>
                    <a:pt x="947" y="1254"/>
                  </a:lnTo>
                  <a:close/>
                  <a:moveTo>
                    <a:pt x="1280" y="1077"/>
                  </a:moveTo>
                  <a:lnTo>
                    <a:pt x="1280" y="1077"/>
                  </a:lnTo>
                  <a:lnTo>
                    <a:pt x="1279" y="1092"/>
                  </a:lnTo>
                  <a:lnTo>
                    <a:pt x="1276" y="1108"/>
                  </a:lnTo>
                  <a:lnTo>
                    <a:pt x="1272" y="1122"/>
                  </a:lnTo>
                  <a:lnTo>
                    <a:pt x="1268" y="1134"/>
                  </a:lnTo>
                  <a:lnTo>
                    <a:pt x="1261" y="1147"/>
                  </a:lnTo>
                  <a:lnTo>
                    <a:pt x="1254" y="1157"/>
                  </a:lnTo>
                  <a:lnTo>
                    <a:pt x="1245" y="1167"/>
                  </a:lnTo>
                  <a:lnTo>
                    <a:pt x="1235" y="1176"/>
                  </a:lnTo>
                  <a:lnTo>
                    <a:pt x="1224" y="1185"/>
                  </a:lnTo>
                  <a:lnTo>
                    <a:pt x="1213" y="1192"/>
                  </a:lnTo>
                  <a:lnTo>
                    <a:pt x="1202" y="1199"/>
                  </a:lnTo>
                  <a:lnTo>
                    <a:pt x="1189" y="1204"/>
                  </a:lnTo>
                  <a:lnTo>
                    <a:pt x="1161" y="1214"/>
                  </a:lnTo>
                  <a:lnTo>
                    <a:pt x="1131" y="1223"/>
                  </a:lnTo>
                  <a:lnTo>
                    <a:pt x="1102" y="1227"/>
                  </a:lnTo>
                  <a:lnTo>
                    <a:pt x="1072" y="1231"/>
                  </a:lnTo>
                  <a:lnTo>
                    <a:pt x="1041" y="1233"/>
                  </a:lnTo>
                  <a:lnTo>
                    <a:pt x="1010" y="1234"/>
                  </a:lnTo>
                  <a:lnTo>
                    <a:pt x="949" y="1234"/>
                  </a:lnTo>
                  <a:lnTo>
                    <a:pt x="887" y="1234"/>
                  </a:lnTo>
                  <a:lnTo>
                    <a:pt x="741" y="1238"/>
                  </a:lnTo>
                  <a:lnTo>
                    <a:pt x="596" y="1242"/>
                  </a:lnTo>
                  <a:lnTo>
                    <a:pt x="524" y="1244"/>
                  </a:lnTo>
                  <a:lnTo>
                    <a:pt x="454" y="1244"/>
                  </a:lnTo>
                  <a:lnTo>
                    <a:pt x="384" y="1242"/>
                  </a:lnTo>
                  <a:lnTo>
                    <a:pt x="316" y="1238"/>
                  </a:lnTo>
                  <a:lnTo>
                    <a:pt x="261" y="1233"/>
                  </a:lnTo>
                  <a:lnTo>
                    <a:pt x="236" y="1230"/>
                  </a:lnTo>
                  <a:lnTo>
                    <a:pt x="211" y="1224"/>
                  </a:lnTo>
                  <a:lnTo>
                    <a:pt x="186" y="1219"/>
                  </a:lnTo>
                  <a:lnTo>
                    <a:pt x="162" y="1211"/>
                  </a:lnTo>
                  <a:lnTo>
                    <a:pt x="139" y="1204"/>
                  </a:lnTo>
                  <a:lnTo>
                    <a:pt x="118" y="1195"/>
                  </a:lnTo>
                  <a:lnTo>
                    <a:pt x="112" y="1190"/>
                  </a:lnTo>
                  <a:lnTo>
                    <a:pt x="107" y="1185"/>
                  </a:lnTo>
                  <a:lnTo>
                    <a:pt x="97" y="1172"/>
                  </a:lnTo>
                  <a:lnTo>
                    <a:pt x="98" y="1176"/>
                  </a:lnTo>
                  <a:lnTo>
                    <a:pt x="97" y="1181"/>
                  </a:lnTo>
                  <a:lnTo>
                    <a:pt x="96" y="1181"/>
                  </a:lnTo>
                  <a:lnTo>
                    <a:pt x="94" y="1181"/>
                  </a:lnTo>
                  <a:lnTo>
                    <a:pt x="90" y="1178"/>
                  </a:lnTo>
                  <a:lnTo>
                    <a:pt x="83" y="1169"/>
                  </a:lnTo>
                  <a:lnTo>
                    <a:pt x="77" y="1161"/>
                  </a:lnTo>
                  <a:lnTo>
                    <a:pt x="73" y="1152"/>
                  </a:lnTo>
                  <a:lnTo>
                    <a:pt x="69" y="1143"/>
                  </a:lnTo>
                  <a:lnTo>
                    <a:pt x="62" y="1122"/>
                  </a:lnTo>
                  <a:lnTo>
                    <a:pt x="58" y="1099"/>
                  </a:lnTo>
                  <a:lnTo>
                    <a:pt x="55" y="1075"/>
                  </a:lnTo>
                  <a:lnTo>
                    <a:pt x="52" y="1051"/>
                  </a:lnTo>
                  <a:lnTo>
                    <a:pt x="51" y="1002"/>
                  </a:lnTo>
                  <a:lnTo>
                    <a:pt x="44" y="790"/>
                  </a:lnTo>
                  <a:lnTo>
                    <a:pt x="39" y="683"/>
                  </a:lnTo>
                  <a:lnTo>
                    <a:pt x="37" y="576"/>
                  </a:lnTo>
                  <a:lnTo>
                    <a:pt x="35" y="471"/>
                  </a:lnTo>
                  <a:lnTo>
                    <a:pt x="35" y="366"/>
                  </a:lnTo>
                  <a:lnTo>
                    <a:pt x="38" y="263"/>
                  </a:lnTo>
                  <a:lnTo>
                    <a:pt x="42" y="160"/>
                  </a:lnTo>
                  <a:lnTo>
                    <a:pt x="45" y="144"/>
                  </a:lnTo>
                  <a:lnTo>
                    <a:pt x="51" y="128"/>
                  </a:lnTo>
                  <a:lnTo>
                    <a:pt x="58" y="113"/>
                  </a:lnTo>
                  <a:lnTo>
                    <a:pt x="67" y="99"/>
                  </a:lnTo>
                  <a:lnTo>
                    <a:pt x="69" y="96"/>
                  </a:lnTo>
                  <a:lnTo>
                    <a:pt x="72" y="94"/>
                  </a:lnTo>
                  <a:lnTo>
                    <a:pt x="72" y="93"/>
                  </a:lnTo>
                  <a:lnTo>
                    <a:pt x="84" y="83"/>
                  </a:lnTo>
                  <a:lnTo>
                    <a:pt x="97" y="76"/>
                  </a:lnTo>
                  <a:lnTo>
                    <a:pt x="112" y="68"/>
                  </a:lnTo>
                  <a:lnTo>
                    <a:pt x="128" y="62"/>
                  </a:lnTo>
                  <a:lnTo>
                    <a:pt x="145" y="56"/>
                  </a:lnTo>
                  <a:lnTo>
                    <a:pt x="163" y="52"/>
                  </a:lnTo>
                  <a:lnTo>
                    <a:pt x="183" y="49"/>
                  </a:lnTo>
                  <a:lnTo>
                    <a:pt x="202" y="48"/>
                  </a:lnTo>
                  <a:lnTo>
                    <a:pt x="309" y="41"/>
                  </a:lnTo>
                  <a:lnTo>
                    <a:pt x="417" y="35"/>
                  </a:lnTo>
                  <a:lnTo>
                    <a:pt x="526" y="33"/>
                  </a:lnTo>
                  <a:lnTo>
                    <a:pt x="635" y="30"/>
                  </a:lnTo>
                  <a:lnTo>
                    <a:pt x="852" y="27"/>
                  </a:lnTo>
                  <a:lnTo>
                    <a:pt x="1065" y="23"/>
                  </a:lnTo>
                  <a:lnTo>
                    <a:pt x="1082" y="25"/>
                  </a:lnTo>
                  <a:lnTo>
                    <a:pt x="1099" y="27"/>
                  </a:lnTo>
                  <a:lnTo>
                    <a:pt x="1114" y="31"/>
                  </a:lnTo>
                  <a:lnTo>
                    <a:pt x="1130" y="35"/>
                  </a:lnTo>
                  <a:lnTo>
                    <a:pt x="1144" y="40"/>
                  </a:lnTo>
                  <a:lnTo>
                    <a:pt x="1158" y="47"/>
                  </a:lnTo>
                  <a:lnTo>
                    <a:pt x="1172" y="52"/>
                  </a:lnTo>
                  <a:lnTo>
                    <a:pt x="1183" y="61"/>
                  </a:lnTo>
                  <a:lnTo>
                    <a:pt x="1196" y="69"/>
                  </a:lnTo>
                  <a:lnTo>
                    <a:pt x="1207" y="77"/>
                  </a:lnTo>
                  <a:lnTo>
                    <a:pt x="1217" y="87"/>
                  </a:lnTo>
                  <a:lnTo>
                    <a:pt x="1225" y="99"/>
                  </a:lnTo>
                  <a:lnTo>
                    <a:pt x="1234" y="111"/>
                  </a:lnTo>
                  <a:lnTo>
                    <a:pt x="1241" y="124"/>
                  </a:lnTo>
                  <a:lnTo>
                    <a:pt x="1248" y="138"/>
                  </a:lnTo>
                  <a:lnTo>
                    <a:pt x="1252" y="152"/>
                  </a:lnTo>
                  <a:lnTo>
                    <a:pt x="1265" y="385"/>
                  </a:lnTo>
                  <a:lnTo>
                    <a:pt x="1270" y="502"/>
                  </a:lnTo>
                  <a:lnTo>
                    <a:pt x="1276" y="618"/>
                  </a:lnTo>
                  <a:lnTo>
                    <a:pt x="1279" y="734"/>
                  </a:lnTo>
                  <a:lnTo>
                    <a:pt x="1282" y="849"/>
                  </a:lnTo>
                  <a:lnTo>
                    <a:pt x="1282" y="963"/>
                  </a:lnTo>
                  <a:lnTo>
                    <a:pt x="1280" y="1077"/>
                  </a:lnTo>
                  <a:close/>
                  <a:moveTo>
                    <a:pt x="1268" y="121"/>
                  </a:moveTo>
                  <a:lnTo>
                    <a:pt x="1268" y="121"/>
                  </a:lnTo>
                  <a:lnTo>
                    <a:pt x="1270" y="121"/>
                  </a:lnTo>
                  <a:lnTo>
                    <a:pt x="1272" y="122"/>
                  </a:lnTo>
                  <a:lnTo>
                    <a:pt x="1276" y="141"/>
                  </a:lnTo>
                  <a:lnTo>
                    <a:pt x="1280" y="160"/>
                  </a:lnTo>
                  <a:lnTo>
                    <a:pt x="1286" y="200"/>
                  </a:lnTo>
                  <a:lnTo>
                    <a:pt x="1289" y="242"/>
                  </a:lnTo>
                  <a:lnTo>
                    <a:pt x="1290" y="284"/>
                  </a:lnTo>
                  <a:lnTo>
                    <a:pt x="1290" y="328"/>
                  </a:lnTo>
                  <a:lnTo>
                    <a:pt x="1289" y="371"/>
                  </a:lnTo>
                  <a:lnTo>
                    <a:pt x="1283" y="451"/>
                  </a:lnTo>
                  <a:lnTo>
                    <a:pt x="1283" y="464"/>
                  </a:lnTo>
                  <a:lnTo>
                    <a:pt x="1282" y="471"/>
                  </a:lnTo>
                  <a:lnTo>
                    <a:pt x="1280" y="477"/>
                  </a:lnTo>
                  <a:lnTo>
                    <a:pt x="1279" y="389"/>
                  </a:lnTo>
                  <a:lnTo>
                    <a:pt x="1276" y="305"/>
                  </a:lnTo>
                  <a:lnTo>
                    <a:pt x="1273" y="262"/>
                  </a:lnTo>
                  <a:lnTo>
                    <a:pt x="1270" y="219"/>
                  </a:lnTo>
                  <a:lnTo>
                    <a:pt x="1266" y="176"/>
                  </a:lnTo>
                  <a:lnTo>
                    <a:pt x="1261" y="134"/>
                  </a:lnTo>
                  <a:lnTo>
                    <a:pt x="1248" y="111"/>
                  </a:lnTo>
                  <a:lnTo>
                    <a:pt x="1235" y="92"/>
                  </a:lnTo>
                  <a:lnTo>
                    <a:pt x="1218" y="73"/>
                  </a:lnTo>
                  <a:lnTo>
                    <a:pt x="1200" y="56"/>
                  </a:lnTo>
                  <a:lnTo>
                    <a:pt x="1179" y="41"/>
                  </a:lnTo>
                  <a:lnTo>
                    <a:pt x="1155" y="30"/>
                  </a:lnTo>
                  <a:lnTo>
                    <a:pt x="1130" y="18"/>
                  </a:lnTo>
                  <a:lnTo>
                    <a:pt x="1102" y="11"/>
                  </a:lnTo>
                  <a:lnTo>
                    <a:pt x="1124" y="14"/>
                  </a:lnTo>
                  <a:lnTo>
                    <a:pt x="1144" y="17"/>
                  </a:lnTo>
                  <a:lnTo>
                    <a:pt x="1162" y="23"/>
                  </a:lnTo>
                  <a:lnTo>
                    <a:pt x="1180" y="30"/>
                  </a:lnTo>
                  <a:lnTo>
                    <a:pt x="1197" y="38"/>
                  </a:lnTo>
                  <a:lnTo>
                    <a:pt x="1213" y="48"/>
                  </a:lnTo>
                  <a:lnTo>
                    <a:pt x="1228" y="59"/>
                  </a:lnTo>
                  <a:lnTo>
                    <a:pt x="1241" y="69"/>
                  </a:lnTo>
                  <a:lnTo>
                    <a:pt x="1235" y="73"/>
                  </a:lnTo>
                  <a:lnTo>
                    <a:pt x="1245" y="83"/>
                  </a:lnTo>
                  <a:lnTo>
                    <a:pt x="1254" y="94"/>
                  </a:lnTo>
                  <a:lnTo>
                    <a:pt x="1262" y="107"/>
                  </a:lnTo>
                  <a:lnTo>
                    <a:pt x="1268" y="121"/>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005188"/>
                </a:solidFill>
              </a:endParaRPr>
            </a:p>
          </p:txBody>
        </p:sp>
        <p:sp>
          <p:nvSpPr>
            <p:cNvPr id="69" name="文本框 309"/>
            <p:cNvSpPr txBox="1">
              <a:spLocks noChangeArrowheads="1"/>
            </p:cNvSpPr>
            <p:nvPr/>
          </p:nvSpPr>
          <p:spPr bwMode="auto">
            <a:xfrm>
              <a:off x="7519988" y="1781175"/>
              <a:ext cx="996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dirty="0">
                  <a:solidFill>
                    <a:srgbClr val="005188"/>
                  </a:solidFill>
                  <a:latin typeface="方正静蕾简体" panose="03000509000000000000" pitchFamily="65" charset="-122"/>
                  <a:ea typeface="方正静蕾简体" panose="03000509000000000000" pitchFamily="65" charset="-122"/>
                </a:rPr>
                <a:t>04</a:t>
              </a:r>
              <a:endParaRPr lang="zh-CN" altLang="en-US" sz="6000" dirty="0">
                <a:solidFill>
                  <a:srgbClr val="005188"/>
                </a:solidFill>
                <a:latin typeface="方正静蕾简体" panose="03000509000000000000" pitchFamily="65" charset="-122"/>
                <a:ea typeface="方正静蕾简体" panose="03000509000000000000" pitchFamily="65" charset="-122"/>
              </a:endParaRPr>
            </a:p>
          </p:txBody>
        </p:sp>
      </p:grpSp>
      <p:grpSp>
        <p:nvGrpSpPr>
          <p:cNvPr id="70" name="chenying0907 69"/>
          <p:cNvGrpSpPr/>
          <p:nvPr/>
        </p:nvGrpSpPr>
        <p:grpSpPr>
          <a:xfrm>
            <a:off x="6693935" y="3152775"/>
            <a:ext cx="1060450" cy="1044575"/>
            <a:chOff x="7469188" y="3152775"/>
            <a:chExt cx="1060450" cy="1044575"/>
          </a:xfrm>
        </p:grpSpPr>
        <p:sp>
          <p:nvSpPr>
            <p:cNvPr id="71" name="chenying0907 400"/>
            <p:cNvSpPr>
              <a:spLocks noEditPoints="1" noChangeArrowheads="1"/>
            </p:cNvSpPr>
            <p:nvPr/>
          </p:nvSpPr>
          <p:spPr bwMode="auto">
            <a:xfrm>
              <a:off x="7469188" y="3289300"/>
              <a:ext cx="919162" cy="908050"/>
            </a:xfrm>
            <a:custGeom>
              <a:avLst/>
              <a:gdLst>
                <a:gd name="T0" fmla="*/ 375 w 1303"/>
                <a:gd name="T1" fmla="*/ 23 h 1287"/>
                <a:gd name="T2" fmla="*/ 169 w 1303"/>
                <a:gd name="T3" fmla="*/ 35 h 1287"/>
                <a:gd name="T4" fmla="*/ 72 w 1303"/>
                <a:gd name="T5" fmla="*/ 72 h 1287"/>
                <a:gd name="T6" fmla="*/ 18 w 1303"/>
                <a:gd name="T7" fmla="*/ 149 h 1287"/>
                <a:gd name="T8" fmla="*/ 1 w 1303"/>
                <a:gd name="T9" fmla="*/ 239 h 1287"/>
                <a:gd name="T10" fmla="*/ 13 w 1303"/>
                <a:gd name="T11" fmla="*/ 489 h 1287"/>
                <a:gd name="T12" fmla="*/ 11 w 1303"/>
                <a:gd name="T13" fmla="*/ 693 h 1287"/>
                <a:gd name="T14" fmla="*/ 31 w 1303"/>
                <a:gd name="T15" fmla="*/ 1058 h 1287"/>
                <a:gd name="T16" fmla="*/ 59 w 1303"/>
                <a:gd name="T17" fmla="*/ 1182 h 1287"/>
                <a:gd name="T18" fmla="*/ 89 w 1303"/>
                <a:gd name="T19" fmla="*/ 1227 h 1287"/>
                <a:gd name="T20" fmla="*/ 87 w 1303"/>
                <a:gd name="T21" fmla="*/ 1209 h 1287"/>
                <a:gd name="T22" fmla="*/ 271 w 1303"/>
                <a:gd name="T23" fmla="*/ 1276 h 1287"/>
                <a:gd name="T24" fmla="*/ 547 w 1303"/>
                <a:gd name="T25" fmla="*/ 1286 h 1287"/>
                <a:gd name="T26" fmla="*/ 1078 w 1303"/>
                <a:gd name="T27" fmla="*/ 1256 h 1287"/>
                <a:gd name="T28" fmla="*/ 1169 w 1303"/>
                <a:gd name="T29" fmla="*/ 1233 h 1287"/>
                <a:gd name="T30" fmla="*/ 1248 w 1303"/>
                <a:gd name="T31" fmla="*/ 1189 h 1287"/>
                <a:gd name="T32" fmla="*/ 1291 w 1303"/>
                <a:gd name="T33" fmla="*/ 1112 h 1287"/>
                <a:gd name="T34" fmla="*/ 1300 w 1303"/>
                <a:gd name="T35" fmla="*/ 926 h 1287"/>
                <a:gd name="T36" fmla="*/ 1291 w 1303"/>
                <a:gd name="T37" fmla="*/ 606 h 1287"/>
                <a:gd name="T38" fmla="*/ 1298 w 1303"/>
                <a:gd name="T39" fmla="*/ 215 h 1287"/>
                <a:gd name="T40" fmla="*/ 1279 w 1303"/>
                <a:gd name="T41" fmla="*/ 115 h 1287"/>
                <a:gd name="T42" fmla="*/ 1220 w 1303"/>
                <a:gd name="T43" fmla="*/ 41 h 1287"/>
                <a:gd name="T44" fmla="*/ 1131 w 1303"/>
                <a:gd name="T45" fmla="*/ 0 h 1287"/>
                <a:gd name="T46" fmla="*/ 23 w 1303"/>
                <a:gd name="T47" fmla="*/ 613 h 1287"/>
                <a:gd name="T48" fmla="*/ 42 w 1303"/>
                <a:gd name="T49" fmla="*/ 919 h 1287"/>
                <a:gd name="T50" fmla="*/ 18 w 1303"/>
                <a:gd name="T51" fmla="*/ 269 h 1287"/>
                <a:gd name="T52" fmla="*/ 13 w 1303"/>
                <a:gd name="T53" fmla="*/ 242 h 1287"/>
                <a:gd name="T54" fmla="*/ 540 w 1303"/>
                <a:gd name="T55" fmla="*/ 1272 h 1287"/>
                <a:gd name="T56" fmla="*/ 287 w 1303"/>
                <a:gd name="T57" fmla="*/ 1263 h 1287"/>
                <a:gd name="T58" fmla="*/ 458 w 1303"/>
                <a:gd name="T59" fmla="*/ 1261 h 1287"/>
                <a:gd name="T60" fmla="*/ 925 w 1303"/>
                <a:gd name="T61" fmla="*/ 1254 h 1287"/>
                <a:gd name="T62" fmla="*/ 947 w 1303"/>
                <a:gd name="T63" fmla="*/ 1254 h 1287"/>
                <a:gd name="T64" fmla="*/ 956 w 1303"/>
                <a:gd name="T65" fmla="*/ 1251 h 1287"/>
                <a:gd name="T66" fmla="*/ 947 w 1303"/>
                <a:gd name="T67" fmla="*/ 1254 h 1287"/>
                <a:gd name="T68" fmla="*/ 1268 w 1303"/>
                <a:gd name="T69" fmla="*/ 1134 h 1287"/>
                <a:gd name="T70" fmla="*/ 1213 w 1303"/>
                <a:gd name="T71" fmla="*/ 1192 h 1287"/>
                <a:gd name="T72" fmla="*/ 1102 w 1303"/>
                <a:gd name="T73" fmla="*/ 1227 h 1287"/>
                <a:gd name="T74" fmla="*/ 887 w 1303"/>
                <a:gd name="T75" fmla="*/ 1234 h 1287"/>
                <a:gd name="T76" fmla="*/ 316 w 1303"/>
                <a:gd name="T77" fmla="*/ 1238 h 1287"/>
                <a:gd name="T78" fmla="*/ 162 w 1303"/>
                <a:gd name="T79" fmla="*/ 1211 h 1287"/>
                <a:gd name="T80" fmla="*/ 97 w 1303"/>
                <a:gd name="T81" fmla="*/ 1172 h 1287"/>
                <a:gd name="T82" fmla="*/ 90 w 1303"/>
                <a:gd name="T83" fmla="*/ 1178 h 1287"/>
                <a:gd name="T84" fmla="*/ 62 w 1303"/>
                <a:gd name="T85" fmla="*/ 1122 h 1287"/>
                <a:gd name="T86" fmla="*/ 44 w 1303"/>
                <a:gd name="T87" fmla="*/ 790 h 1287"/>
                <a:gd name="T88" fmla="*/ 42 w 1303"/>
                <a:gd name="T89" fmla="*/ 160 h 1287"/>
                <a:gd name="T90" fmla="*/ 67 w 1303"/>
                <a:gd name="T91" fmla="*/ 99 h 1287"/>
                <a:gd name="T92" fmla="*/ 97 w 1303"/>
                <a:gd name="T93" fmla="*/ 76 h 1287"/>
                <a:gd name="T94" fmla="*/ 202 w 1303"/>
                <a:gd name="T95" fmla="*/ 48 h 1287"/>
                <a:gd name="T96" fmla="*/ 852 w 1303"/>
                <a:gd name="T97" fmla="*/ 27 h 1287"/>
                <a:gd name="T98" fmla="*/ 1130 w 1303"/>
                <a:gd name="T99" fmla="*/ 35 h 1287"/>
                <a:gd name="T100" fmla="*/ 1207 w 1303"/>
                <a:gd name="T101" fmla="*/ 77 h 1287"/>
                <a:gd name="T102" fmla="*/ 1252 w 1303"/>
                <a:gd name="T103" fmla="*/ 152 h 1287"/>
                <a:gd name="T104" fmla="*/ 1282 w 1303"/>
                <a:gd name="T105" fmla="*/ 849 h 1287"/>
                <a:gd name="T106" fmla="*/ 1270 w 1303"/>
                <a:gd name="T107" fmla="*/ 121 h 1287"/>
                <a:gd name="T108" fmla="*/ 1289 w 1303"/>
                <a:gd name="T109" fmla="*/ 242 h 1287"/>
                <a:gd name="T110" fmla="*/ 1283 w 1303"/>
                <a:gd name="T111" fmla="*/ 464 h 1287"/>
                <a:gd name="T112" fmla="*/ 1273 w 1303"/>
                <a:gd name="T113" fmla="*/ 262 h 1287"/>
                <a:gd name="T114" fmla="*/ 1235 w 1303"/>
                <a:gd name="T115" fmla="*/ 92 h 1287"/>
                <a:gd name="T116" fmla="*/ 1102 w 1303"/>
                <a:gd name="T117" fmla="*/ 11 h 1287"/>
                <a:gd name="T118" fmla="*/ 1197 w 1303"/>
                <a:gd name="T119" fmla="*/ 38 h 1287"/>
                <a:gd name="T120" fmla="*/ 1245 w 1303"/>
                <a:gd name="T121" fmla="*/ 83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3" h="1287">
                  <a:moveTo>
                    <a:pt x="1131" y="0"/>
                  </a:moveTo>
                  <a:lnTo>
                    <a:pt x="389" y="17"/>
                  </a:lnTo>
                  <a:lnTo>
                    <a:pt x="385" y="18"/>
                  </a:lnTo>
                  <a:lnTo>
                    <a:pt x="379" y="20"/>
                  </a:lnTo>
                  <a:lnTo>
                    <a:pt x="375" y="23"/>
                  </a:lnTo>
                  <a:lnTo>
                    <a:pt x="372" y="23"/>
                  </a:lnTo>
                  <a:lnTo>
                    <a:pt x="270" y="27"/>
                  </a:lnTo>
                  <a:lnTo>
                    <a:pt x="219" y="31"/>
                  </a:lnTo>
                  <a:lnTo>
                    <a:pt x="169" y="35"/>
                  </a:lnTo>
                  <a:lnTo>
                    <a:pt x="149" y="38"/>
                  </a:lnTo>
                  <a:lnTo>
                    <a:pt x="131" y="42"/>
                  </a:lnTo>
                  <a:lnTo>
                    <a:pt x="114" y="48"/>
                  </a:lnTo>
                  <a:lnTo>
                    <a:pt x="98" y="55"/>
                  </a:lnTo>
                  <a:lnTo>
                    <a:pt x="84" y="63"/>
                  </a:lnTo>
                  <a:lnTo>
                    <a:pt x="72" y="72"/>
                  </a:lnTo>
                  <a:lnTo>
                    <a:pt x="60" y="83"/>
                  </a:lnTo>
                  <a:lnTo>
                    <a:pt x="49" y="94"/>
                  </a:lnTo>
                  <a:lnTo>
                    <a:pt x="41" y="106"/>
                  </a:lnTo>
                  <a:lnTo>
                    <a:pt x="32" y="120"/>
                  </a:lnTo>
                  <a:lnTo>
                    <a:pt x="25" y="134"/>
                  </a:lnTo>
                  <a:lnTo>
                    <a:pt x="18" y="149"/>
                  </a:lnTo>
                  <a:lnTo>
                    <a:pt x="13" y="165"/>
                  </a:lnTo>
                  <a:lnTo>
                    <a:pt x="8" y="181"/>
                  </a:lnTo>
                  <a:lnTo>
                    <a:pt x="6" y="198"/>
                  </a:lnTo>
                  <a:lnTo>
                    <a:pt x="3" y="217"/>
                  </a:lnTo>
                  <a:lnTo>
                    <a:pt x="1" y="239"/>
                  </a:lnTo>
                  <a:lnTo>
                    <a:pt x="0" y="262"/>
                  </a:lnTo>
                  <a:lnTo>
                    <a:pt x="0" y="307"/>
                  </a:lnTo>
                  <a:lnTo>
                    <a:pt x="1" y="353"/>
                  </a:lnTo>
                  <a:lnTo>
                    <a:pt x="6" y="398"/>
                  </a:lnTo>
                  <a:lnTo>
                    <a:pt x="10" y="444"/>
                  </a:lnTo>
                  <a:lnTo>
                    <a:pt x="13" y="489"/>
                  </a:lnTo>
                  <a:lnTo>
                    <a:pt x="14" y="534"/>
                  </a:lnTo>
                  <a:lnTo>
                    <a:pt x="14" y="557"/>
                  </a:lnTo>
                  <a:lnTo>
                    <a:pt x="14" y="579"/>
                  </a:lnTo>
                  <a:lnTo>
                    <a:pt x="11" y="635"/>
                  </a:lnTo>
                  <a:lnTo>
                    <a:pt x="11" y="693"/>
                  </a:lnTo>
                  <a:lnTo>
                    <a:pt x="14" y="752"/>
                  </a:lnTo>
                  <a:lnTo>
                    <a:pt x="18" y="814"/>
                  </a:lnTo>
                  <a:lnTo>
                    <a:pt x="25" y="937"/>
                  </a:lnTo>
                  <a:lnTo>
                    <a:pt x="28" y="999"/>
                  </a:lnTo>
                  <a:lnTo>
                    <a:pt x="31" y="1058"/>
                  </a:lnTo>
                  <a:lnTo>
                    <a:pt x="31" y="1078"/>
                  </a:lnTo>
                  <a:lnTo>
                    <a:pt x="32" y="1095"/>
                  </a:lnTo>
                  <a:lnTo>
                    <a:pt x="35" y="1112"/>
                  </a:lnTo>
                  <a:lnTo>
                    <a:pt x="39" y="1127"/>
                  </a:lnTo>
                  <a:lnTo>
                    <a:pt x="48" y="1155"/>
                  </a:lnTo>
                  <a:lnTo>
                    <a:pt x="59" y="1182"/>
                  </a:lnTo>
                  <a:lnTo>
                    <a:pt x="65" y="1196"/>
                  </a:lnTo>
                  <a:lnTo>
                    <a:pt x="73" y="1210"/>
                  </a:lnTo>
                  <a:lnTo>
                    <a:pt x="77" y="1216"/>
                  </a:lnTo>
                  <a:lnTo>
                    <a:pt x="83" y="1221"/>
                  </a:lnTo>
                  <a:lnTo>
                    <a:pt x="89" y="1227"/>
                  </a:lnTo>
                  <a:lnTo>
                    <a:pt x="96" y="1231"/>
                  </a:lnTo>
                  <a:lnTo>
                    <a:pt x="94" y="1224"/>
                  </a:lnTo>
                  <a:lnTo>
                    <a:pt x="91" y="1219"/>
                  </a:lnTo>
                  <a:lnTo>
                    <a:pt x="89" y="1214"/>
                  </a:lnTo>
                  <a:lnTo>
                    <a:pt x="87" y="1209"/>
                  </a:lnTo>
                  <a:lnTo>
                    <a:pt x="119" y="1227"/>
                  </a:lnTo>
                  <a:lnTo>
                    <a:pt x="153" y="1242"/>
                  </a:lnTo>
                  <a:lnTo>
                    <a:pt x="191" y="1256"/>
                  </a:lnTo>
                  <a:lnTo>
                    <a:pt x="230" y="1268"/>
                  </a:lnTo>
                  <a:lnTo>
                    <a:pt x="271" y="1276"/>
                  </a:lnTo>
                  <a:lnTo>
                    <a:pt x="315" y="1283"/>
                  </a:lnTo>
                  <a:lnTo>
                    <a:pt x="360" y="1287"/>
                  </a:lnTo>
                  <a:lnTo>
                    <a:pt x="408" y="1287"/>
                  </a:lnTo>
                  <a:lnTo>
                    <a:pt x="478" y="1287"/>
                  </a:lnTo>
                  <a:lnTo>
                    <a:pt x="547" y="1286"/>
                  </a:lnTo>
                  <a:lnTo>
                    <a:pt x="686" y="1280"/>
                  </a:lnTo>
                  <a:lnTo>
                    <a:pt x="967" y="1266"/>
                  </a:lnTo>
                  <a:lnTo>
                    <a:pt x="1013" y="1263"/>
                  </a:lnTo>
                  <a:lnTo>
                    <a:pt x="1057" y="1259"/>
                  </a:lnTo>
                  <a:lnTo>
                    <a:pt x="1078" y="1256"/>
                  </a:lnTo>
                  <a:lnTo>
                    <a:pt x="1098" y="1252"/>
                  </a:lnTo>
                  <a:lnTo>
                    <a:pt x="1117" y="1247"/>
                  </a:lnTo>
                  <a:lnTo>
                    <a:pt x="1135" y="1240"/>
                  </a:lnTo>
                  <a:lnTo>
                    <a:pt x="1152" y="1237"/>
                  </a:lnTo>
                  <a:lnTo>
                    <a:pt x="1169" y="1233"/>
                  </a:lnTo>
                  <a:lnTo>
                    <a:pt x="1185" y="1228"/>
                  </a:lnTo>
                  <a:lnTo>
                    <a:pt x="1199" y="1223"/>
                  </a:lnTo>
                  <a:lnTo>
                    <a:pt x="1213" y="1216"/>
                  </a:lnTo>
                  <a:lnTo>
                    <a:pt x="1225" y="1207"/>
                  </a:lnTo>
                  <a:lnTo>
                    <a:pt x="1237" y="1199"/>
                  </a:lnTo>
                  <a:lnTo>
                    <a:pt x="1248" y="1189"/>
                  </a:lnTo>
                  <a:lnTo>
                    <a:pt x="1258" y="1178"/>
                  </a:lnTo>
                  <a:lnTo>
                    <a:pt x="1266" y="1167"/>
                  </a:lnTo>
                  <a:lnTo>
                    <a:pt x="1275" y="1154"/>
                  </a:lnTo>
                  <a:lnTo>
                    <a:pt x="1282" y="1141"/>
                  </a:lnTo>
                  <a:lnTo>
                    <a:pt x="1287" y="1126"/>
                  </a:lnTo>
                  <a:lnTo>
                    <a:pt x="1291" y="1112"/>
                  </a:lnTo>
                  <a:lnTo>
                    <a:pt x="1294" y="1095"/>
                  </a:lnTo>
                  <a:lnTo>
                    <a:pt x="1297" y="1078"/>
                  </a:lnTo>
                  <a:lnTo>
                    <a:pt x="1300" y="1029"/>
                  </a:lnTo>
                  <a:lnTo>
                    <a:pt x="1301" y="978"/>
                  </a:lnTo>
                  <a:lnTo>
                    <a:pt x="1300" y="926"/>
                  </a:lnTo>
                  <a:lnTo>
                    <a:pt x="1298" y="876"/>
                  </a:lnTo>
                  <a:lnTo>
                    <a:pt x="1293" y="772"/>
                  </a:lnTo>
                  <a:lnTo>
                    <a:pt x="1291" y="720"/>
                  </a:lnTo>
                  <a:lnTo>
                    <a:pt x="1290" y="666"/>
                  </a:lnTo>
                  <a:lnTo>
                    <a:pt x="1291" y="606"/>
                  </a:lnTo>
                  <a:lnTo>
                    <a:pt x="1293" y="545"/>
                  </a:lnTo>
                  <a:lnTo>
                    <a:pt x="1300" y="426"/>
                  </a:lnTo>
                  <a:lnTo>
                    <a:pt x="1301" y="367"/>
                  </a:lnTo>
                  <a:lnTo>
                    <a:pt x="1303" y="307"/>
                  </a:lnTo>
                  <a:lnTo>
                    <a:pt x="1301" y="246"/>
                  </a:lnTo>
                  <a:lnTo>
                    <a:pt x="1298" y="215"/>
                  </a:lnTo>
                  <a:lnTo>
                    <a:pt x="1296" y="184"/>
                  </a:lnTo>
                  <a:lnTo>
                    <a:pt x="1293" y="166"/>
                  </a:lnTo>
                  <a:lnTo>
                    <a:pt x="1289" y="148"/>
                  </a:lnTo>
                  <a:lnTo>
                    <a:pt x="1284" y="131"/>
                  </a:lnTo>
                  <a:lnTo>
                    <a:pt x="1279" y="115"/>
                  </a:lnTo>
                  <a:lnTo>
                    <a:pt x="1270" y="100"/>
                  </a:lnTo>
                  <a:lnTo>
                    <a:pt x="1263" y="86"/>
                  </a:lnTo>
                  <a:lnTo>
                    <a:pt x="1254" y="73"/>
                  </a:lnTo>
                  <a:lnTo>
                    <a:pt x="1244" y="62"/>
                  </a:lnTo>
                  <a:lnTo>
                    <a:pt x="1232" y="51"/>
                  </a:lnTo>
                  <a:lnTo>
                    <a:pt x="1220" y="41"/>
                  </a:lnTo>
                  <a:lnTo>
                    <a:pt x="1207" y="31"/>
                  </a:lnTo>
                  <a:lnTo>
                    <a:pt x="1193" y="24"/>
                  </a:lnTo>
                  <a:lnTo>
                    <a:pt x="1179" y="17"/>
                  </a:lnTo>
                  <a:lnTo>
                    <a:pt x="1164" y="10"/>
                  </a:lnTo>
                  <a:lnTo>
                    <a:pt x="1148" y="6"/>
                  </a:lnTo>
                  <a:lnTo>
                    <a:pt x="1131" y="0"/>
                  </a:lnTo>
                  <a:close/>
                  <a:moveTo>
                    <a:pt x="44" y="1026"/>
                  </a:moveTo>
                  <a:lnTo>
                    <a:pt x="37" y="842"/>
                  </a:lnTo>
                  <a:lnTo>
                    <a:pt x="30" y="738"/>
                  </a:lnTo>
                  <a:lnTo>
                    <a:pt x="23" y="613"/>
                  </a:lnTo>
                  <a:lnTo>
                    <a:pt x="28" y="662"/>
                  </a:lnTo>
                  <a:lnTo>
                    <a:pt x="32" y="713"/>
                  </a:lnTo>
                  <a:lnTo>
                    <a:pt x="37" y="763"/>
                  </a:lnTo>
                  <a:lnTo>
                    <a:pt x="38" y="815"/>
                  </a:lnTo>
                  <a:lnTo>
                    <a:pt x="42" y="919"/>
                  </a:lnTo>
                  <a:lnTo>
                    <a:pt x="44" y="1026"/>
                  </a:lnTo>
                  <a:close/>
                  <a:moveTo>
                    <a:pt x="20" y="260"/>
                  </a:moveTo>
                  <a:lnTo>
                    <a:pt x="20" y="260"/>
                  </a:lnTo>
                  <a:lnTo>
                    <a:pt x="18" y="266"/>
                  </a:lnTo>
                  <a:lnTo>
                    <a:pt x="18" y="269"/>
                  </a:lnTo>
                  <a:lnTo>
                    <a:pt x="17" y="269"/>
                  </a:lnTo>
                  <a:lnTo>
                    <a:pt x="15" y="267"/>
                  </a:lnTo>
                  <a:lnTo>
                    <a:pt x="13" y="262"/>
                  </a:lnTo>
                  <a:lnTo>
                    <a:pt x="13" y="259"/>
                  </a:lnTo>
                  <a:lnTo>
                    <a:pt x="13" y="242"/>
                  </a:lnTo>
                  <a:lnTo>
                    <a:pt x="14" y="224"/>
                  </a:lnTo>
                  <a:lnTo>
                    <a:pt x="18" y="191"/>
                  </a:lnTo>
                  <a:lnTo>
                    <a:pt x="23" y="181"/>
                  </a:lnTo>
                  <a:lnTo>
                    <a:pt x="20" y="260"/>
                  </a:lnTo>
                  <a:close/>
                  <a:moveTo>
                    <a:pt x="540" y="1272"/>
                  </a:moveTo>
                  <a:lnTo>
                    <a:pt x="540" y="1272"/>
                  </a:lnTo>
                  <a:lnTo>
                    <a:pt x="453" y="1273"/>
                  </a:lnTo>
                  <a:lnTo>
                    <a:pt x="409" y="1273"/>
                  </a:lnTo>
                  <a:lnTo>
                    <a:pt x="367" y="1272"/>
                  </a:lnTo>
                  <a:lnTo>
                    <a:pt x="326" y="1269"/>
                  </a:lnTo>
                  <a:lnTo>
                    <a:pt x="287" y="1263"/>
                  </a:lnTo>
                  <a:lnTo>
                    <a:pt x="249" y="1256"/>
                  </a:lnTo>
                  <a:lnTo>
                    <a:pt x="214" y="1247"/>
                  </a:lnTo>
                  <a:lnTo>
                    <a:pt x="311" y="1256"/>
                  </a:lnTo>
                  <a:lnTo>
                    <a:pt x="384" y="1261"/>
                  </a:lnTo>
                  <a:lnTo>
                    <a:pt x="458" y="1261"/>
                  </a:lnTo>
                  <a:lnTo>
                    <a:pt x="534" y="1261"/>
                  </a:lnTo>
                  <a:lnTo>
                    <a:pt x="613" y="1259"/>
                  </a:lnTo>
                  <a:lnTo>
                    <a:pt x="769" y="1255"/>
                  </a:lnTo>
                  <a:lnTo>
                    <a:pt x="847" y="1254"/>
                  </a:lnTo>
                  <a:lnTo>
                    <a:pt x="925" y="1254"/>
                  </a:lnTo>
                  <a:lnTo>
                    <a:pt x="828" y="1261"/>
                  </a:lnTo>
                  <a:lnTo>
                    <a:pt x="732" y="1265"/>
                  </a:lnTo>
                  <a:lnTo>
                    <a:pt x="638" y="1269"/>
                  </a:lnTo>
                  <a:lnTo>
                    <a:pt x="540" y="1272"/>
                  </a:lnTo>
                  <a:close/>
                  <a:moveTo>
                    <a:pt x="947" y="1254"/>
                  </a:moveTo>
                  <a:lnTo>
                    <a:pt x="947" y="1254"/>
                  </a:lnTo>
                  <a:lnTo>
                    <a:pt x="927" y="1254"/>
                  </a:lnTo>
                  <a:lnTo>
                    <a:pt x="936" y="1252"/>
                  </a:lnTo>
                  <a:lnTo>
                    <a:pt x="946" y="1251"/>
                  </a:lnTo>
                  <a:lnTo>
                    <a:pt x="956" y="1251"/>
                  </a:lnTo>
                  <a:lnTo>
                    <a:pt x="964" y="1252"/>
                  </a:lnTo>
                  <a:lnTo>
                    <a:pt x="961" y="1255"/>
                  </a:lnTo>
                  <a:lnTo>
                    <a:pt x="957" y="1255"/>
                  </a:lnTo>
                  <a:lnTo>
                    <a:pt x="947" y="1254"/>
                  </a:lnTo>
                  <a:close/>
                  <a:moveTo>
                    <a:pt x="1280" y="1077"/>
                  </a:moveTo>
                  <a:lnTo>
                    <a:pt x="1280" y="1077"/>
                  </a:lnTo>
                  <a:lnTo>
                    <a:pt x="1279" y="1092"/>
                  </a:lnTo>
                  <a:lnTo>
                    <a:pt x="1276" y="1108"/>
                  </a:lnTo>
                  <a:lnTo>
                    <a:pt x="1272" y="1122"/>
                  </a:lnTo>
                  <a:lnTo>
                    <a:pt x="1268" y="1134"/>
                  </a:lnTo>
                  <a:lnTo>
                    <a:pt x="1261" y="1147"/>
                  </a:lnTo>
                  <a:lnTo>
                    <a:pt x="1254" y="1157"/>
                  </a:lnTo>
                  <a:lnTo>
                    <a:pt x="1245" y="1167"/>
                  </a:lnTo>
                  <a:lnTo>
                    <a:pt x="1235" y="1176"/>
                  </a:lnTo>
                  <a:lnTo>
                    <a:pt x="1224" y="1185"/>
                  </a:lnTo>
                  <a:lnTo>
                    <a:pt x="1213" y="1192"/>
                  </a:lnTo>
                  <a:lnTo>
                    <a:pt x="1202" y="1199"/>
                  </a:lnTo>
                  <a:lnTo>
                    <a:pt x="1189" y="1204"/>
                  </a:lnTo>
                  <a:lnTo>
                    <a:pt x="1161" y="1214"/>
                  </a:lnTo>
                  <a:lnTo>
                    <a:pt x="1131" y="1223"/>
                  </a:lnTo>
                  <a:lnTo>
                    <a:pt x="1102" y="1227"/>
                  </a:lnTo>
                  <a:lnTo>
                    <a:pt x="1072" y="1231"/>
                  </a:lnTo>
                  <a:lnTo>
                    <a:pt x="1041" y="1233"/>
                  </a:lnTo>
                  <a:lnTo>
                    <a:pt x="1010" y="1234"/>
                  </a:lnTo>
                  <a:lnTo>
                    <a:pt x="949" y="1234"/>
                  </a:lnTo>
                  <a:lnTo>
                    <a:pt x="887" y="1234"/>
                  </a:lnTo>
                  <a:lnTo>
                    <a:pt x="741" y="1238"/>
                  </a:lnTo>
                  <a:lnTo>
                    <a:pt x="596" y="1242"/>
                  </a:lnTo>
                  <a:lnTo>
                    <a:pt x="524" y="1244"/>
                  </a:lnTo>
                  <a:lnTo>
                    <a:pt x="454" y="1244"/>
                  </a:lnTo>
                  <a:lnTo>
                    <a:pt x="384" y="1242"/>
                  </a:lnTo>
                  <a:lnTo>
                    <a:pt x="316" y="1238"/>
                  </a:lnTo>
                  <a:lnTo>
                    <a:pt x="261" y="1233"/>
                  </a:lnTo>
                  <a:lnTo>
                    <a:pt x="236" y="1230"/>
                  </a:lnTo>
                  <a:lnTo>
                    <a:pt x="211" y="1224"/>
                  </a:lnTo>
                  <a:lnTo>
                    <a:pt x="186" y="1219"/>
                  </a:lnTo>
                  <a:lnTo>
                    <a:pt x="162" y="1211"/>
                  </a:lnTo>
                  <a:lnTo>
                    <a:pt x="139" y="1204"/>
                  </a:lnTo>
                  <a:lnTo>
                    <a:pt x="118" y="1195"/>
                  </a:lnTo>
                  <a:lnTo>
                    <a:pt x="112" y="1190"/>
                  </a:lnTo>
                  <a:lnTo>
                    <a:pt x="107" y="1185"/>
                  </a:lnTo>
                  <a:lnTo>
                    <a:pt x="97" y="1172"/>
                  </a:lnTo>
                  <a:lnTo>
                    <a:pt x="98" y="1176"/>
                  </a:lnTo>
                  <a:lnTo>
                    <a:pt x="97" y="1181"/>
                  </a:lnTo>
                  <a:lnTo>
                    <a:pt x="96" y="1181"/>
                  </a:lnTo>
                  <a:lnTo>
                    <a:pt x="94" y="1181"/>
                  </a:lnTo>
                  <a:lnTo>
                    <a:pt x="90" y="1178"/>
                  </a:lnTo>
                  <a:lnTo>
                    <a:pt x="83" y="1169"/>
                  </a:lnTo>
                  <a:lnTo>
                    <a:pt x="77" y="1161"/>
                  </a:lnTo>
                  <a:lnTo>
                    <a:pt x="73" y="1152"/>
                  </a:lnTo>
                  <a:lnTo>
                    <a:pt x="69" y="1143"/>
                  </a:lnTo>
                  <a:lnTo>
                    <a:pt x="62" y="1122"/>
                  </a:lnTo>
                  <a:lnTo>
                    <a:pt x="58" y="1099"/>
                  </a:lnTo>
                  <a:lnTo>
                    <a:pt x="55" y="1075"/>
                  </a:lnTo>
                  <a:lnTo>
                    <a:pt x="52" y="1051"/>
                  </a:lnTo>
                  <a:lnTo>
                    <a:pt x="51" y="1002"/>
                  </a:lnTo>
                  <a:lnTo>
                    <a:pt x="44" y="790"/>
                  </a:lnTo>
                  <a:lnTo>
                    <a:pt x="39" y="683"/>
                  </a:lnTo>
                  <a:lnTo>
                    <a:pt x="37" y="576"/>
                  </a:lnTo>
                  <a:lnTo>
                    <a:pt x="35" y="471"/>
                  </a:lnTo>
                  <a:lnTo>
                    <a:pt x="35" y="366"/>
                  </a:lnTo>
                  <a:lnTo>
                    <a:pt x="38" y="263"/>
                  </a:lnTo>
                  <a:lnTo>
                    <a:pt x="42" y="160"/>
                  </a:lnTo>
                  <a:lnTo>
                    <a:pt x="45" y="144"/>
                  </a:lnTo>
                  <a:lnTo>
                    <a:pt x="51" y="128"/>
                  </a:lnTo>
                  <a:lnTo>
                    <a:pt x="58" y="113"/>
                  </a:lnTo>
                  <a:lnTo>
                    <a:pt x="67" y="99"/>
                  </a:lnTo>
                  <a:lnTo>
                    <a:pt x="69" y="96"/>
                  </a:lnTo>
                  <a:lnTo>
                    <a:pt x="72" y="94"/>
                  </a:lnTo>
                  <a:lnTo>
                    <a:pt x="72" y="93"/>
                  </a:lnTo>
                  <a:lnTo>
                    <a:pt x="84" y="83"/>
                  </a:lnTo>
                  <a:lnTo>
                    <a:pt x="97" y="76"/>
                  </a:lnTo>
                  <a:lnTo>
                    <a:pt x="112" y="68"/>
                  </a:lnTo>
                  <a:lnTo>
                    <a:pt x="128" y="62"/>
                  </a:lnTo>
                  <a:lnTo>
                    <a:pt x="145" y="56"/>
                  </a:lnTo>
                  <a:lnTo>
                    <a:pt x="163" y="52"/>
                  </a:lnTo>
                  <a:lnTo>
                    <a:pt x="183" y="49"/>
                  </a:lnTo>
                  <a:lnTo>
                    <a:pt x="202" y="48"/>
                  </a:lnTo>
                  <a:lnTo>
                    <a:pt x="309" y="41"/>
                  </a:lnTo>
                  <a:lnTo>
                    <a:pt x="417" y="35"/>
                  </a:lnTo>
                  <a:lnTo>
                    <a:pt x="526" y="33"/>
                  </a:lnTo>
                  <a:lnTo>
                    <a:pt x="635" y="30"/>
                  </a:lnTo>
                  <a:lnTo>
                    <a:pt x="852" y="27"/>
                  </a:lnTo>
                  <a:lnTo>
                    <a:pt x="1065" y="23"/>
                  </a:lnTo>
                  <a:lnTo>
                    <a:pt x="1082" y="25"/>
                  </a:lnTo>
                  <a:lnTo>
                    <a:pt x="1099" y="27"/>
                  </a:lnTo>
                  <a:lnTo>
                    <a:pt x="1114" y="31"/>
                  </a:lnTo>
                  <a:lnTo>
                    <a:pt x="1130" y="35"/>
                  </a:lnTo>
                  <a:lnTo>
                    <a:pt x="1144" y="40"/>
                  </a:lnTo>
                  <a:lnTo>
                    <a:pt x="1158" y="47"/>
                  </a:lnTo>
                  <a:lnTo>
                    <a:pt x="1172" y="52"/>
                  </a:lnTo>
                  <a:lnTo>
                    <a:pt x="1183" y="61"/>
                  </a:lnTo>
                  <a:lnTo>
                    <a:pt x="1196" y="69"/>
                  </a:lnTo>
                  <a:lnTo>
                    <a:pt x="1207" y="77"/>
                  </a:lnTo>
                  <a:lnTo>
                    <a:pt x="1217" y="87"/>
                  </a:lnTo>
                  <a:lnTo>
                    <a:pt x="1225" y="99"/>
                  </a:lnTo>
                  <a:lnTo>
                    <a:pt x="1234" y="111"/>
                  </a:lnTo>
                  <a:lnTo>
                    <a:pt x="1241" y="124"/>
                  </a:lnTo>
                  <a:lnTo>
                    <a:pt x="1248" y="138"/>
                  </a:lnTo>
                  <a:lnTo>
                    <a:pt x="1252" y="152"/>
                  </a:lnTo>
                  <a:lnTo>
                    <a:pt x="1265" y="385"/>
                  </a:lnTo>
                  <a:lnTo>
                    <a:pt x="1270" y="502"/>
                  </a:lnTo>
                  <a:lnTo>
                    <a:pt x="1276" y="618"/>
                  </a:lnTo>
                  <a:lnTo>
                    <a:pt x="1279" y="734"/>
                  </a:lnTo>
                  <a:lnTo>
                    <a:pt x="1282" y="849"/>
                  </a:lnTo>
                  <a:lnTo>
                    <a:pt x="1282" y="963"/>
                  </a:lnTo>
                  <a:lnTo>
                    <a:pt x="1280" y="1077"/>
                  </a:lnTo>
                  <a:close/>
                  <a:moveTo>
                    <a:pt x="1268" y="121"/>
                  </a:moveTo>
                  <a:lnTo>
                    <a:pt x="1268" y="121"/>
                  </a:lnTo>
                  <a:lnTo>
                    <a:pt x="1270" y="121"/>
                  </a:lnTo>
                  <a:lnTo>
                    <a:pt x="1272" y="122"/>
                  </a:lnTo>
                  <a:lnTo>
                    <a:pt x="1276" y="141"/>
                  </a:lnTo>
                  <a:lnTo>
                    <a:pt x="1280" y="160"/>
                  </a:lnTo>
                  <a:lnTo>
                    <a:pt x="1286" y="200"/>
                  </a:lnTo>
                  <a:lnTo>
                    <a:pt x="1289" y="242"/>
                  </a:lnTo>
                  <a:lnTo>
                    <a:pt x="1290" y="284"/>
                  </a:lnTo>
                  <a:lnTo>
                    <a:pt x="1290" y="328"/>
                  </a:lnTo>
                  <a:lnTo>
                    <a:pt x="1289" y="371"/>
                  </a:lnTo>
                  <a:lnTo>
                    <a:pt x="1283" y="451"/>
                  </a:lnTo>
                  <a:lnTo>
                    <a:pt x="1283" y="464"/>
                  </a:lnTo>
                  <a:lnTo>
                    <a:pt x="1282" y="471"/>
                  </a:lnTo>
                  <a:lnTo>
                    <a:pt x="1280" y="477"/>
                  </a:lnTo>
                  <a:lnTo>
                    <a:pt x="1279" y="389"/>
                  </a:lnTo>
                  <a:lnTo>
                    <a:pt x="1276" y="305"/>
                  </a:lnTo>
                  <a:lnTo>
                    <a:pt x="1273" y="262"/>
                  </a:lnTo>
                  <a:lnTo>
                    <a:pt x="1270" y="219"/>
                  </a:lnTo>
                  <a:lnTo>
                    <a:pt x="1266" y="176"/>
                  </a:lnTo>
                  <a:lnTo>
                    <a:pt x="1261" y="134"/>
                  </a:lnTo>
                  <a:lnTo>
                    <a:pt x="1248" y="111"/>
                  </a:lnTo>
                  <a:lnTo>
                    <a:pt x="1235" y="92"/>
                  </a:lnTo>
                  <a:lnTo>
                    <a:pt x="1218" y="73"/>
                  </a:lnTo>
                  <a:lnTo>
                    <a:pt x="1200" y="56"/>
                  </a:lnTo>
                  <a:lnTo>
                    <a:pt x="1179" y="41"/>
                  </a:lnTo>
                  <a:lnTo>
                    <a:pt x="1155" y="30"/>
                  </a:lnTo>
                  <a:lnTo>
                    <a:pt x="1130" y="18"/>
                  </a:lnTo>
                  <a:lnTo>
                    <a:pt x="1102" y="11"/>
                  </a:lnTo>
                  <a:lnTo>
                    <a:pt x="1124" y="14"/>
                  </a:lnTo>
                  <a:lnTo>
                    <a:pt x="1144" y="17"/>
                  </a:lnTo>
                  <a:lnTo>
                    <a:pt x="1162" y="23"/>
                  </a:lnTo>
                  <a:lnTo>
                    <a:pt x="1180" y="30"/>
                  </a:lnTo>
                  <a:lnTo>
                    <a:pt x="1197" y="38"/>
                  </a:lnTo>
                  <a:lnTo>
                    <a:pt x="1213" y="48"/>
                  </a:lnTo>
                  <a:lnTo>
                    <a:pt x="1228" y="59"/>
                  </a:lnTo>
                  <a:lnTo>
                    <a:pt x="1241" y="69"/>
                  </a:lnTo>
                  <a:lnTo>
                    <a:pt x="1235" y="73"/>
                  </a:lnTo>
                  <a:lnTo>
                    <a:pt x="1245" y="83"/>
                  </a:lnTo>
                  <a:lnTo>
                    <a:pt x="1254" y="94"/>
                  </a:lnTo>
                  <a:lnTo>
                    <a:pt x="1262" y="107"/>
                  </a:lnTo>
                  <a:lnTo>
                    <a:pt x="1268" y="121"/>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005188"/>
                </a:solidFill>
              </a:endParaRPr>
            </a:p>
          </p:txBody>
        </p:sp>
        <p:sp>
          <p:nvSpPr>
            <p:cNvPr id="72" name="文本框 310"/>
            <p:cNvSpPr txBox="1">
              <a:spLocks noChangeArrowheads="1"/>
            </p:cNvSpPr>
            <p:nvPr/>
          </p:nvSpPr>
          <p:spPr bwMode="auto">
            <a:xfrm>
              <a:off x="7534275" y="3152775"/>
              <a:ext cx="9953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dirty="0">
                  <a:solidFill>
                    <a:srgbClr val="005188"/>
                  </a:solidFill>
                  <a:latin typeface="方正静蕾简体" panose="03000509000000000000" pitchFamily="65" charset="-122"/>
                  <a:ea typeface="方正静蕾简体" panose="03000509000000000000" pitchFamily="65" charset="-122"/>
                </a:rPr>
                <a:t>05</a:t>
              </a:r>
              <a:endParaRPr lang="zh-CN" altLang="en-US" sz="6000" dirty="0">
                <a:solidFill>
                  <a:srgbClr val="005188"/>
                </a:solidFill>
                <a:latin typeface="方正静蕾简体" panose="03000509000000000000" pitchFamily="65" charset="-122"/>
                <a:ea typeface="方正静蕾简体" panose="03000509000000000000" pitchFamily="65" charset="-122"/>
              </a:endParaRPr>
            </a:p>
          </p:txBody>
        </p:sp>
      </p:grpSp>
      <p:grpSp>
        <p:nvGrpSpPr>
          <p:cNvPr id="73" name="chenying0907 72"/>
          <p:cNvGrpSpPr/>
          <p:nvPr/>
        </p:nvGrpSpPr>
        <p:grpSpPr>
          <a:xfrm>
            <a:off x="6693935" y="4572000"/>
            <a:ext cx="1023937" cy="1054100"/>
            <a:chOff x="7469188" y="4572000"/>
            <a:chExt cx="1023937" cy="1054100"/>
          </a:xfrm>
        </p:grpSpPr>
        <p:sp>
          <p:nvSpPr>
            <p:cNvPr id="74" name="chenying0907 400"/>
            <p:cNvSpPr>
              <a:spLocks noEditPoints="1" noChangeArrowheads="1"/>
            </p:cNvSpPr>
            <p:nvPr/>
          </p:nvSpPr>
          <p:spPr bwMode="auto">
            <a:xfrm>
              <a:off x="7469188" y="4718050"/>
              <a:ext cx="919162" cy="908050"/>
            </a:xfrm>
            <a:custGeom>
              <a:avLst/>
              <a:gdLst>
                <a:gd name="T0" fmla="*/ 375 w 1303"/>
                <a:gd name="T1" fmla="*/ 23 h 1287"/>
                <a:gd name="T2" fmla="*/ 169 w 1303"/>
                <a:gd name="T3" fmla="*/ 35 h 1287"/>
                <a:gd name="T4" fmla="*/ 72 w 1303"/>
                <a:gd name="T5" fmla="*/ 72 h 1287"/>
                <a:gd name="T6" fmla="*/ 18 w 1303"/>
                <a:gd name="T7" fmla="*/ 149 h 1287"/>
                <a:gd name="T8" fmla="*/ 1 w 1303"/>
                <a:gd name="T9" fmla="*/ 239 h 1287"/>
                <a:gd name="T10" fmla="*/ 13 w 1303"/>
                <a:gd name="T11" fmla="*/ 489 h 1287"/>
                <a:gd name="T12" fmla="*/ 11 w 1303"/>
                <a:gd name="T13" fmla="*/ 693 h 1287"/>
                <a:gd name="T14" fmla="*/ 31 w 1303"/>
                <a:gd name="T15" fmla="*/ 1058 h 1287"/>
                <a:gd name="T16" fmla="*/ 59 w 1303"/>
                <a:gd name="T17" fmla="*/ 1182 h 1287"/>
                <a:gd name="T18" fmla="*/ 89 w 1303"/>
                <a:gd name="T19" fmla="*/ 1227 h 1287"/>
                <a:gd name="T20" fmla="*/ 87 w 1303"/>
                <a:gd name="T21" fmla="*/ 1209 h 1287"/>
                <a:gd name="T22" fmla="*/ 271 w 1303"/>
                <a:gd name="T23" fmla="*/ 1276 h 1287"/>
                <a:gd name="T24" fmla="*/ 547 w 1303"/>
                <a:gd name="T25" fmla="*/ 1286 h 1287"/>
                <a:gd name="T26" fmla="*/ 1078 w 1303"/>
                <a:gd name="T27" fmla="*/ 1256 h 1287"/>
                <a:gd name="T28" fmla="*/ 1169 w 1303"/>
                <a:gd name="T29" fmla="*/ 1233 h 1287"/>
                <a:gd name="T30" fmla="*/ 1248 w 1303"/>
                <a:gd name="T31" fmla="*/ 1189 h 1287"/>
                <a:gd name="T32" fmla="*/ 1291 w 1303"/>
                <a:gd name="T33" fmla="*/ 1112 h 1287"/>
                <a:gd name="T34" fmla="*/ 1300 w 1303"/>
                <a:gd name="T35" fmla="*/ 926 h 1287"/>
                <a:gd name="T36" fmla="*/ 1291 w 1303"/>
                <a:gd name="T37" fmla="*/ 606 h 1287"/>
                <a:gd name="T38" fmla="*/ 1298 w 1303"/>
                <a:gd name="T39" fmla="*/ 215 h 1287"/>
                <a:gd name="T40" fmla="*/ 1279 w 1303"/>
                <a:gd name="T41" fmla="*/ 115 h 1287"/>
                <a:gd name="T42" fmla="*/ 1220 w 1303"/>
                <a:gd name="T43" fmla="*/ 41 h 1287"/>
                <a:gd name="T44" fmla="*/ 1131 w 1303"/>
                <a:gd name="T45" fmla="*/ 0 h 1287"/>
                <a:gd name="T46" fmla="*/ 23 w 1303"/>
                <a:gd name="T47" fmla="*/ 613 h 1287"/>
                <a:gd name="T48" fmla="*/ 42 w 1303"/>
                <a:gd name="T49" fmla="*/ 919 h 1287"/>
                <a:gd name="T50" fmla="*/ 18 w 1303"/>
                <a:gd name="T51" fmla="*/ 269 h 1287"/>
                <a:gd name="T52" fmla="*/ 13 w 1303"/>
                <a:gd name="T53" fmla="*/ 242 h 1287"/>
                <a:gd name="T54" fmla="*/ 540 w 1303"/>
                <a:gd name="T55" fmla="*/ 1272 h 1287"/>
                <a:gd name="T56" fmla="*/ 287 w 1303"/>
                <a:gd name="T57" fmla="*/ 1263 h 1287"/>
                <a:gd name="T58" fmla="*/ 458 w 1303"/>
                <a:gd name="T59" fmla="*/ 1261 h 1287"/>
                <a:gd name="T60" fmla="*/ 925 w 1303"/>
                <a:gd name="T61" fmla="*/ 1254 h 1287"/>
                <a:gd name="T62" fmla="*/ 947 w 1303"/>
                <a:gd name="T63" fmla="*/ 1254 h 1287"/>
                <a:gd name="T64" fmla="*/ 956 w 1303"/>
                <a:gd name="T65" fmla="*/ 1251 h 1287"/>
                <a:gd name="T66" fmla="*/ 947 w 1303"/>
                <a:gd name="T67" fmla="*/ 1254 h 1287"/>
                <a:gd name="T68" fmla="*/ 1268 w 1303"/>
                <a:gd name="T69" fmla="*/ 1134 h 1287"/>
                <a:gd name="T70" fmla="*/ 1213 w 1303"/>
                <a:gd name="T71" fmla="*/ 1192 h 1287"/>
                <a:gd name="T72" fmla="*/ 1102 w 1303"/>
                <a:gd name="T73" fmla="*/ 1227 h 1287"/>
                <a:gd name="T74" fmla="*/ 887 w 1303"/>
                <a:gd name="T75" fmla="*/ 1234 h 1287"/>
                <a:gd name="T76" fmla="*/ 316 w 1303"/>
                <a:gd name="T77" fmla="*/ 1238 h 1287"/>
                <a:gd name="T78" fmla="*/ 162 w 1303"/>
                <a:gd name="T79" fmla="*/ 1211 h 1287"/>
                <a:gd name="T80" fmla="*/ 97 w 1303"/>
                <a:gd name="T81" fmla="*/ 1172 h 1287"/>
                <a:gd name="T82" fmla="*/ 90 w 1303"/>
                <a:gd name="T83" fmla="*/ 1178 h 1287"/>
                <a:gd name="T84" fmla="*/ 62 w 1303"/>
                <a:gd name="T85" fmla="*/ 1122 h 1287"/>
                <a:gd name="T86" fmla="*/ 44 w 1303"/>
                <a:gd name="T87" fmla="*/ 790 h 1287"/>
                <a:gd name="T88" fmla="*/ 42 w 1303"/>
                <a:gd name="T89" fmla="*/ 160 h 1287"/>
                <a:gd name="T90" fmla="*/ 67 w 1303"/>
                <a:gd name="T91" fmla="*/ 99 h 1287"/>
                <a:gd name="T92" fmla="*/ 97 w 1303"/>
                <a:gd name="T93" fmla="*/ 76 h 1287"/>
                <a:gd name="T94" fmla="*/ 202 w 1303"/>
                <a:gd name="T95" fmla="*/ 48 h 1287"/>
                <a:gd name="T96" fmla="*/ 852 w 1303"/>
                <a:gd name="T97" fmla="*/ 27 h 1287"/>
                <a:gd name="T98" fmla="*/ 1130 w 1303"/>
                <a:gd name="T99" fmla="*/ 35 h 1287"/>
                <a:gd name="T100" fmla="*/ 1207 w 1303"/>
                <a:gd name="T101" fmla="*/ 77 h 1287"/>
                <a:gd name="T102" fmla="*/ 1252 w 1303"/>
                <a:gd name="T103" fmla="*/ 152 h 1287"/>
                <a:gd name="T104" fmla="*/ 1282 w 1303"/>
                <a:gd name="T105" fmla="*/ 849 h 1287"/>
                <a:gd name="T106" fmla="*/ 1270 w 1303"/>
                <a:gd name="T107" fmla="*/ 121 h 1287"/>
                <a:gd name="T108" fmla="*/ 1289 w 1303"/>
                <a:gd name="T109" fmla="*/ 242 h 1287"/>
                <a:gd name="T110" fmla="*/ 1283 w 1303"/>
                <a:gd name="T111" fmla="*/ 464 h 1287"/>
                <a:gd name="T112" fmla="*/ 1273 w 1303"/>
                <a:gd name="T113" fmla="*/ 262 h 1287"/>
                <a:gd name="T114" fmla="*/ 1235 w 1303"/>
                <a:gd name="T115" fmla="*/ 92 h 1287"/>
                <a:gd name="T116" fmla="*/ 1102 w 1303"/>
                <a:gd name="T117" fmla="*/ 11 h 1287"/>
                <a:gd name="T118" fmla="*/ 1197 w 1303"/>
                <a:gd name="T119" fmla="*/ 38 h 1287"/>
                <a:gd name="T120" fmla="*/ 1245 w 1303"/>
                <a:gd name="T121" fmla="*/ 83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3" h="1287">
                  <a:moveTo>
                    <a:pt x="1131" y="0"/>
                  </a:moveTo>
                  <a:lnTo>
                    <a:pt x="389" y="17"/>
                  </a:lnTo>
                  <a:lnTo>
                    <a:pt x="385" y="18"/>
                  </a:lnTo>
                  <a:lnTo>
                    <a:pt x="379" y="20"/>
                  </a:lnTo>
                  <a:lnTo>
                    <a:pt x="375" y="23"/>
                  </a:lnTo>
                  <a:lnTo>
                    <a:pt x="372" y="23"/>
                  </a:lnTo>
                  <a:lnTo>
                    <a:pt x="270" y="27"/>
                  </a:lnTo>
                  <a:lnTo>
                    <a:pt x="219" y="31"/>
                  </a:lnTo>
                  <a:lnTo>
                    <a:pt x="169" y="35"/>
                  </a:lnTo>
                  <a:lnTo>
                    <a:pt x="149" y="38"/>
                  </a:lnTo>
                  <a:lnTo>
                    <a:pt x="131" y="42"/>
                  </a:lnTo>
                  <a:lnTo>
                    <a:pt x="114" y="48"/>
                  </a:lnTo>
                  <a:lnTo>
                    <a:pt x="98" y="55"/>
                  </a:lnTo>
                  <a:lnTo>
                    <a:pt x="84" y="63"/>
                  </a:lnTo>
                  <a:lnTo>
                    <a:pt x="72" y="72"/>
                  </a:lnTo>
                  <a:lnTo>
                    <a:pt x="60" y="83"/>
                  </a:lnTo>
                  <a:lnTo>
                    <a:pt x="49" y="94"/>
                  </a:lnTo>
                  <a:lnTo>
                    <a:pt x="41" y="106"/>
                  </a:lnTo>
                  <a:lnTo>
                    <a:pt x="32" y="120"/>
                  </a:lnTo>
                  <a:lnTo>
                    <a:pt x="25" y="134"/>
                  </a:lnTo>
                  <a:lnTo>
                    <a:pt x="18" y="149"/>
                  </a:lnTo>
                  <a:lnTo>
                    <a:pt x="13" y="165"/>
                  </a:lnTo>
                  <a:lnTo>
                    <a:pt x="8" y="181"/>
                  </a:lnTo>
                  <a:lnTo>
                    <a:pt x="6" y="198"/>
                  </a:lnTo>
                  <a:lnTo>
                    <a:pt x="3" y="217"/>
                  </a:lnTo>
                  <a:lnTo>
                    <a:pt x="1" y="239"/>
                  </a:lnTo>
                  <a:lnTo>
                    <a:pt x="0" y="262"/>
                  </a:lnTo>
                  <a:lnTo>
                    <a:pt x="0" y="307"/>
                  </a:lnTo>
                  <a:lnTo>
                    <a:pt x="1" y="353"/>
                  </a:lnTo>
                  <a:lnTo>
                    <a:pt x="6" y="398"/>
                  </a:lnTo>
                  <a:lnTo>
                    <a:pt x="10" y="444"/>
                  </a:lnTo>
                  <a:lnTo>
                    <a:pt x="13" y="489"/>
                  </a:lnTo>
                  <a:lnTo>
                    <a:pt x="14" y="534"/>
                  </a:lnTo>
                  <a:lnTo>
                    <a:pt x="14" y="557"/>
                  </a:lnTo>
                  <a:lnTo>
                    <a:pt x="14" y="579"/>
                  </a:lnTo>
                  <a:lnTo>
                    <a:pt x="11" y="635"/>
                  </a:lnTo>
                  <a:lnTo>
                    <a:pt x="11" y="693"/>
                  </a:lnTo>
                  <a:lnTo>
                    <a:pt x="14" y="752"/>
                  </a:lnTo>
                  <a:lnTo>
                    <a:pt x="18" y="814"/>
                  </a:lnTo>
                  <a:lnTo>
                    <a:pt x="25" y="937"/>
                  </a:lnTo>
                  <a:lnTo>
                    <a:pt x="28" y="999"/>
                  </a:lnTo>
                  <a:lnTo>
                    <a:pt x="31" y="1058"/>
                  </a:lnTo>
                  <a:lnTo>
                    <a:pt x="31" y="1078"/>
                  </a:lnTo>
                  <a:lnTo>
                    <a:pt x="32" y="1095"/>
                  </a:lnTo>
                  <a:lnTo>
                    <a:pt x="35" y="1112"/>
                  </a:lnTo>
                  <a:lnTo>
                    <a:pt x="39" y="1127"/>
                  </a:lnTo>
                  <a:lnTo>
                    <a:pt x="48" y="1155"/>
                  </a:lnTo>
                  <a:lnTo>
                    <a:pt x="59" y="1182"/>
                  </a:lnTo>
                  <a:lnTo>
                    <a:pt x="65" y="1196"/>
                  </a:lnTo>
                  <a:lnTo>
                    <a:pt x="73" y="1210"/>
                  </a:lnTo>
                  <a:lnTo>
                    <a:pt x="77" y="1216"/>
                  </a:lnTo>
                  <a:lnTo>
                    <a:pt x="83" y="1221"/>
                  </a:lnTo>
                  <a:lnTo>
                    <a:pt x="89" y="1227"/>
                  </a:lnTo>
                  <a:lnTo>
                    <a:pt x="96" y="1231"/>
                  </a:lnTo>
                  <a:lnTo>
                    <a:pt x="94" y="1224"/>
                  </a:lnTo>
                  <a:lnTo>
                    <a:pt x="91" y="1219"/>
                  </a:lnTo>
                  <a:lnTo>
                    <a:pt x="89" y="1214"/>
                  </a:lnTo>
                  <a:lnTo>
                    <a:pt x="87" y="1209"/>
                  </a:lnTo>
                  <a:lnTo>
                    <a:pt x="119" y="1227"/>
                  </a:lnTo>
                  <a:lnTo>
                    <a:pt x="153" y="1242"/>
                  </a:lnTo>
                  <a:lnTo>
                    <a:pt x="191" y="1256"/>
                  </a:lnTo>
                  <a:lnTo>
                    <a:pt x="230" y="1268"/>
                  </a:lnTo>
                  <a:lnTo>
                    <a:pt x="271" y="1276"/>
                  </a:lnTo>
                  <a:lnTo>
                    <a:pt x="315" y="1283"/>
                  </a:lnTo>
                  <a:lnTo>
                    <a:pt x="360" y="1287"/>
                  </a:lnTo>
                  <a:lnTo>
                    <a:pt x="408" y="1287"/>
                  </a:lnTo>
                  <a:lnTo>
                    <a:pt x="478" y="1287"/>
                  </a:lnTo>
                  <a:lnTo>
                    <a:pt x="547" y="1286"/>
                  </a:lnTo>
                  <a:lnTo>
                    <a:pt x="686" y="1280"/>
                  </a:lnTo>
                  <a:lnTo>
                    <a:pt x="967" y="1266"/>
                  </a:lnTo>
                  <a:lnTo>
                    <a:pt x="1013" y="1263"/>
                  </a:lnTo>
                  <a:lnTo>
                    <a:pt x="1057" y="1259"/>
                  </a:lnTo>
                  <a:lnTo>
                    <a:pt x="1078" y="1256"/>
                  </a:lnTo>
                  <a:lnTo>
                    <a:pt x="1098" y="1252"/>
                  </a:lnTo>
                  <a:lnTo>
                    <a:pt x="1117" y="1247"/>
                  </a:lnTo>
                  <a:lnTo>
                    <a:pt x="1135" y="1240"/>
                  </a:lnTo>
                  <a:lnTo>
                    <a:pt x="1152" y="1237"/>
                  </a:lnTo>
                  <a:lnTo>
                    <a:pt x="1169" y="1233"/>
                  </a:lnTo>
                  <a:lnTo>
                    <a:pt x="1185" y="1228"/>
                  </a:lnTo>
                  <a:lnTo>
                    <a:pt x="1199" y="1223"/>
                  </a:lnTo>
                  <a:lnTo>
                    <a:pt x="1213" y="1216"/>
                  </a:lnTo>
                  <a:lnTo>
                    <a:pt x="1225" y="1207"/>
                  </a:lnTo>
                  <a:lnTo>
                    <a:pt x="1237" y="1199"/>
                  </a:lnTo>
                  <a:lnTo>
                    <a:pt x="1248" y="1189"/>
                  </a:lnTo>
                  <a:lnTo>
                    <a:pt x="1258" y="1178"/>
                  </a:lnTo>
                  <a:lnTo>
                    <a:pt x="1266" y="1167"/>
                  </a:lnTo>
                  <a:lnTo>
                    <a:pt x="1275" y="1154"/>
                  </a:lnTo>
                  <a:lnTo>
                    <a:pt x="1282" y="1141"/>
                  </a:lnTo>
                  <a:lnTo>
                    <a:pt x="1287" y="1126"/>
                  </a:lnTo>
                  <a:lnTo>
                    <a:pt x="1291" y="1112"/>
                  </a:lnTo>
                  <a:lnTo>
                    <a:pt x="1294" y="1095"/>
                  </a:lnTo>
                  <a:lnTo>
                    <a:pt x="1297" y="1078"/>
                  </a:lnTo>
                  <a:lnTo>
                    <a:pt x="1300" y="1029"/>
                  </a:lnTo>
                  <a:lnTo>
                    <a:pt x="1301" y="978"/>
                  </a:lnTo>
                  <a:lnTo>
                    <a:pt x="1300" y="926"/>
                  </a:lnTo>
                  <a:lnTo>
                    <a:pt x="1298" y="876"/>
                  </a:lnTo>
                  <a:lnTo>
                    <a:pt x="1293" y="772"/>
                  </a:lnTo>
                  <a:lnTo>
                    <a:pt x="1291" y="720"/>
                  </a:lnTo>
                  <a:lnTo>
                    <a:pt x="1290" y="666"/>
                  </a:lnTo>
                  <a:lnTo>
                    <a:pt x="1291" y="606"/>
                  </a:lnTo>
                  <a:lnTo>
                    <a:pt x="1293" y="545"/>
                  </a:lnTo>
                  <a:lnTo>
                    <a:pt x="1300" y="426"/>
                  </a:lnTo>
                  <a:lnTo>
                    <a:pt x="1301" y="367"/>
                  </a:lnTo>
                  <a:lnTo>
                    <a:pt x="1303" y="307"/>
                  </a:lnTo>
                  <a:lnTo>
                    <a:pt x="1301" y="246"/>
                  </a:lnTo>
                  <a:lnTo>
                    <a:pt x="1298" y="215"/>
                  </a:lnTo>
                  <a:lnTo>
                    <a:pt x="1296" y="184"/>
                  </a:lnTo>
                  <a:lnTo>
                    <a:pt x="1293" y="166"/>
                  </a:lnTo>
                  <a:lnTo>
                    <a:pt x="1289" y="148"/>
                  </a:lnTo>
                  <a:lnTo>
                    <a:pt x="1284" y="131"/>
                  </a:lnTo>
                  <a:lnTo>
                    <a:pt x="1279" y="115"/>
                  </a:lnTo>
                  <a:lnTo>
                    <a:pt x="1270" y="100"/>
                  </a:lnTo>
                  <a:lnTo>
                    <a:pt x="1263" y="86"/>
                  </a:lnTo>
                  <a:lnTo>
                    <a:pt x="1254" y="73"/>
                  </a:lnTo>
                  <a:lnTo>
                    <a:pt x="1244" y="62"/>
                  </a:lnTo>
                  <a:lnTo>
                    <a:pt x="1232" y="51"/>
                  </a:lnTo>
                  <a:lnTo>
                    <a:pt x="1220" y="41"/>
                  </a:lnTo>
                  <a:lnTo>
                    <a:pt x="1207" y="31"/>
                  </a:lnTo>
                  <a:lnTo>
                    <a:pt x="1193" y="24"/>
                  </a:lnTo>
                  <a:lnTo>
                    <a:pt x="1179" y="17"/>
                  </a:lnTo>
                  <a:lnTo>
                    <a:pt x="1164" y="10"/>
                  </a:lnTo>
                  <a:lnTo>
                    <a:pt x="1148" y="6"/>
                  </a:lnTo>
                  <a:lnTo>
                    <a:pt x="1131" y="0"/>
                  </a:lnTo>
                  <a:close/>
                  <a:moveTo>
                    <a:pt x="44" y="1026"/>
                  </a:moveTo>
                  <a:lnTo>
                    <a:pt x="37" y="842"/>
                  </a:lnTo>
                  <a:lnTo>
                    <a:pt x="30" y="738"/>
                  </a:lnTo>
                  <a:lnTo>
                    <a:pt x="23" y="613"/>
                  </a:lnTo>
                  <a:lnTo>
                    <a:pt x="28" y="662"/>
                  </a:lnTo>
                  <a:lnTo>
                    <a:pt x="32" y="713"/>
                  </a:lnTo>
                  <a:lnTo>
                    <a:pt x="37" y="763"/>
                  </a:lnTo>
                  <a:lnTo>
                    <a:pt x="38" y="815"/>
                  </a:lnTo>
                  <a:lnTo>
                    <a:pt x="42" y="919"/>
                  </a:lnTo>
                  <a:lnTo>
                    <a:pt x="44" y="1026"/>
                  </a:lnTo>
                  <a:close/>
                  <a:moveTo>
                    <a:pt x="20" y="260"/>
                  </a:moveTo>
                  <a:lnTo>
                    <a:pt x="20" y="260"/>
                  </a:lnTo>
                  <a:lnTo>
                    <a:pt x="18" y="266"/>
                  </a:lnTo>
                  <a:lnTo>
                    <a:pt x="18" y="269"/>
                  </a:lnTo>
                  <a:lnTo>
                    <a:pt x="17" y="269"/>
                  </a:lnTo>
                  <a:lnTo>
                    <a:pt x="15" y="267"/>
                  </a:lnTo>
                  <a:lnTo>
                    <a:pt x="13" y="262"/>
                  </a:lnTo>
                  <a:lnTo>
                    <a:pt x="13" y="259"/>
                  </a:lnTo>
                  <a:lnTo>
                    <a:pt x="13" y="242"/>
                  </a:lnTo>
                  <a:lnTo>
                    <a:pt x="14" y="224"/>
                  </a:lnTo>
                  <a:lnTo>
                    <a:pt x="18" y="191"/>
                  </a:lnTo>
                  <a:lnTo>
                    <a:pt x="23" y="181"/>
                  </a:lnTo>
                  <a:lnTo>
                    <a:pt x="20" y="260"/>
                  </a:lnTo>
                  <a:close/>
                  <a:moveTo>
                    <a:pt x="540" y="1272"/>
                  </a:moveTo>
                  <a:lnTo>
                    <a:pt x="540" y="1272"/>
                  </a:lnTo>
                  <a:lnTo>
                    <a:pt x="453" y="1273"/>
                  </a:lnTo>
                  <a:lnTo>
                    <a:pt x="409" y="1273"/>
                  </a:lnTo>
                  <a:lnTo>
                    <a:pt x="367" y="1272"/>
                  </a:lnTo>
                  <a:lnTo>
                    <a:pt x="326" y="1269"/>
                  </a:lnTo>
                  <a:lnTo>
                    <a:pt x="287" y="1263"/>
                  </a:lnTo>
                  <a:lnTo>
                    <a:pt x="249" y="1256"/>
                  </a:lnTo>
                  <a:lnTo>
                    <a:pt x="214" y="1247"/>
                  </a:lnTo>
                  <a:lnTo>
                    <a:pt x="311" y="1256"/>
                  </a:lnTo>
                  <a:lnTo>
                    <a:pt x="384" y="1261"/>
                  </a:lnTo>
                  <a:lnTo>
                    <a:pt x="458" y="1261"/>
                  </a:lnTo>
                  <a:lnTo>
                    <a:pt x="534" y="1261"/>
                  </a:lnTo>
                  <a:lnTo>
                    <a:pt x="613" y="1259"/>
                  </a:lnTo>
                  <a:lnTo>
                    <a:pt x="769" y="1255"/>
                  </a:lnTo>
                  <a:lnTo>
                    <a:pt x="847" y="1254"/>
                  </a:lnTo>
                  <a:lnTo>
                    <a:pt x="925" y="1254"/>
                  </a:lnTo>
                  <a:lnTo>
                    <a:pt x="828" y="1261"/>
                  </a:lnTo>
                  <a:lnTo>
                    <a:pt x="732" y="1265"/>
                  </a:lnTo>
                  <a:lnTo>
                    <a:pt x="638" y="1269"/>
                  </a:lnTo>
                  <a:lnTo>
                    <a:pt x="540" y="1272"/>
                  </a:lnTo>
                  <a:close/>
                  <a:moveTo>
                    <a:pt x="947" y="1254"/>
                  </a:moveTo>
                  <a:lnTo>
                    <a:pt x="947" y="1254"/>
                  </a:lnTo>
                  <a:lnTo>
                    <a:pt x="927" y="1254"/>
                  </a:lnTo>
                  <a:lnTo>
                    <a:pt x="936" y="1252"/>
                  </a:lnTo>
                  <a:lnTo>
                    <a:pt x="946" y="1251"/>
                  </a:lnTo>
                  <a:lnTo>
                    <a:pt x="956" y="1251"/>
                  </a:lnTo>
                  <a:lnTo>
                    <a:pt x="964" y="1252"/>
                  </a:lnTo>
                  <a:lnTo>
                    <a:pt x="961" y="1255"/>
                  </a:lnTo>
                  <a:lnTo>
                    <a:pt x="957" y="1255"/>
                  </a:lnTo>
                  <a:lnTo>
                    <a:pt x="947" y="1254"/>
                  </a:lnTo>
                  <a:close/>
                  <a:moveTo>
                    <a:pt x="1280" y="1077"/>
                  </a:moveTo>
                  <a:lnTo>
                    <a:pt x="1280" y="1077"/>
                  </a:lnTo>
                  <a:lnTo>
                    <a:pt x="1279" y="1092"/>
                  </a:lnTo>
                  <a:lnTo>
                    <a:pt x="1276" y="1108"/>
                  </a:lnTo>
                  <a:lnTo>
                    <a:pt x="1272" y="1122"/>
                  </a:lnTo>
                  <a:lnTo>
                    <a:pt x="1268" y="1134"/>
                  </a:lnTo>
                  <a:lnTo>
                    <a:pt x="1261" y="1147"/>
                  </a:lnTo>
                  <a:lnTo>
                    <a:pt x="1254" y="1157"/>
                  </a:lnTo>
                  <a:lnTo>
                    <a:pt x="1245" y="1167"/>
                  </a:lnTo>
                  <a:lnTo>
                    <a:pt x="1235" y="1176"/>
                  </a:lnTo>
                  <a:lnTo>
                    <a:pt x="1224" y="1185"/>
                  </a:lnTo>
                  <a:lnTo>
                    <a:pt x="1213" y="1192"/>
                  </a:lnTo>
                  <a:lnTo>
                    <a:pt x="1202" y="1199"/>
                  </a:lnTo>
                  <a:lnTo>
                    <a:pt x="1189" y="1204"/>
                  </a:lnTo>
                  <a:lnTo>
                    <a:pt x="1161" y="1214"/>
                  </a:lnTo>
                  <a:lnTo>
                    <a:pt x="1131" y="1223"/>
                  </a:lnTo>
                  <a:lnTo>
                    <a:pt x="1102" y="1227"/>
                  </a:lnTo>
                  <a:lnTo>
                    <a:pt x="1072" y="1231"/>
                  </a:lnTo>
                  <a:lnTo>
                    <a:pt x="1041" y="1233"/>
                  </a:lnTo>
                  <a:lnTo>
                    <a:pt x="1010" y="1234"/>
                  </a:lnTo>
                  <a:lnTo>
                    <a:pt x="949" y="1234"/>
                  </a:lnTo>
                  <a:lnTo>
                    <a:pt x="887" y="1234"/>
                  </a:lnTo>
                  <a:lnTo>
                    <a:pt x="741" y="1238"/>
                  </a:lnTo>
                  <a:lnTo>
                    <a:pt x="596" y="1242"/>
                  </a:lnTo>
                  <a:lnTo>
                    <a:pt x="524" y="1244"/>
                  </a:lnTo>
                  <a:lnTo>
                    <a:pt x="454" y="1244"/>
                  </a:lnTo>
                  <a:lnTo>
                    <a:pt x="384" y="1242"/>
                  </a:lnTo>
                  <a:lnTo>
                    <a:pt x="316" y="1238"/>
                  </a:lnTo>
                  <a:lnTo>
                    <a:pt x="261" y="1233"/>
                  </a:lnTo>
                  <a:lnTo>
                    <a:pt x="236" y="1230"/>
                  </a:lnTo>
                  <a:lnTo>
                    <a:pt x="211" y="1224"/>
                  </a:lnTo>
                  <a:lnTo>
                    <a:pt x="186" y="1219"/>
                  </a:lnTo>
                  <a:lnTo>
                    <a:pt x="162" y="1211"/>
                  </a:lnTo>
                  <a:lnTo>
                    <a:pt x="139" y="1204"/>
                  </a:lnTo>
                  <a:lnTo>
                    <a:pt x="118" y="1195"/>
                  </a:lnTo>
                  <a:lnTo>
                    <a:pt x="112" y="1190"/>
                  </a:lnTo>
                  <a:lnTo>
                    <a:pt x="107" y="1185"/>
                  </a:lnTo>
                  <a:lnTo>
                    <a:pt x="97" y="1172"/>
                  </a:lnTo>
                  <a:lnTo>
                    <a:pt x="98" y="1176"/>
                  </a:lnTo>
                  <a:lnTo>
                    <a:pt x="97" y="1181"/>
                  </a:lnTo>
                  <a:lnTo>
                    <a:pt x="96" y="1181"/>
                  </a:lnTo>
                  <a:lnTo>
                    <a:pt x="94" y="1181"/>
                  </a:lnTo>
                  <a:lnTo>
                    <a:pt x="90" y="1178"/>
                  </a:lnTo>
                  <a:lnTo>
                    <a:pt x="83" y="1169"/>
                  </a:lnTo>
                  <a:lnTo>
                    <a:pt x="77" y="1161"/>
                  </a:lnTo>
                  <a:lnTo>
                    <a:pt x="73" y="1152"/>
                  </a:lnTo>
                  <a:lnTo>
                    <a:pt x="69" y="1143"/>
                  </a:lnTo>
                  <a:lnTo>
                    <a:pt x="62" y="1122"/>
                  </a:lnTo>
                  <a:lnTo>
                    <a:pt x="58" y="1099"/>
                  </a:lnTo>
                  <a:lnTo>
                    <a:pt x="55" y="1075"/>
                  </a:lnTo>
                  <a:lnTo>
                    <a:pt x="52" y="1051"/>
                  </a:lnTo>
                  <a:lnTo>
                    <a:pt x="51" y="1002"/>
                  </a:lnTo>
                  <a:lnTo>
                    <a:pt x="44" y="790"/>
                  </a:lnTo>
                  <a:lnTo>
                    <a:pt x="39" y="683"/>
                  </a:lnTo>
                  <a:lnTo>
                    <a:pt x="37" y="576"/>
                  </a:lnTo>
                  <a:lnTo>
                    <a:pt x="35" y="471"/>
                  </a:lnTo>
                  <a:lnTo>
                    <a:pt x="35" y="366"/>
                  </a:lnTo>
                  <a:lnTo>
                    <a:pt x="38" y="263"/>
                  </a:lnTo>
                  <a:lnTo>
                    <a:pt x="42" y="160"/>
                  </a:lnTo>
                  <a:lnTo>
                    <a:pt x="45" y="144"/>
                  </a:lnTo>
                  <a:lnTo>
                    <a:pt x="51" y="128"/>
                  </a:lnTo>
                  <a:lnTo>
                    <a:pt x="58" y="113"/>
                  </a:lnTo>
                  <a:lnTo>
                    <a:pt x="67" y="99"/>
                  </a:lnTo>
                  <a:lnTo>
                    <a:pt x="69" y="96"/>
                  </a:lnTo>
                  <a:lnTo>
                    <a:pt x="72" y="94"/>
                  </a:lnTo>
                  <a:lnTo>
                    <a:pt x="72" y="93"/>
                  </a:lnTo>
                  <a:lnTo>
                    <a:pt x="84" y="83"/>
                  </a:lnTo>
                  <a:lnTo>
                    <a:pt x="97" y="76"/>
                  </a:lnTo>
                  <a:lnTo>
                    <a:pt x="112" y="68"/>
                  </a:lnTo>
                  <a:lnTo>
                    <a:pt x="128" y="62"/>
                  </a:lnTo>
                  <a:lnTo>
                    <a:pt x="145" y="56"/>
                  </a:lnTo>
                  <a:lnTo>
                    <a:pt x="163" y="52"/>
                  </a:lnTo>
                  <a:lnTo>
                    <a:pt x="183" y="49"/>
                  </a:lnTo>
                  <a:lnTo>
                    <a:pt x="202" y="48"/>
                  </a:lnTo>
                  <a:lnTo>
                    <a:pt x="309" y="41"/>
                  </a:lnTo>
                  <a:lnTo>
                    <a:pt x="417" y="35"/>
                  </a:lnTo>
                  <a:lnTo>
                    <a:pt x="526" y="33"/>
                  </a:lnTo>
                  <a:lnTo>
                    <a:pt x="635" y="30"/>
                  </a:lnTo>
                  <a:lnTo>
                    <a:pt x="852" y="27"/>
                  </a:lnTo>
                  <a:lnTo>
                    <a:pt x="1065" y="23"/>
                  </a:lnTo>
                  <a:lnTo>
                    <a:pt x="1082" y="25"/>
                  </a:lnTo>
                  <a:lnTo>
                    <a:pt x="1099" y="27"/>
                  </a:lnTo>
                  <a:lnTo>
                    <a:pt x="1114" y="31"/>
                  </a:lnTo>
                  <a:lnTo>
                    <a:pt x="1130" y="35"/>
                  </a:lnTo>
                  <a:lnTo>
                    <a:pt x="1144" y="40"/>
                  </a:lnTo>
                  <a:lnTo>
                    <a:pt x="1158" y="47"/>
                  </a:lnTo>
                  <a:lnTo>
                    <a:pt x="1172" y="52"/>
                  </a:lnTo>
                  <a:lnTo>
                    <a:pt x="1183" y="61"/>
                  </a:lnTo>
                  <a:lnTo>
                    <a:pt x="1196" y="69"/>
                  </a:lnTo>
                  <a:lnTo>
                    <a:pt x="1207" y="77"/>
                  </a:lnTo>
                  <a:lnTo>
                    <a:pt x="1217" y="87"/>
                  </a:lnTo>
                  <a:lnTo>
                    <a:pt x="1225" y="99"/>
                  </a:lnTo>
                  <a:lnTo>
                    <a:pt x="1234" y="111"/>
                  </a:lnTo>
                  <a:lnTo>
                    <a:pt x="1241" y="124"/>
                  </a:lnTo>
                  <a:lnTo>
                    <a:pt x="1248" y="138"/>
                  </a:lnTo>
                  <a:lnTo>
                    <a:pt x="1252" y="152"/>
                  </a:lnTo>
                  <a:lnTo>
                    <a:pt x="1265" y="385"/>
                  </a:lnTo>
                  <a:lnTo>
                    <a:pt x="1270" y="502"/>
                  </a:lnTo>
                  <a:lnTo>
                    <a:pt x="1276" y="618"/>
                  </a:lnTo>
                  <a:lnTo>
                    <a:pt x="1279" y="734"/>
                  </a:lnTo>
                  <a:lnTo>
                    <a:pt x="1282" y="849"/>
                  </a:lnTo>
                  <a:lnTo>
                    <a:pt x="1282" y="963"/>
                  </a:lnTo>
                  <a:lnTo>
                    <a:pt x="1280" y="1077"/>
                  </a:lnTo>
                  <a:close/>
                  <a:moveTo>
                    <a:pt x="1268" y="121"/>
                  </a:moveTo>
                  <a:lnTo>
                    <a:pt x="1268" y="121"/>
                  </a:lnTo>
                  <a:lnTo>
                    <a:pt x="1270" y="121"/>
                  </a:lnTo>
                  <a:lnTo>
                    <a:pt x="1272" y="122"/>
                  </a:lnTo>
                  <a:lnTo>
                    <a:pt x="1276" y="141"/>
                  </a:lnTo>
                  <a:lnTo>
                    <a:pt x="1280" y="160"/>
                  </a:lnTo>
                  <a:lnTo>
                    <a:pt x="1286" y="200"/>
                  </a:lnTo>
                  <a:lnTo>
                    <a:pt x="1289" y="242"/>
                  </a:lnTo>
                  <a:lnTo>
                    <a:pt x="1290" y="284"/>
                  </a:lnTo>
                  <a:lnTo>
                    <a:pt x="1290" y="328"/>
                  </a:lnTo>
                  <a:lnTo>
                    <a:pt x="1289" y="371"/>
                  </a:lnTo>
                  <a:lnTo>
                    <a:pt x="1283" y="451"/>
                  </a:lnTo>
                  <a:lnTo>
                    <a:pt x="1283" y="464"/>
                  </a:lnTo>
                  <a:lnTo>
                    <a:pt x="1282" y="471"/>
                  </a:lnTo>
                  <a:lnTo>
                    <a:pt x="1280" y="477"/>
                  </a:lnTo>
                  <a:lnTo>
                    <a:pt x="1279" y="389"/>
                  </a:lnTo>
                  <a:lnTo>
                    <a:pt x="1276" y="305"/>
                  </a:lnTo>
                  <a:lnTo>
                    <a:pt x="1273" y="262"/>
                  </a:lnTo>
                  <a:lnTo>
                    <a:pt x="1270" y="219"/>
                  </a:lnTo>
                  <a:lnTo>
                    <a:pt x="1266" y="176"/>
                  </a:lnTo>
                  <a:lnTo>
                    <a:pt x="1261" y="134"/>
                  </a:lnTo>
                  <a:lnTo>
                    <a:pt x="1248" y="111"/>
                  </a:lnTo>
                  <a:lnTo>
                    <a:pt x="1235" y="92"/>
                  </a:lnTo>
                  <a:lnTo>
                    <a:pt x="1218" y="73"/>
                  </a:lnTo>
                  <a:lnTo>
                    <a:pt x="1200" y="56"/>
                  </a:lnTo>
                  <a:lnTo>
                    <a:pt x="1179" y="41"/>
                  </a:lnTo>
                  <a:lnTo>
                    <a:pt x="1155" y="30"/>
                  </a:lnTo>
                  <a:lnTo>
                    <a:pt x="1130" y="18"/>
                  </a:lnTo>
                  <a:lnTo>
                    <a:pt x="1102" y="11"/>
                  </a:lnTo>
                  <a:lnTo>
                    <a:pt x="1124" y="14"/>
                  </a:lnTo>
                  <a:lnTo>
                    <a:pt x="1144" y="17"/>
                  </a:lnTo>
                  <a:lnTo>
                    <a:pt x="1162" y="23"/>
                  </a:lnTo>
                  <a:lnTo>
                    <a:pt x="1180" y="30"/>
                  </a:lnTo>
                  <a:lnTo>
                    <a:pt x="1197" y="38"/>
                  </a:lnTo>
                  <a:lnTo>
                    <a:pt x="1213" y="48"/>
                  </a:lnTo>
                  <a:lnTo>
                    <a:pt x="1228" y="59"/>
                  </a:lnTo>
                  <a:lnTo>
                    <a:pt x="1241" y="69"/>
                  </a:lnTo>
                  <a:lnTo>
                    <a:pt x="1235" y="73"/>
                  </a:lnTo>
                  <a:lnTo>
                    <a:pt x="1245" y="83"/>
                  </a:lnTo>
                  <a:lnTo>
                    <a:pt x="1254" y="94"/>
                  </a:lnTo>
                  <a:lnTo>
                    <a:pt x="1262" y="107"/>
                  </a:lnTo>
                  <a:lnTo>
                    <a:pt x="1268" y="121"/>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005188"/>
                </a:solidFill>
              </a:endParaRPr>
            </a:p>
          </p:txBody>
        </p:sp>
        <p:sp>
          <p:nvSpPr>
            <p:cNvPr id="75" name="文本框 311"/>
            <p:cNvSpPr txBox="1">
              <a:spLocks noChangeArrowheads="1"/>
            </p:cNvSpPr>
            <p:nvPr/>
          </p:nvSpPr>
          <p:spPr bwMode="auto">
            <a:xfrm>
              <a:off x="7496175" y="4572000"/>
              <a:ext cx="996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dirty="0">
                  <a:solidFill>
                    <a:srgbClr val="005188"/>
                  </a:solidFill>
                  <a:latin typeface="方正静蕾简体" panose="03000509000000000000" pitchFamily="65" charset="-122"/>
                  <a:ea typeface="方正静蕾简体" panose="03000509000000000000" pitchFamily="65" charset="-122"/>
                </a:rPr>
                <a:t>06</a:t>
              </a:r>
              <a:endParaRPr lang="zh-CN" altLang="en-US" sz="6000" dirty="0">
                <a:solidFill>
                  <a:srgbClr val="005188"/>
                </a:solidFill>
                <a:latin typeface="方正静蕾简体" panose="03000509000000000000" pitchFamily="65" charset="-122"/>
                <a:ea typeface="方正静蕾简体"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12" presetClass="entr" presetSubtype="2"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p:tgtEl>
                                          <p:spTgt spid="58"/>
                                        </p:tgtEl>
                                        <p:attrNameLst>
                                          <p:attrName>ppt_x</p:attrName>
                                        </p:attrNameLst>
                                      </p:cBhvr>
                                      <p:tavLst>
                                        <p:tav tm="0">
                                          <p:val>
                                            <p:strVal val="#ppt_x+#ppt_w*1.125000"/>
                                          </p:val>
                                        </p:tav>
                                        <p:tav tm="100000">
                                          <p:val>
                                            <p:strVal val="#ppt_x"/>
                                          </p:val>
                                        </p:tav>
                                      </p:tavLst>
                                    </p:anim>
                                    <p:animEffect transition="in" filter="wipe(left)">
                                      <p:cBhvr>
                                        <p:cTn id="18" dur="500"/>
                                        <p:tgtEl>
                                          <p:spTgt spid="58"/>
                                        </p:tgtEl>
                                      </p:cBhvr>
                                    </p:animEffect>
                                  </p:childTnLst>
                                </p:cTn>
                              </p:par>
                              <p:par>
                                <p:cTn id="19" presetID="12" presetClass="entr" presetSubtype="8"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p:tgtEl>
                                          <p:spTgt spid="40"/>
                                        </p:tgtEl>
                                        <p:attrNameLst>
                                          <p:attrName>ppt_x</p:attrName>
                                        </p:attrNameLst>
                                      </p:cBhvr>
                                      <p:tavLst>
                                        <p:tav tm="0">
                                          <p:val>
                                            <p:strVal val="#ppt_x-#ppt_w*1.125000"/>
                                          </p:val>
                                        </p:tav>
                                        <p:tav tm="100000">
                                          <p:val>
                                            <p:strVal val="#ppt_x"/>
                                          </p:val>
                                        </p:tav>
                                      </p:tavLst>
                                    </p:anim>
                                    <p:animEffect transition="in" filter="wipe(right)">
                                      <p:cBhvr>
                                        <p:cTn id="22" dur="500"/>
                                        <p:tgtEl>
                                          <p:spTgt spid="40"/>
                                        </p:tgtEl>
                                      </p:cBhvr>
                                    </p:animEffect>
                                  </p:childTnLst>
                                </p:cTn>
                              </p:par>
                            </p:childTnLst>
                          </p:cTn>
                        </p:par>
                        <p:par>
                          <p:cTn id="23" fill="hold">
                            <p:stCondLst>
                              <p:cond delay="1799"/>
                            </p:stCondLst>
                            <p:childTnLst>
                              <p:par>
                                <p:cTn id="24" presetID="12" presetClass="entr" presetSubtype="2" fill="hold" nodeType="after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500"/>
                                        <p:tgtEl>
                                          <p:spTgt spid="61"/>
                                        </p:tgtEl>
                                        <p:attrNameLst>
                                          <p:attrName>ppt_x</p:attrName>
                                        </p:attrNameLst>
                                      </p:cBhvr>
                                      <p:tavLst>
                                        <p:tav tm="0">
                                          <p:val>
                                            <p:strVal val="#ppt_x+#ppt_w*1.125000"/>
                                          </p:val>
                                        </p:tav>
                                        <p:tav tm="100000">
                                          <p:val>
                                            <p:strVal val="#ppt_x"/>
                                          </p:val>
                                        </p:tav>
                                      </p:tavLst>
                                    </p:anim>
                                    <p:animEffect transition="in" filter="wipe(left)">
                                      <p:cBhvr>
                                        <p:cTn id="27" dur="500"/>
                                        <p:tgtEl>
                                          <p:spTgt spid="61"/>
                                        </p:tgtEl>
                                      </p:cBhvr>
                                    </p:animEffect>
                                  </p:childTnLst>
                                </p:cTn>
                              </p:par>
                              <p:par>
                                <p:cTn id="28" presetID="12" presetClass="entr" presetSubtype="8"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500"/>
                                        <p:tgtEl>
                                          <p:spTgt spid="43"/>
                                        </p:tgtEl>
                                        <p:attrNameLst>
                                          <p:attrName>ppt_x</p:attrName>
                                        </p:attrNameLst>
                                      </p:cBhvr>
                                      <p:tavLst>
                                        <p:tav tm="0">
                                          <p:val>
                                            <p:strVal val="#ppt_x-#ppt_w*1.125000"/>
                                          </p:val>
                                        </p:tav>
                                        <p:tav tm="100000">
                                          <p:val>
                                            <p:strVal val="#ppt_x"/>
                                          </p:val>
                                        </p:tav>
                                      </p:tavLst>
                                    </p:anim>
                                    <p:animEffect transition="in" filter="wipe(right)">
                                      <p:cBhvr>
                                        <p:cTn id="31" dur="500"/>
                                        <p:tgtEl>
                                          <p:spTgt spid="43"/>
                                        </p:tgtEl>
                                      </p:cBhvr>
                                    </p:animEffect>
                                  </p:childTnLst>
                                </p:cTn>
                              </p:par>
                            </p:childTnLst>
                          </p:cTn>
                        </p:par>
                        <p:par>
                          <p:cTn id="32" fill="hold">
                            <p:stCondLst>
                              <p:cond delay="2299"/>
                            </p:stCondLst>
                            <p:childTnLst>
                              <p:par>
                                <p:cTn id="33" presetID="12" presetClass="entr" presetSubtype="2"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p:tgtEl>
                                          <p:spTgt spid="64"/>
                                        </p:tgtEl>
                                        <p:attrNameLst>
                                          <p:attrName>ppt_x</p:attrName>
                                        </p:attrNameLst>
                                      </p:cBhvr>
                                      <p:tavLst>
                                        <p:tav tm="0">
                                          <p:val>
                                            <p:strVal val="#ppt_x+#ppt_w*1.125000"/>
                                          </p:val>
                                        </p:tav>
                                        <p:tav tm="100000">
                                          <p:val>
                                            <p:strVal val="#ppt_x"/>
                                          </p:val>
                                        </p:tav>
                                      </p:tavLst>
                                    </p:anim>
                                    <p:animEffect transition="in" filter="wipe(left)">
                                      <p:cBhvr>
                                        <p:cTn id="36" dur="500"/>
                                        <p:tgtEl>
                                          <p:spTgt spid="64"/>
                                        </p:tgtEl>
                                      </p:cBhvr>
                                    </p:animEffect>
                                  </p:childTnLst>
                                </p:cTn>
                              </p:par>
                              <p:par>
                                <p:cTn id="37" presetID="12" presetClass="entr" presetSubtype="8"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p:tgtEl>
                                          <p:spTgt spid="46"/>
                                        </p:tgtEl>
                                        <p:attrNameLst>
                                          <p:attrName>ppt_x</p:attrName>
                                        </p:attrNameLst>
                                      </p:cBhvr>
                                      <p:tavLst>
                                        <p:tav tm="0">
                                          <p:val>
                                            <p:strVal val="#ppt_x-#ppt_w*1.125000"/>
                                          </p:val>
                                        </p:tav>
                                        <p:tav tm="100000">
                                          <p:val>
                                            <p:strVal val="#ppt_x"/>
                                          </p:val>
                                        </p:tav>
                                      </p:tavLst>
                                    </p:anim>
                                    <p:animEffect transition="in" filter="wipe(right)">
                                      <p:cBhvr>
                                        <p:cTn id="40" dur="500"/>
                                        <p:tgtEl>
                                          <p:spTgt spid="46"/>
                                        </p:tgtEl>
                                      </p:cBhvr>
                                    </p:animEffect>
                                  </p:childTnLst>
                                </p:cTn>
                              </p:par>
                            </p:childTnLst>
                          </p:cTn>
                        </p:par>
                        <p:par>
                          <p:cTn id="41" fill="hold">
                            <p:stCondLst>
                              <p:cond delay="2799"/>
                            </p:stCondLst>
                            <p:childTnLst>
                              <p:par>
                                <p:cTn id="42" presetID="12" presetClass="entr" presetSubtype="8" fill="hold"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p:tgtEl>
                                          <p:spTgt spid="67"/>
                                        </p:tgtEl>
                                        <p:attrNameLst>
                                          <p:attrName>ppt_x</p:attrName>
                                        </p:attrNameLst>
                                      </p:cBhvr>
                                      <p:tavLst>
                                        <p:tav tm="0">
                                          <p:val>
                                            <p:strVal val="#ppt_x-#ppt_w*1.125000"/>
                                          </p:val>
                                        </p:tav>
                                        <p:tav tm="100000">
                                          <p:val>
                                            <p:strVal val="#ppt_x"/>
                                          </p:val>
                                        </p:tav>
                                      </p:tavLst>
                                    </p:anim>
                                    <p:animEffect transition="in" filter="wipe(right)">
                                      <p:cBhvr>
                                        <p:cTn id="45" dur="500"/>
                                        <p:tgtEl>
                                          <p:spTgt spid="67"/>
                                        </p:tgtEl>
                                      </p:cBhvr>
                                    </p:animEffect>
                                  </p:childTnLst>
                                </p:cTn>
                              </p:par>
                              <p:par>
                                <p:cTn id="46" presetID="12" presetClass="entr" presetSubtype="2"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additive="base">
                                        <p:cTn id="48" dur="500"/>
                                        <p:tgtEl>
                                          <p:spTgt spid="49"/>
                                        </p:tgtEl>
                                        <p:attrNameLst>
                                          <p:attrName>ppt_x</p:attrName>
                                        </p:attrNameLst>
                                      </p:cBhvr>
                                      <p:tavLst>
                                        <p:tav tm="0">
                                          <p:val>
                                            <p:strVal val="#ppt_x+#ppt_w*1.125000"/>
                                          </p:val>
                                        </p:tav>
                                        <p:tav tm="100000">
                                          <p:val>
                                            <p:strVal val="#ppt_x"/>
                                          </p:val>
                                        </p:tav>
                                      </p:tavLst>
                                    </p:anim>
                                    <p:animEffect transition="in" filter="wipe(left)">
                                      <p:cBhvr>
                                        <p:cTn id="49" dur="500"/>
                                        <p:tgtEl>
                                          <p:spTgt spid="49"/>
                                        </p:tgtEl>
                                      </p:cBhvr>
                                    </p:animEffect>
                                  </p:childTnLst>
                                </p:cTn>
                              </p:par>
                            </p:childTnLst>
                          </p:cTn>
                        </p:par>
                        <p:par>
                          <p:cTn id="50" fill="hold">
                            <p:stCondLst>
                              <p:cond delay="3299"/>
                            </p:stCondLst>
                            <p:childTnLst>
                              <p:par>
                                <p:cTn id="51" presetID="12" presetClass="entr" presetSubtype="8" fill="hold" nodeType="afterEffect">
                                  <p:stCondLst>
                                    <p:cond delay="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500"/>
                                        <p:tgtEl>
                                          <p:spTgt spid="70"/>
                                        </p:tgtEl>
                                        <p:attrNameLst>
                                          <p:attrName>ppt_x</p:attrName>
                                        </p:attrNameLst>
                                      </p:cBhvr>
                                      <p:tavLst>
                                        <p:tav tm="0">
                                          <p:val>
                                            <p:strVal val="#ppt_x-#ppt_w*1.125000"/>
                                          </p:val>
                                        </p:tav>
                                        <p:tav tm="100000">
                                          <p:val>
                                            <p:strVal val="#ppt_x"/>
                                          </p:val>
                                        </p:tav>
                                      </p:tavLst>
                                    </p:anim>
                                    <p:animEffect transition="in" filter="wipe(right)">
                                      <p:cBhvr>
                                        <p:cTn id="54" dur="500"/>
                                        <p:tgtEl>
                                          <p:spTgt spid="70"/>
                                        </p:tgtEl>
                                      </p:cBhvr>
                                    </p:animEffect>
                                  </p:childTnLst>
                                </p:cTn>
                              </p:par>
                              <p:par>
                                <p:cTn id="55" presetID="12" presetClass="entr" presetSubtype="2"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p:tgtEl>
                                          <p:spTgt spid="55"/>
                                        </p:tgtEl>
                                        <p:attrNameLst>
                                          <p:attrName>ppt_x</p:attrName>
                                        </p:attrNameLst>
                                      </p:cBhvr>
                                      <p:tavLst>
                                        <p:tav tm="0">
                                          <p:val>
                                            <p:strVal val="#ppt_x+#ppt_w*1.125000"/>
                                          </p:val>
                                        </p:tav>
                                        <p:tav tm="100000">
                                          <p:val>
                                            <p:strVal val="#ppt_x"/>
                                          </p:val>
                                        </p:tav>
                                      </p:tavLst>
                                    </p:anim>
                                    <p:animEffect transition="in" filter="wipe(left)">
                                      <p:cBhvr>
                                        <p:cTn id="58" dur="500"/>
                                        <p:tgtEl>
                                          <p:spTgt spid="55"/>
                                        </p:tgtEl>
                                      </p:cBhvr>
                                    </p:animEffect>
                                  </p:childTnLst>
                                </p:cTn>
                              </p:par>
                            </p:childTnLst>
                          </p:cTn>
                        </p:par>
                        <p:par>
                          <p:cTn id="59" fill="hold">
                            <p:stCondLst>
                              <p:cond delay="3799"/>
                            </p:stCondLst>
                            <p:childTnLst>
                              <p:par>
                                <p:cTn id="60" presetID="12" presetClass="entr" presetSubtype="8" fill="hold" nodeType="after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500"/>
                                        <p:tgtEl>
                                          <p:spTgt spid="73"/>
                                        </p:tgtEl>
                                        <p:attrNameLst>
                                          <p:attrName>ppt_x</p:attrName>
                                        </p:attrNameLst>
                                      </p:cBhvr>
                                      <p:tavLst>
                                        <p:tav tm="0">
                                          <p:val>
                                            <p:strVal val="#ppt_x-#ppt_w*1.125000"/>
                                          </p:val>
                                        </p:tav>
                                        <p:tav tm="100000">
                                          <p:val>
                                            <p:strVal val="#ppt_x"/>
                                          </p:val>
                                        </p:tav>
                                      </p:tavLst>
                                    </p:anim>
                                    <p:animEffect transition="in" filter="wipe(right)">
                                      <p:cBhvr>
                                        <p:cTn id="63" dur="500"/>
                                        <p:tgtEl>
                                          <p:spTgt spid="73"/>
                                        </p:tgtEl>
                                      </p:cBhvr>
                                    </p:animEffect>
                                  </p:childTnLst>
                                </p:cTn>
                              </p:par>
                              <p:par>
                                <p:cTn id="64" presetID="12" presetClass="entr" presetSubtype="2"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p:tgtEl>
                                          <p:spTgt spid="52"/>
                                        </p:tgtEl>
                                        <p:attrNameLst>
                                          <p:attrName>ppt_x</p:attrName>
                                        </p:attrNameLst>
                                      </p:cBhvr>
                                      <p:tavLst>
                                        <p:tav tm="0">
                                          <p:val>
                                            <p:strVal val="#ppt_x+#ppt_w*1.125000"/>
                                          </p:val>
                                        </p:tav>
                                        <p:tav tm="100000">
                                          <p:val>
                                            <p:strVal val="#ppt_x"/>
                                          </p:val>
                                        </p:tav>
                                      </p:tavLst>
                                    </p:anim>
                                    <p:animEffect transition="in" filter="wipe(left)">
                                      <p:cBhvr>
                                        <p:cTn id="6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教学过程</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课堂实施</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4" name="椭圆 31"/>
          <p:cNvSpPr/>
          <p:nvPr/>
        </p:nvSpPr>
        <p:spPr>
          <a:xfrm>
            <a:off x="1917700" y="1941513"/>
            <a:ext cx="1708150"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nvGrpSpPr>
          <p:cNvPr id="5" name="chenying0907 4"/>
          <p:cNvGrpSpPr/>
          <p:nvPr/>
        </p:nvGrpSpPr>
        <p:grpSpPr>
          <a:xfrm>
            <a:off x="1703388" y="4284911"/>
            <a:ext cx="2055812" cy="1567417"/>
            <a:chOff x="1703388" y="3787955"/>
            <a:chExt cx="2055812" cy="1567417"/>
          </a:xfrm>
        </p:grpSpPr>
        <p:sp>
          <p:nvSpPr>
            <p:cNvPr id="6" name="文本框 5"/>
            <p:cNvSpPr txBox="1"/>
            <p:nvPr/>
          </p:nvSpPr>
          <p:spPr>
            <a:xfrm>
              <a:off x="1836738" y="3787955"/>
              <a:ext cx="1827212" cy="461665"/>
            </a:xfrm>
            <a:prstGeom prst="rect">
              <a:avLst/>
            </a:prstGeom>
            <a:noFill/>
          </p:spPr>
          <p:txBody>
            <a:bodyPr>
              <a:spAutoFit/>
            </a:bodyPr>
            <a:lstStyle/>
            <a:p>
              <a:pPr algn="ctr"/>
              <a:r>
                <a:rPr lang="zh-CN" altLang="en-US" sz="2400" b="1" dirty="0" smtClean="0">
                  <a:solidFill>
                    <a:srgbClr val="005188"/>
                  </a:solidFill>
                  <a:latin typeface="方正清刻本悦宋简体" panose="02000000000000000000" pitchFamily="2" charset="-122"/>
                  <a:ea typeface="方正清刻本悦宋简体" panose="02000000000000000000" pitchFamily="2" charset="-122"/>
                </a:rPr>
                <a:t>添加标题</a:t>
              </a:r>
              <a:endParaRPr lang="zh-CN" altLang="en-US" sz="24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7" name="文本框 86"/>
            <p:cNvSpPr txBox="1">
              <a:spLocks noChangeArrowheads="1"/>
            </p:cNvSpPr>
            <p:nvPr/>
          </p:nvSpPr>
          <p:spPr bwMode="auto">
            <a:xfrm>
              <a:off x="1703388" y="4524375"/>
              <a:ext cx="2055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200" dirty="0">
                <a:solidFill>
                  <a:srgbClr val="595959"/>
                </a:solidFill>
                <a:latin typeface="方正清刻本悦宋简体" panose="02000000000000000000" pitchFamily="2" charset="-122"/>
                <a:ea typeface="方正清刻本悦宋简体" panose="02000000000000000000" pitchFamily="2" charset="-122"/>
              </a:endParaRPr>
            </a:p>
          </p:txBody>
        </p:sp>
      </p:grpSp>
      <p:sp>
        <p:nvSpPr>
          <p:cNvPr id="8" name="任意多边形 7"/>
          <p:cNvSpPr/>
          <p:nvPr/>
        </p:nvSpPr>
        <p:spPr>
          <a:xfrm>
            <a:off x="2232025" y="2894013"/>
            <a:ext cx="1079500" cy="1746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9" name="文本框 88"/>
          <p:cNvSpPr txBox="1">
            <a:spLocks noChangeArrowheads="1"/>
          </p:cNvSpPr>
          <p:nvPr/>
        </p:nvSpPr>
        <p:spPr bwMode="auto">
          <a:xfrm>
            <a:off x="2079625" y="2894013"/>
            <a:ext cx="1382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2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rPr>
              <a:t>Step 1</a:t>
            </a:r>
            <a:endParaRPr lang="zh-CN" altLang="en-US" sz="32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grpSp>
        <p:nvGrpSpPr>
          <p:cNvPr id="10" name="chenying0907 90"/>
          <p:cNvGrpSpPr/>
          <p:nvPr/>
        </p:nvGrpSpPr>
        <p:grpSpPr bwMode="auto">
          <a:xfrm>
            <a:off x="2538413" y="2195513"/>
            <a:ext cx="385762" cy="611187"/>
            <a:chOff x="5844088" y="2600655"/>
            <a:chExt cx="385904" cy="611158"/>
          </a:xfrm>
        </p:grpSpPr>
        <p:grpSp>
          <p:nvGrpSpPr>
            <p:cNvPr id="11" name="chenying0907 91"/>
            <p:cNvGrpSpPr/>
            <p:nvPr/>
          </p:nvGrpSpPr>
          <p:grpSpPr bwMode="auto">
            <a:xfrm rot="8489641">
              <a:off x="6013992" y="2653092"/>
              <a:ext cx="216000" cy="558721"/>
              <a:chOff x="6011031" y="2540000"/>
              <a:chExt cx="242182" cy="626447"/>
            </a:xfrm>
          </p:grpSpPr>
          <p:sp>
            <p:nvSpPr>
              <p:cNvPr id="13" name="任意多边形 12"/>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4" name="任意多边形 13"/>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5" name="任意多边形 14"/>
              <p:cNvSpPr/>
              <p:nvPr/>
            </p:nvSpPr>
            <p:spPr>
              <a:xfrm>
                <a:off x="6100764" y="2573365"/>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2" name="任意多边形 11"/>
            <p:cNvSpPr/>
            <p:nvPr/>
          </p:nvSpPr>
          <p:spPr>
            <a:xfrm>
              <a:off x="5844088" y="2600655"/>
              <a:ext cx="182629"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16" name="chenying0907 98"/>
          <p:cNvGrpSpPr/>
          <p:nvPr/>
        </p:nvGrpSpPr>
        <p:grpSpPr bwMode="auto">
          <a:xfrm>
            <a:off x="8948738" y="2292350"/>
            <a:ext cx="474662" cy="431800"/>
            <a:chOff x="7002966" y="4415883"/>
            <a:chExt cx="507443" cy="461687"/>
          </a:xfrm>
        </p:grpSpPr>
        <p:grpSp>
          <p:nvGrpSpPr>
            <p:cNvPr id="17" name="chenying0907 99"/>
            <p:cNvGrpSpPr/>
            <p:nvPr/>
          </p:nvGrpSpPr>
          <p:grpSpPr bwMode="auto">
            <a:xfrm>
              <a:off x="7002966" y="4415883"/>
              <a:ext cx="507443" cy="461687"/>
              <a:chOff x="7002966" y="4415883"/>
              <a:chExt cx="602999" cy="548627"/>
            </a:xfrm>
          </p:grpSpPr>
          <p:sp>
            <p:nvSpPr>
              <p:cNvPr id="22" name="任意多边形 21"/>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3" name="任意多边形 22"/>
              <p:cNvSpPr/>
              <p:nvPr/>
            </p:nvSpPr>
            <p:spPr>
              <a:xfrm>
                <a:off x="7396226" y="4776929"/>
                <a:ext cx="201672" cy="165395"/>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8" name="任意多边形 17"/>
            <p:cNvSpPr/>
            <p:nvPr/>
          </p:nvSpPr>
          <p:spPr>
            <a:xfrm>
              <a:off x="7077640" y="4605989"/>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9" name="任意多边形 18"/>
            <p:cNvSpPr/>
            <p:nvPr/>
          </p:nvSpPr>
          <p:spPr>
            <a:xfrm>
              <a:off x="7074246" y="4517726"/>
              <a:ext cx="364884"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0" name="任意多边形 19"/>
            <p:cNvSpPr/>
            <p:nvPr/>
          </p:nvSpPr>
          <p:spPr>
            <a:xfrm>
              <a:off x="7089519" y="4685767"/>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1" name="任意多边形 20"/>
            <p:cNvSpPr/>
            <p:nvPr/>
          </p:nvSpPr>
          <p:spPr>
            <a:xfrm>
              <a:off x="7081034" y="4767241"/>
              <a:ext cx="246084"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24" name="chenying0907 110"/>
          <p:cNvGrpSpPr/>
          <p:nvPr/>
        </p:nvGrpSpPr>
        <p:grpSpPr bwMode="auto">
          <a:xfrm>
            <a:off x="5707063" y="2178050"/>
            <a:ext cx="557212" cy="498475"/>
            <a:chOff x="4577745" y="4336117"/>
            <a:chExt cx="557229" cy="497597"/>
          </a:xfrm>
        </p:grpSpPr>
        <p:sp>
          <p:nvSpPr>
            <p:cNvPr id="25" name="任意多边形 24"/>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6" name="任意多边形 25"/>
            <p:cNvSpPr/>
            <p:nvPr/>
          </p:nvSpPr>
          <p:spPr>
            <a:xfrm>
              <a:off x="4611083" y="4336117"/>
              <a:ext cx="514366" cy="483335"/>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27" name="椭圆 31"/>
          <p:cNvSpPr/>
          <p:nvPr/>
        </p:nvSpPr>
        <p:spPr>
          <a:xfrm>
            <a:off x="5151438" y="1941513"/>
            <a:ext cx="1708150"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8" name="任意多边形 27"/>
          <p:cNvSpPr/>
          <p:nvPr/>
        </p:nvSpPr>
        <p:spPr>
          <a:xfrm>
            <a:off x="5465763" y="2894013"/>
            <a:ext cx="1081087" cy="1746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9" name="文本框 145"/>
          <p:cNvSpPr txBox="1">
            <a:spLocks noChangeArrowheads="1"/>
          </p:cNvSpPr>
          <p:nvPr/>
        </p:nvSpPr>
        <p:spPr bwMode="auto">
          <a:xfrm>
            <a:off x="5314156" y="2930525"/>
            <a:ext cx="1382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rPr>
              <a:t>Step </a:t>
            </a:r>
            <a:r>
              <a:rPr lang="en-US" altLang="zh-CN" sz="2800" b="1" dirty="0" smtClean="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rPr>
              <a:t>2</a:t>
            </a:r>
            <a:endParaRPr lang="zh-CN" altLang="en-US" sz="28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sp>
        <p:nvSpPr>
          <p:cNvPr id="30" name="椭圆 31"/>
          <p:cNvSpPr/>
          <p:nvPr/>
        </p:nvSpPr>
        <p:spPr>
          <a:xfrm>
            <a:off x="8332788" y="1941513"/>
            <a:ext cx="1706562"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31" name="任意多边形 30"/>
          <p:cNvSpPr/>
          <p:nvPr/>
        </p:nvSpPr>
        <p:spPr>
          <a:xfrm>
            <a:off x="8645525" y="2894013"/>
            <a:ext cx="1081088" cy="1746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32" name="文本框 157"/>
          <p:cNvSpPr txBox="1">
            <a:spLocks noChangeArrowheads="1"/>
          </p:cNvSpPr>
          <p:nvPr/>
        </p:nvSpPr>
        <p:spPr bwMode="auto">
          <a:xfrm>
            <a:off x="8494713" y="2894013"/>
            <a:ext cx="1382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rPr>
              <a:t>Step </a:t>
            </a:r>
            <a:r>
              <a:rPr lang="en-US" altLang="zh-CN" sz="2800" b="1" dirty="0" smtClean="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rPr>
              <a:t>3</a:t>
            </a:r>
            <a:endParaRPr lang="zh-CN" altLang="en-US" sz="28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grpSp>
        <p:nvGrpSpPr>
          <p:cNvPr id="33" name="chenying0907 12"/>
          <p:cNvGrpSpPr/>
          <p:nvPr/>
        </p:nvGrpSpPr>
        <p:grpSpPr bwMode="auto">
          <a:xfrm>
            <a:off x="4095750" y="2633663"/>
            <a:ext cx="565150" cy="482600"/>
            <a:chOff x="4349506" y="3098800"/>
            <a:chExt cx="565617" cy="482600"/>
          </a:xfrm>
        </p:grpSpPr>
        <p:sp>
          <p:nvSpPr>
            <p:cNvPr id="34" name="任意多边形 33"/>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35" name="任意多边形 34"/>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36" name="任意多边形 35"/>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37" name="chenying0907 166"/>
          <p:cNvGrpSpPr/>
          <p:nvPr/>
        </p:nvGrpSpPr>
        <p:grpSpPr bwMode="auto">
          <a:xfrm>
            <a:off x="7312025" y="2633663"/>
            <a:ext cx="565150" cy="482600"/>
            <a:chOff x="4349506" y="3098800"/>
            <a:chExt cx="565617" cy="482600"/>
          </a:xfrm>
        </p:grpSpPr>
        <p:sp>
          <p:nvSpPr>
            <p:cNvPr id="38" name="任意多边形 37"/>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39" name="任意多边形 38"/>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40" name="任意多边形 39"/>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41" name="chenying0907 40"/>
          <p:cNvGrpSpPr/>
          <p:nvPr/>
        </p:nvGrpSpPr>
        <p:grpSpPr>
          <a:xfrm>
            <a:off x="5072063" y="4284911"/>
            <a:ext cx="2055812" cy="1567417"/>
            <a:chOff x="5072063" y="3787955"/>
            <a:chExt cx="2055812" cy="1567417"/>
          </a:xfrm>
        </p:grpSpPr>
        <p:sp>
          <p:nvSpPr>
            <p:cNvPr id="42" name="文本框 41"/>
            <p:cNvSpPr txBox="1"/>
            <p:nvPr/>
          </p:nvSpPr>
          <p:spPr>
            <a:xfrm>
              <a:off x="5072063" y="3787955"/>
              <a:ext cx="1827212" cy="461665"/>
            </a:xfrm>
            <a:prstGeom prst="rect">
              <a:avLst/>
            </a:prstGeom>
            <a:noFill/>
          </p:spPr>
          <p:txBody>
            <a:bodyPr>
              <a:spAutoFit/>
            </a:bodyPr>
            <a:lstStyle/>
            <a:p>
              <a:pPr algn="ctr"/>
              <a:r>
                <a:rPr lang="zh-CN" altLang="en-US" sz="2400" b="1" dirty="0" smtClean="0">
                  <a:solidFill>
                    <a:srgbClr val="005188"/>
                  </a:solidFill>
                  <a:latin typeface="方正清刻本悦宋简体" panose="02000000000000000000" pitchFamily="2" charset="-122"/>
                  <a:ea typeface="方正清刻本悦宋简体" panose="02000000000000000000" pitchFamily="2" charset="-122"/>
                </a:rPr>
                <a:t>添加标题</a:t>
              </a:r>
              <a:endParaRPr lang="zh-CN" altLang="en-US" sz="24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43" name="文本框 86"/>
            <p:cNvSpPr txBox="1">
              <a:spLocks noChangeArrowheads="1"/>
            </p:cNvSpPr>
            <p:nvPr/>
          </p:nvSpPr>
          <p:spPr bwMode="auto">
            <a:xfrm>
              <a:off x="5072063" y="4524375"/>
              <a:ext cx="2055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200" dirty="0">
                <a:solidFill>
                  <a:srgbClr val="595959"/>
                </a:solidFill>
                <a:latin typeface="方正清刻本悦宋简体" panose="02000000000000000000" pitchFamily="2" charset="-122"/>
                <a:ea typeface="方正清刻本悦宋简体" panose="02000000000000000000" pitchFamily="2" charset="-122"/>
              </a:endParaRPr>
            </a:p>
          </p:txBody>
        </p:sp>
      </p:grpSp>
      <p:grpSp>
        <p:nvGrpSpPr>
          <p:cNvPr id="44" name="chenying0907 43"/>
          <p:cNvGrpSpPr/>
          <p:nvPr/>
        </p:nvGrpSpPr>
        <p:grpSpPr>
          <a:xfrm>
            <a:off x="8171656" y="4284911"/>
            <a:ext cx="2055812" cy="1573716"/>
            <a:chOff x="8171656" y="3787955"/>
            <a:chExt cx="2055812" cy="1573716"/>
          </a:xfrm>
        </p:grpSpPr>
        <p:sp>
          <p:nvSpPr>
            <p:cNvPr id="45" name="文本框 44"/>
            <p:cNvSpPr txBox="1"/>
            <p:nvPr/>
          </p:nvSpPr>
          <p:spPr>
            <a:xfrm>
              <a:off x="8251825" y="3787955"/>
              <a:ext cx="1827213" cy="461665"/>
            </a:xfrm>
            <a:prstGeom prst="rect">
              <a:avLst/>
            </a:prstGeom>
            <a:noFill/>
          </p:spPr>
          <p:txBody>
            <a:bodyPr>
              <a:spAutoFit/>
            </a:bodyPr>
            <a:lstStyle/>
            <a:p>
              <a:pPr algn="ctr"/>
              <a:r>
                <a:rPr lang="zh-CN" altLang="en-US" sz="2400" b="1" dirty="0" smtClean="0">
                  <a:solidFill>
                    <a:srgbClr val="005188"/>
                  </a:solidFill>
                  <a:latin typeface="方正清刻本悦宋简体" panose="02000000000000000000" pitchFamily="2" charset="-122"/>
                  <a:ea typeface="方正清刻本悦宋简体" panose="02000000000000000000" pitchFamily="2" charset="-122"/>
                </a:rPr>
                <a:t>添加标题</a:t>
              </a:r>
              <a:endParaRPr lang="zh-CN" altLang="en-US" sz="24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46" name="文本框 86"/>
            <p:cNvSpPr txBox="1">
              <a:spLocks noChangeArrowheads="1"/>
            </p:cNvSpPr>
            <p:nvPr/>
          </p:nvSpPr>
          <p:spPr bwMode="auto">
            <a:xfrm>
              <a:off x="8171656" y="4530674"/>
              <a:ext cx="2055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200" dirty="0">
                <a:solidFill>
                  <a:srgbClr val="595959"/>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799"/>
                            </p:stCondLst>
                            <p:childTnLst>
                              <p:par>
                                <p:cTn id="19" presetID="8" presetClass="emph" presetSubtype="0" fill="hold" grpId="1" nodeType="afterEffect">
                                  <p:stCondLst>
                                    <p:cond delay="0"/>
                                  </p:stCondLst>
                                  <p:childTnLst>
                                    <p:animRot by="21600000">
                                      <p:cBhvr>
                                        <p:cTn id="20" dur="1000" fill="hold"/>
                                        <p:tgtEl>
                                          <p:spTgt spid="4"/>
                                        </p:tgtEl>
                                        <p:attrNameLst>
                                          <p:attrName>r</p:attrName>
                                        </p:attrNameLst>
                                      </p:cBhvr>
                                    </p:animRot>
                                  </p:childTnLst>
                                </p:cTn>
                              </p:par>
                            </p:childTnLst>
                          </p:cTn>
                        </p:par>
                        <p:par>
                          <p:cTn id="21" fill="hold">
                            <p:stCondLst>
                              <p:cond delay="2799"/>
                            </p:stCondLst>
                            <p:childTnLst>
                              <p:par>
                                <p:cTn id="22" presetID="22" presetClass="entr" presetSubtype="8"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par>
                          <p:cTn id="25" fill="hold">
                            <p:stCondLst>
                              <p:cond delay="3299"/>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3799"/>
                            </p:stCondLst>
                            <p:childTnLst>
                              <p:par>
                                <p:cTn id="30" presetID="8" presetClass="emph" presetSubtype="0" fill="hold" grpId="1" nodeType="afterEffect">
                                  <p:stCondLst>
                                    <p:cond delay="0"/>
                                  </p:stCondLst>
                                  <p:childTnLst>
                                    <p:animRot by="21600000">
                                      <p:cBhvr>
                                        <p:cTn id="31" dur="1000" fill="hold"/>
                                        <p:tgtEl>
                                          <p:spTgt spid="27"/>
                                        </p:tgtEl>
                                        <p:attrNameLst>
                                          <p:attrName>r</p:attrName>
                                        </p:attrNameLst>
                                      </p:cBhvr>
                                    </p:animRot>
                                  </p:childTnLst>
                                </p:cTn>
                              </p:par>
                            </p:childTnLst>
                          </p:cTn>
                        </p:par>
                        <p:par>
                          <p:cTn id="32" fill="hold">
                            <p:stCondLst>
                              <p:cond delay="4799"/>
                            </p:stCondLst>
                            <p:childTnLst>
                              <p:par>
                                <p:cTn id="33" presetID="22" presetClass="entr" presetSubtype="8"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par>
                          <p:cTn id="36" fill="hold">
                            <p:stCondLst>
                              <p:cond delay="5299"/>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5799"/>
                            </p:stCondLst>
                            <p:childTnLst>
                              <p:par>
                                <p:cTn id="41" presetID="8" presetClass="emph" presetSubtype="0" fill="hold" grpId="1" nodeType="afterEffect">
                                  <p:stCondLst>
                                    <p:cond delay="0"/>
                                  </p:stCondLst>
                                  <p:childTnLst>
                                    <p:animRot by="21600000">
                                      <p:cBhvr>
                                        <p:cTn id="42" dur="1000" fill="hold"/>
                                        <p:tgtEl>
                                          <p:spTgt spid="30"/>
                                        </p:tgtEl>
                                        <p:attrNameLst>
                                          <p:attrName>r</p:attrName>
                                        </p:attrNameLst>
                                      </p:cBhvr>
                                    </p:animRot>
                                  </p:childTnLst>
                                </p:cTn>
                              </p:par>
                            </p:childTnLst>
                          </p:cTn>
                        </p:par>
                        <p:par>
                          <p:cTn id="43" fill="hold">
                            <p:stCondLst>
                              <p:cond delay="6799"/>
                            </p:stCondLst>
                            <p:childTnLst>
                              <p:par>
                                <p:cTn id="44" presetID="16" presetClass="entr" presetSubtype="37"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outVertical)">
                                      <p:cBhvr>
                                        <p:cTn id="46" dur="500"/>
                                        <p:tgtEl>
                                          <p:spTgt spid="8"/>
                                        </p:tgtEl>
                                      </p:cBhvr>
                                    </p:animEffect>
                                  </p:childTnLst>
                                </p:cTn>
                              </p:par>
                            </p:childTnLst>
                          </p:cTn>
                        </p:par>
                        <p:par>
                          <p:cTn id="47" fill="hold">
                            <p:stCondLst>
                              <p:cond delay="7299"/>
                            </p:stCondLst>
                            <p:childTnLst>
                              <p:par>
                                <p:cTn id="48" presetID="47"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350"/>
                                        <p:tgtEl>
                                          <p:spTgt spid="10"/>
                                        </p:tgtEl>
                                      </p:cBhvr>
                                    </p:animEffect>
                                    <p:anim calcmode="lin" valueType="num">
                                      <p:cBhvr>
                                        <p:cTn id="51" dur="350" fill="hold"/>
                                        <p:tgtEl>
                                          <p:spTgt spid="10"/>
                                        </p:tgtEl>
                                        <p:attrNameLst>
                                          <p:attrName>ppt_x</p:attrName>
                                        </p:attrNameLst>
                                      </p:cBhvr>
                                      <p:tavLst>
                                        <p:tav tm="0">
                                          <p:val>
                                            <p:strVal val="#ppt_x"/>
                                          </p:val>
                                        </p:tav>
                                        <p:tav tm="100000">
                                          <p:val>
                                            <p:strVal val="#ppt_x"/>
                                          </p:val>
                                        </p:tav>
                                      </p:tavLst>
                                    </p:anim>
                                    <p:anim calcmode="lin" valueType="num">
                                      <p:cBhvr>
                                        <p:cTn id="52" dur="350" fill="hold"/>
                                        <p:tgtEl>
                                          <p:spTgt spid="10"/>
                                        </p:tgtEl>
                                        <p:attrNameLst>
                                          <p:attrName>ppt_y</p:attrName>
                                        </p:attrNameLst>
                                      </p:cBhvr>
                                      <p:tavLst>
                                        <p:tav tm="0">
                                          <p:val>
                                            <p:strVal val="#ppt_y-.1"/>
                                          </p:val>
                                        </p:tav>
                                        <p:tav tm="100000">
                                          <p:val>
                                            <p:strVal val="#ppt_y"/>
                                          </p:val>
                                        </p:tav>
                                      </p:tavLst>
                                    </p:anim>
                                  </p:childTnLst>
                                </p:cTn>
                              </p:par>
                            </p:childTnLst>
                          </p:cTn>
                        </p:par>
                        <p:par>
                          <p:cTn id="53" fill="hold">
                            <p:stCondLst>
                              <p:cond delay="7799"/>
                            </p:stCondLst>
                            <p:childTnLst>
                              <p:par>
                                <p:cTn id="54" presetID="42"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350"/>
                                        <p:tgtEl>
                                          <p:spTgt spid="9"/>
                                        </p:tgtEl>
                                      </p:cBhvr>
                                    </p:animEffect>
                                    <p:anim calcmode="lin" valueType="num">
                                      <p:cBhvr>
                                        <p:cTn id="57" dur="350" fill="hold"/>
                                        <p:tgtEl>
                                          <p:spTgt spid="9"/>
                                        </p:tgtEl>
                                        <p:attrNameLst>
                                          <p:attrName>ppt_x</p:attrName>
                                        </p:attrNameLst>
                                      </p:cBhvr>
                                      <p:tavLst>
                                        <p:tav tm="0">
                                          <p:val>
                                            <p:strVal val="#ppt_x"/>
                                          </p:val>
                                        </p:tav>
                                        <p:tav tm="100000">
                                          <p:val>
                                            <p:strVal val="#ppt_x"/>
                                          </p:val>
                                        </p:tav>
                                      </p:tavLst>
                                    </p:anim>
                                    <p:anim calcmode="lin" valueType="num">
                                      <p:cBhvr>
                                        <p:cTn id="58" dur="350" fill="hold"/>
                                        <p:tgtEl>
                                          <p:spTgt spid="9"/>
                                        </p:tgtEl>
                                        <p:attrNameLst>
                                          <p:attrName>ppt_y</p:attrName>
                                        </p:attrNameLst>
                                      </p:cBhvr>
                                      <p:tavLst>
                                        <p:tav tm="0">
                                          <p:val>
                                            <p:strVal val="#ppt_y+.1"/>
                                          </p:val>
                                        </p:tav>
                                        <p:tav tm="100000">
                                          <p:val>
                                            <p:strVal val="#ppt_y"/>
                                          </p:val>
                                        </p:tav>
                                      </p:tavLst>
                                    </p:anim>
                                  </p:childTnLst>
                                </p:cTn>
                              </p:par>
                            </p:childTnLst>
                          </p:cTn>
                        </p:par>
                        <p:par>
                          <p:cTn id="59" fill="hold">
                            <p:stCondLst>
                              <p:cond delay="8299"/>
                            </p:stCondLst>
                            <p:childTnLst>
                              <p:par>
                                <p:cTn id="60" presetID="42" presetClass="entr" presetSubtype="0"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750"/>
                                        <p:tgtEl>
                                          <p:spTgt spid="5"/>
                                        </p:tgtEl>
                                      </p:cBhvr>
                                    </p:animEffect>
                                    <p:anim calcmode="lin" valueType="num">
                                      <p:cBhvr>
                                        <p:cTn id="63" dur="750" fill="hold"/>
                                        <p:tgtEl>
                                          <p:spTgt spid="5"/>
                                        </p:tgtEl>
                                        <p:attrNameLst>
                                          <p:attrName>ppt_x</p:attrName>
                                        </p:attrNameLst>
                                      </p:cBhvr>
                                      <p:tavLst>
                                        <p:tav tm="0">
                                          <p:val>
                                            <p:strVal val="#ppt_x"/>
                                          </p:val>
                                        </p:tav>
                                        <p:tav tm="100000">
                                          <p:val>
                                            <p:strVal val="#ppt_x"/>
                                          </p:val>
                                        </p:tav>
                                      </p:tavLst>
                                    </p:anim>
                                    <p:anim calcmode="lin" valueType="num">
                                      <p:cBhvr>
                                        <p:cTn id="64" dur="750" fill="hold"/>
                                        <p:tgtEl>
                                          <p:spTgt spid="5"/>
                                        </p:tgtEl>
                                        <p:attrNameLst>
                                          <p:attrName>ppt_y</p:attrName>
                                        </p:attrNameLst>
                                      </p:cBhvr>
                                      <p:tavLst>
                                        <p:tav tm="0">
                                          <p:val>
                                            <p:strVal val="#ppt_y+.1"/>
                                          </p:val>
                                        </p:tav>
                                        <p:tav tm="100000">
                                          <p:val>
                                            <p:strVal val="#ppt_y"/>
                                          </p:val>
                                        </p:tav>
                                      </p:tavLst>
                                    </p:anim>
                                  </p:childTnLst>
                                </p:cTn>
                              </p:par>
                            </p:childTnLst>
                          </p:cTn>
                        </p:par>
                        <p:par>
                          <p:cTn id="65" fill="hold">
                            <p:stCondLst>
                              <p:cond delay="9299"/>
                            </p:stCondLst>
                            <p:childTnLst>
                              <p:par>
                                <p:cTn id="66" presetID="16" presetClass="entr" presetSubtype="37"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arn(outVertical)">
                                      <p:cBhvr>
                                        <p:cTn id="68" dur="500"/>
                                        <p:tgtEl>
                                          <p:spTgt spid="28"/>
                                        </p:tgtEl>
                                      </p:cBhvr>
                                    </p:animEffect>
                                  </p:childTnLst>
                                </p:cTn>
                              </p:par>
                            </p:childTnLst>
                          </p:cTn>
                        </p:par>
                        <p:par>
                          <p:cTn id="69" fill="hold">
                            <p:stCondLst>
                              <p:cond delay="9799"/>
                            </p:stCondLst>
                            <p:childTnLst>
                              <p:par>
                                <p:cTn id="70" presetID="47" presetClass="entr" presetSubtype="0"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350"/>
                                        <p:tgtEl>
                                          <p:spTgt spid="24"/>
                                        </p:tgtEl>
                                      </p:cBhvr>
                                    </p:animEffect>
                                    <p:anim calcmode="lin" valueType="num">
                                      <p:cBhvr>
                                        <p:cTn id="73" dur="350" fill="hold"/>
                                        <p:tgtEl>
                                          <p:spTgt spid="24"/>
                                        </p:tgtEl>
                                        <p:attrNameLst>
                                          <p:attrName>ppt_x</p:attrName>
                                        </p:attrNameLst>
                                      </p:cBhvr>
                                      <p:tavLst>
                                        <p:tav tm="0">
                                          <p:val>
                                            <p:strVal val="#ppt_x"/>
                                          </p:val>
                                        </p:tav>
                                        <p:tav tm="100000">
                                          <p:val>
                                            <p:strVal val="#ppt_x"/>
                                          </p:val>
                                        </p:tav>
                                      </p:tavLst>
                                    </p:anim>
                                    <p:anim calcmode="lin" valueType="num">
                                      <p:cBhvr>
                                        <p:cTn id="74" dur="350" fill="hold"/>
                                        <p:tgtEl>
                                          <p:spTgt spid="24"/>
                                        </p:tgtEl>
                                        <p:attrNameLst>
                                          <p:attrName>ppt_y</p:attrName>
                                        </p:attrNameLst>
                                      </p:cBhvr>
                                      <p:tavLst>
                                        <p:tav tm="0">
                                          <p:val>
                                            <p:strVal val="#ppt_y-.1"/>
                                          </p:val>
                                        </p:tav>
                                        <p:tav tm="100000">
                                          <p:val>
                                            <p:strVal val="#ppt_y"/>
                                          </p:val>
                                        </p:tav>
                                      </p:tavLst>
                                    </p:anim>
                                  </p:childTnLst>
                                </p:cTn>
                              </p:par>
                            </p:childTnLst>
                          </p:cTn>
                        </p:par>
                        <p:par>
                          <p:cTn id="75" fill="hold">
                            <p:stCondLst>
                              <p:cond delay="10299"/>
                            </p:stCondLst>
                            <p:childTnLst>
                              <p:par>
                                <p:cTn id="76" presetID="42" presetClass="entr" presetSubtype="0" fill="hold" grpId="0"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350"/>
                                        <p:tgtEl>
                                          <p:spTgt spid="29"/>
                                        </p:tgtEl>
                                      </p:cBhvr>
                                    </p:animEffect>
                                    <p:anim calcmode="lin" valueType="num">
                                      <p:cBhvr>
                                        <p:cTn id="79" dur="350" fill="hold"/>
                                        <p:tgtEl>
                                          <p:spTgt spid="29"/>
                                        </p:tgtEl>
                                        <p:attrNameLst>
                                          <p:attrName>ppt_x</p:attrName>
                                        </p:attrNameLst>
                                      </p:cBhvr>
                                      <p:tavLst>
                                        <p:tav tm="0">
                                          <p:val>
                                            <p:strVal val="#ppt_x"/>
                                          </p:val>
                                        </p:tav>
                                        <p:tav tm="100000">
                                          <p:val>
                                            <p:strVal val="#ppt_x"/>
                                          </p:val>
                                        </p:tav>
                                      </p:tavLst>
                                    </p:anim>
                                    <p:anim calcmode="lin" valueType="num">
                                      <p:cBhvr>
                                        <p:cTn id="80" dur="350" fill="hold"/>
                                        <p:tgtEl>
                                          <p:spTgt spid="29"/>
                                        </p:tgtEl>
                                        <p:attrNameLst>
                                          <p:attrName>ppt_y</p:attrName>
                                        </p:attrNameLst>
                                      </p:cBhvr>
                                      <p:tavLst>
                                        <p:tav tm="0">
                                          <p:val>
                                            <p:strVal val="#ppt_y+.1"/>
                                          </p:val>
                                        </p:tav>
                                        <p:tav tm="100000">
                                          <p:val>
                                            <p:strVal val="#ppt_y"/>
                                          </p:val>
                                        </p:tav>
                                      </p:tavLst>
                                    </p:anim>
                                  </p:childTnLst>
                                </p:cTn>
                              </p:par>
                            </p:childTnLst>
                          </p:cTn>
                        </p:par>
                        <p:par>
                          <p:cTn id="81" fill="hold">
                            <p:stCondLst>
                              <p:cond delay="10799"/>
                            </p:stCondLst>
                            <p:childTnLst>
                              <p:par>
                                <p:cTn id="82" presetID="42" presetClass="entr" presetSubtype="0" fill="hold"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750"/>
                                        <p:tgtEl>
                                          <p:spTgt spid="41"/>
                                        </p:tgtEl>
                                      </p:cBhvr>
                                    </p:animEffect>
                                    <p:anim calcmode="lin" valueType="num">
                                      <p:cBhvr>
                                        <p:cTn id="85" dur="750" fill="hold"/>
                                        <p:tgtEl>
                                          <p:spTgt spid="41"/>
                                        </p:tgtEl>
                                        <p:attrNameLst>
                                          <p:attrName>ppt_x</p:attrName>
                                        </p:attrNameLst>
                                      </p:cBhvr>
                                      <p:tavLst>
                                        <p:tav tm="0">
                                          <p:val>
                                            <p:strVal val="#ppt_x"/>
                                          </p:val>
                                        </p:tav>
                                        <p:tav tm="100000">
                                          <p:val>
                                            <p:strVal val="#ppt_x"/>
                                          </p:val>
                                        </p:tav>
                                      </p:tavLst>
                                    </p:anim>
                                    <p:anim calcmode="lin" valueType="num">
                                      <p:cBhvr>
                                        <p:cTn id="86" dur="750" fill="hold"/>
                                        <p:tgtEl>
                                          <p:spTgt spid="41"/>
                                        </p:tgtEl>
                                        <p:attrNameLst>
                                          <p:attrName>ppt_y</p:attrName>
                                        </p:attrNameLst>
                                      </p:cBhvr>
                                      <p:tavLst>
                                        <p:tav tm="0">
                                          <p:val>
                                            <p:strVal val="#ppt_y+.1"/>
                                          </p:val>
                                        </p:tav>
                                        <p:tav tm="100000">
                                          <p:val>
                                            <p:strVal val="#ppt_y"/>
                                          </p:val>
                                        </p:tav>
                                      </p:tavLst>
                                    </p:anim>
                                  </p:childTnLst>
                                </p:cTn>
                              </p:par>
                            </p:childTnLst>
                          </p:cTn>
                        </p:par>
                        <p:par>
                          <p:cTn id="87" fill="hold">
                            <p:stCondLst>
                              <p:cond delay="11799"/>
                            </p:stCondLst>
                            <p:childTnLst>
                              <p:par>
                                <p:cTn id="88" presetID="16" presetClass="entr" presetSubtype="37"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barn(outVertical)">
                                      <p:cBhvr>
                                        <p:cTn id="90" dur="500"/>
                                        <p:tgtEl>
                                          <p:spTgt spid="31"/>
                                        </p:tgtEl>
                                      </p:cBhvr>
                                    </p:animEffect>
                                  </p:childTnLst>
                                </p:cTn>
                              </p:par>
                            </p:childTnLst>
                          </p:cTn>
                        </p:par>
                        <p:par>
                          <p:cTn id="91" fill="hold">
                            <p:stCondLst>
                              <p:cond delay="12299"/>
                            </p:stCondLst>
                            <p:childTnLst>
                              <p:par>
                                <p:cTn id="92" presetID="47" presetClass="entr" presetSubtype="0" fill="hold"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350"/>
                                        <p:tgtEl>
                                          <p:spTgt spid="16"/>
                                        </p:tgtEl>
                                      </p:cBhvr>
                                    </p:animEffect>
                                    <p:anim calcmode="lin" valueType="num">
                                      <p:cBhvr>
                                        <p:cTn id="95" dur="350" fill="hold"/>
                                        <p:tgtEl>
                                          <p:spTgt spid="16"/>
                                        </p:tgtEl>
                                        <p:attrNameLst>
                                          <p:attrName>ppt_x</p:attrName>
                                        </p:attrNameLst>
                                      </p:cBhvr>
                                      <p:tavLst>
                                        <p:tav tm="0">
                                          <p:val>
                                            <p:strVal val="#ppt_x"/>
                                          </p:val>
                                        </p:tav>
                                        <p:tav tm="100000">
                                          <p:val>
                                            <p:strVal val="#ppt_x"/>
                                          </p:val>
                                        </p:tav>
                                      </p:tavLst>
                                    </p:anim>
                                    <p:anim calcmode="lin" valueType="num">
                                      <p:cBhvr>
                                        <p:cTn id="96" dur="350" fill="hold"/>
                                        <p:tgtEl>
                                          <p:spTgt spid="16"/>
                                        </p:tgtEl>
                                        <p:attrNameLst>
                                          <p:attrName>ppt_y</p:attrName>
                                        </p:attrNameLst>
                                      </p:cBhvr>
                                      <p:tavLst>
                                        <p:tav tm="0">
                                          <p:val>
                                            <p:strVal val="#ppt_y-.1"/>
                                          </p:val>
                                        </p:tav>
                                        <p:tav tm="100000">
                                          <p:val>
                                            <p:strVal val="#ppt_y"/>
                                          </p:val>
                                        </p:tav>
                                      </p:tavLst>
                                    </p:anim>
                                  </p:childTnLst>
                                </p:cTn>
                              </p:par>
                            </p:childTnLst>
                          </p:cTn>
                        </p:par>
                        <p:par>
                          <p:cTn id="97" fill="hold">
                            <p:stCondLst>
                              <p:cond delay="12799"/>
                            </p:stCondLst>
                            <p:childTnLst>
                              <p:par>
                                <p:cTn id="98" presetID="42" presetClass="entr" presetSubtype="0" fill="hold" grpId="0" nodeType="after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350"/>
                                        <p:tgtEl>
                                          <p:spTgt spid="32"/>
                                        </p:tgtEl>
                                      </p:cBhvr>
                                    </p:animEffect>
                                    <p:anim calcmode="lin" valueType="num">
                                      <p:cBhvr>
                                        <p:cTn id="101" dur="350" fill="hold"/>
                                        <p:tgtEl>
                                          <p:spTgt spid="32"/>
                                        </p:tgtEl>
                                        <p:attrNameLst>
                                          <p:attrName>ppt_x</p:attrName>
                                        </p:attrNameLst>
                                      </p:cBhvr>
                                      <p:tavLst>
                                        <p:tav tm="0">
                                          <p:val>
                                            <p:strVal val="#ppt_x"/>
                                          </p:val>
                                        </p:tav>
                                        <p:tav tm="100000">
                                          <p:val>
                                            <p:strVal val="#ppt_x"/>
                                          </p:val>
                                        </p:tav>
                                      </p:tavLst>
                                    </p:anim>
                                    <p:anim calcmode="lin" valueType="num">
                                      <p:cBhvr>
                                        <p:cTn id="102" dur="350" fill="hold"/>
                                        <p:tgtEl>
                                          <p:spTgt spid="32"/>
                                        </p:tgtEl>
                                        <p:attrNameLst>
                                          <p:attrName>ppt_y</p:attrName>
                                        </p:attrNameLst>
                                      </p:cBhvr>
                                      <p:tavLst>
                                        <p:tav tm="0">
                                          <p:val>
                                            <p:strVal val="#ppt_y+.1"/>
                                          </p:val>
                                        </p:tav>
                                        <p:tav tm="100000">
                                          <p:val>
                                            <p:strVal val="#ppt_y"/>
                                          </p:val>
                                        </p:tav>
                                      </p:tavLst>
                                    </p:anim>
                                  </p:childTnLst>
                                </p:cTn>
                              </p:par>
                            </p:childTnLst>
                          </p:cTn>
                        </p:par>
                        <p:par>
                          <p:cTn id="103" fill="hold">
                            <p:stCondLst>
                              <p:cond delay="13299"/>
                            </p:stCondLst>
                            <p:childTnLst>
                              <p:par>
                                <p:cTn id="104" presetID="42" presetClass="entr" presetSubtype="0" fill="hold"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750"/>
                                        <p:tgtEl>
                                          <p:spTgt spid="44"/>
                                        </p:tgtEl>
                                      </p:cBhvr>
                                    </p:animEffect>
                                    <p:anim calcmode="lin" valueType="num">
                                      <p:cBhvr>
                                        <p:cTn id="107" dur="750" fill="hold"/>
                                        <p:tgtEl>
                                          <p:spTgt spid="44"/>
                                        </p:tgtEl>
                                        <p:attrNameLst>
                                          <p:attrName>ppt_x</p:attrName>
                                        </p:attrNameLst>
                                      </p:cBhvr>
                                      <p:tavLst>
                                        <p:tav tm="0">
                                          <p:val>
                                            <p:strVal val="#ppt_x"/>
                                          </p:val>
                                        </p:tav>
                                        <p:tav tm="100000">
                                          <p:val>
                                            <p:strVal val="#ppt_x"/>
                                          </p:val>
                                        </p:tav>
                                      </p:tavLst>
                                    </p:anim>
                                    <p:anim calcmode="lin" valueType="num">
                                      <p:cBhvr>
                                        <p:cTn id="108" dur="7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animBg="1"/>
      <p:bldP spid="4" grpId="1" animBg="1"/>
      <p:bldP spid="8" grpId="0" animBg="1"/>
      <p:bldP spid="9" grpId="0"/>
      <p:bldP spid="27" grpId="0" animBg="1"/>
      <p:bldP spid="27" grpId="1" animBg="1"/>
      <p:bldP spid="28" grpId="0" animBg="1"/>
      <p:bldP spid="29" grpId="0"/>
      <p:bldP spid="30" grpId="0" animBg="1"/>
      <p:bldP spid="30" grpId="1" animBg="1"/>
      <p:bldP spid="31" grpId="0" animBg="1"/>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教学过程</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课堂实施</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2" name="矩形 41"/>
          <p:cNvSpPr>
            <a:spLocks noChangeArrowheads="1"/>
          </p:cNvSpPr>
          <p:nvPr/>
        </p:nvSpPr>
        <p:spPr bwMode="auto">
          <a:xfrm>
            <a:off x="1170811" y="4197180"/>
            <a:ext cx="2381251" cy="830997"/>
          </a:xfrm>
          <a:prstGeom prst="rect">
            <a:avLst/>
          </a:prstGeom>
          <a:noFill/>
          <a:ln w="9525">
            <a:noFill/>
            <a:miter lim="800000"/>
          </a:ln>
        </p:spPr>
        <p:txBody>
          <a:bodyPr>
            <a:spAutoFit/>
          </a:bodyPr>
          <a:lstStyle/>
          <a:p>
            <a:pPr algn="ctr">
              <a:lnSpc>
                <a:spcPct val="100000"/>
              </a:lnSpc>
              <a:spcBef>
                <a:spcPct val="0"/>
              </a:spcBef>
              <a:buNone/>
            </a:pPr>
            <a:r>
              <a:rPr lang="zh-CN" altLang="en-US" sz="1600" dirty="0">
                <a:solidFill>
                  <a:schemeClr val="tx1">
                    <a:lumMod val="50000"/>
                    <a:lumOff val="50000"/>
                  </a:schemeClr>
                </a:solidFill>
                <a:latin typeface="方正静蕾简体" panose="03000509000000000000" pitchFamily="65" charset="-122"/>
                <a:ea typeface="方正静蕾简体" panose="03000509000000000000" pitchFamily="65" charset="-122"/>
                <a:cs typeface="方正静蕾简体" panose="03000509000000000000" pitchFamily="65" charset="-122"/>
                <a:sym typeface="微软雅黑" panose="020B0503020204020204" pitchFamily="34" charset="-122"/>
              </a:rPr>
              <a:t>在此录入上述图表的描述说明，在此录入上述图表的综合描述说明</a:t>
            </a:r>
            <a:r>
              <a:rPr lang="zh-CN" altLang="en-US" sz="1600" dirty="0" smtClean="0">
                <a:solidFill>
                  <a:schemeClr val="tx1">
                    <a:lumMod val="50000"/>
                    <a:lumOff val="50000"/>
                  </a:schemeClr>
                </a:solidFill>
                <a:latin typeface="方正静蕾简体" panose="03000509000000000000" pitchFamily="65" charset="-122"/>
                <a:ea typeface="方正静蕾简体" panose="03000509000000000000" pitchFamily="65" charset="-122"/>
                <a:cs typeface="方正静蕾简体" panose="03000509000000000000" pitchFamily="65" charset="-122"/>
                <a:sym typeface="微软雅黑" panose="020B0503020204020204" pitchFamily="34" charset="-122"/>
              </a:rPr>
              <a:t>。</a:t>
            </a:r>
            <a:endParaRPr lang="zh-CN" altLang="en-US" sz="1600" dirty="0">
              <a:solidFill>
                <a:schemeClr val="tx1">
                  <a:lumMod val="50000"/>
                  <a:lumOff val="50000"/>
                </a:schemeClr>
              </a:solidFill>
              <a:latin typeface="方正静蕾简体" panose="03000509000000000000" pitchFamily="65" charset="-122"/>
              <a:ea typeface="方正静蕾简体" panose="03000509000000000000" pitchFamily="65" charset="-122"/>
              <a:cs typeface="方正静蕾简体" panose="03000509000000000000" pitchFamily="65" charset="-122"/>
              <a:sym typeface="微软雅黑" panose="020B0503020204020204" pitchFamily="34" charset="-122"/>
            </a:endParaRPr>
          </a:p>
        </p:txBody>
      </p:sp>
      <p:sp>
        <p:nvSpPr>
          <p:cNvPr id="13" name="TextBox 43"/>
          <p:cNvSpPr txBox="1">
            <a:spLocks noChangeArrowheads="1"/>
          </p:cNvSpPr>
          <p:nvPr/>
        </p:nvSpPr>
        <p:spPr bwMode="auto">
          <a:xfrm>
            <a:off x="1932834" y="3251301"/>
            <a:ext cx="1285854" cy="994888"/>
          </a:xfrm>
          <a:prstGeom prst="rect">
            <a:avLst/>
          </a:prstGeom>
          <a:noFill/>
          <a:ln w="9525">
            <a:noFill/>
            <a:miter lim="800000"/>
          </a:ln>
        </p:spPr>
        <p:txBody>
          <a:bodyPr wrap="square">
            <a:spAutoFit/>
          </a:bodyPr>
          <a:lstStyle/>
          <a:p>
            <a:r>
              <a:rPr lang="en-US" altLang="zh-CN" sz="5865" dirty="0">
                <a:solidFill>
                  <a:srgbClr val="634923"/>
                </a:solidFill>
                <a:latin typeface="方正静蕾简体" panose="03000509000000000000" pitchFamily="65" charset="-122"/>
                <a:ea typeface="方正静蕾简体" panose="03000509000000000000" pitchFamily="65" charset="-122"/>
              </a:rPr>
              <a:t>01</a:t>
            </a:r>
            <a:endParaRPr lang="zh-CN" altLang="en-US" sz="5865" dirty="0">
              <a:solidFill>
                <a:srgbClr val="634923"/>
              </a:solidFill>
              <a:latin typeface="方正静蕾简体" panose="03000509000000000000" pitchFamily="65" charset="-122"/>
              <a:ea typeface="方正静蕾简体" panose="03000509000000000000" pitchFamily="65" charset="-122"/>
            </a:endParaRPr>
          </a:p>
        </p:txBody>
      </p:sp>
      <p:sp>
        <p:nvSpPr>
          <p:cNvPr id="14" name="TextBox 45"/>
          <p:cNvSpPr txBox="1">
            <a:spLocks noChangeArrowheads="1"/>
          </p:cNvSpPr>
          <p:nvPr/>
        </p:nvSpPr>
        <p:spPr bwMode="auto">
          <a:xfrm>
            <a:off x="4409321" y="3251299"/>
            <a:ext cx="1186807" cy="994888"/>
          </a:xfrm>
          <a:prstGeom prst="rect">
            <a:avLst/>
          </a:prstGeom>
          <a:noFill/>
          <a:ln w="9525">
            <a:noFill/>
            <a:miter lim="800000"/>
          </a:ln>
        </p:spPr>
        <p:txBody>
          <a:bodyPr wrap="square">
            <a:spAutoFit/>
          </a:bodyPr>
          <a:lstStyle/>
          <a:p>
            <a:r>
              <a:rPr lang="en-US" altLang="zh-CN" sz="5865" dirty="0">
                <a:solidFill>
                  <a:srgbClr val="634923"/>
                </a:solidFill>
                <a:latin typeface="方正静蕾简体" panose="03000509000000000000" pitchFamily="65" charset="-122"/>
                <a:ea typeface="方正静蕾简体" panose="03000509000000000000" pitchFamily="65" charset="-122"/>
              </a:rPr>
              <a:t>02</a:t>
            </a:r>
            <a:endParaRPr lang="zh-CN" altLang="en-US" sz="5865" dirty="0">
              <a:solidFill>
                <a:srgbClr val="634923"/>
              </a:solidFill>
              <a:latin typeface="方正静蕾简体" panose="03000509000000000000" pitchFamily="65" charset="-122"/>
              <a:ea typeface="方正静蕾简体" panose="03000509000000000000" pitchFamily="65" charset="-122"/>
            </a:endParaRPr>
          </a:p>
        </p:txBody>
      </p:sp>
      <p:sp>
        <p:nvSpPr>
          <p:cNvPr id="15" name="TextBox 47"/>
          <p:cNvSpPr txBox="1">
            <a:spLocks noChangeArrowheads="1"/>
          </p:cNvSpPr>
          <p:nvPr/>
        </p:nvSpPr>
        <p:spPr bwMode="auto">
          <a:xfrm>
            <a:off x="6981089" y="3251299"/>
            <a:ext cx="1230223" cy="994888"/>
          </a:xfrm>
          <a:prstGeom prst="rect">
            <a:avLst/>
          </a:prstGeom>
          <a:noFill/>
          <a:ln w="9525">
            <a:noFill/>
            <a:miter lim="800000"/>
          </a:ln>
        </p:spPr>
        <p:txBody>
          <a:bodyPr wrap="square">
            <a:spAutoFit/>
          </a:bodyPr>
          <a:lstStyle/>
          <a:p>
            <a:r>
              <a:rPr lang="en-US" altLang="zh-CN" sz="5865" dirty="0">
                <a:solidFill>
                  <a:srgbClr val="634923"/>
                </a:solidFill>
                <a:latin typeface="方正静蕾简体" panose="03000509000000000000" pitchFamily="65" charset="-122"/>
                <a:ea typeface="方正静蕾简体" panose="03000509000000000000" pitchFamily="65" charset="-122"/>
              </a:rPr>
              <a:t>03</a:t>
            </a:r>
            <a:endParaRPr lang="zh-CN" altLang="en-US" sz="5865" dirty="0">
              <a:solidFill>
                <a:srgbClr val="634923"/>
              </a:solidFill>
              <a:latin typeface="方正静蕾简体" panose="03000509000000000000" pitchFamily="65" charset="-122"/>
              <a:ea typeface="方正静蕾简体" panose="03000509000000000000" pitchFamily="65" charset="-122"/>
            </a:endParaRPr>
          </a:p>
        </p:txBody>
      </p:sp>
      <p:sp>
        <p:nvSpPr>
          <p:cNvPr id="16" name="TextBox 49"/>
          <p:cNvSpPr txBox="1">
            <a:spLocks noChangeArrowheads="1"/>
          </p:cNvSpPr>
          <p:nvPr/>
        </p:nvSpPr>
        <p:spPr bwMode="auto">
          <a:xfrm>
            <a:off x="9457607" y="3251299"/>
            <a:ext cx="1057993" cy="994888"/>
          </a:xfrm>
          <a:prstGeom prst="rect">
            <a:avLst/>
          </a:prstGeom>
          <a:noFill/>
          <a:ln w="9525">
            <a:noFill/>
            <a:miter lim="800000"/>
          </a:ln>
        </p:spPr>
        <p:txBody>
          <a:bodyPr wrap="square">
            <a:spAutoFit/>
          </a:bodyPr>
          <a:lstStyle/>
          <a:p>
            <a:r>
              <a:rPr lang="en-US" altLang="zh-CN" sz="5865" dirty="0">
                <a:solidFill>
                  <a:srgbClr val="634923"/>
                </a:solidFill>
                <a:latin typeface="方正静蕾简体" panose="03000509000000000000" pitchFamily="65" charset="-122"/>
                <a:ea typeface="方正静蕾简体" panose="03000509000000000000" pitchFamily="65" charset="-122"/>
              </a:rPr>
              <a:t>04</a:t>
            </a:r>
            <a:endParaRPr lang="zh-CN" altLang="en-US" sz="5865" dirty="0">
              <a:solidFill>
                <a:srgbClr val="634923"/>
              </a:solidFill>
              <a:latin typeface="方正静蕾简体" panose="03000509000000000000" pitchFamily="65" charset="-122"/>
              <a:ea typeface="方正静蕾简体" panose="03000509000000000000" pitchFamily="65" charset="-122"/>
            </a:endParaRPr>
          </a:p>
        </p:txBody>
      </p:sp>
      <p:sp>
        <p:nvSpPr>
          <p:cNvPr id="17" name="矩形 25"/>
          <p:cNvSpPr>
            <a:spLocks noChangeArrowheads="1"/>
          </p:cNvSpPr>
          <p:nvPr/>
        </p:nvSpPr>
        <p:spPr bwMode="auto">
          <a:xfrm>
            <a:off x="3954248" y="4214383"/>
            <a:ext cx="2381249" cy="830997"/>
          </a:xfrm>
          <a:prstGeom prst="rect">
            <a:avLst/>
          </a:prstGeom>
          <a:noFill/>
          <a:ln w="9525">
            <a:noFill/>
            <a:miter lim="800000"/>
          </a:ln>
        </p:spPr>
        <p:txBody>
          <a:bodyPr>
            <a:spAutoFit/>
          </a:bodyPr>
          <a:lstStyle/>
          <a:p>
            <a:pPr algn="ctr">
              <a:lnSpc>
                <a:spcPct val="100000"/>
              </a:lnSpc>
              <a:spcBef>
                <a:spcPct val="0"/>
              </a:spcBef>
              <a:buNone/>
            </a:pPr>
            <a:r>
              <a:rPr lang="zh-CN" altLang="en-US" sz="1600" dirty="0">
                <a:solidFill>
                  <a:schemeClr val="tx1">
                    <a:lumMod val="50000"/>
                    <a:lumOff val="50000"/>
                  </a:schemeClr>
                </a:solidFill>
                <a:latin typeface="方正静蕾简体" panose="03000509000000000000" pitchFamily="65" charset="-122"/>
                <a:ea typeface="方正静蕾简体" panose="03000509000000000000" pitchFamily="65" charset="-122"/>
                <a:cs typeface="方正静蕾简体" panose="03000509000000000000" pitchFamily="65" charset="-122"/>
                <a:sym typeface="微软雅黑" panose="020B0503020204020204" pitchFamily="34" charset="-122"/>
              </a:rPr>
              <a:t>在此录入上述图表的描述说明，在此录入上述图表的综合描述说明。</a:t>
            </a:r>
          </a:p>
        </p:txBody>
      </p:sp>
      <p:sp>
        <p:nvSpPr>
          <p:cNvPr id="18" name="矩形 26"/>
          <p:cNvSpPr>
            <a:spLocks noChangeArrowheads="1"/>
          </p:cNvSpPr>
          <p:nvPr/>
        </p:nvSpPr>
        <p:spPr bwMode="auto">
          <a:xfrm>
            <a:off x="6547163" y="4214383"/>
            <a:ext cx="2381251" cy="1077218"/>
          </a:xfrm>
          <a:prstGeom prst="rect">
            <a:avLst/>
          </a:prstGeom>
          <a:noFill/>
          <a:ln w="9525">
            <a:noFill/>
            <a:miter lim="800000"/>
          </a:ln>
        </p:spPr>
        <p:txBody>
          <a:bodyPr>
            <a:spAutoFit/>
          </a:bodyPr>
          <a:lstStyle/>
          <a:p>
            <a:pPr algn="ctr">
              <a:lnSpc>
                <a:spcPct val="100000"/>
              </a:lnSpc>
              <a:spcBef>
                <a:spcPct val="0"/>
              </a:spcBef>
              <a:buNone/>
            </a:pPr>
            <a:r>
              <a:rPr lang="zh-CN" altLang="en-US" sz="1600" dirty="0">
                <a:solidFill>
                  <a:schemeClr val="tx1">
                    <a:lumMod val="50000"/>
                    <a:lumOff val="50000"/>
                  </a:schemeClr>
                </a:solidFill>
                <a:latin typeface="方正静蕾简体" panose="03000509000000000000" pitchFamily="65" charset="-122"/>
                <a:ea typeface="方正静蕾简体" panose="03000509000000000000" pitchFamily="65" charset="-122"/>
                <a:cs typeface="方正静蕾简体" panose="03000509000000000000" pitchFamily="65" charset="-122"/>
                <a:sym typeface="微软雅黑" panose="020B0503020204020204" pitchFamily="34" charset="-122"/>
              </a:rPr>
              <a:t>在此录入上述图表的描述说明，在此录入上述图表的综合描述说明。</a:t>
            </a:r>
          </a:p>
          <a:p>
            <a:pPr algn="ctr">
              <a:lnSpc>
                <a:spcPct val="100000"/>
              </a:lnSpc>
              <a:spcBef>
                <a:spcPct val="0"/>
              </a:spcBef>
              <a:buNone/>
            </a:pPr>
            <a:r>
              <a:rPr lang="zh-CN" altLang="en-US" sz="1600" dirty="0" smtClean="0">
                <a:solidFill>
                  <a:schemeClr val="tx1">
                    <a:lumMod val="50000"/>
                    <a:lumOff val="50000"/>
                  </a:schemeClr>
                </a:solidFill>
                <a:latin typeface="方正静蕾简体" panose="03000509000000000000" pitchFamily="65" charset="-122"/>
                <a:ea typeface="方正静蕾简体" panose="03000509000000000000" pitchFamily="65" charset="-122"/>
                <a:cs typeface="方正静蕾简体" panose="03000509000000000000" pitchFamily="65" charset="-122"/>
                <a:sym typeface="微软雅黑" panose="020B0503020204020204" pitchFamily="34" charset="-122"/>
              </a:rPr>
              <a:t>。</a:t>
            </a:r>
            <a:endParaRPr lang="zh-CN" altLang="en-US" sz="1600" dirty="0">
              <a:solidFill>
                <a:schemeClr val="tx1">
                  <a:lumMod val="50000"/>
                  <a:lumOff val="50000"/>
                </a:schemeClr>
              </a:solidFill>
              <a:latin typeface="方正静蕾简体" panose="03000509000000000000" pitchFamily="65" charset="-122"/>
              <a:ea typeface="方正静蕾简体" panose="03000509000000000000" pitchFamily="65" charset="-122"/>
              <a:cs typeface="方正静蕾简体" panose="03000509000000000000" pitchFamily="65" charset="-122"/>
              <a:sym typeface="微软雅黑" panose="020B0503020204020204" pitchFamily="34" charset="-122"/>
            </a:endParaRPr>
          </a:p>
        </p:txBody>
      </p:sp>
      <p:sp>
        <p:nvSpPr>
          <p:cNvPr id="19" name="矩形 27"/>
          <p:cNvSpPr>
            <a:spLocks noChangeArrowheads="1"/>
          </p:cNvSpPr>
          <p:nvPr/>
        </p:nvSpPr>
        <p:spPr bwMode="auto">
          <a:xfrm>
            <a:off x="9023663" y="4214383"/>
            <a:ext cx="2381251" cy="830997"/>
          </a:xfrm>
          <a:prstGeom prst="rect">
            <a:avLst/>
          </a:prstGeom>
          <a:noFill/>
          <a:ln w="9525">
            <a:noFill/>
            <a:miter lim="800000"/>
          </a:ln>
        </p:spPr>
        <p:txBody>
          <a:bodyPr>
            <a:spAutoFit/>
          </a:bodyPr>
          <a:lstStyle/>
          <a:p>
            <a:pPr algn="ctr">
              <a:lnSpc>
                <a:spcPct val="100000"/>
              </a:lnSpc>
              <a:spcBef>
                <a:spcPct val="0"/>
              </a:spcBef>
              <a:buNone/>
            </a:pPr>
            <a:r>
              <a:rPr lang="zh-CN" altLang="en-US" sz="1600" dirty="0">
                <a:solidFill>
                  <a:schemeClr val="tx1">
                    <a:lumMod val="50000"/>
                    <a:lumOff val="50000"/>
                  </a:schemeClr>
                </a:solidFill>
                <a:latin typeface="方正静蕾简体" panose="03000509000000000000" pitchFamily="65" charset="-122"/>
                <a:ea typeface="方正静蕾简体" panose="03000509000000000000" pitchFamily="65" charset="-122"/>
                <a:cs typeface="方正静蕾简体" panose="03000509000000000000" pitchFamily="65" charset="-122"/>
                <a:sym typeface="微软雅黑" panose="020B0503020204020204" pitchFamily="34" charset="-122"/>
              </a:rPr>
              <a:t>在此录入上述图表的描述说明，在此录入上述图表的综合描述说明。</a:t>
            </a:r>
          </a:p>
        </p:txBody>
      </p:sp>
      <p:grpSp>
        <p:nvGrpSpPr>
          <p:cNvPr id="20" name="chenying0907 19"/>
          <p:cNvGrpSpPr/>
          <p:nvPr/>
        </p:nvGrpSpPr>
        <p:grpSpPr>
          <a:xfrm rot="20765698">
            <a:off x="1406851" y="1924995"/>
            <a:ext cx="1660802" cy="1503709"/>
            <a:chOff x="5881332" y="267437"/>
            <a:chExt cx="1140491" cy="1049252"/>
          </a:xfrm>
        </p:grpSpPr>
        <p:sp>
          <p:nvSpPr>
            <p:cNvPr id="21" name="chenying0907 265"/>
            <p:cNvSpPr/>
            <p:nvPr/>
          </p:nvSpPr>
          <p:spPr bwMode="auto">
            <a:xfrm>
              <a:off x="6036438" y="396693"/>
              <a:ext cx="790741" cy="798344"/>
            </a:xfrm>
            <a:custGeom>
              <a:avLst/>
              <a:gdLst>
                <a:gd name="T0" fmla="*/ 157 w 220"/>
                <a:gd name="T1" fmla="*/ 25 h 222"/>
                <a:gd name="T2" fmla="*/ 214 w 220"/>
                <a:gd name="T3" fmla="*/ 117 h 222"/>
                <a:gd name="T4" fmla="*/ 61 w 220"/>
                <a:gd name="T5" fmla="*/ 179 h 222"/>
                <a:gd name="T6" fmla="*/ 38 w 220"/>
                <a:gd name="T7" fmla="*/ 37 h 222"/>
                <a:gd name="T8" fmla="*/ 157 w 220"/>
                <a:gd name="T9" fmla="*/ 25 h 222"/>
              </a:gdLst>
              <a:ahLst/>
              <a:cxnLst>
                <a:cxn ang="0">
                  <a:pos x="T0" y="T1"/>
                </a:cxn>
                <a:cxn ang="0">
                  <a:pos x="T2" y="T3"/>
                </a:cxn>
                <a:cxn ang="0">
                  <a:pos x="T4" y="T5"/>
                </a:cxn>
                <a:cxn ang="0">
                  <a:pos x="T6" y="T7"/>
                </a:cxn>
                <a:cxn ang="0">
                  <a:pos x="T8" y="T9"/>
                </a:cxn>
              </a:cxnLst>
              <a:rect l="0" t="0" r="r" b="b"/>
              <a:pathLst>
                <a:path w="220" h="222">
                  <a:moveTo>
                    <a:pt x="157" y="25"/>
                  </a:moveTo>
                  <a:cubicBezTo>
                    <a:pt x="157" y="25"/>
                    <a:pt x="220" y="47"/>
                    <a:pt x="214" y="117"/>
                  </a:cubicBezTo>
                  <a:cubicBezTo>
                    <a:pt x="207" y="187"/>
                    <a:pt x="122" y="222"/>
                    <a:pt x="61" y="179"/>
                  </a:cubicBezTo>
                  <a:cubicBezTo>
                    <a:pt x="0" y="136"/>
                    <a:pt x="3" y="74"/>
                    <a:pt x="38" y="37"/>
                  </a:cubicBezTo>
                  <a:cubicBezTo>
                    <a:pt x="73" y="0"/>
                    <a:pt x="132" y="12"/>
                    <a:pt x="157" y="25"/>
                  </a:cubicBezTo>
                  <a:close/>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chenying0907 266"/>
            <p:cNvSpPr/>
            <p:nvPr/>
          </p:nvSpPr>
          <p:spPr bwMode="auto">
            <a:xfrm>
              <a:off x="6042521" y="402775"/>
              <a:ext cx="742080" cy="719270"/>
            </a:xfrm>
            <a:custGeom>
              <a:avLst/>
              <a:gdLst>
                <a:gd name="T0" fmla="*/ 153 w 206"/>
                <a:gd name="T1" fmla="*/ 40 h 200"/>
                <a:gd name="T2" fmla="*/ 188 w 206"/>
                <a:gd name="T3" fmla="*/ 123 h 200"/>
                <a:gd name="T4" fmla="*/ 40 w 206"/>
                <a:gd name="T5" fmla="*/ 132 h 200"/>
                <a:gd name="T6" fmla="*/ 153 w 206"/>
                <a:gd name="T7" fmla="*/ 40 h 200"/>
              </a:gdLst>
              <a:ahLst/>
              <a:cxnLst>
                <a:cxn ang="0">
                  <a:pos x="T0" y="T1"/>
                </a:cxn>
                <a:cxn ang="0">
                  <a:pos x="T2" y="T3"/>
                </a:cxn>
                <a:cxn ang="0">
                  <a:pos x="T4" y="T5"/>
                </a:cxn>
                <a:cxn ang="0">
                  <a:pos x="T6" y="T7"/>
                </a:cxn>
              </a:cxnLst>
              <a:rect l="0" t="0" r="r" b="b"/>
              <a:pathLst>
                <a:path w="206" h="200">
                  <a:moveTo>
                    <a:pt x="153" y="40"/>
                  </a:moveTo>
                  <a:cubicBezTo>
                    <a:pt x="153" y="40"/>
                    <a:pt x="206" y="65"/>
                    <a:pt x="188" y="123"/>
                  </a:cubicBezTo>
                  <a:cubicBezTo>
                    <a:pt x="171" y="181"/>
                    <a:pt x="78" y="200"/>
                    <a:pt x="40" y="132"/>
                  </a:cubicBezTo>
                  <a:cubicBezTo>
                    <a:pt x="0" y="59"/>
                    <a:pt x="94" y="0"/>
                    <a:pt x="153" y="40"/>
                  </a:cubicBezTo>
                  <a:close/>
                </a:path>
              </a:pathLst>
            </a:custGeom>
            <a:solidFill>
              <a:srgbClr val="F271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chenying0907 267"/>
            <p:cNvSpPr/>
            <p:nvPr/>
          </p:nvSpPr>
          <p:spPr bwMode="auto">
            <a:xfrm>
              <a:off x="6586916" y="726675"/>
              <a:ext cx="53223" cy="65388"/>
            </a:xfrm>
            <a:custGeom>
              <a:avLst/>
              <a:gdLst>
                <a:gd name="T0" fmla="*/ 11 w 15"/>
                <a:gd name="T1" fmla="*/ 3 h 18"/>
                <a:gd name="T2" fmla="*/ 14 w 15"/>
                <a:gd name="T3" fmla="*/ 12 h 18"/>
                <a:gd name="T4" fmla="*/ 1 w 15"/>
                <a:gd name="T5" fmla="*/ 13 h 18"/>
                <a:gd name="T6" fmla="*/ 11 w 15"/>
                <a:gd name="T7" fmla="*/ 3 h 18"/>
              </a:gdLst>
              <a:ahLst/>
              <a:cxnLst>
                <a:cxn ang="0">
                  <a:pos x="T0" y="T1"/>
                </a:cxn>
                <a:cxn ang="0">
                  <a:pos x="T2" y="T3"/>
                </a:cxn>
                <a:cxn ang="0">
                  <a:pos x="T4" y="T5"/>
                </a:cxn>
                <a:cxn ang="0">
                  <a:pos x="T6" y="T7"/>
                </a:cxn>
              </a:cxnLst>
              <a:rect l="0" t="0" r="r" b="b"/>
              <a:pathLst>
                <a:path w="15" h="18">
                  <a:moveTo>
                    <a:pt x="11" y="3"/>
                  </a:moveTo>
                  <a:cubicBezTo>
                    <a:pt x="11" y="3"/>
                    <a:pt x="15" y="7"/>
                    <a:pt x="14" y="12"/>
                  </a:cubicBezTo>
                  <a:cubicBezTo>
                    <a:pt x="13" y="17"/>
                    <a:pt x="3" y="18"/>
                    <a:pt x="1" y="13"/>
                  </a:cubicBezTo>
                  <a:cubicBezTo>
                    <a:pt x="0" y="7"/>
                    <a:pt x="5" y="0"/>
                    <a:pt x="11" y="3"/>
                  </a:cubicBezTo>
                  <a:close/>
                </a:path>
              </a:pathLst>
            </a:custGeom>
            <a:solidFill>
              <a:srgbClr val="6054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chenying0907 268"/>
            <p:cNvSpPr/>
            <p:nvPr/>
          </p:nvSpPr>
          <p:spPr bwMode="auto">
            <a:xfrm>
              <a:off x="6284305" y="618708"/>
              <a:ext cx="50182" cy="62347"/>
            </a:xfrm>
            <a:custGeom>
              <a:avLst/>
              <a:gdLst>
                <a:gd name="T0" fmla="*/ 10 w 14"/>
                <a:gd name="T1" fmla="*/ 3 h 17"/>
                <a:gd name="T2" fmla="*/ 12 w 14"/>
                <a:gd name="T3" fmla="*/ 12 h 17"/>
                <a:gd name="T4" fmla="*/ 1 w 14"/>
                <a:gd name="T5" fmla="*/ 12 h 17"/>
                <a:gd name="T6" fmla="*/ 10 w 14"/>
                <a:gd name="T7" fmla="*/ 3 h 17"/>
              </a:gdLst>
              <a:ahLst/>
              <a:cxnLst>
                <a:cxn ang="0">
                  <a:pos x="T0" y="T1"/>
                </a:cxn>
                <a:cxn ang="0">
                  <a:pos x="T2" y="T3"/>
                </a:cxn>
                <a:cxn ang="0">
                  <a:pos x="T4" y="T5"/>
                </a:cxn>
                <a:cxn ang="0">
                  <a:pos x="T6" y="T7"/>
                </a:cxn>
              </a:cxnLst>
              <a:rect l="0" t="0" r="r" b="b"/>
              <a:pathLst>
                <a:path w="14" h="17">
                  <a:moveTo>
                    <a:pt x="10" y="3"/>
                  </a:moveTo>
                  <a:cubicBezTo>
                    <a:pt x="10" y="3"/>
                    <a:pt x="14" y="7"/>
                    <a:pt x="12" y="12"/>
                  </a:cubicBezTo>
                  <a:cubicBezTo>
                    <a:pt x="11" y="17"/>
                    <a:pt x="2" y="17"/>
                    <a:pt x="1" y="12"/>
                  </a:cubicBezTo>
                  <a:cubicBezTo>
                    <a:pt x="0" y="7"/>
                    <a:pt x="4" y="0"/>
                    <a:pt x="10" y="3"/>
                  </a:cubicBezTo>
                  <a:close/>
                </a:path>
              </a:pathLst>
            </a:custGeom>
            <a:solidFill>
              <a:srgbClr val="6054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chenying0907 269"/>
            <p:cNvSpPr/>
            <p:nvPr/>
          </p:nvSpPr>
          <p:spPr bwMode="auto">
            <a:xfrm>
              <a:off x="6553461" y="813352"/>
              <a:ext cx="97322" cy="82115"/>
            </a:xfrm>
            <a:custGeom>
              <a:avLst/>
              <a:gdLst>
                <a:gd name="T0" fmla="*/ 19 w 27"/>
                <a:gd name="T1" fmla="*/ 4 h 23"/>
                <a:gd name="T2" fmla="*/ 24 w 27"/>
                <a:gd name="T3" fmla="*/ 15 h 23"/>
                <a:gd name="T4" fmla="*/ 3 w 27"/>
                <a:gd name="T5" fmla="*/ 13 h 23"/>
                <a:gd name="T6" fmla="*/ 19 w 27"/>
                <a:gd name="T7" fmla="*/ 4 h 23"/>
              </a:gdLst>
              <a:ahLst/>
              <a:cxnLst>
                <a:cxn ang="0">
                  <a:pos x="T0" y="T1"/>
                </a:cxn>
                <a:cxn ang="0">
                  <a:pos x="T2" y="T3"/>
                </a:cxn>
                <a:cxn ang="0">
                  <a:pos x="T4" y="T5"/>
                </a:cxn>
                <a:cxn ang="0">
                  <a:pos x="T6" y="T7"/>
                </a:cxn>
              </a:cxnLst>
              <a:rect l="0" t="0" r="r" b="b"/>
              <a:pathLst>
                <a:path w="27" h="23">
                  <a:moveTo>
                    <a:pt x="19" y="4"/>
                  </a:moveTo>
                  <a:cubicBezTo>
                    <a:pt x="19" y="4"/>
                    <a:pt x="27" y="6"/>
                    <a:pt x="24" y="15"/>
                  </a:cubicBezTo>
                  <a:cubicBezTo>
                    <a:pt x="20" y="23"/>
                    <a:pt x="6" y="22"/>
                    <a:pt x="3" y="13"/>
                  </a:cubicBezTo>
                  <a:cubicBezTo>
                    <a:pt x="0" y="4"/>
                    <a:pt x="11" y="0"/>
                    <a:pt x="19" y="4"/>
                  </a:cubicBezTo>
                  <a:close/>
                </a:path>
              </a:pathLst>
            </a:custGeom>
            <a:solidFill>
              <a:srgbClr val="FEF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chenying0907 270"/>
            <p:cNvSpPr/>
            <p:nvPr/>
          </p:nvSpPr>
          <p:spPr bwMode="auto">
            <a:xfrm>
              <a:off x="6212834" y="694741"/>
              <a:ext cx="89719" cy="79074"/>
            </a:xfrm>
            <a:custGeom>
              <a:avLst/>
              <a:gdLst>
                <a:gd name="T0" fmla="*/ 17 w 25"/>
                <a:gd name="T1" fmla="*/ 4 h 22"/>
                <a:gd name="T2" fmla="*/ 22 w 25"/>
                <a:gd name="T3" fmla="*/ 14 h 22"/>
                <a:gd name="T4" fmla="*/ 2 w 25"/>
                <a:gd name="T5" fmla="*/ 13 h 22"/>
                <a:gd name="T6" fmla="*/ 17 w 25"/>
                <a:gd name="T7" fmla="*/ 4 h 22"/>
              </a:gdLst>
              <a:ahLst/>
              <a:cxnLst>
                <a:cxn ang="0">
                  <a:pos x="T0" y="T1"/>
                </a:cxn>
                <a:cxn ang="0">
                  <a:pos x="T2" y="T3"/>
                </a:cxn>
                <a:cxn ang="0">
                  <a:pos x="T4" y="T5"/>
                </a:cxn>
                <a:cxn ang="0">
                  <a:pos x="T6" y="T7"/>
                </a:cxn>
              </a:cxnLst>
              <a:rect l="0" t="0" r="r" b="b"/>
              <a:pathLst>
                <a:path w="25" h="22">
                  <a:moveTo>
                    <a:pt x="17" y="4"/>
                  </a:moveTo>
                  <a:cubicBezTo>
                    <a:pt x="17" y="4"/>
                    <a:pt x="25" y="7"/>
                    <a:pt x="22" y="14"/>
                  </a:cubicBezTo>
                  <a:cubicBezTo>
                    <a:pt x="19" y="22"/>
                    <a:pt x="5" y="21"/>
                    <a:pt x="2" y="13"/>
                  </a:cubicBezTo>
                  <a:cubicBezTo>
                    <a:pt x="0" y="5"/>
                    <a:pt x="10" y="0"/>
                    <a:pt x="17" y="4"/>
                  </a:cubicBezTo>
                  <a:close/>
                </a:path>
              </a:pathLst>
            </a:custGeom>
            <a:solidFill>
              <a:srgbClr val="FEF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chenying0907 271"/>
            <p:cNvSpPr/>
            <p:nvPr/>
          </p:nvSpPr>
          <p:spPr bwMode="auto">
            <a:xfrm>
              <a:off x="6255413" y="734278"/>
              <a:ext cx="337585" cy="218974"/>
            </a:xfrm>
            <a:custGeom>
              <a:avLst/>
              <a:gdLst>
                <a:gd name="T0" fmla="*/ 41 w 94"/>
                <a:gd name="T1" fmla="*/ 58 h 61"/>
                <a:gd name="T2" fmla="*/ 0 w 94"/>
                <a:gd name="T3" fmla="*/ 12 h 61"/>
                <a:gd name="T4" fmla="*/ 0 w 94"/>
                <a:gd name="T5" fmla="*/ 12 h 61"/>
                <a:gd name="T6" fmla="*/ 1 w 94"/>
                <a:gd name="T7" fmla="*/ 2 h 61"/>
                <a:gd name="T8" fmla="*/ 1 w 94"/>
                <a:gd name="T9" fmla="*/ 2 h 61"/>
                <a:gd name="T10" fmla="*/ 4 w 94"/>
                <a:gd name="T11" fmla="*/ 1 h 61"/>
                <a:gd name="T12" fmla="*/ 4 w 94"/>
                <a:gd name="T13" fmla="*/ 1 h 61"/>
                <a:gd name="T14" fmla="*/ 5 w 94"/>
                <a:gd name="T15" fmla="*/ 3 h 61"/>
                <a:gd name="T16" fmla="*/ 5 w 94"/>
                <a:gd name="T17" fmla="*/ 3 h 61"/>
                <a:gd name="T18" fmla="*/ 4 w 94"/>
                <a:gd name="T19" fmla="*/ 12 h 61"/>
                <a:gd name="T20" fmla="*/ 4 w 94"/>
                <a:gd name="T21" fmla="*/ 12 h 61"/>
                <a:gd name="T22" fmla="*/ 42 w 94"/>
                <a:gd name="T23" fmla="*/ 54 h 61"/>
                <a:gd name="T24" fmla="*/ 42 w 94"/>
                <a:gd name="T25" fmla="*/ 54 h 61"/>
                <a:gd name="T26" fmla="*/ 58 w 94"/>
                <a:gd name="T27" fmla="*/ 57 h 61"/>
                <a:gd name="T28" fmla="*/ 58 w 94"/>
                <a:gd name="T29" fmla="*/ 57 h 61"/>
                <a:gd name="T30" fmla="*/ 83 w 94"/>
                <a:gd name="T31" fmla="*/ 46 h 61"/>
                <a:gd name="T32" fmla="*/ 83 w 94"/>
                <a:gd name="T33" fmla="*/ 46 h 61"/>
                <a:gd name="T34" fmla="*/ 90 w 94"/>
                <a:gd name="T35" fmla="*/ 35 h 61"/>
                <a:gd name="T36" fmla="*/ 90 w 94"/>
                <a:gd name="T37" fmla="*/ 35 h 61"/>
                <a:gd name="T38" fmla="*/ 90 w 94"/>
                <a:gd name="T39" fmla="*/ 35 h 61"/>
                <a:gd name="T40" fmla="*/ 92 w 94"/>
                <a:gd name="T41" fmla="*/ 33 h 61"/>
                <a:gd name="T42" fmla="*/ 92 w 94"/>
                <a:gd name="T43" fmla="*/ 33 h 61"/>
                <a:gd name="T44" fmla="*/ 93 w 94"/>
                <a:gd name="T45" fmla="*/ 36 h 61"/>
                <a:gd name="T46" fmla="*/ 93 w 94"/>
                <a:gd name="T47" fmla="*/ 36 h 61"/>
                <a:gd name="T48" fmla="*/ 58 w 94"/>
                <a:gd name="T49" fmla="*/ 61 h 61"/>
                <a:gd name="T50" fmla="*/ 58 w 94"/>
                <a:gd name="T51" fmla="*/ 61 h 61"/>
                <a:gd name="T52" fmla="*/ 58 w 94"/>
                <a:gd name="T53" fmla="*/ 61 h 61"/>
                <a:gd name="T54" fmla="*/ 58 w 94"/>
                <a:gd name="T55" fmla="*/ 61 h 61"/>
                <a:gd name="T56" fmla="*/ 41 w 94"/>
                <a:gd name="T57"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61">
                  <a:moveTo>
                    <a:pt x="41" y="58"/>
                  </a:moveTo>
                  <a:cubicBezTo>
                    <a:pt x="8" y="49"/>
                    <a:pt x="0" y="27"/>
                    <a:pt x="0" y="12"/>
                  </a:cubicBezTo>
                  <a:cubicBezTo>
                    <a:pt x="0" y="12"/>
                    <a:pt x="0" y="12"/>
                    <a:pt x="0" y="12"/>
                  </a:cubicBezTo>
                  <a:cubicBezTo>
                    <a:pt x="0" y="8"/>
                    <a:pt x="0" y="5"/>
                    <a:pt x="1" y="2"/>
                  </a:cubicBezTo>
                  <a:cubicBezTo>
                    <a:pt x="1" y="2"/>
                    <a:pt x="1" y="2"/>
                    <a:pt x="1" y="2"/>
                  </a:cubicBezTo>
                  <a:cubicBezTo>
                    <a:pt x="2" y="1"/>
                    <a:pt x="3" y="0"/>
                    <a:pt x="4" y="1"/>
                  </a:cubicBezTo>
                  <a:cubicBezTo>
                    <a:pt x="4" y="1"/>
                    <a:pt x="4" y="1"/>
                    <a:pt x="4" y="1"/>
                  </a:cubicBezTo>
                  <a:cubicBezTo>
                    <a:pt x="5" y="1"/>
                    <a:pt x="5" y="2"/>
                    <a:pt x="5" y="3"/>
                  </a:cubicBezTo>
                  <a:cubicBezTo>
                    <a:pt x="5" y="3"/>
                    <a:pt x="5" y="3"/>
                    <a:pt x="5" y="3"/>
                  </a:cubicBezTo>
                  <a:cubicBezTo>
                    <a:pt x="4" y="6"/>
                    <a:pt x="4" y="9"/>
                    <a:pt x="4" y="12"/>
                  </a:cubicBezTo>
                  <a:cubicBezTo>
                    <a:pt x="4" y="12"/>
                    <a:pt x="4" y="12"/>
                    <a:pt x="4" y="12"/>
                  </a:cubicBezTo>
                  <a:cubicBezTo>
                    <a:pt x="4" y="26"/>
                    <a:pt x="11" y="45"/>
                    <a:pt x="42" y="54"/>
                  </a:cubicBezTo>
                  <a:cubicBezTo>
                    <a:pt x="42" y="54"/>
                    <a:pt x="42" y="54"/>
                    <a:pt x="42" y="54"/>
                  </a:cubicBezTo>
                  <a:cubicBezTo>
                    <a:pt x="48" y="56"/>
                    <a:pt x="53" y="57"/>
                    <a:pt x="58" y="57"/>
                  </a:cubicBezTo>
                  <a:cubicBezTo>
                    <a:pt x="58" y="57"/>
                    <a:pt x="58" y="57"/>
                    <a:pt x="58" y="57"/>
                  </a:cubicBezTo>
                  <a:cubicBezTo>
                    <a:pt x="71" y="57"/>
                    <a:pt x="78" y="51"/>
                    <a:pt x="83" y="46"/>
                  </a:cubicBezTo>
                  <a:cubicBezTo>
                    <a:pt x="83" y="46"/>
                    <a:pt x="83" y="46"/>
                    <a:pt x="83" y="46"/>
                  </a:cubicBezTo>
                  <a:cubicBezTo>
                    <a:pt x="88" y="40"/>
                    <a:pt x="90" y="35"/>
                    <a:pt x="90" y="35"/>
                  </a:cubicBezTo>
                  <a:cubicBezTo>
                    <a:pt x="90" y="35"/>
                    <a:pt x="90" y="35"/>
                    <a:pt x="90" y="35"/>
                  </a:cubicBezTo>
                  <a:cubicBezTo>
                    <a:pt x="90" y="35"/>
                    <a:pt x="90" y="35"/>
                    <a:pt x="90" y="35"/>
                  </a:cubicBezTo>
                  <a:cubicBezTo>
                    <a:pt x="90" y="34"/>
                    <a:pt x="91" y="33"/>
                    <a:pt x="92" y="33"/>
                  </a:cubicBezTo>
                  <a:cubicBezTo>
                    <a:pt x="92" y="33"/>
                    <a:pt x="92" y="33"/>
                    <a:pt x="92" y="33"/>
                  </a:cubicBezTo>
                  <a:cubicBezTo>
                    <a:pt x="93" y="34"/>
                    <a:pt x="94" y="35"/>
                    <a:pt x="93" y="36"/>
                  </a:cubicBezTo>
                  <a:cubicBezTo>
                    <a:pt x="93" y="36"/>
                    <a:pt x="93" y="36"/>
                    <a:pt x="93" y="36"/>
                  </a:cubicBezTo>
                  <a:cubicBezTo>
                    <a:pt x="93" y="36"/>
                    <a:pt x="86" y="61"/>
                    <a:pt x="58" y="61"/>
                  </a:cubicBezTo>
                  <a:cubicBezTo>
                    <a:pt x="58" y="61"/>
                    <a:pt x="58" y="61"/>
                    <a:pt x="58" y="61"/>
                  </a:cubicBezTo>
                  <a:cubicBezTo>
                    <a:pt x="58" y="61"/>
                    <a:pt x="58" y="61"/>
                    <a:pt x="58" y="61"/>
                  </a:cubicBezTo>
                  <a:cubicBezTo>
                    <a:pt x="58" y="61"/>
                    <a:pt x="58" y="61"/>
                    <a:pt x="58" y="61"/>
                  </a:cubicBezTo>
                  <a:cubicBezTo>
                    <a:pt x="53" y="61"/>
                    <a:pt x="47" y="60"/>
                    <a:pt x="41" y="58"/>
                  </a:cubicBezTo>
                  <a:close/>
                </a:path>
              </a:pathLst>
            </a:custGeom>
            <a:solidFill>
              <a:srgbClr val="6054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chenying0907 272"/>
            <p:cNvSpPr/>
            <p:nvPr/>
          </p:nvSpPr>
          <p:spPr bwMode="auto">
            <a:xfrm>
              <a:off x="6039480" y="1071864"/>
              <a:ext cx="60826" cy="79074"/>
            </a:xfrm>
            <a:custGeom>
              <a:avLst/>
              <a:gdLst>
                <a:gd name="T0" fmla="*/ 15 w 17"/>
                <a:gd name="T1" fmla="*/ 0 h 22"/>
                <a:gd name="T2" fmla="*/ 0 w 17"/>
                <a:gd name="T3" fmla="*/ 22 h 22"/>
                <a:gd name="T4" fmla="*/ 16 w 17"/>
                <a:gd name="T5" fmla="*/ 1 h 22"/>
                <a:gd name="T6" fmla="*/ 12 w 17"/>
                <a:gd name="T7" fmla="*/ 1 h 22"/>
              </a:gdLst>
              <a:ahLst/>
              <a:cxnLst>
                <a:cxn ang="0">
                  <a:pos x="T0" y="T1"/>
                </a:cxn>
                <a:cxn ang="0">
                  <a:pos x="T2" y="T3"/>
                </a:cxn>
                <a:cxn ang="0">
                  <a:pos x="T4" y="T5"/>
                </a:cxn>
                <a:cxn ang="0">
                  <a:pos x="T6" y="T7"/>
                </a:cxn>
              </a:cxnLst>
              <a:rect l="0" t="0" r="r" b="b"/>
              <a:pathLst>
                <a:path w="17" h="22">
                  <a:moveTo>
                    <a:pt x="15" y="0"/>
                  </a:moveTo>
                  <a:cubicBezTo>
                    <a:pt x="8" y="3"/>
                    <a:pt x="1" y="14"/>
                    <a:pt x="0" y="22"/>
                  </a:cubicBezTo>
                  <a:cubicBezTo>
                    <a:pt x="9" y="20"/>
                    <a:pt x="17" y="10"/>
                    <a:pt x="16" y="1"/>
                  </a:cubicBezTo>
                  <a:cubicBezTo>
                    <a:pt x="14" y="0"/>
                    <a:pt x="14" y="1"/>
                    <a:pt x="12" y="1"/>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chenying0907 273"/>
            <p:cNvSpPr/>
            <p:nvPr/>
          </p:nvSpPr>
          <p:spPr bwMode="auto">
            <a:xfrm>
              <a:off x="6600601" y="291767"/>
              <a:ext cx="54744" cy="89719"/>
            </a:xfrm>
            <a:custGeom>
              <a:avLst/>
              <a:gdLst>
                <a:gd name="T0" fmla="*/ 5 w 15"/>
                <a:gd name="T1" fmla="*/ 25 h 25"/>
                <a:gd name="T2" fmla="*/ 14 w 15"/>
                <a:gd name="T3" fmla="*/ 0 h 25"/>
                <a:gd name="T4" fmla="*/ 3 w 15"/>
                <a:gd name="T5" fmla="*/ 24 h 25"/>
                <a:gd name="T6" fmla="*/ 7 w 15"/>
                <a:gd name="T7" fmla="*/ 23 h 25"/>
              </a:gdLst>
              <a:ahLst/>
              <a:cxnLst>
                <a:cxn ang="0">
                  <a:pos x="T0" y="T1"/>
                </a:cxn>
                <a:cxn ang="0">
                  <a:pos x="T2" y="T3"/>
                </a:cxn>
                <a:cxn ang="0">
                  <a:pos x="T4" y="T5"/>
                </a:cxn>
                <a:cxn ang="0">
                  <a:pos x="T6" y="T7"/>
                </a:cxn>
              </a:cxnLst>
              <a:rect l="0" t="0" r="r" b="b"/>
              <a:pathLst>
                <a:path w="15" h="25">
                  <a:moveTo>
                    <a:pt x="5" y="25"/>
                  </a:moveTo>
                  <a:cubicBezTo>
                    <a:pt x="11" y="20"/>
                    <a:pt x="15" y="8"/>
                    <a:pt x="14" y="0"/>
                  </a:cubicBezTo>
                  <a:cubicBezTo>
                    <a:pt x="5" y="4"/>
                    <a:pt x="0" y="15"/>
                    <a:pt x="3" y="24"/>
                  </a:cubicBezTo>
                  <a:cubicBezTo>
                    <a:pt x="5" y="25"/>
                    <a:pt x="5" y="24"/>
                    <a:pt x="7" y="23"/>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chenying0907 274"/>
            <p:cNvSpPr/>
            <p:nvPr/>
          </p:nvSpPr>
          <p:spPr bwMode="auto">
            <a:xfrm>
              <a:off x="5881332" y="662807"/>
              <a:ext cx="92760" cy="50182"/>
            </a:xfrm>
            <a:custGeom>
              <a:avLst/>
              <a:gdLst>
                <a:gd name="T0" fmla="*/ 26 w 26"/>
                <a:gd name="T1" fmla="*/ 10 h 14"/>
                <a:gd name="T2" fmla="*/ 0 w 26"/>
                <a:gd name="T3" fmla="*/ 4 h 14"/>
                <a:gd name="T4" fmla="*/ 24 w 26"/>
                <a:gd name="T5" fmla="*/ 9 h 14"/>
              </a:gdLst>
              <a:ahLst/>
              <a:cxnLst>
                <a:cxn ang="0">
                  <a:pos x="T0" y="T1"/>
                </a:cxn>
                <a:cxn ang="0">
                  <a:pos x="T2" y="T3"/>
                </a:cxn>
                <a:cxn ang="0">
                  <a:pos x="T4" y="T5"/>
                </a:cxn>
              </a:cxnLst>
              <a:rect l="0" t="0" r="r" b="b"/>
              <a:pathLst>
                <a:path w="26" h="14">
                  <a:moveTo>
                    <a:pt x="26" y="10"/>
                  </a:moveTo>
                  <a:cubicBezTo>
                    <a:pt x="20" y="6"/>
                    <a:pt x="6" y="0"/>
                    <a:pt x="0" y="4"/>
                  </a:cubicBezTo>
                  <a:cubicBezTo>
                    <a:pt x="3" y="11"/>
                    <a:pt x="19" y="14"/>
                    <a:pt x="24" y="9"/>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chenying0907 275"/>
            <p:cNvSpPr/>
            <p:nvPr/>
          </p:nvSpPr>
          <p:spPr bwMode="auto">
            <a:xfrm>
              <a:off x="6507842" y="1226970"/>
              <a:ext cx="45620" cy="89719"/>
            </a:xfrm>
            <a:custGeom>
              <a:avLst/>
              <a:gdLst>
                <a:gd name="T0" fmla="*/ 1 w 13"/>
                <a:gd name="T1" fmla="*/ 0 h 25"/>
                <a:gd name="T2" fmla="*/ 9 w 13"/>
                <a:gd name="T3" fmla="*/ 25 h 25"/>
                <a:gd name="T4" fmla="*/ 1 w 13"/>
                <a:gd name="T5" fmla="*/ 1 h 25"/>
              </a:gdLst>
              <a:ahLst/>
              <a:cxnLst>
                <a:cxn ang="0">
                  <a:pos x="T0" y="T1"/>
                </a:cxn>
                <a:cxn ang="0">
                  <a:pos x="T2" y="T3"/>
                </a:cxn>
                <a:cxn ang="0">
                  <a:pos x="T4" y="T5"/>
                </a:cxn>
              </a:cxnLst>
              <a:rect l="0" t="0" r="r" b="b"/>
              <a:pathLst>
                <a:path w="13" h="25">
                  <a:moveTo>
                    <a:pt x="1" y="0"/>
                  </a:moveTo>
                  <a:cubicBezTo>
                    <a:pt x="0" y="7"/>
                    <a:pt x="3" y="21"/>
                    <a:pt x="9" y="25"/>
                  </a:cubicBezTo>
                  <a:cubicBezTo>
                    <a:pt x="13" y="19"/>
                    <a:pt x="8" y="4"/>
                    <a:pt x="1" y="1"/>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chenying0907 276"/>
            <p:cNvSpPr/>
            <p:nvPr/>
          </p:nvSpPr>
          <p:spPr bwMode="auto">
            <a:xfrm>
              <a:off x="6766353" y="1115963"/>
              <a:ext cx="65388" cy="74512"/>
            </a:xfrm>
            <a:custGeom>
              <a:avLst/>
              <a:gdLst>
                <a:gd name="T0" fmla="*/ 2 w 18"/>
                <a:gd name="T1" fmla="*/ 0 h 21"/>
                <a:gd name="T2" fmla="*/ 18 w 18"/>
                <a:gd name="T3" fmla="*/ 21 h 21"/>
                <a:gd name="T4" fmla="*/ 0 w 18"/>
                <a:gd name="T5" fmla="*/ 2 h 21"/>
                <a:gd name="T6" fmla="*/ 5 w 18"/>
                <a:gd name="T7" fmla="*/ 1 h 21"/>
              </a:gdLst>
              <a:ahLst/>
              <a:cxnLst>
                <a:cxn ang="0">
                  <a:pos x="T0" y="T1"/>
                </a:cxn>
                <a:cxn ang="0">
                  <a:pos x="T2" y="T3"/>
                </a:cxn>
                <a:cxn ang="0">
                  <a:pos x="T4" y="T5"/>
                </a:cxn>
                <a:cxn ang="0">
                  <a:pos x="T6" y="T7"/>
                </a:cxn>
              </a:cxnLst>
              <a:rect l="0" t="0" r="r" b="b"/>
              <a:pathLst>
                <a:path w="18" h="21">
                  <a:moveTo>
                    <a:pt x="2" y="0"/>
                  </a:moveTo>
                  <a:cubicBezTo>
                    <a:pt x="9" y="3"/>
                    <a:pt x="16" y="14"/>
                    <a:pt x="18" y="21"/>
                  </a:cubicBezTo>
                  <a:cubicBezTo>
                    <a:pt x="8" y="20"/>
                    <a:pt x="0" y="11"/>
                    <a:pt x="0" y="2"/>
                  </a:cubicBezTo>
                  <a:cubicBezTo>
                    <a:pt x="2" y="0"/>
                    <a:pt x="3" y="1"/>
                    <a:pt x="5" y="1"/>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chenying0907 277"/>
            <p:cNvSpPr/>
            <p:nvPr/>
          </p:nvSpPr>
          <p:spPr bwMode="auto">
            <a:xfrm>
              <a:off x="6916898" y="608064"/>
              <a:ext cx="104925" cy="57785"/>
            </a:xfrm>
            <a:custGeom>
              <a:avLst/>
              <a:gdLst>
                <a:gd name="T0" fmla="*/ 0 w 29"/>
                <a:gd name="T1" fmla="*/ 6 h 16"/>
                <a:gd name="T2" fmla="*/ 29 w 29"/>
                <a:gd name="T3" fmla="*/ 5 h 16"/>
                <a:gd name="T4" fmla="*/ 0 w 29"/>
                <a:gd name="T5" fmla="*/ 6 h 16"/>
              </a:gdLst>
              <a:ahLst/>
              <a:cxnLst>
                <a:cxn ang="0">
                  <a:pos x="T0" y="T1"/>
                </a:cxn>
                <a:cxn ang="0">
                  <a:pos x="T2" y="T3"/>
                </a:cxn>
                <a:cxn ang="0">
                  <a:pos x="T4" y="T5"/>
                </a:cxn>
              </a:cxnLst>
              <a:rect l="0" t="0" r="r" b="b"/>
              <a:pathLst>
                <a:path w="29" h="16">
                  <a:moveTo>
                    <a:pt x="0" y="6"/>
                  </a:moveTo>
                  <a:cubicBezTo>
                    <a:pt x="7" y="0"/>
                    <a:pt x="21" y="1"/>
                    <a:pt x="29" y="5"/>
                  </a:cubicBezTo>
                  <a:cubicBezTo>
                    <a:pt x="28" y="16"/>
                    <a:pt x="0" y="14"/>
                    <a:pt x="0" y="6"/>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chenying0907 278"/>
            <p:cNvSpPr/>
            <p:nvPr/>
          </p:nvSpPr>
          <p:spPr bwMode="auto">
            <a:xfrm>
              <a:off x="6118554" y="267437"/>
              <a:ext cx="76033" cy="106446"/>
            </a:xfrm>
            <a:custGeom>
              <a:avLst/>
              <a:gdLst>
                <a:gd name="T0" fmla="*/ 19 w 21"/>
                <a:gd name="T1" fmla="*/ 28 h 30"/>
                <a:gd name="T2" fmla="*/ 10 w 21"/>
                <a:gd name="T3" fmla="*/ 0 h 30"/>
                <a:gd name="T4" fmla="*/ 19 w 21"/>
                <a:gd name="T5" fmla="*/ 28 h 30"/>
              </a:gdLst>
              <a:ahLst/>
              <a:cxnLst>
                <a:cxn ang="0">
                  <a:pos x="T0" y="T1"/>
                </a:cxn>
                <a:cxn ang="0">
                  <a:pos x="T2" y="T3"/>
                </a:cxn>
                <a:cxn ang="0">
                  <a:pos x="T4" y="T5"/>
                </a:cxn>
              </a:cxnLst>
              <a:rect l="0" t="0" r="r" b="b"/>
              <a:pathLst>
                <a:path w="21" h="30">
                  <a:moveTo>
                    <a:pt x="19" y="28"/>
                  </a:moveTo>
                  <a:cubicBezTo>
                    <a:pt x="21" y="19"/>
                    <a:pt x="16" y="6"/>
                    <a:pt x="10" y="0"/>
                  </a:cubicBezTo>
                  <a:cubicBezTo>
                    <a:pt x="0" y="4"/>
                    <a:pt x="10" y="30"/>
                    <a:pt x="19" y="28"/>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5" name="chenying0907 34"/>
          <p:cNvGrpSpPr/>
          <p:nvPr/>
        </p:nvGrpSpPr>
        <p:grpSpPr>
          <a:xfrm rot="20765698">
            <a:off x="4007546" y="1959043"/>
            <a:ext cx="1660802" cy="1503709"/>
            <a:chOff x="5881332" y="267437"/>
            <a:chExt cx="1140491" cy="1049252"/>
          </a:xfrm>
        </p:grpSpPr>
        <p:sp>
          <p:nvSpPr>
            <p:cNvPr id="36" name="chenying0907 265"/>
            <p:cNvSpPr/>
            <p:nvPr/>
          </p:nvSpPr>
          <p:spPr bwMode="auto">
            <a:xfrm>
              <a:off x="6036438" y="396693"/>
              <a:ext cx="790741" cy="798344"/>
            </a:xfrm>
            <a:custGeom>
              <a:avLst/>
              <a:gdLst>
                <a:gd name="T0" fmla="*/ 157 w 220"/>
                <a:gd name="T1" fmla="*/ 25 h 222"/>
                <a:gd name="T2" fmla="*/ 214 w 220"/>
                <a:gd name="T3" fmla="*/ 117 h 222"/>
                <a:gd name="T4" fmla="*/ 61 w 220"/>
                <a:gd name="T5" fmla="*/ 179 h 222"/>
                <a:gd name="T6" fmla="*/ 38 w 220"/>
                <a:gd name="T7" fmla="*/ 37 h 222"/>
                <a:gd name="T8" fmla="*/ 157 w 220"/>
                <a:gd name="T9" fmla="*/ 25 h 222"/>
              </a:gdLst>
              <a:ahLst/>
              <a:cxnLst>
                <a:cxn ang="0">
                  <a:pos x="T0" y="T1"/>
                </a:cxn>
                <a:cxn ang="0">
                  <a:pos x="T2" y="T3"/>
                </a:cxn>
                <a:cxn ang="0">
                  <a:pos x="T4" y="T5"/>
                </a:cxn>
                <a:cxn ang="0">
                  <a:pos x="T6" y="T7"/>
                </a:cxn>
                <a:cxn ang="0">
                  <a:pos x="T8" y="T9"/>
                </a:cxn>
              </a:cxnLst>
              <a:rect l="0" t="0" r="r" b="b"/>
              <a:pathLst>
                <a:path w="220" h="222">
                  <a:moveTo>
                    <a:pt x="157" y="25"/>
                  </a:moveTo>
                  <a:cubicBezTo>
                    <a:pt x="157" y="25"/>
                    <a:pt x="220" y="47"/>
                    <a:pt x="214" y="117"/>
                  </a:cubicBezTo>
                  <a:cubicBezTo>
                    <a:pt x="207" y="187"/>
                    <a:pt x="122" y="222"/>
                    <a:pt x="61" y="179"/>
                  </a:cubicBezTo>
                  <a:cubicBezTo>
                    <a:pt x="0" y="136"/>
                    <a:pt x="3" y="74"/>
                    <a:pt x="38" y="37"/>
                  </a:cubicBezTo>
                  <a:cubicBezTo>
                    <a:pt x="73" y="0"/>
                    <a:pt x="132" y="12"/>
                    <a:pt x="157" y="25"/>
                  </a:cubicBezTo>
                  <a:close/>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chenying0907 266"/>
            <p:cNvSpPr/>
            <p:nvPr/>
          </p:nvSpPr>
          <p:spPr bwMode="auto">
            <a:xfrm>
              <a:off x="6042521" y="402775"/>
              <a:ext cx="742080" cy="719270"/>
            </a:xfrm>
            <a:custGeom>
              <a:avLst/>
              <a:gdLst>
                <a:gd name="T0" fmla="*/ 153 w 206"/>
                <a:gd name="T1" fmla="*/ 40 h 200"/>
                <a:gd name="T2" fmla="*/ 188 w 206"/>
                <a:gd name="T3" fmla="*/ 123 h 200"/>
                <a:gd name="T4" fmla="*/ 40 w 206"/>
                <a:gd name="T5" fmla="*/ 132 h 200"/>
                <a:gd name="T6" fmla="*/ 153 w 206"/>
                <a:gd name="T7" fmla="*/ 40 h 200"/>
              </a:gdLst>
              <a:ahLst/>
              <a:cxnLst>
                <a:cxn ang="0">
                  <a:pos x="T0" y="T1"/>
                </a:cxn>
                <a:cxn ang="0">
                  <a:pos x="T2" y="T3"/>
                </a:cxn>
                <a:cxn ang="0">
                  <a:pos x="T4" y="T5"/>
                </a:cxn>
                <a:cxn ang="0">
                  <a:pos x="T6" y="T7"/>
                </a:cxn>
              </a:cxnLst>
              <a:rect l="0" t="0" r="r" b="b"/>
              <a:pathLst>
                <a:path w="206" h="200">
                  <a:moveTo>
                    <a:pt x="153" y="40"/>
                  </a:moveTo>
                  <a:cubicBezTo>
                    <a:pt x="153" y="40"/>
                    <a:pt x="206" y="65"/>
                    <a:pt x="188" y="123"/>
                  </a:cubicBezTo>
                  <a:cubicBezTo>
                    <a:pt x="171" y="181"/>
                    <a:pt x="78" y="200"/>
                    <a:pt x="40" y="132"/>
                  </a:cubicBezTo>
                  <a:cubicBezTo>
                    <a:pt x="0" y="59"/>
                    <a:pt x="94" y="0"/>
                    <a:pt x="153" y="40"/>
                  </a:cubicBezTo>
                  <a:close/>
                </a:path>
              </a:pathLst>
            </a:custGeom>
            <a:solidFill>
              <a:srgbClr val="F271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chenying0907 267"/>
            <p:cNvSpPr/>
            <p:nvPr/>
          </p:nvSpPr>
          <p:spPr bwMode="auto">
            <a:xfrm>
              <a:off x="6586916" y="726675"/>
              <a:ext cx="53223" cy="65388"/>
            </a:xfrm>
            <a:custGeom>
              <a:avLst/>
              <a:gdLst>
                <a:gd name="T0" fmla="*/ 11 w 15"/>
                <a:gd name="T1" fmla="*/ 3 h 18"/>
                <a:gd name="T2" fmla="*/ 14 w 15"/>
                <a:gd name="T3" fmla="*/ 12 h 18"/>
                <a:gd name="T4" fmla="*/ 1 w 15"/>
                <a:gd name="T5" fmla="*/ 13 h 18"/>
                <a:gd name="T6" fmla="*/ 11 w 15"/>
                <a:gd name="T7" fmla="*/ 3 h 18"/>
              </a:gdLst>
              <a:ahLst/>
              <a:cxnLst>
                <a:cxn ang="0">
                  <a:pos x="T0" y="T1"/>
                </a:cxn>
                <a:cxn ang="0">
                  <a:pos x="T2" y="T3"/>
                </a:cxn>
                <a:cxn ang="0">
                  <a:pos x="T4" y="T5"/>
                </a:cxn>
                <a:cxn ang="0">
                  <a:pos x="T6" y="T7"/>
                </a:cxn>
              </a:cxnLst>
              <a:rect l="0" t="0" r="r" b="b"/>
              <a:pathLst>
                <a:path w="15" h="18">
                  <a:moveTo>
                    <a:pt x="11" y="3"/>
                  </a:moveTo>
                  <a:cubicBezTo>
                    <a:pt x="11" y="3"/>
                    <a:pt x="15" y="7"/>
                    <a:pt x="14" y="12"/>
                  </a:cubicBezTo>
                  <a:cubicBezTo>
                    <a:pt x="13" y="17"/>
                    <a:pt x="3" y="18"/>
                    <a:pt x="1" y="13"/>
                  </a:cubicBezTo>
                  <a:cubicBezTo>
                    <a:pt x="0" y="7"/>
                    <a:pt x="5" y="0"/>
                    <a:pt x="11" y="3"/>
                  </a:cubicBezTo>
                  <a:close/>
                </a:path>
              </a:pathLst>
            </a:custGeom>
            <a:solidFill>
              <a:srgbClr val="6054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chenying0907 268"/>
            <p:cNvSpPr/>
            <p:nvPr/>
          </p:nvSpPr>
          <p:spPr bwMode="auto">
            <a:xfrm>
              <a:off x="6284305" y="618708"/>
              <a:ext cx="50182" cy="62347"/>
            </a:xfrm>
            <a:custGeom>
              <a:avLst/>
              <a:gdLst>
                <a:gd name="T0" fmla="*/ 10 w 14"/>
                <a:gd name="T1" fmla="*/ 3 h 17"/>
                <a:gd name="T2" fmla="*/ 12 w 14"/>
                <a:gd name="T3" fmla="*/ 12 h 17"/>
                <a:gd name="T4" fmla="*/ 1 w 14"/>
                <a:gd name="T5" fmla="*/ 12 h 17"/>
                <a:gd name="T6" fmla="*/ 10 w 14"/>
                <a:gd name="T7" fmla="*/ 3 h 17"/>
              </a:gdLst>
              <a:ahLst/>
              <a:cxnLst>
                <a:cxn ang="0">
                  <a:pos x="T0" y="T1"/>
                </a:cxn>
                <a:cxn ang="0">
                  <a:pos x="T2" y="T3"/>
                </a:cxn>
                <a:cxn ang="0">
                  <a:pos x="T4" y="T5"/>
                </a:cxn>
                <a:cxn ang="0">
                  <a:pos x="T6" y="T7"/>
                </a:cxn>
              </a:cxnLst>
              <a:rect l="0" t="0" r="r" b="b"/>
              <a:pathLst>
                <a:path w="14" h="17">
                  <a:moveTo>
                    <a:pt x="10" y="3"/>
                  </a:moveTo>
                  <a:cubicBezTo>
                    <a:pt x="10" y="3"/>
                    <a:pt x="14" y="7"/>
                    <a:pt x="12" y="12"/>
                  </a:cubicBezTo>
                  <a:cubicBezTo>
                    <a:pt x="11" y="17"/>
                    <a:pt x="2" y="17"/>
                    <a:pt x="1" y="12"/>
                  </a:cubicBezTo>
                  <a:cubicBezTo>
                    <a:pt x="0" y="7"/>
                    <a:pt x="4" y="0"/>
                    <a:pt x="10" y="3"/>
                  </a:cubicBezTo>
                  <a:close/>
                </a:path>
              </a:pathLst>
            </a:custGeom>
            <a:solidFill>
              <a:srgbClr val="6054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chenying0907 269"/>
            <p:cNvSpPr/>
            <p:nvPr/>
          </p:nvSpPr>
          <p:spPr bwMode="auto">
            <a:xfrm>
              <a:off x="6553461" y="813352"/>
              <a:ext cx="97322" cy="82115"/>
            </a:xfrm>
            <a:custGeom>
              <a:avLst/>
              <a:gdLst>
                <a:gd name="T0" fmla="*/ 19 w 27"/>
                <a:gd name="T1" fmla="*/ 4 h 23"/>
                <a:gd name="T2" fmla="*/ 24 w 27"/>
                <a:gd name="T3" fmla="*/ 15 h 23"/>
                <a:gd name="T4" fmla="*/ 3 w 27"/>
                <a:gd name="T5" fmla="*/ 13 h 23"/>
                <a:gd name="T6" fmla="*/ 19 w 27"/>
                <a:gd name="T7" fmla="*/ 4 h 23"/>
              </a:gdLst>
              <a:ahLst/>
              <a:cxnLst>
                <a:cxn ang="0">
                  <a:pos x="T0" y="T1"/>
                </a:cxn>
                <a:cxn ang="0">
                  <a:pos x="T2" y="T3"/>
                </a:cxn>
                <a:cxn ang="0">
                  <a:pos x="T4" y="T5"/>
                </a:cxn>
                <a:cxn ang="0">
                  <a:pos x="T6" y="T7"/>
                </a:cxn>
              </a:cxnLst>
              <a:rect l="0" t="0" r="r" b="b"/>
              <a:pathLst>
                <a:path w="27" h="23">
                  <a:moveTo>
                    <a:pt x="19" y="4"/>
                  </a:moveTo>
                  <a:cubicBezTo>
                    <a:pt x="19" y="4"/>
                    <a:pt x="27" y="6"/>
                    <a:pt x="24" y="15"/>
                  </a:cubicBezTo>
                  <a:cubicBezTo>
                    <a:pt x="20" y="23"/>
                    <a:pt x="6" y="22"/>
                    <a:pt x="3" y="13"/>
                  </a:cubicBezTo>
                  <a:cubicBezTo>
                    <a:pt x="0" y="4"/>
                    <a:pt x="11" y="0"/>
                    <a:pt x="19" y="4"/>
                  </a:cubicBezTo>
                  <a:close/>
                </a:path>
              </a:pathLst>
            </a:custGeom>
            <a:solidFill>
              <a:srgbClr val="FEF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chenying0907 270"/>
            <p:cNvSpPr/>
            <p:nvPr/>
          </p:nvSpPr>
          <p:spPr bwMode="auto">
            <a:xfrm>
              <a:off x="6212834" y="694741"/>
              <a:ext cx="89719" cy="79074"/>
            </a:xfrm>
            <a:custGeom>
              <a:avLst/>
              <a:gdLst>
                <a:gd name="T0" fmla="*/ 17 w 25"/>
                <a:gd name="T1" fmla="*/ 4 h 22"/>
                <a:gd name="T2" fmla="*/ 22 w 25"/>
                <a:gd name="T3" fmla="*/ 14 h 22"/>
                <a:gd name="T4" fmla="*/ 2 w 25"/>
                <a:gd name="T5" fmla="*/ 13 h 22"/>
                <a:gd name="T6" fmla="*/ 17 w 25"/>
                <a:gd name="T7" fmla="*/ 4 h 22"/>
              </a:gdLst>
              <a:ahLst/>
              <a:cxnLst>
                <a:cxn ang="0">
                  <a:pos x="T0" y="T1"/>
                </a:cxn>
                <a:cxn ang="0">
                  <a:pos x="T2" y="T3"/>
                </a:cxn>
                <a:cxn ang="0">
                  <a:pos x="T4" y="T5"/>
                </a:cxn>
                <a:cxn ang="0">
                  <a:pos x="T6" y="T7"/>
                </a:cxn>
              </a:cxnLst>
              <a:rect l="0" t="0" r="r" b="b"/>
              <a:pathLst>
                <a:path w="25" h="22">
                  <a:moveTo>
                    <a:pt x="17" y="4"/>
                  </a:moveTo>
                  <a:cubicBezTo>
                    <a:pt x="17" y="4"/>
                    <a:pt x="25" y="7"/>
                    <a:pt x="22" y="14"/>
                  </a:cubicBezTo>
                  <a:cubicBezTo>
                    <a:pt x="19" y="22"/>
                    <a:pt x="5" y="21"/>
                    <a:pt x="2" y="13"/>
                  </a:cubicBezTo>
                  <a:cubicBezTo>
                    <a:pt x="0" y="5"/>
                    <a:pt x="10" y="0"/>
                    <a:pt x="17" y="4"/>
                  </a:cubicBezTo>
                  <a:close/>
                </a:path>
              </a:pathLst>
            </a:custGeom>
            <a:solidFill>
              <a:srgbClr val="FEF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chenying0907 271"/>
            <p:cNvSpPr/>
            <p:nvPr/>
          </p:nvSpPr>
          <p:spPr bwMode="auto">
            <a:xfrm>
              <a:off x="6255413" y="734278"/>
              <a:ext cx="337585" cy="218974"/>
            </a:xfrm>
            <a:custGeom>
              <a:avLst/>
              <a:gdLst>
                <a:gd name="T0" fmla="*/ 41 w 94"/>
                <a:gd name="T1" fmla="*/ 58 h 61"/>
                <a:gd name="T2" fmla="*/ 0 w 94"/>
                <a:gd name="T3" fmla="*/ 12 h 61"/>
                <a:gd name="T4" fmla="*/ 0 w 94"/>
                <a:gd name="T5" fmla="*/ 12 h 61"/>
                <a:gd name="T6" fmla="*/ 1 w 94"/>
                <a:gd name="T7" fmla="*/ 2 h 61"/>
                <a:gd name="T8" fmla="*/ 1 w 94"/>
                <a:gd name="T9" fmla="*/ 2 h 61"/>
                <a:gd name="T10" fmla="*/ 4 w 94"/>
                <a:gd name="T11" fmla="*/ 1 h 61"/>
                <a:gd name="T12" fmla="*/ 4 w 94"/>
                <a:gd name="T13" fmla="*/ 1 h 61"/>
                <a:gd name="T14" fmla="*/ 5 w 94"/>
                <a:gd name="T15" fmla="*/ 3 h 61"/>
                <a:gd name="T16" fmla="*/ 5 w 94"/>
                <a:gd name="T17" fmla="*/ 3 h 61"/>
                <a:gd name="T18" fmla="*/ 4 w 94"/>
                <a:gd name="T19" fmla="*/ 12 h 61"/>
                <a:gd name="T20" fmla="*/ 4 w 94"/>
                <a:gd name="T21" fmla="*/ 12 h 61"/>
                <a:gd name="T22" fmla="*/ 42 w 94"/>
                <a:gd name="T23" fmla="*/ 54 h 61"/>
                <a:gd name="T24" fmla="*/ 42 w 94"/>
                <a:gd name="T25" fmla="*/ 54 h 61"/>
                <a:gd name="T26" fmla="*/ 58 w 94"/>
                <a:gd name="T27" fmla="*/ 57 h 61"/>
                <a:gd name="T28" fmla="*/ 58 w 94"/>
                <a:gd name="T29" fmla="*/ 57 h 61"/>
                <a:gd name="T30" fmla="*/ 83 w 94"/>
                <a:gd name="T31" fmla="*/ 46 h 61"/>
                <a:gd name="T32" fmla="*/ 83 w 94"/>
                <a:gd name="T33" fmla="*/ 46 h 61"/>
                <a:gd name="T34" fmla="*/ 90 w 94"/>
                <a:gd name="T35" fmla="*/ 35 h 61"/>
                <a:gd name="T36" fmla="*/ 90 w 94"/>
                <a:gd name="T37" fmla="*/ 35 h 61"/>
                <a:gd name="T38" fmla="*/ 90 w 94"/>
                <a:gd name="T39" fmla="*/ 35 h 61"/>
                <a:gd name="T40" fmla="*/ 92 w 94"/>
                <a:gd name="T41" fmla="*/ 33 h 61"/>
                <a:gd name="T42" fmla="*/ 92 w 94"/>
                <a:gd name="T43" fmla="*/ 33 h 61"/>
                <a:gd name="T44" fmla="*/ 93 w 94"/>
                <a:gd name="T45" fmla="*/ 36 h 61"/>
                <a:gd name="T46" fmla="*/ 93 w 94"/>
                <a:gd name="T47" fmla="*/ 36 h 61"/>
                <a:gd name="T48" fmla="*/ 58 w 94"/>
                <a:gd name="T49" fmla="*/ 61 h 61"/>
                <a:gd name="T50" fmla="*/ 58 w 94"/>
                <a:gd name="T51" fmla="*/ 61 h 61"/>
                <a:gd name="T52" fmla="*/ 58 w 94"/>
                <a:gd name="T53" fmla="*/ 61 h 61"/>
                <a:gd name="T54" fmla="*/ 58 w 94"/>
                <a:gd name="T55" fmla="*/ 61 h 61"/>
                <a:gd name="T56" fmla="*/ 41 w 94"/>
                <a:gd name="T57"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61">
                  <a:moveTo>
                    <a:pt x="41" y="58"/>
                  </a:moveTo>
                  <a:cubicBezTo>
                    <a:pt x="8" y="49"/>
                    <a:pt x="0" y="27"/>
                    <a:pt x="0" y="12"/>
                  </a:cubicBezTo>
                  <a:cubicBezTo>
                    <a:pt x="0" y="12"/>
                    <a:pt x="0" y="12"/>
                    <a:pt x="0" y="12"/>
                  </a:cubicBezTo>
                  <a:cubicBezTo>
                    <a:pt x="0" y="8"/>
                    <a:pt x="0" y="5"/>
                    <a:pt x="1" y="2"/>
                  </a:cubicBezTo>
                  <a:cubicBezTo>
                    <a:pt x="1" y="2"/>
                    <a:pt x="1" y="2"/>
                    <a:pt x="1" y="2"/>
                  </a:cubicBezTo>
                  <a:cubicBezTo>
                    <a:pt x="2" y="1"/>
                    <a:pt x="3" y="0"/>
                    <a:pt x="4" y="1"/>
                  </a:cubicBezTo>
                  <a:cubicBezTo>
                    <a:pt x="4" y="1"/>
                    <a:pt x="4" y="1"/>
                    <a:pt x="4" y="1"/>
                  </a:cubicBezTo>
                  <a:cubicBezTo>
                    <a:pt x="5" y="1"/>
                    <a:pt x="5" y="2"/>
                    <a:pt x="5" y="3"/>
                  </a:cubicBezTo>
                  <a:cubicBezTo>
                    <a:pt x="5" y="3"/>
                    <a:pt x="5" y="3"/>
                    <a:pt x="5" y="3"/>
                  </a:cubicBezTo>
                  <a:cubicBezTo>
                    <a:pt x="4" y="6"/>
                    <a:pt x="4" y="9"/>
                    <a:pt x="4" y="12"/>
                  </a:cubicBezTo>
                  <a:cubicBezTo>
                    <a:pt x="4" y="12"/>
                    <a:pt x="4" y="12"/>
                    <a:pt x="4" y="12"/>
                  </a:cubicBezTo>
                  <a:cubicBezTo>
                    <a:pt x="4" y="26"/>
                    <a:pt x="11" y="45"/>
                    <a:pt x="42" y="54"/>
                  </a:cubicBezTo>
                  <a:cubicBezTo>
                    <a:pt x="42" y="54"/>
                    <a:pt x="42" y="54"/>
                    <a:pt x="42" y="54"/>
                  </a:cubicBezTo>
                  <a:cubicBezTo>
                    <a:pt x="48" y="56"/>
                    <a:pt x="53" y="57"/>
                    <a:pt x="58" y="57"/>
                  </a:cubicBezTo>
                  <a:cubicBezTo>
                    <a:pt x="58" y="57"/>
                    <a:pt x="58" y="57"/>
                    <a:pt x="58" y="57"/>
                  </a:cubicBezTo>
                  <a:cubicBezTo>
                    <a:pt x="71" y="57"/>
                    <a:pt x="78" y="51"/>
                    <a:pt x="83" y="46"/>
                  </a:cubicBezTo>
                  <a:cubicBezTo>
                    <a:pt x="83" y="46"/>
                    <a:pt x="83" y="46"/>
                    <a:pt x="83" y="46"/>
                  </a:cubicBezTo>
                  <a:cubicBezTo>
                    <a:pt x="88" y="40"/>
                    <a:pt x="90" y="35"/>
                    <a:pt x="90" y="35"/>
                  </a:cubicBezTo>
                  <a:cubicBezTo>
                    <a:pt x="90" y="35"/>
                    <a:pt x="90" y="35"/>
                    <a:pt x="90" y="35"/>
                  </a:cubicBezTo>
                  <a:cubicBezTo>
                    <a:pt x="90" y="35"/>
                    <a:pt x="90" y="35"/>
                    <a:pt x="90" y="35"/>
                  </a:cubicBezTo>
                  <a:cubicBezTo>
                    <a:pt x="90" y="34"/>
                    <a:pt x="91" y="33"/>
                    <a:pt x="92" y="33"/>
                  </a:cubicBezTo>
                  <a:cubicBezTo>
                    <a:pt x="92" y="33"/>
                    <a:pt x="92" y="33"/>
                    <a:pt x="92" y="33"/>
                  </a:cubicBezTo>
                  <a:cubicBezTo>
                    <a:pt x="93" y="34"/>
                    <a:pt x="94" y="35"/>
                    <a:pt x="93" y="36"/>
                  </a:cubicBezTo>
                  <a:cubicBezTo>
                    <a:pt x="93" y="36"/>
                    <a:pt x="93" y="36"/>
                    <a:pt x="93" y="36"/>
                  </a:cubicBezTo>
                  <a:cubicBezTo>
                    <a:pt x="93" y="36"/>
                    <a:pt x="86" y="61"/>
                    <a:pt x="58" y="61"/>
                  </a:cubicBezTo>
                  <a:cubicBezTo>
                    <a:pt x="58" y="61"/>
                    <a:pt x="58" y="61"/>
                    <a:pt x="58" y="61"/>
                  </a:cubicBezTo>
                  <a:cubicBezTo>
                    <a:pt x="58" y="61"/>
                    <a:pt x="58" y="61"/>
                    <a:pt x="58" y="61"/>
                  </a:cubicBezTo>
                  <a:cubicBezTo>
                    <a:pt x="58" y="61"/>
                    <a:pt x="58" y="61"/>
                    <a:pt x="58" y="61"/>
                  </a:cubicBezTo>
                  <a:cubicBezTo>
                    <a:pt x="53" y="61"/>
                    <a:pt x="47" y="60"/>
                    <a:pt x="41" y="58"/>
                  </a:cubicBezTo>
                  <a:close/>
                </a:path>
              </a:pathLst>
            </a:custGeom>
            <a:solidFill>
              <a:srgbClr val="6054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chenying0907 272"/>
            <p:cNvSpPr/>
            <p:nvPr/>
          </p:nvSpPr>
          <p:spPr bwMode="auto">
            <a:xfrm>
              <a:off x="6039480" y="1071864"/>
              <a:ext cx="60826" cy="79074"/>
            </a:xfrm>
            <a:custGeom>
              <a:avLst/>
              <a:gdLst>
                <a:gd name="T0" fmla="*/ 15 w 17"/>
                <a:gd name="T1" fmla="*/ 0 h 22"/>
                <a:gd name="T2" fmla="*/ 0 w 17"/>
                <a:gd name="T3" fmla="*/ 22 h 22"/>
                <a:gd name="T4" fmla="*/ 16 w 17"/>
                <a:gd name="T5" fmla="*/ 1 h 22"/>
                <a:gd name="T6" fmla="*/ 12 w 17"/>
                <a:gd name="T7" fmla="*/ 1 h 22"/>
              </a:gdLst>
              <a:ahLst/>
              <a:cxnLst>
                <a:cxn ang="0">
                  <a:pos x="T0" y="T1"/>
                </a:cxn>
                <a:cxn ang="0">
                  <a:pos x="T2" y="T3"/>
                </a:cxn>
                <a:cxn ang="0">
                  <a:pos x="T4" y="T5"/>
                </a:cxn>
                <a:cxn ang="0">
                  <a:pos x="T6" y="T7"/>
                </a:cxn>
              </a:cxnLst>
              <a:rect l="0" t="0" r="r" b="b"/>
              <a:pathLst>
                <a:path w="17" h="22">
                  <a:moveTo>
                    <a:pt x="15" y="0"/>
                  </a:moveTo>
                  <a:cubicBezTo>
                    <a:pt x="8" y="3"/>
                    <a:pt x="1" y="14"/>
                    <a:pt x="0" y="22"/>
                  </a:cubicBezTo>
                  <a:cubicBezTo>
                    <a:pt x="9" y="20"/>
                    <a:pt x="17" y="10"/>
                    <a:pt x="16" y="1"/>
                  </a:cubicBezTo>
                  <a:cubicBezTo>
                    <a:pt x="14" y="0"/>
                    <a:pt x="14" y="1"/>
                    <a:pt x="12" y="1"/>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chenying0907 273"/>
            <p:cNvSpPr/>
            <p:nvPr/>
          </p:nvSpPr>
          <p:spPr bwMode="auto">
            <a:xfrm>
              <a:off x="6600601" y="291767"/>
              <a:ext cx="54744" cy="89719"/>
            </a:xfrm>
            <a:custGeom>
              <a:avLst/>
              <a:gdLst>
                <a:gd name="T0" fmla="*/ 5 w 15"/>
                <a:gd name="T1" fmla="*/ 25 h 25"/>
                <a:gd name="T2" fmla="*/ 14 w 15"/>
                <a:gd name="T3" fmla="*/ 0 h 25"/>
                <a:gd name="T4" fmla="*/ 3 w 15"/>
                <a:gd name="T5" fmla="*/ 24 h 25"/>
                <a:gd name="T6" fmla="*/ 7 w 15"/>
                <a:gd name="T7" fmla="*/ 23 h 25"/>
              </a:gdLst>
              <a:ahLst/>
              <a:cxnLst>
                <a:cxn ang="0">
                  <a:pos x="T0" y="T1"/>
                </a:cxn>
                <a:cxn ang="0">
                  <a:pos x="T2" y="T3"/>
                </a:cxn>
                <a:cxn ang="0">
                  <a:pos x="T4" y="T5"/>
                </a:cxn>
                <a:cxn ang="0">
                  <a:pos x="T6" y="T7"/>
                </a:cxn>
              </a:cxnLst>
              <a:rect l="0" t="0" r="r" b="b"/>
              <a:pathLst>
                <a:path w="15" h="25">
                  <a:moveTo>
                    <a:pt x="5" y="25"/>
                  </a:moveTo>
                  <a:cubicBezTo>
                    <a:pt x="11" y="20"/>
                    <a:pt x="15" y="8"/>
                    <a:pt x="14" y="0"/>
                  </a:cubicBezTo>
                  <a:cubicBezTo>
                    <a:pt x="5" y="4"/>
                    <a:pt x="0" y="15"/>
                    <a:pt x="3" y="24"/>
                  </a:cubicBezTo>
                  <a:cubicBezTo>
                    <a:pt x="5" y="25"/>
                    <a:pt x="5" y="24"/>
                    <a:pt x="7" y="23"/>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chenying0907 274"/>
            <p:cNvSpPr/>
            <p:nvPr/>
          </p:nvSpPr>
          <p:spPr bwMode="auto">
            <a:xfrm>
              <a:off x="5881332" y="662807"/>
              <a:ext cx="92760" cy="50182"/>
            </a:xfrm>
            <a:custGeom>
              <a:avLst/>
              <a:gdLst>
                <a:gd name="T0" fmla="*/ 26 w 26"/>
                <a:gd name="T1" fmla="*/ 10 h 14"/>
                <a:gd name="T2" fmla="*/ 0 w 26"/>
                <a:gd name="T3" fmla="*/ 4 h 14"/>
                <a:gd name="T4" fmla="*/ 24 w 26"/>
                <a:gd name="T5" fmla="*/ 9 h 14"/>
              </a:gdLst>
              <a:ahLst/>
              <a:cxnLst>
                <a:cxn ang="0">
                  <a:pos x="T0" y="T1"/>
                </a:cxn>
                <a:cxn ang="0">
                  <a:pos x="T2" y="T3"/>
                </a:cxn>
                <a:cxn ang="0">
                  <a:pos x="T4" y="T5"/>
                </a:cxn>
              </a:cxnLst>
              <a:rect l="0" t="0" r="r" b="b"/>
              <a:pathLst>
                <a:path w="26" h="14">
                  <a:moveTo>
                    <a:pt x="26" y="10"/>
                  </a:moveTo>
                  <a:cubicBezTo>
                    <a:pt x="20" y="6"/>
                    <a:pt x="6" y="0"/>
                    <a:pt x="0" y="4"/>
                  </a:cubicBezTo>
                  <a:cubicBezTo>
                    <a:pt x="3" y="11"/>
                    <a:pt x="19" y="14"/>
                    <a:pt x="24" y="9"/>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chenying0907 275"/>
            <p:cNvSpPr/>
            <p:nvPr/>
          </p:nvSpPr>
          <p:spPr bwMode="auto">
            <a:xfrm>
              <a:off x="6507842" y="1226970"/>
              <a:ext cx="45620" cy="89719"/>
            </a:xfrm>
            <a:custGeom>
              <a:avLst/>
              <a:gdLst>
                <a:gd name="T0" fmla="*/ 1 w 13"/>
                <a:gd name="T1" fmla="*/ 0 h 25"/>
                <a:gd name="T2" fmla="*/ 9 w 13"/>
                <a:gd name="T3" fmla="*/ 25 h 25"/>
                <a:gd name="T4" fmla="*/ 1 w 13"/>
                <a:gd name="T5" fmla="*/ 1 h 25"/>
              </a:gdLst>
              <a:ahLst/>
              <a:cxnLst>
                <a:cxn ang="0">
                  <a:pos x="T0" y="T1"/>
                </a:cxn>
                <a:cxn ang="0">
                  <a:pos x="T2" y="T3"/>
                </a:cxn>
                <a:cxn ang="0">
                  <a:pos x="T4" y="T5"/>
                </a:cxn>
              </a:cxnLst>
              <a:rect l="0" t="0" r="r" b="b"/>
              <a:pathLst>
                <a:path w="13" h="25">
                  <a:moveTo>
                    <a:pt x="1" y="0"/>
                  </a:moveTo>
                  <a:cubicBezTo>
                    <a:pt x="0" y="7"/>
                    <a:pt x="3" y="21"/>
                    <a:pt x="9" y="25"/>
                  </a:cubicBezTo>
                  <a:cubicBezTo>
                    <a:pt x="13" y="19"/>
                    <a:pt x="8" y="4"/>
                    <a:pt x="1" y="1"/>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chenying0907 276"/>
            <p:cNvSpPr/>
            <p:nvPr/>
          </p:nvSpPr>
          <p:spPr bwMode="auto">
            <a:xfrm>
              <a:off x="6766353" y="1115963"/>
              <a:ext cx="65388" cy="74512"/>
            </a:xfrm>
            <a:custGeom>
              <a:avLst/>
              <a:gdLst>
                <a:gd name="T0" fmla="*/ 2 w 18"/>
                <a:gd name="T1" fmla="*/ 0 h 21"/>
                <a:gd name="T2" fmla="*/ 18 w 18"/>
                <a:gd name="T3" fmla="*/ 21 h 21"/>
                <a:gd name="T4" fmla="*/ 0 w 18"/>
                <a:gd name="T5" fmla="*/ 2 h 21"/>
                <a:gd name="T6" fmla="*/ 5 w 18"/>
                <a:gd name="T7" fmla="*/ 1 h 21"/>
              </a:gdLst>
              <a:ahLst/>
              <a:cxnLst>
                <a:cxn ang="0">
                  <a:pos x="T0" y="T1"/>
                </a:cxn>
                <a:cxn ang="0">
                  <a:pos x="T2" y="T3"/>
                </a:cxn>
                <a:cxn ang="0">
                  <a:pos x="T4" y="T5"/>
                </a:cxn>
                <a:cxn ang="0">
                  <a:pos x="T6" y="T7"/>
                </a:cxn>
              </a:cxnLst>
              <a:rect l="0" t="0" r="r" b="b"/>
              <a:pathLst>
                <a:path w="18" h="21">
                  <a:moveTo>
                    <a:pt x="2" y="0"/>
                  </a:moveTo>
                  <a:cubicBezTo>
                    <a:pt x="9" y="3"/>
                    <a:pt x="16" y="14"/>
                    <a:pt x="18" y="21"/>
                  </a:cubicBezTo>
                  <a:cubicBezTo>
                    <a:pt x="8" y="20"/>
                    <a:pt x="0" y="11"/>
                    <a:pt x="0" y="2"/>
                  </a:cubicBezTo>
                  <a:cubicBezTo>
                    <a:pt x="2" y="0"/>
                    <a:pt x="3" y="1"/>
                    <a:pt x="5" y="1"/>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chenying0907 277"/>
            <p:cNvSpPr/>
            <p:nvPr/>
          </p:nvSpPr>
          <p:spPr bwMode="auto">
            <a:xfrm>
              <a:off x="6916898" y="608064"/>
              <a:ext cx="104925" cy="57785"/>
            </a:xfrm>
            <a:custGeom>
              <a:avLst/>
              <a:gdLst>
                <a:gd name="T0" fmla="*/ 0 w 29"/>
                <a:gd name="T1" fmla="*/ 6 h 16"/>
                <a:gd name="T2" fmla="*/ 29 w 29"/>
                <a:gd name="T3" fmla="*/ 5 h 16"/>
                <a:gd name="T4" fmla="*/ 0 w 29"/>
                <a:gd name="T5" fmla="*/ 6 h 16"/>
              </a:gdLst>
              <a:ahLst/>
              <a:cxnLst>
                <a:cxn ang="0">
                  <a:pos x="T0" y="T1"/>
                </a:cxn>
                <a:cxn ang="0">
                  <a:pos x="T2" y="T3"/>
                </a:cxn>
                <a:cxn ang="0">
                  <a:pos x="T4" y="T5"/>
                </a:cxn>
              </a:cxnLst>
              <a:rect l="0" t="0" r="r" b="b"/>
              <a:pathLst>
                <a:path w="29" h="16">
                  <a:moveTo>
                    <a:pt x="0" y="6"/>
                  </a:moveTo>
                  <a:cubicBezTo>
                    <a:pt x="7" y="0"/>
                    <a:pt x="21" y="1"/>
                    <a:pt x="29" y="5"/>
                  </a:cubicBezTo>
                  <a:cubicBezTo>
                    <a:pt x="28" y="16"/>
                    <a:pt x="0" y="14"/>
                    <a:pt x="0" y="6"/>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chenying0907 278"/>
            <p:cNvSpPr/>
            <p:nvPr/>
          </p:nvSpPr>
          <p:spPr bwMode="auto">
            <a:xfrm>
              <a:off x="6118554" y="267437"/>
              <a:ext cx="76033" cy="106446"/>
            </a:xfrm>
            <a:custGeom>
              <a:avLst/>
              <a:gdLst>
                <a:gd name="T0" fmla="*/ 19 w 21"/>
                <a:gd name="T1" fmla="*/ 28 h 30"/>
                <a:gd name="T2" fmla="*/ 10 w 21"/>
                <a:gd name="T3" fmla="*/ 0 h 30"/>
                <a:gd name="T4" fmla="*/ 19 w 21"/>
                <a:gd name="T5" fmla="*/ 28 h 30"/>
              </a:gdLst>
              <a:ahLst/>
              <a:cxnLst>
                <a:cxn ang="0">
                  <a:pos x="T0" y="T1"/>
                </a:cxn>
                <a:cxn ang="0">
                  <a:pos x="T2" y="T3"/>
                </a:cxn>
                <a:cxn ang="0">
                  <a:pos x="T4" y="T5"/>
                </a:cxn>
              </a:cxnLst>
              <a:rect l="0" t="0" r="r" b="b"/>
              <a:pathLst>
                <a:path w="21" h="30">
                  <a:moveTo>
                    <a:pt x="19" y="28"/>
                  </a:moveTo>
                  <a:cubicBezTo>
                    <a:pt x="21" y="19"/>
                    <a:pt x="16" y="6"/>
                    <a:pt x="10" y="0"/>
                  </a:cubicBezTo>
                  <a:cubicBezTo>
                    <a:pt x="0" y="4"/>
                    <a:pt x="10" y="30"/>
                    <a:pt x="19" y="28"/>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chenying0907 49"/>
          <p:cNvGrpSpPr/>
          <p:nvPr/>
        </p:nvGrpSpPr>
        <p:grpSpPr>
          <a:xfrm rot="20765698">
            <a:off x="6511430" y="1946326"/>
            <a:ext cx="1660802" cy="1503709"/>
            <a:chOff x="5881332" y="267437"/>
            <a:chExt cx="1140491" cy="1049252"/>
          </a:xfrm>
        </p:grpSpPr>
        <p:sp>
          <p:nvSpPr>
            <p:cNvPr id="51" name="chenying0907 265"/>
            <p:cNvSpPr/>
            <p:nvPr/>
          </p:nvSpPr>
          <p:spPr bwMode="auto">
            <a:xfrm>
              <a:off x="6036438" y="396693"/>
              <a:ext cx="790741" cy="798344"/>
            </a:xfrm>
            <a:custGeom>
              <a:avLst/>
              <a:gdLst>
                <a:gd name="T0" fmla="*/ 157 w 220"/>
                <a:gd name="T1" fmla="*/ 25 h 222"/>
                <a:gd name="T2" fmla="*/ 214 w 220"/>
                <a:gd name="T3" fmla="*/ 117 h 222"/>
                <a:gd name="T4" fmla="*/ 61 w 220"/>
                <a:gd name="T5" fmla="*/ 179 h 222"/>
                <a:gd name="T6" fmla="*/ 38 w 220"/>
                <a:gd name="T7" fmla="*/ 37 h 222"/>
                <a:gd name="T8" fmla="*/ 157 w 220"/>
                <a:gd name="T9" fmla="*/ 25 h 222"/>
              </a:gdLst>
              <a:ahLst/>
              <a:cxnLst>
                <a:cxn ang="0">
                  <a:pos x="T0" y="T1"/>
                </a:cxn>
                <a:cxn ang="0">
                  <a:pos x="T2" y="T3"/>
                </a:cxn>
                <a:cxn ang="0">
                  <a:pos x="T4" y="T5"/>
                </a:cxn>
                <a:cxn ang="0">
                  <a:pos x="T6" y="T7"/>
                </a:cxn>
                <a:cxn ang="0">
                  <a:pos x="T8" y="T9"/>
                </a:cxn>
              </a:cxnLst>
              <a:rect l="0" t="0" r="r" b="b"/>
              <a:pathLst>
                <a:path w="220" h="222">
                  <a:moveTo>
                    <a:pt x="157" y="25"/>
                  </a:moveTo>
                  <a:cubicBezTo>
                    <a:pt x="157" y="25"/>
                    <a:pt x="220" y="47"/>
                    <a:pt x="214" y="117"/>
                  </a:cubicBezTo>
                  <a:cubicBezTo>
                    <a:pt x="207" y="187"/>
                    <a:pt x="122" y="222"/>
                    <a:pt x="61" y="179"/>
                  </a:cubicBezTo>
                  <a:cubicBezTo>
                    <a:pt x="0" y="136"/>
                    <a:pt x="3" y="74"/>
                    <a:pt x="38" y="37"/>
                  </a:cubicBezTo>
                  <a:cubicBezTo>
                    <a:pt x="73" y="0"/>
                    <a:pt x="132" y="12"/>
                    <a:pt x="157" y="25"/>
                  </a:cubicBezTo>
                  <a:close/>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chenying0907 266"/>
            <p:cNvSpPr/>
            <p:nvPr/>
          </p:nvSpPr>
          <p:spPr bwMode="auto">
            <a:xfrm>
              <a:off x="6042521" y="402775"/>
              <a:ext cx="742080" cy="719270"/>
            </a:xfrm>
            <a:custGeom>
              <a:avLst/>
              <a:gdLst>
                <a:gd name="T0" fmla="*/ 153 w 206"/>
                <a:gd name="T1" fmla="*/ 40 h 200"/>
                <a:gd name="T2" fmla="*/ 188 w 206"/>
                <a:gd name="T3" fmla="*/ 123 h 200"/>
                <a:gd name="T4" fmla="*/ 40 w 206"/>
                <a:gd name="T5" fmla="*/ 132 h 200"/>
                <a:gd name="T6" fmla="*/ 153 w 206"/>
                <a:gd name="T7" fmla="*/ 40 h 200"/>
              </a:gdLst>
              <a:ahLst/>
              <a:cxnLst>
                <a:cxn ang="0">
                  <a:pos x="T0" y="T1"/>
                </a:cxn>
                <a:cxn ang="0">
                  <a:pos x="T2" y="T3"/>
                </a:cxn>
                <a:cxn ang="0">
                  <a:pos x="T4" y="T5"/>
                </a:cxn>
                <a:cxn ang="0">
                  <a:pos x="T6" y="T7"/>
                </a:cxn>
              </a:cxnLst>
              <a:rect l="0" t="0" r="r" b="b"/>
              <a:pathLst>
                <a:path w="206" h="200">
                  <a:moveTo>
                    <a:pt x="153" y="40"/>
                  </a:moveTo>
                  <a:cubicBezTo>
                    <a:pt x="153" y="40"/>
                    <a:pt x="206" y="65"/>
                    <a:pt x="188" y="123"/>
                  </a:cubicBezTo>
                  <a:cubicBezTo>
                    <a:pt x="171" y="181"/>
                    <a:pt x="78" y="200"/>
                    <a:pt x="40" y="132"/>
                  </a:cubicBezTo>
                  <a:cubicBezTo>
                    <a:pt x="0" y="59"/>
                    <a:pt x="94" y="0"/>
                    <a:pt x="153" y="40"/>
                  </a:cubicBezTo>
                  <a:close/>
                </a:path>
              </a:pathLst>
            </a:custGeom>
            <a:solidFill>
              <a:srgbClr val="F271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chenying0907 267"/>
            <p:cNvSpPr/>
            <p:nvPr/>
          </p:nvSpPr>
          <p:spPr bwMode="auto">
            <a:xfrm>
              <a:off x="6586916" y="726675"/>
              <a:ext cx="53223" cy="65388"/>
            </a:xfrm>
            <a:custGeom>
              <a:avLst/>
              <a:gdLst>
                <a:gd name="T0" fmla="*/ 11 w 15"/>
                <a:gd name="T1" fmla="*/ 3 h 18"/>
                <a:gd name="T2" fmla="*/ 14 w 15"/>
                <a:gd name="T3" fmla="*/ 12 h 18"/>
                <a:gd name="T4" fmla="*/ 1 w 15"/>
                <a:gd name="T5" fmla="*/ 13 h 18"/>
                <a:gd name="T6" fmla="*/ 11 w 15"/>
                <a:gd name="T7" fmla="*/ 3 h 18"/>
              </a:gdLst>
              <a:ahLst/>
              <a:cxnLst>
                <a:cxn ang="0">
                  <a:pos x="T0" y="T1"/>
                </a:cxn>
                <a:cxn ang="0">
                  <a:pos x="T2" y="T3"/>
                </a:cxn>
                <a:cxn ang="0">
                  <a:pos x="T4" y="T5"/>
                </a:cxn>
                <a:cxn ang="0">
                  <a:pos x="T6" y="T7"/>
                </a:cxn>
              </a:cxnLst>
              <a:rect l="0" t="0" r="r" b="b"/>
              <a:pathLst>
                <a:path w="15" h="18">
                  <a:moveTo>
                    <a:pt x="11" y="3"/>
                  </a:moveTo>
                  <a:cubicBezTo>
                    <a:pt x="11" y="3"/>
                    <a:pt x="15" y="7"/>
                    <a:pt x="14" y="12"/>
                  </a:cubicBezTo>
                  <a:cubicBezTo>
                    <a:pt x="13" y="17"/>
                    <a:pt x="3" y="18"/>
                    <a:pt x="1" y="13"/>
                  </a:cubicBezTo>
                  <a:cubicBezTo>
                    <a:pt x="0" y="7"/>
                    <a:pt x="5" y="0"/>
                    <a:pt x="11" y="3"/>
                  </a:cubicBezTo>
                  <a:close/>
                </a:path>
              </a:pathLst>
            </a:custGeom>
            <a:solidFill>
              <a:srgbClr val="6054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chenying0907 268"/>
            <p:cNvSpPr/>
            <p:nvPr/>
          </p:nvSpPr>
          <p:spPr bwMode="auto">
            <a:xfrm>
              <a:off x="6284305" y="618708"/>
              <a:ext cx="50182" cy="62347"/>
            </a:xfrm>
            <a:custGeom>
              <a:avLst/>
              <a:gdLst>
                <a:gd name="T0" fmla="*/ 10 w 14"/>
                <a:gd name="T1" fmla="*/ 3 h 17"/>
                <a:gd name="T2" fmla="*/ 12 w 14"/>
                <a:gd name="T3" fmla="*/ 12 h 17"/>
                <a:gd name="T4" fmla="*/ 1 w 14"/>
                <a:gd name="T5" fmla="*/ 12 h 17"/>
                <a:gd name="T6" fmla="*/ 10 w 14"/>
                <a:gd name="T7" fmla="*/ 3 h 17"/>
              </a:gdLst>
              <a:ahLst/>
              <a:cxnLst>
                <a:cxn ang="0">
                  <a:pos x="T0" y="T1"/>
                </a:cxn>
                <a:cxn ang="0">
                  <a:pos x="T2" y="T3"/>
                </a:cxn>
                <a:cxn ang="0">
                  <a:pos x="T4" y="T5"/>
                </a:cxn>
                <a:cxn ang="0">
                  <a:pos x="T6" y="T7"/>
                </a:cxn>
              </a:cxnLst>
              <a:rect l="0" t="0" r="r" b="b"/>
              <a:pathLst>
                <a:path w="14" h="17">
                  <a:moveTo>
                    <a:pt x="10" y="3"/>
                  </a:moveTo>
                  <a:cubicBezTo>
                    <a:pt x="10" y="3"/>
                    <a:pt x="14" y="7"/>
                    <a:pt x="12" y="12"/>
                  </a:cubicBezTo>
                  <a:cubicBezTo>
                    <a:pt x="11" y="17"/>
                    <a:pt x="2" y="17"/>
                    <a:pt x="1" y="12"/>
                  </a:cubicBezTo>
                  <a:cubicBezTo>
                    <a:pt x="0" y="7"/>
                    <a:pt x="4" y="0"/>
                    <a:pt x="10" y="3"/>
                  </a:cubicBezTo>
                  <a:close/>
                </a:path>
              </a:pathLst>
            </a:custGeom>
            <a:solidFill>
              <a:srgbClr val="6054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chenying0907 269"/>
            <p:cNvSpPr/>
            <p:nvPr/>
          </p:nvSpPr>
          <p:spPr bwMode="auto">
            <a:xfrm>
              <a:off x="6553461" y="813352"/>
              <a:ext cx="97322" cy="82115"/>
            </a:xfrm>
            <a:custGeom>
              <a:avLst/>
              <a:gdLst>
                <a:gd name="T0" fmla="*/ 19 w 27"/>
                <a:gd name="T1" fmla="*/ 4 h 23"/>
                <a:gd name="T2" fmla="*/ 24 w 27"/>
                <a:gd name="T3" fmla="*/ 15 h 23"/>
                <a:gd name="T4" fmla="*/ 3 w 27"/>
                <a:gd name="T5" fmla="*/ 13 h 23"/>
                <a:gd name="T6" fmla="*/ 19 w 27"/>
                <a:gd name="T7" fmla="*/ 4 h 23"/>
              </a:gdLst>
              <a:ahLst/>
              <a:cxnLst>
                <a:cxn ang="0">
                  <a:pos x="T0" y="T1"/>
                </a:cxn>
                <a:cxn ang="0">
                  <a:pos x="T2" y="T3"/>
                </a:cxn>
                <a:cxn ang="0">
                  <a:pos x="T4" y="T5"/>
                </a:cxn>
                <a:cxn ang="0">
                  <a:pos x="T6" y="T7"/>
                </a:cxn>
              </a:cxnLst>
              <a:rect l="0" t="0" r="r" b="b"/>
              <a:pathLst>
                <a:path w="27" h="23">
                  <a:moveTo>
                    <a:pt x="19" y="4"/>
                  </a:moveTo>
                  <a:cubicBezTo>
                    <a:pt x="19" y="4"/>
                    <a:pt x="27" y="6"/>
                    <a:pt x="24" y="15"/>
                  </a:cubicBezTo>
                  <a:cubicBezTo>
                    <a:pt x="20" y="23"/>
                    <a:pt x="6" y="22"/>
                    <a:pt x="3" y="13"/>
                  </a:cubicBezTo>
                  <a:cubicBezTo>
                    <a:pt x="0" y="4"/>
                    <a:pt x="11" y="0"/>
                    <a:pt x="19" y="4"/>
                  </a:cubicBezTo>
                  <a:close/>
                </a:path>
              </a:pathLst>
            </a:custGeom>
            <a:solidFill>
              <a:srgbClr val="FEF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chenying0907 270"/>
            <p:cNvSpPr/>
            <p:nvPr/>
          </p:nvSpPr>
          <p:spPr bwMode="auto">
            <a:xfrm>
              <a:off x="6212834" y="694741"/>
              <a:ext cx="89719" cy="79074"/>
            </a:xfrm>
            <a:custGeom>
              <a:avLst/>
              <a:gdLst>
                <a:gd name="T0" fmla="*/ 17 w 25"/>
                <a:gd name="T1" fmla="*/ 4 h 22"/>
                <a:gd name="T2" fmla="*/ 22 w 25"/>
                <a:gd name="T3" fmla="*/ 14 h 22"/>
                <a:gd name="T4" fmla="*/ 2 w 25"/>
                <a:gd name="T5" fmla="*/ 13 h 22"/>
                <a:gd name="T6" fmla="*/ 17 w 25"/>
                <a:gd name="T7" fmla="*/ 4 h 22"/>
              </a:gdLst>
              <a:ahLst/>
              <a:cxnLst>
                <a:cxn ang="0">
                  <a:pos x="T0" y="T1"/>
                </a:cxn>
                <a:cxn ang="0">
                  <a:pos x="T2" y="T3"/>
                </a:cxn>
                <a:cxn ang="0">
                  <a:pos x="T4" y="T5"/>
                </a:cxn>
                <a:cxn ang="0">
                  <a:pos x="T6" y="T7"/>
                </a:cxn>
              </a:cxnLst>
              <a:rect l="0" t="0" r="r" b="b"/>
              <a:pathLst>
                <a:path w="25" h="22">
                  <a:moveTo>
                    <a:pt x="17" y="4"/>
                  </a:moveTo>
                  <a:cubicBezTo>
                    <a:pt x="17" y="4"/>
                    <a:pt x="25" y="7"/>
                    <a:pt x="22" y="14"/>
                  </a:cubicBezTo>
                  <a:cubicBezTo>
                    <a:pt x="19" y="22"/>
                    <a:pt x="5" y="21"/>
                    <a:pt x="2" y="13"/>
                  </a:cubicBezTo>
                  <a:cubicBezTo>
                    <a:pt x="0" y="5"/>
                    <a:pt x="10" y="0"/>
                    <a:pt x="17" y="4"/>
                  </a:cubicBezTo>
                  <a:close/>
                </a:path>
              </a:pathLst>
            </a:custGeom>
            <a:solidFill>
              <a:srgbClr val="FEF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chenying0907 271"/>
            <p:cNvSpPr/>
            <p:nvPr/>
          </p:nvSpPr>
          <p:spPr bwMode="auto">
            <a:xfrm>
              <a:off x="6255413" y="734278"/>
              <a:ext cx="337585" cy="218974"/>
            </a:xfrm>
            <a:custGeom>
              <a:avLst/>
              <a:gdLst>
                <a:gd name="T0" fmla="*/ 41 w 94"/>
                <a:gd name="T1" fmla="*/ 58 h 61"/>
                <a:gd name="T2" fmla="*/ 0 w 94"/>
                <a:gd name="T3" fmla="*/ 12 h 61"/>
                <a:gd name="T4" fmla="*/ 0 w 94"/>
                <a:gd name="T5" fmla="*/ 12 h 61"/>
                <a:gd name="T6" fmla="*/ 1 w 94"/>
                <a:gd name="T7" fmla="*/ 2 h 61"/>
                <a:gd name="T8" fmla="*/ 1 w 94"/>
                <a:gd name="T9" fmla="*/ 2 h 61"/>
                <a:gd name="T10" fmla="*/ 4 w 94"/>
                <a:gd name="T11" fmla="*/ 1 h 61"/>
                <a:gd name="T12" fmla="*/ 4 w 94"/>
                <a:gd name="T13" fmla="*/ 1 h 61"/>
                <a:gd name="T14" fmla="*/ 5 w 94"/>
                <a:gd name="T15" fmla="*/ 3 h 61"/>
                <a:gd name="T16" fmla="*/ 5 w 94"/>
                <a:gd name="T17" fmla="*/ 3 h 61"/>
                <a:gd name="T18" fmla="*/ 4 w 94"/>
                <a:gd name="T19" fmla="*/ 12 h 61"/>
                <a:gd name="T20" fmla="*/ 4 w 94"/>
                <a:gd name="T21" fmla="*/ 12 h 61"/>
                <a:gd name="T22" fmla="*/ 42 w 94"/>
                <a:gd name="T23" fmla="*/ 54 h 61"/>
                <a:gd name="T24" fmla="*/ 42 w 94"/>
                <a:gd name="T25" fmla="*/ 54 h 61"/>
                <a:gd name="T26" fmla="*/ 58 w 94"/>
                <a:gd name="T27" fmla="*/ 57 h 61"/>
                <a:gd name="T28" fmla="*/ 58 w 94"/>
                <a:gd name="T29" fmla="*/ 57 h 61"/>
                <a:gd name="T30" fmla="*/ 83 w 94"/>
                <a:gd name="T31" fmla="*/ 46 h 61"/>
                <a:gd name="T32" fmla="*/ 83 w 94"/>
                <a:gd name="T33" fmla="*/ 46 h 61"/>
                <a:gd name="T34" fmla="*/ 90 w 94"/>
                <a:gd name="T35" fmla="*/ 35 h 61"/>
                <a:gd name="T36" fmla="*/ 90 w 94"/>
                <a:gd name="T37" fmla="*/ 35 h 61"/>
                <a:gd name="T38" fmla="*/ 90 w 94"/>
                <a:gd name="T39" fmla="*/ 35 h 61"/>
                <a:gd name="T40" fmla="*/ 92 w 94"/>
                <a:gd name="T41" fmla="*/ 33 h 61"/>
                <a:gd name="T42" fmla="*/ 92 w 94"/>
                <a:gd name="T43" fmla="*/ 33 h 61"/>
                <a:gd name="T44" fmla="*/ 93 w 94"/>
                <a:gd name="T45" fmla="*/ 36 h 61"/>
                <a:gd name="T46" fmla="*/ 93 w 94"/>
                <a:gd name="T47" fmla="*/ 36 h 61"/>
                <a:gd name="T48" fmla="*/ 58 w 94"/>
                <a:gd name="T49" fmla="*/ 61 h 61"/>
                <a:gd name="T50" fmla="*/ 58 w 94"/>
                <a:gd name="T51" fmla="*/ 61 h 61"/>
                <a:gd name="T52" fmla="*/ 58 w 94"/>
                <a:gd name="T53" fmla="*/ 61 h 61"/>
                <a:gd name="T54" fmla="*/ 58 w 94"/>
                <a:gd name="T55" fmla="*/ 61 h 61"/>
                <a:gd name="T56" fmla="*/ 41 w 94"/>
                <a:gd name="T57"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61">
                  <a:moveTo>
                    <a:pt x="41" y="58"/>
                  </a:moveTo>
                  <a:cubicBezTo>
                    <a:pt x="8" y="49"/>
                    <a:pt x="0" y="27"/>
                    <a:pt x="0" y="12"/>
                  </a:cubicBezTo>
                  <a:cubicBezTo>
                    <a:pt x="0" y="12"/>
                    <a:pt x="0" y="12"/>
                    <a:pt x="0" y="12"/>
                  </a:cubicBezTo>
                  <a:cubicBezTo>
                    <a:pt x="0" y="8"/>
                    <a:pt x="0" y="5"/>
                    <a:pt x="1" y="2"/>
                  </a:cubicBezTo>
                  <a:cubicBezTo>
                    <a:pt x="1" y="2"/>
                    <a:pt x="1" y="2"/>
                    <a:pt x="1" y="2"/>
                  </a:cubicBezTo>
                  <a:cubicBezTo>
                    <a:pt x="2" y="1"/>
                    <a:pt x="3" y="0"/>
                    <a:pt x="4" y="1"/>
                  </a:cubicBezTo>
                  <a:cubicBezTo>
                    <a:pt x="4" y="1"/>
                    <a:pt x="4" y="1"/>
                    <a:pt x="4" y="1"/>
                  </a:cubicBezTo>
                  <a:cubicBezTo>
                    <a:pt x="5" y="1"/>
                    <a:pt x="5" y="2"/>
                    <a:pt x="5" y="3"/>
                  </a:cubicBezTo>
                  <a:cubicBezTo>
                    <a:pt x="5" y="3"/>
                    <a:pt x="5" y="3"/>
                    <a:pt x="5" y="3"/>
                  </a:cubicBezTo>
                  <a:cubicBezTo>
                    <a:pt x="4" y="6"/>
                    <a:pt x="4" y="9"/>
                    <a:pt x="4" y="12"/>
                  </a:cubicBezTo>
                  <a:cubicBezTo>
                    <a:pt x="4" y="12"/>
                    <a:pt x="4" y="12"/>
                    <a:pt x="4" y="12"/>
                  </a:cubicBezTo>
                  <a:cubicBezTo>
                    <a:pt x="4" y="26"/>
                    <a:pt x="11" y="45"/>
                    <a:pt x="42" y="54"/>
                  </a:cubicBezTo>
                  <a:cubicBezTo>
                    <a:pt x="42" y="54"/>
                    <a:pt x="42" y="54"/>
                    <a:pt x="42" y="54"/>
                  </a:cubicBezTo>
                  <a:cubicBezTo>
                    <a:pt x="48" y="56"/>
                    <a:pt x="53" y="57"/>
                    <a:pt x="58" y="57"/>
                  </a:cubicBezTo>
                  <a:cubicBezTo>
                    <a:pt x="58" y="57"/>
                    <a:pt x="58" y="57"/>
                    <a:pt x="58" y="57"/>
                  </a:cubicBezTo>
                  <a:cubicBezTo>
                    <a:pt x="71" y="57"/>
                    <a:pt x="78" y="51"/>
                    <a:pt x="83" y="46"/>
                  </a:cubicBezTo>
                  <a:cubicBezTo>
                    <a:pt x="83" y="46"/>
                    <a:pt x="83" y="46"/>
                    <a:pt x="83" y="46"/>
                  </a:cubicBezTo>
                  <a:cubicBezTo>
                    <a:pt x="88" y="40"/>
                    <a:pt x="90" y="35"/>
                    <a:pt x="90" y="35"/>
                  </a:cubicBezTo>
                  <a:cubicBezTo>
                    <a:pt x="90" y="35"/>
                    <a:pt x="90" y="35"/>
                    <a:pt x="90" y="35"/>
                  </a:cubicBezTo>
                  <a:cubicBezTo>
                    <a:pt x="90" y="35"/>
                    <a:pt x="90" y="35"/>
                    <a:pt x="90" y="35"/>
                  </a:cubicBezTo>
                  <a:cubicBezTo>
                    <a:pt x="90" y="34"/>
                    <a:pt x="91" y="33"/>
                    <a:pt x="92" y="33"/>
                  </a:cubicBezTo>
                  <a:cubicBezTo>
                    <a:pt x="92" y="33"/>
                    <a:pt x="92" y="33"/>
                    <a:pt x="92" y="33"/>
                  </a:cubicBezTo>
                  <a:cubicBezTo>
                    <a:pt x="93" y="34"/>
                    <a:pt x="94" y="35"/>
                    <a:pt x="93" y="36"/>
                  </a:cubicBezTo>
                  <a:cubicBezTo>
                    <a:pt x="93" y="36"/>
                    <a:pt x="93" y="36"/>
                    <a:pt x="93" y="36"/>
                  </a:cubicBezTo>
                  <a:cubicBezTo>
                    <a:pt x="93" y="36"/>
                    <a:pt x="86" y="61"/>
                    <a:pt x="58" y="61"/>
                  </a:cubicBezTo>
                  <a:cubicBezTo>
                    <a:pt x="58" y="61"/>
                    <a:pt x="58" y="61"/>
                    <a:pt x="58" y="61"/>
                  </a:cubicBezTo>
                  <a:cubicBezTo>
                    <a:pt x="58" y="61"/>
                    <a:pt x="58" y="61"/>
                    <a:pt x="58" y="61"/>
                  </a:cubicBezTo>
                  <a:cubicBezTo>
                    <a:pt x="58" y="61"/>
                    <a:pt x="58" y="61"/>
                    <a:pt x="58" y="61"/>
                  </a:cubicBezTo>
                  <a:cubicBezTo>
                    <a:pt x="53" y="61"/>
                    <a:pt x="47" y="60"/>
                    <a:pt x="41" y="58"/>
                  </a:cubicBezTo>
                  <a:close/>
                </a:path>
              </a:pathLst>
            </a:custGeom>
            <a:solidFill>
              <a:srgbClr val="6054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chenying0907 272"/>
            <p:cNvSpPr/>
            <p:nvPr/>
          </p:nvSpPr>
          <p:spPr bwMode="auto">
            <a:xfrm>
              <a:off x="6039480" y="1071864"/>
              <a:ext cx="60826" cy="79074"/>
            </a:xfrm>
            <a:custGeom>
              <a:avLst/>
              <a:gdLst>
                <a:gd name="T0" fmla="*/ 15 w 17"/>
                <a:gd name="T1" fmla="*/ 0 h 22"/>
                <a:gd name="T2" fmla="*/ 0 w 17"/>
                <a:gd name="T3" fmla="*/ 22 h 22"/>
                <a:gd name="T4" fmla="*/ 16 w 17"/>
                <a:gd name="T5" fmla="*/ 1 h 22"/>
                <a:gd name="T6" fmla="*/ 12 w 17"/>
                <a:gd name="T7" fmla="*/ 1 h 22"/>
              </a:gdLst>
              <a:ahLst/>
              <a:cxnLst>
                <a:cxn ang="0">
                  <a:pos x="T0" y="T1"/>
                </a:cxn>
                <a:cxn ang="0">
                  <a:pos x="T2" y="T3"/>
                </a:cxn>
                <a:cxn ang="0">
                  <a:pos x="T4" y="T5"/>
                </a:cxn>
                <a:cxn ang="0">
                  <a:pos x="T6" y="T7"/>
                </a:cxn>
              </a:cxnLst>
              <a:rect l="0" t="0" r="r" b="b"/>
              <a:pathLst>
                <a:path w="17" h="22">
                  <a:moveTo>
                    <a:pt x="15" y="0"/>
                  </a:moveTo>
                  <a:cubicBezTo>
                    <a:pt x="8" y="3"/>
                    <a:pt x="1" y="14"/>
                    <a:pt x="0" y="22"/>
                  </a:cubicBezTo>
                  <a:cubicBezTo>
                    <a:pt x="9" y="20"/>
                    <a:pt x="17" y="10"/>
                    <a:pt x="16" y="1"/>
                  </a:cubicBezTo>
                  <a:cubicBezTo>
                    <a:pt x="14" y="0"/>
                    <a:pt x="14" y="1"/>
                    <a:pt x="12" y="1"/>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chenying0907 273"/>
            <p:cNvSpPr/>
            <p:nvPr/>
          </p:nvSpPr>
          <p:spPr bwMode="auto">
            <a:xfrm>
              <a:off x="6600601" y="291767"/>
              <a:ext cx="54744" cy="89719"/>
            </a:xfrm>
            <a:custGeom>
              <a:avLst/>
              <a:gdLst>
                <a:gd name="T0" fmla="*/ 5 w 15"/>
                <a:gd name="T1" fmla="*/ 25 h 25"/>
                <a:gd name="T2" fmla="*/ 14 w 15"/>
                <a:gd name="T3" fmla="*/ 0 h 25"/>
                <a:gd name="T4" fmla="*/ 3 w 15"/>
                <a:gd name="T5" fmla="*/ 24 h 25"/>
                <a:gd name="T6" fmla="*/ 7 w 15"/>
                <a:gd name="T7" fmla="*/ 23 h 25"/>
              </a:gdLst>
              <a:ahLst/>
              <a:cxnLst>
                <a:cxn ang="0">
                  <a:pos x="T0" y="T1"/>
                </a:cxn>
                <a:cxn ang="0">
                  <a:pos x="T2" y="T3"/>
                </a:cxn>
                <a:cxn ang="0">
                  <a:pos x="T4" y="T5"/>
                </a:cxn>
                <a:cxn ang="0">
                  <a:pos x="T6" y="T7"/>
                </a:cxn>
              </a:cxnLst>
              <a:rect l="0" t="0" r="r" b="b"/>
              <a:pathLst>
                <a:path w="15" h="25">
                  <a:moveTo>
                    <a:pt x="5" y="25"/>
                  </a:moveTo>
                  <a:cubicBezTo>
                    <a:pt x="11" y="20"/>
                    <a:pt x="15" y="8"/>
                    <a:pt x="14" y="0"/>
                  </a:cubicBezTo>
                  <a:cubicBezTo>
                    <a:pt x="5" y="4"/>
                    <a:pt x="0" y="15"/>
                    <a:pt x="3" y="24"/>
                  </a:cubicBezTo>
                  <a:cubicBezTo>
                    <a:pt x="5" y="25"/>
                    <a:pt x="5" y="24"/>
                    <a:pt x="7" y="23"/>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chenying0907 274"/>
            <p:cNvSpPr/>
            <p:nvPr/>
          </p:nvSpPr>
          <p:spPr bwMode="auto">
            <a:xfrm>
              <a:off x="5881332" y="662807"/>
              <a:ext cx="92760" cy="50182"/>
            </a:xfrm>
            <a:custGeom>
              <a:avLst/>
              <a:gdLst>
                <a:gd name="T0" fmla="*/ 26 w 26"/>
                <a:gd name="T1" fmla="*/ 10 h 14"/>
                <a:gd name="T2" fmla="*/ 0 w 26"/>
                <a:gd name="T3" fmla="*/ 4 h 14"/>
                <a:gd name="T4" fmla="*/ 24 w 26"/>
                <a:gd name="T5" fmla="*/ 9 h 14"/>
              </a:gdLst>
              <a:ahLst/>
              <a:cxnLst>
                <a:cxn ang="0">
                  <a:pos x="T0" y="T1"/>
                </a:cxn>
                <a:cxn ang="0">
                  <a:pos x="T2" y="T3"/>
                </a:cxn>
                <a:cxn ang="0">
                  <a:pos x="T4" y="T5"/>
                </a:cxn>
              </a:cxnLst>
              <a:rect l="0" t="0" r="r" b="b"/>
              <a:pathLst>
                <a:path w="26" h="14">
                  <a:moveTo>
                    <a:pt x="26" y="10"/>
                  </a:moveTo>
                  <a:cubicBezTo>
                    <a:pt x="20" y="6"/>
                    <a:pt x="6" y="0"/>
                    <a:pt x="0" y="4"/>
                  </a:cubicBezTo>
                  <a:cubicBezTo>
                    <a:pt x="3" y="11"/>
                    <a:pt x="19" y="14"/>
                    <a:pt x="24" y="9"/>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chenying0907 275"/>
            <p:cNvSpPr/>
            <p:nvPr/>
          </p:nvSpPr>
          <p:spPr bwMode="auto">
            <a:xfrm>
              <a:off x="6507842" y="1226970"/>
              <a:ext cx="45620" cy="89719"/>
            </a:xfrm>
            <a:custGeom>
              <a:avLst/>
              <a:gdLst>
                <a:gd name="T0" fmla="*/ 1 w 13"/>
                <a:gd name="T1" fmla="*/ 0 h 25"/>
                <a:gd name="T2" fmla="*/ 9 w 13"/>
                <a:gd name="T3" fmla="*/ 25 h 25"/>
                <a:gd name="T4" fmla="*/ 1 w 13"/>
                <a:gd name="T5" fmla="*/ 1 h 25"/>
              </a:gdLst>
              <a:ahLst/>
              <a:cxnLst>
                <a:cxn ang="0">
                  <a:pos x="T0" y="T1"/>
                </a:cxn>
                <a:cxn ang="0">
                  <a:pos x="T2" y="T3"/>
                </a:cxn>
                <a:cxn ang="0">
                  <a:pos x="T4" y="T5"/>
                </a:cxn>
              </a:cxnLst>
              <a:rect l="0" t="0" r="r" b="b"/>
              <a:pathLst>
                <a:path w="13" h="25">
                  <a:moveTo>
                    <a:pt x="1" y="0"/>
                  </a:moveTo>
                  <a:cubicBezTo>
                    <a:pt x="0" y="7"/>
                    <a:pt x="3" y="21"/>
                    <a:pt x="9" y="25"/>
                  </a:cubicBezTo>
                  <a:cubicBezTo>
                    <a:pt x="13" y="19"/>
                    <a:pt x="8" y="4"/>
                    <a:pt x="1" y="1"/>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chenying0907 276"/>
            <p:cNvSpPr/>
            <p:nvPr/>
          </p:nvSpPr>
          <p:spPr bwMode="auto">
            <a:xfrm>
              <a:off x="6766353" y="1115963"/>
              <a:ext cx="65388" cy="74512"/>
            </a:xfrm>
            <a:custGeom>
              <a:avLst/>
              <a:gdLst>
                <a:gd name="T0" fmla="*/ 2 w 18"/>
                <a:gd name="T1" fmla="*/ 0 h 21"/>
                <a:gd name="T2" fmla="*/ 18 w 18"/>
                <a:gd name="T3" fmla="*/ 21 h 21"/>
                <a:gd name="T4" fmla="*/ 0 w 18"/>
                <a:gd name="T5" fmla="*/ 2 h 21"/>
                <a:gd name="T6" fmla="*/ 5 w 18"/>
                <a:gd name="T7" fmla="*/ 1 h 21"/>
              </a:gdLst>
              <a:ahLst/>
              <a:cxnLst>
                <a:cxn ang="0">
                  <a:pos x="T0" y="T1"/>
                </a:cxn>
                <a:cxn ang="0">
                  <a:pos x="T2" y="T3"/>
                </a:cxn>
                <a:cxn ang="0">
                  <a:pos x="T4" y="T5"/>
                </a:cxn>
                <a:cxn ang="0">
                  <a:pos x="T6" y="T7"/>
                </a:cxn>
              </a:cxnLst>
              <a:rect l="0" t="0" r="r" b="b"/>
              <a:pathLst>
                <a:path w="18" h="21">
                  <a:moveTo>
                    <a:pt x="2" y="0"/>
                  </a:moveTo>
                  <a:cubicBezTo>
                    <a:pt x="9" y="3"/>
                    <a:pt x="16" y="14"/>
                    <a:pt x="18" y="21"/>
                  </a:cubicBezTo>
                  <a:cubicBezTo>
                    <a:pt x="8" y="20"/>
                    <a:pt x="0" y="11"/>
                    <a:pt x="0" y="2"/>
                  </a:cubicBezTo>
                  <a:cubicBezTo>
                    <a:pt x="2" y="0"/>
                    <a:pt x="3" y="1"/>
                    <a:pt x="5" y="1"/>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chenying0907 277"/>
            <p:cNvSpPr/>
            <p:nvPr/>
          </p:nvSpPr>
          <p:spPr bwMode="auto">
            <a:xfrm>
              <a:off x="6916898" y="608064"/>
              <a:ext cx="104925" cy="57785"/>
            </a:xfrm>
            <a:custGeom>
              <a:avLst/>
              <a:gdLst>
                <a:gd name="T0" fmla="*/ 0 w 29"/>
                <a:gd name="T1" fmla="*/ 6 h 16"/>
                <a:gd name="T2" fmla="*/ 29 w 29"/>
                <a:gd name="T3" fmla="*/ 5 h 16"/>
                <a:gd name="T4" fmla="*/ 0 w 29"/>
                <a:gd name="T5" fmla="*/ 6 h 16"/>
              </a:gdLst>
              <a:ahLst/>
              <a:cxnLst>
                <a:cxn ang="0">
                  <a:pos x="T0" y="T1"/>
                </a:cxn>
                <a:cxn ang="0">
                  <a:pos x="T2" y="T3"/>
                </a:cxn>
                <a:cxn ang="0">
                  <a:pos x="T4" y="T5"/>
                </a:cxn>
              </a:cxnLst>
              <a:rect l="0" t="0" r="r" b="b"/>
              <a:pathLst>
                <a:path w="29" h="16">
                  <a:moveTo>
                    <a:pt x="0" y="6"/>
                  </a:moveTo>
                  <a:cubicBezTo>
                    <a:pt x="7" y="0"/>
                    <a:pt x="21" y="1"/>
                    <a:pt x="29" y="5"/>
                  </a:cubicBezTo>
                  <a:cubicBezTo>
                    <a:pt x="28" y="16"/>
                    <a:pt x="0" y="14"/>
                    <a:pt x="0" y="6"/>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chenying0907 278"/>
            <p:cNvSpPr/>
            <p:nvPr/>
          </p:nvSpPr>
          <p:spPr bwMode="auto">
            <a:xfrm>
              <a:off x="6118554" y="267437"/>
              <a:ext cx="76033" cy="106446"/>
            </a:xfrm>
            <a:custGeom>
              <a:avLst/>
              <a:gdLst>
                <a:gd name="T0" fmla="*/ 19 w 21"/>
                <a:gd name="T1" fmla="*/ 28 h 30"/>
                <a:gd name="T2" fmla="*/ 10 w 21"/>
                <a:gd name="T3" fmla="*/ 0 h 30"/>
                <a:gd name="T4" fmla="*/ 19 w 21"/>
                <a:gd name="T5" fmla="*/ 28 h 30"/>
              </a:gdLst>
              <a:ahLst/>
              <a:cxnLst>
                <a:cxn ang="0">
                  <a:pos x="T0" y="T1"/>
                </a:cxn>
                <a:cxn ang="0">
                  <a:pos x="T2" y="T3"/>
                </a:cxn>
                <a:cxn ang="0">
                  <a:pos x="T4" y="T5"/>
                </a:cxn>
              </a:cxnLst>
              <a:rect l="0" t="0" r="r" b="b"/>
              <a:pathLst>
                <a:path w="21" h="30">
                  <a:moveTo>
                    <a:pt x="19" y="28"/>
                  </a:moveTo>
                  <a:cubicBezTo>
                    <a:pt x="21" y="19"/>
                    <a:pt x="16" y="6"/>
                    <a:pt x="10" y="0"/>
                  </a:cubicBezTo>
                  <a:cubicBezTo>
                    <a:pt x="0" y="4"/>
                    <a:pt x="10" y="30"/>
                    <a:pt x="19" y="28"/>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chenying0907 64"/>
          <p:cNvGrpSpPr/>
          <p:nvPr/>
        </p:nvGrpSpPr>
        <p:grpSpPr>
          <a:xfrm rot="20765698">
            <a:off x="9112125" y="1980374"/>
            <a:ext cx="1660802" cy="1503709"/>
            <a:chOff x="5881332" y="267437"/>
            <a:chExt cx="1140491" cy="1049252"/>
          </a:xfrm>
        </p:grpSpPr>
        <p:sp>
          <p:nvSpPr>
            <p:cNvPr id="66" name="chenying0907 265"/>
            <p:cNvSpPr/>
            <p:nvPr/>
          </p:nvSpPr>
          <p:spPr bwMode="auto">
            <a:xfrm>
              <a:off x="6036438" y="396693"/>
              <a:ext cx="790741" cy="798344"/>
            </a:xfrm>
            <a:custGeom>
              <a:avLst/>
              <a:gdLst>
                <a:gd name="T0" fmla="*/ 157 w 220"/>
                <a:gd name="T1" fmla="*/ 25 h 222"/>
                <a:gd name="T2" fmla="*/ 214 w 220"/>
                <a:gd name="T3" fmla="*/ 117 h 222"/>
                <a:gd name="T4" fmla="*/ 61 w 220"/>
                <a:gd name="T5" fmla="*/ 179 h 222"/>
                <a:gd name="T6" fmla="*/ 38 w 220"/>
                <a:gd name="T7" fmla="*/ 37 h 222"/>
                <a:gd name="T8" fmla="*/ 157 w 220"/>
                <a:gd name="T9" fmla="*/ 25 h 222"/>
              </a:gdLst>
              <a:ahLst/>
              <a:cxnLst>
                <a:cxn ang="0">
                  <a:pos x="T0" y="T1"/>
                </a:cxn>
                <a:cxn ang="0">
                  <a:pos x="T2" y="T3"/>
                </a:cxn>
                <a:cxn ang="0">
                  <a:pos x="T4" y="T5"/>
                </a:cxn>
                <a:cxn ang="0">
                  <a:pos x="T6" y="T7"/>
                </a:cxn>
                <a:cxn ang="0">
                  <a:pos x="T8" y="T9"/>
                </a:cxn>
              </a:cxnLst>
              <a:rect l="0" t="0" r="r" b="b"/>
              <a:pathLst>
                <a:path w="220" h="222">
                  <a:moveTo>
                    <a:pt x="157" y="25"/>
                  </a:moveTo>
                  <a:cubicBezTo>
                    <a:pt x="157" y="25"/>
                    <a:pt x="220" y="47"/>
                    <a:pt x="214" y="117"/>
                  </a:cubicBezTo>
                  <a:cubicBezTo>
                    <a:pt x="207" y="187"/>
                    <a:pt x="122" y="222"/>
                    <a:pt x="61" y="179"/>
                  </a:cubicBezTo>
                  <a:cubicBezTo>
                    <a:pt x="0" y="136"/>
                    <a:pt x="3" y="74"/>
                    <a:pt x="38" y="37"/>
                  </a:cubicBezTo>
                  <a:cubicBezTo>
                    <a:pt x="73" y="0"/>
                    <a:pt x="132" y="12"/>
                    <a:pt x="157" y="25"/>
                  </a:cubicBezTo>
                  <a:close/>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chenying0907 266"/>
            <p:cNvSpPr/>
            <p:nvPr/>
          </p:nvSpPr>
          <p:spPr bwMode="auto">
            <a:xfrm>
              <a:off x="6042521" y="402775"/>
              <a:ext cx="742080" cy="719270"/>
            </a:xfrm>
            <a:custGeom>
              <a:avLst/>
              <a:gdLst>
                <a:gd name="T0" fmla="*/ 153 w 206"/>
                <a:gd name="T1" fmla="*/ 40 h 200"/>
                <a:gd name="T2" fmla="*/ 188 w 206"/>
                <a:gd name="T3" fmla="*/ 123 h 200"/>
                <a:gd name="T4" fmla="*/ 40 w 206"/>
                <a:gd name="T5" fmla="*/ 132 h 200"/>
                <a:gd name="T6" fmla="*/ 153 w 206"/>
                <a:gd name="T7" fmla="*/ 40 h 200"/>
              </a:gdLst>
              <a:ahLst/>
              <a:cxnLst>
                <a:cxn ang="0">
                  <a:pos x="T0" y="T1"/>
                </a:cxn>
                <a:cxn ang="0">
                  <a:pos x="T2" y="T3"/>
                </a:cxn>
                <a:cxn ang="0">
                  <a:pos x="T4" y="T5"/>
                </a:cxn>
                <a:cxn ang="0">
                  <a:pos x="T6" y="T7"/>
                </a:cxn>
              </a:cxnLst>
              <a:rect l="0" t="0" r="r" b="b"/>
              <a:pathLst>
                <a:path w="206" h="200">
                  <a:moveTo>
                    <a:pt x="153" y="40"/>
                  </a:moveTo>
                  <a:cubicBezTo>
                    <a:pt x="153" y="40"/>
                    <a:pt x="206" y="65"/>
                    <a:pt x="188" y="123"/>
                  </a:cubicBezTo>
                  <a:cubicBezTo>
                    <a:pt x="171" y="181"/>
                    <a:pt x="78" y="200"/>
                    <a:pt x="40" y="132"/>
                  </a:cubicBezTo>
                  <a:cubicBezTo>
                    <a:pt x="0" y="59"/>
                    <a:pt x="94" y="0"/>
                    <a:pt x="153" y="40"/>
                  </a:cubicBezTo>
                  <a:close/>
                </a:path>
              </a:pathLst>
            </a:custGeom>
            <a:solidFill>
              <a:srgbClr val="F271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chenying0907 267"/>
            <p:cNvSpPr/>
            <p:nvPr/>
          </p:nvSpPr>
          <p:spPr bwMode="auto">
            <a:xfrm>
              <a:off x="6586916" y="726675"/>
              <a:ext cx="53223" cy="65388"/>
            </a:xfrm>
            <a:custGeom>
              <a:avLst/>
              <a:gdLst>
                <a:gd name="T0" fmla="*/ 11 w 15"/>
                <a:gd name="T1" fmla="*/ 3 h 18"/>
                <a:gd name="T2" fmla="*/ 14 w 15"/>
                <a:gd name="T3" fmla="*/ 12 h 18"/>
                <a:gd name="T4" fmla="*/ 1 w 15"/>
                <a:gd name="T5" fmla="*/ 13 h 18"/>
                <a:gd name="T6" fmla="*/ 11 w 15"/>
                <a:gd name="T7" fmla="*/ 3 h 18"/>
              </a:gdLst>
              <a:ahLst/>
              <a:cxnLst>
                <a:cxn ang="0">
                  <a:pos x="T0" y="T1"/>
                </a:cxn>
                <a:cxn ang="0">
                  <a:pos x="T2" y="T3"/>
                </a:cxn>
                <a:cxn ang="0">
                  <a:pos x="T4" y="T5"/>
                </a:cxn>
                <a:cxn ang="0">
                  <a:pos x="T6" y="T7"/>
                </a:cxn>
              </a:cxnLst>
              <a:rect l="0" t="0" r="r" b="b"/>
              <a:pathLst>
                <a:path w="15" h="18">
                  <a:moveTo>
                    <a:pt x="11" y="3"/>
                  </a:moveTo>
                  <a:cubicBezTo>
                    <a:pt x="11" y="3"/>
                    <a:pt x="15" y="7"/>
                    <a:pt x="14" y="12"/>
                  </a:cubicBezTo>
                  <a:cubicBezTo>
                    <a:pt x="13" y="17"/>
                    <a:pt x="3" y="18"/>
                    <a:pt x="1" y="13"/>
                  </a:cubicBezTo>
                  <a:cubicBezTo>
                    <a:pt x="0" y="7"/>
                    <a:pt x="5" y="0"/>
                    <a:pt x="11" y="3"/>
                  </a:cubicBezTo>
                  <a:close/>
                </a:path>
              </a:pathLst>
            </a:custGeom>
            <a:solidFill>
              <a:srgbClr val="6054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chenying0907 268"/>
            <p:cNvSpPr/>
            <p:nvPr/>
          </p:nvSpPr>
          <p:spPr bwMode="auto">
            <a:xfrm>
              <a:off x="6284305" y="618708"/>
              <a:ext cx="50182" cy="62347"/>
            </a:xfrm>
            <a:custGeom>
              <a:avLst/>
              <a:gdLst>
                <a:gd name="T0" fmla="*/ 10 w 14"/>
                <a:gd name="T1" fmla="*/ 3 h 17"/>
                <a:gd name="T2" fmla="*/ 12 w 14"/>
                <a:gd name="T3" fmla="*/ 12 h 17"/>
                <a:gd name="T4" fmla="*/ 1 w 14"/>
                <a:gd name="T5" fmla="*/ 12 h 17"/>
                <a:gd name="T6" fmla="*/ 10 w 14"/>
                <a:gd name="T7" fmla="*/ 3 h 17"/>
              </a:gdLst>
              <a:ahLst/>
              <a:cxnLst>
                <a:cxn ang="0">
                  <a:pos x="T0" y="T1"/>
                </a:cxn>
                <a:cxn ang="0">
                  <a:pos x="T2" y="T3"/>
                </a:cxn>
                <a:cxn ang="0">
                  <a:pos x="T4" y="T5"/>
                </a:cxn>
                <a:cxn ang="0">
                  <a:pos x="T6" y="T7"/>
                </a:cxn>
              </a:cxnLst>
              <a:rect l="0" t="0" r="r" b="b"/>
              <a:pathLst>
                <a:path w="14" h="17">
                  <a:moveTo>
                    <a:pt x="10" y="3"/>
                  </a:moveTo>
                  <a:cubicBezTo>
                    <a:pt x="10" y="3"/>
                    <a:pt x="14" y="7"/>
                    <a:pt x="12" y="12"/>
                  </a:cubicBezTo>
                  <a:cubicBezTo>
                    <a:pt x="11" y="17"/>
                    <a:pt x="2" y="17"/>
                    <a:pt x="1" y="12"/>
                  </a:cubicBezTo>
                  <a:cubicBezTo>
                    <a:pt x="0" y="7"/>
                    <a:pt x="4" y="0"/>
                    <a:pt x="10" y="3"/>
                  </a:cubicBezTo>
                  <a:close/>
                </a:path>
              </a:pathLst>
            </a:custGeom>
            <a:solidFill>
              <a:srgbClr val="6054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chenying0907 269"/>
            <p:cNvSpPr/>
            <p:nvPr/>
          </p:nvSpPr>
          <p:spPr bwMode="auto">
            <a:xfrm>
              <a:off x="6553461" y="813352"/>
              <a:ext cx="97322" cy="82115"/>
            </a:xfrm>
            <a:custGeom>
              <a:avLst/>
              <a:gdLst>
                <a:gd name="T0" fmla="*/ 19 w 27"/>
                <a:gd name="T1" fmla="*/ 4 h 23"/>
                <a:gd name="T2" fmla="*/ 24 w 27"/>
                <a:gd name="T3" fmla="*/ 15 h 23"/>
                <a:gd name="T4" fmla="*/ 3 w 27"/>
                <a:gd name="T5" fmla="*/ 13 h 23"/>
                <a:gd name="T6" fmla="*/ 19 w 27"/>
                <a:gd name="T7" fmla="*/ 4 h 23"/>
              </a:gdLst>
              <a:ahLst/>
              <a:cxnLst>
                <a:cxn ang="0">
                  <a:pos x="T0" y="T1"/>
                </a:cxn>
                <a:cxn ang="0">
                  <a:pos x="T2" y="T3"/>
                </a:cxn>
                <a:cxn ang="0">
                  <a:pos x="T4" y="T5"/>
                </a:cxn>
                <a:cxn ang="0">
                  <a:pos x="T6" y="T7"/>
                </a:cxn>
              </a:cxnLst>
              <a:rect l="0" t="0" r="r" b="b"/>
              <a:pathLst>
                <a:path w="27" h="23">
                  <a:moveTo>
                    <a:pt x="19" y="4"/>
                  </a:moveTo>
                  <a:cubicBezTo>
                    <a:pt x="19" y="4"/>
                    <a:pt x="27" y="6"/>
                    <a:pt x="24" y="15"/>
                  </a:cubicBezTo>
                  <a:cubicBezTo>
                    <a:pt x="20" y="23"/>
                    <a:pt x="6" y="22"/>
                    <a:pt x="3" y="13"/>
                  </a:cubicBezTo>
                  <a:cubicBezTo>
                    <a:pt x="0" y="4"/>
                    <a:pt x="11" y="0"/>
                    <a:pt x="19" y="4"/>
                  </a:cubicBezTo>
                  <a:close/>
                </a:path>
              </a:pathLst>
            </a:custGeom>
            <a:solidFill>
              <a:srgbClr val="FEF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chenying0907 270"/>
            <p:cNvSpPr/>
            <p:nvPr/>
          </p:nvSpPr>
          <p:spPr bwMode="auto">
            <a:xfrm>
              <a:off x="6212834" y="694741"/>
              <a:ext cx="89719" cy="79074"/>
            </a:xfrm>
            <a:custGeom>
              <a:avLst/>
              <a:gdLst>
                <a:gd name="T0" fmla="*/ 17 w 25"/>
                <a:gd name="T1" fmla="*/ 4 h 22"/>
                <a:gd name="T2" fmla="*/ 22 w 25"/>
                <a:gd name="T3" fmla="*/ 14 h 22"/>
                <a:gd name="T4" fmla="*/ 2 w 25"/>
                <a:gd name="T5" fmla="*/ 13 h 22"/>
                <a:gd name="T6" fmla="*/ 17 w 25"/>
                <a:gd name="T7" fmla="*/ 4 h 22"/>
              </a:gdLst>
              <a:ahLst/>
              <a:cxnLst>
                <a:cxn ang="0">
                  <a:pos x="T0" y="T1"/>
                </a:cxn>
                <a:cxn ang="0">
                  <a:pos x="T2" y="T3"/>
                </a:cxn>
                <a:cxn ang="0">
                  <a:pos x="T4" y="T5"/>
                </a:cxn>
                <a:cxn ang="0">
                  <a:pos x="T6" y="T7"/>
                </a:cxn>
              </a:cxnLst>
              <a:rect l="0" t="0" r="r" b="b"/>
              <a:pathLst>
                <a:path w="25" h="22">
                  <a:moveTo>
                    <a:pt x="17" y="4"/>
                  </a:moveTo>
                  <a:cubicBezTo>
                    <a:pt x="17" y="4"/>
                    <a:pt x="25" y="7"/>
                    <a:pt x="22" y="14"/>
                  </a:cubicBezTo>
                  <a:cubicBezTo>
                    <a:pt x="19" y="22"/>
                    <a:pt x="5" y="21"/>
                    <a:pt x="2" y="13"/>
                  </a:cubicBezTo>
                  <a:cubicBezTo>
                    <a:pt x="0" y="5"/>
                    <a:pt x="10" y="0"/>
                    <a:pt x="17" y="4"/>
                  </a:cubicBezTo>
                  <a:close/>
                </a:path>
              </a:pathLst>
            </a:custGeom>
            <a:solidFill>
              <a:srgbClr val="FEF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chenying0907 271"/>
            <p:cNvSpPr/>
            <p:nvPr/>
          </p:nvSpPr>
          <p:spPr bwMode="auto">
            <a:xfrm>
              <a:off x="6255413" y="734278"/>
              <a:ext cx="337585" cy="218974"/>
            </a:xfrm>
            <a:custGeom>
              <a:avLst/>
              <a:gdLst>
                <a:gd name="T0" fmla="*/ 41 w 94"/>
                <a:gd name="T1" fmla="*/ 58 h 61"/>
                <a:gd name="T2" fmla="*/ 0 w 94"/>
                <a:gd name="T3" fmla="*/ 12 h 61"/>
                <a:gd name="T4" fmla="*/ 0 w 94"/>
                <a:gd name="T5" fmla="*/ 12 h 61"/>
                <a:gd name="T6" fmla="*/ 1 w 94"/>
                <a:gd name="T7" fmla="*/ 2 h 61"/>
                <a:gd name="T8" fmla="*/ 1 w 94"/>
                <a:gd name="T9" fmla="*/ 2 h 61"/>
                <a:gd name="T10" fmla="*/ 4 w 94"/>
                <a:gd name="T11" fmla="*/ 1 h 61"/>
                <a:gd name="T12" fmla="*/ 4 w 94"/>
                <a:gd name="T13" fmla="*/ 1 h 61"/>
                <a:gd name="T14" fmla="*/ 5 w 94"/>
                <a:gd name="T15" fmla="*/ 3 h 61"/>
                <a:gd name="T16" fmla="*/ 5 w 94"/>
                <a:gd name="T17" fmla="*/ 3 h 61"/>
                <a:gd name="T18" fmla="*/ 4 w 94"/>
                <a:gd name="T19" fmla="*/ 12 h 61"/>
                <a:gd name="T20" fmla="*/ 4 w 94"/>
                <a:gd name="T21" fmla="*/ 12 h 61"/>
                <a:gd name="T22" fmla="*/ 42 w 94"/>
                <a:gd name="T23" fmla="*/ 54 h 61"/>
                <a:gd name="T24" fmla="*/ 42 w 94"/>
                <a:gd name="T25" fmla="*/ 54 h 61"/>
                <a:gd name="T26" fmla="*/ 58 w 94"/>
                <a:gd name="T27" fmla="*/ 57 h 61"/>
                <a:gd name="T28" fmla="*/ 58 w 94"/>
                <a:gd name="T29" fmla="*/ 57 h 61"/>
                <a:gd name="T30" fmla="*/ 83 w 94"/>
                <a:gd name="T31" fmla="*/ 46 h 61"/>
                <a:gd name="T32" fmla="*/ 83 w 94"/>
                <a:gd name="T33" fmla="*/ 46 h 61"/>
                <a:gd name="T34" fmla="*/ 90 w 94"/>
                <a:gd name="T35" fmla="*/ 35 h 61"/>
                <a:gd name="T36" fmla="*/ 90 w 94"/>
                <a:gd name="T37" fmla="*/ 35 h 61"/>
                <a:gd name="T38" fmla="*/ 90 w 94"/>
                <a:gd name="T39" fmla="*/ 35 h 61"/>
                <a:gd name="T40" fmla="*/ 92 w 94"/>
                <a:gd name="T41" fmla="*/ 33 h 61"/>
                <a:gd name="T42" fmla="*/ 92 w 94"/>
                <a:gd name="T43" fmla="*/ 33 h 61"/>
                <a:gd name="T44" fmla="*/ 93 w 94"/>
                <a:gd name="T45" fmla="*/ 36 h 61"/>
                <a:gd name="T46" fmla="*/ 93 w 94"/>
                <a:gd name="T47" fmla="*/ 36 h 61"/>
                <a:gd name="T48" fmla="*/ 58 w 94"/>
                <a:gd name="T49" fmla="*/ 61 h 61"/>
                <a:gd name="T50" fmla="*/ 58 w 94"/>
                <a:gd name="T51" fmla="*/ 61 h 61"/>
                <a:gd name="T52" fmla="*/ 58 w 94"/>
                <a:gd name="T53" fmla="*/ 61 h 61"/>
                <a:gd name="T54" fmla="*/ 58 w 94"/>
                <a:gd name="T55" fmla="*/ 61 h 61"/>
                <a:gd name="T56" fmla="*/ 41 w 94"/>
                <a:gd name="T57"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61">
                  <a:moveTo>
                    <a:pt x="41" y="58"/>
                  </a:moveTo>
                  <a:cubicBezTo>
                    <a:pt x="8" y="49"/>
                    <a:pt x="0" y="27"/>
                    <a:pt x="0" y="12"/>
                  </a:cubicBezTo>
                  <a:cubicBezTo>
                    <a:pt x="0" y="12"/>
                    <a:pt x="0" y="12"/>
                    <a:pt x="0" y="12"/>
                  </a:cubicBezTo>
                  <a:cubicBezTo>
                    <a:pt x="0" y="8"/>
                    <a:pt x="0" y="5"/>
                    <a:pt x="1" y="2"/>
                  </a:cubicBezTo>
                  <a:cubicBezTo>
                    <a:pt x="1" y="2"/>
                    <a:pt x="1" y="2"/>
                    <a:pt x="1" y="2"/>
                  </a:cubicBezTo>
                  <a:cubicBezTo>
                    <a:pt x="2" y="1"/>
                    <a:pt x="3" y="0"/>
                    <a:pt x="4" y="1"/>
                  </a:cubicBezTo>
                  <a:cubicBezTo>
                    <a:pt x="4" y="1"/>
                    <a:pt x="4" y="1"/>
                    <a:pt x="4" y="1"/>
                  </a:cubicBezTo>
                  <a:cubicBezTo>
                    <a:pt x="5" y="1"/>
                    <a:pt x="5" y="2"/>
                    <a:pt x="5" y="3"/>
                  </a:cubicBezTo>
                  <a:cubicBezTo>
                    <a:pt x="5" y="3"/>
                    <a:pt x="5" y="3"/>
                    <a:pt x="5" y="3"/>
                  </a:cubicBezTo>
                  <a:cubicBezTo>
                    <a:pt x="4" y="6"/>
                    <a:pt x="4" y="9"/>
                    <a:pt x="4" y="12"/>
                  </a:cubicBezTo>
                  <a:cubicBezTo>
                    <a:pt x="4" y="12"/>
                    <a:pt x="4" y="12"/>
                    <a:pt x="4" y="12"/>
                  </a:cubicBezTo>
                  <a:cubicBezTo>
                    <a:pt x="4" y="26"/>
                    <a:pt x="11" y="45"/>
                    <a:pt x="42" y="54"/>
                  </a:cubicBezTo>
                  <a:cubicBezTo>
                    <a:pt x="42" y="54"/>
                    <a:pt x="42" y="54"/>
                    <a:pt x="42" y="54"/>
                  </a:cubicBezTo>
                  <a:cubicBezTo>
                    <a:pt x="48" y="56"/>
                    <a:pt x="53" y="57"/>
                    <a:pt x="58" y="57"/>
                  </a:cubicBezTo>
                  <a:cubicBezTo>
                    <a:pt x="58" y="57"/>
                    <a:pt x="58" y="57"/>
                    <a:pt x="58" y="57"/>
                  </a:cubicBezTo>
                  <a:cubicBezTo>
                    <a:pt x="71" y="57"/>
                    <a:pt x="78" y="51"/>
                    <a:pt x="83" y="46"/>
                  </a:cubicBezTo>
                  <a:cubicBezTo>
                    <a:pt x="83" y="46"/>
                    <a:pt x="83" y="46"/>
                    <a:pt x="83" y="46"/>
                  </a:cubicBezTo>
                  <a:cubicBezTo>
                    <a:pt x="88" y="40"/>
                    <a:pt x="90" y="35"/>
                    <a:pt x="90" y="35"/>
                  </a:cubicBezTo>
                  <a:cubicBezTo>
                    <a:pt x="90" y="35"/>
                    <a:pt x="90" y="35"/>
                    <a:pt x="90" y="35"/>
                  </a:cubicBezTo>
                  <a:cubicBezTo>
                    <a:pt x="90" y="35"/>
                    <a:pt x="90" y="35"/>
                    <a:pt x="90" y="35"/>
                  </a:cubicBezTo>
                  <a:cubicBezTo>
                    <a:pt x="90" y="34"/>
                    <a:pt x="91" y="33"/>
                    <a:pt x="92" y="33"/>
                  </a:cubicBezTo>
                  <a:cubicBezTo>
                    <a:pt x="92" y="33"/>
                    <a:pt x="92" y="33"/>
                    <a:pt x="92" y="33"/>
                  </a:cubicBezTo>
                  <a:cubicBezTo>
                    <a:pt x="93" y="34"/>
                    <a:pt x="94" y="35"/>
                    <a:pt x="93" y="36"/>
                  </a:cubicBezTo>
                  <a:cubicBezTo>
                    <a:pt x="93" y="36"/>
                    <a:pt x="93" y="36"/>
                    <a:pt x="93" y="36"/>
                  </a:cubicBezTo>
                  <a:cubicBezTo>
                    <a:pt x="93" y="36"/>
                    <a:pt x="86" y="61"/>
                    <a:pt x="58" y="61"/>
                  </a:cubicBezTo>
                  <a:cubicBezTo>
                    <a:pt x="58" y="61"/>
                    <a:pt x="58" y="61"/>
                    <a:pt x="58" y="61"/>
                  </a:cubicBezTo>
                  <a:cubicBezTo>
                    <a:pt x="58" y="61"/>
                    <a:pt x="58" y="61"/>
                    <a:pt x="58" y="61"/>
                  </a:cubicBezTo>
                  <a:cubicBezTo>
                    <a:pt x="58" y="61"/>
                    <a:pt x="58" y="61"/>
                    <a:pt x="58" y="61"/>
                  </a:cubicBezTo>
                  <a:cubicBezTo>
                    <a:pt x="53" y="61"/>
                    <a:pt x="47" y="60"/>
                    <a:pt x="41" y="58"/>
                  </a:cubicBezTo>
                  <a:close/>
                </a:path>
              </a:pathLst>
            </a:custGeom>
            <a:solidFill>
              <a:srgbClr val="6054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chenying0907 272"/>
            <p:cNvSpPr/>
            <p:nvPr/>
          </p:nvSpPr>
          <p:spPr bwMode="auto">
            <a:xfrm>
              <a:off x="6039480" y="1071864"/>
              <a:ext cx="60826" cy="79074"/>
            </a:xfrm>
            <a:custGeom>
              <a:avLst/>
              <a:gdLst>
                <a:gd name="T0" fmla="*/ 15 w 17"/>
                <a:gd name="T1" fmla="*/ 0 h 22"/>
                <a:gd name="T2" fmla="*/ 0 w 17"/>
                <a:gd name="T3" fmla="*/ 22 h 22"/>
                <a:gd name="T4" fmla="*/ 16 w 17"/>
                <a:gd name="T5" fmla="*/ 1 h 22"/>
                <a:gd name="T6" fmla="*/ 12 w 17"/>
                <a:gd name="T7" fmla="*/ 1 h 22"/>
              </a:gdLst>
              <a:ahLst/>
              <a:cxnLst>
                <a:cxn ang="0">
                  <a:pos x="T0" y="T1"/>
                </a:cxn>
                <a:cxn ang="0">
                  <a:pos x="T2" y="T3"/>
                </a:cxn>
                <a:cxn ang="0">
                  <a:pos x="T4" y="T5"/>
                </a:cxn>
                <a:cxn ang="0">
                  <a:pos x="T6" y="T7"/>
                </a:cxn>
              </a:cxnLst>
              <a:rect l="0" t="0" r="r" b="b"/>
              <a:pathLst>
                <a:path w="17" h="22">
                  <a:moveTo>
                    <a:pt x="15" y="0"/>
                  </a:moveTo>
                  <a:cubicBezTo>
                    <a:pt x="8" y="3"/>
                    <a:pt x="1" y="14"/>
                    <a:pt x="0" y="22"/>
                  </a:cubicBezTo>
                  <a:cubicBezTo>
                    <a:pt x="9" y="20"/>
                    <a:pt x="17" y="10"/>
                    <a:pt x="16" y="1"/>
                  </a:cubicBezTo>
                  <a:cubicBezTo>
                    <a:pt x="14" y="0"/>
                    <a:pt x="14" y="1"/>
                    <a:pt x="12" y="1"/>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chenying0907 273"/>
            <p:cNvSpPr/>
            <p:nvPr/>
          </p:nvSpPr>
          <p:spPr bwMode="auto">
            <a:xfrm>
              <a:off x="6600601" y="291767"/>
              <a:ext cx="54744" cy="89719"/>
            </a:xfrm>
            <a:custGeom>
              <a:avLst/>
              <a:gdLst>
                <a:gd name="T0" fmla="*/ 5 w 15"/>
                <a:gd name="T1" fmla="*/ 25 h 25"/>
                <a:gd name="T2" fmla="*/ 14 w 15"/>
                <a:gd name="T3" fmla="*/ 0 h 25"/>
                <a:gd name="T4" fmla="*/ 3 w 15"/>
                <a:gd name="T5" fmla="*/ 24 h 25"/>
                <a:gd name="T6" fmla="*/ 7 w 15"/>
                <a:gd name="T7" fmla="*/ 23 h 25"/>
              </a:gdLst>
              <a:ahLst/>
              <a:cxnLst>
                <a:cxn ang="0">
                  <a:pos x="T0" y="T1"/>
                </a:cxn>
                <a:cxn ang="0">
                  <a:pos x="T2" y="T3"/>
                </a:cxn>
                <a:cxn ang="0">
                  <a:pos x="T4" y="T5"/>
                </a:cxn>
                <a:cxn ang="0">
                  <a:pos x="T6" y="T7"/>
                </a:cxn>
              </a:cxnLst>
              <a:rect l="0" t="0" r="r" b="b"/>
              <a:pathLst>
                <a:path w="15" h="25">
                  <a:moveTo>
                    <a:pt x="5" y="25"/>
                  </a:moveTo>
                  <a:cubicBezTo>
                    <a:pt x="11" y="20"/>
                    <a:pt x="15" y="8"/>
                    <a:pt x="14" y="0"/>
                  </a:cubicBezTo>
                  <a:cubicBezTo>
                    <a:pt x="5" y="4"/>
                    <a:pt x="0" y="15"/>
                    <a:pt x="3" y="24"/>
                  </a:cubicBezTo>
                  <a:cubicBezTo>
                    <a:pt x="5" y="25"/>
                    <a:pt x="5" y="24"/>
                    <a:pt x="7" y="23"/>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chenying0907 274"/>
            <p:cNvSpPr/>
            <p:nvPr/>
          </p:nvSpPr>
          <p:spPr bwMode="auto">
            <a:xfrm>
              <a:off x="5881332" y="662807"/>
              <a:ext cx="92760" cy="50182"/>
            </a:xfrm>
            <a:custGeom>
              <a:avLst/>
              <a:gdLst>
                <a:gd name="T0" fmla="*/ 26 w 26"/>
                <a:gd name="T1" fmla="*/ 10 h 14"/>
                <a:gd name="T2" fmla="*/ 0 w 26"/>
                <a:gd name="T3" fmla="*/ 4 h 14"/>
                <a:gd name="T4" fmla="*/ 24 w 26"/>
                <a:gd name="T5" fmla="*/ 9 h 14"/>
              </a:gdLst>
              <a:ahLst/>
              <a:cxnLst>
                <a:cxn ang="0">
                  <a:pos x="T0" y="T1"/>
                </a:cxn>
                <a:cxn ang="0">
                  <a:pos x="T2" y="T3"/>
                </a:cxn>
                <a:cxn ang="0">
                  <a:pos x="T4" y="T5"/>
                </a:cxn>
              </a:cxnLst>
              <a:rect l="0" t="0" r="r" b="b"/>
              <a:pathLst>
                <a:path w="26" h="14">
                  <a:moveTo>
                    <a:pt x="26" y="10"/>
                  </a:moveTo>
                  <a:cubicBezTo>
                    <a:pt x="20" y="6"/>
                    <a:pt x="6" y="0"/>
                    <a:pt x="0" y="4"/>
                  </a:cubicBezTo>
                  <a:cubicBezTo>
                    <a:pt x="3" y="11"/>
                    <a:pt x="19" y="14"/>
                    <a:pt x="24" y="9"/>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chenying0907 275"/>
            <p:cNvSpPr/>
            <p:nvPr/>
          </p:nvSpPr>
          <p:spPr bwMode="auto">
            <a:xfrm>
              <a:off x="6507842" y="1226970"/>
              <a:ext cx="45620" cy="89719"/>
            </a:xfrm>
            <a:custGeom>
              <a:avLst/>
              <a:gdLst>
                <a:gd name="T0" fmla="*/ 1 w 13"/>
                <a:gd name="T1" fmla="*/ 0 h 25"/>
                <a:gd name="T2" fmla="*/ 9 w 13"/>
                <a:gd name="T3" fmla="*/ 25 h 25"/>
                <a:gd name="T4" fmla="*/ 1 w 13"/>
                <a:gd name="T5" fmla="*/ 1 h 25"/>
              </a:gdLst>
              <a:ahLst/>
              <a:cxnLst>
                <a:cxn ang="0">
                  <a:pos x="T0" y="T1"/>
                </a:cxn>
                <a:cxn ang="0">
                  <a:pos x="T2" y="T3"/>
                </a:cxn>
                <a:cxn ang="0">
                  <a:pos x="T4" y="T5"/>
                </a:cxn>
              </a:cxnLst>
              <a:rect l="0" t="0" r="r" b="b"/>
              <a:pathLst>
                <a:path w="13" h="25">
                  <a:moveTo>
                    <a:pt x="1" y="0"/>
                  </a:moveTo>
                  <a:cubicBezTo>
                    <a:pt x="0" y="7"/>
                    <a:pt x="3" y="21"/>
                    <a:pt x="9" y="25"/>
                  </a:cubicBezTo>
                  <a:cubicBezTo>
                    <a:pt x="13" y="19"/>
                    <a:pt x="8" y="4"/>
                    <a:pt x="1" y="1"/>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chenying0907 276"/>
            <p:cNvSpPr/>
            <p:nvPr/>
          </p:nvSpPr>
          <p:spPr bwMode="auto">
            <a:xfrm>
              <a:off x="6766353" y="1115963"/>
              <a:ext cx="65388" cy="74512"/>
            </a:xfrm>
            <a:custGeom>
              <a:avLst/>
              <a:gdLst>
                <a:gd name="T0" fmla="*/ 2 w 18"/>
                <a:gd name="T1" fmla="*/ 0 h 21"/>
                <a:gd name="T2" fmla="*/ 18 w 18"/>
                <a:gd name="T3" fmla="*/ 21 h 21"/>
                <a:gd name="T4" fmla="*/ 0 w 18"/>
                <a:gd name="T5" fmla="*/ 2 h 21"/>
                <a:gd name="T6" fmla="*/ 5 w 18"/>
                <a:gd name="T7" fmla="*/ 1 h 21"/>
              </a:gdLst>
              <a:ahLst/>
              <a:cxnLst>
                <a:cxn ang="0">
                  <a:pos x="T0" y="T1"/>
                </a:cxn>
                <a:cxn ang="0">
                  <a:pos x="T2" y="T3"/>
                </a:cxn>
                <a:cxn ang="0">
                  <a:pos x="T4" y="T5"/>
                </a:cxn>
                <a:cxn ang="0">
                  <a:pos x="T6" y="T7"/>
                </a:cxn>
              </a:cxnLst>
              <a:rect l="0" t="0" r="r" b="b"/>
              <a:pathLst>
                <a:path w="18" h="21">
                  <a:moveTo>
                    <a:pt x="2" y="0"/>
                  </a:moveTo>
                  <a:cubicBezTo>
                    <a:pt x="9" y="3"/>
                    <a:pt x="16" y="14"/>
                    <a:pt x="18" y="21"/>
                  </a:cubicBezTo>
                  <a:cubicBezTo>
                    <a:pt x="8" y="20"/>
                    <a:pt x="0" y="11"/>
                    <a:pt x="0" y="2"/>
                  </a:cubicBezTo>
                  <a:cubicBezTo>
                    <a:pt x="2" y="0"/>
                    <a:pt x="3" y="1"/>
                    <a:pt x="5" y="1"/>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chenying0907 277"/>
            <p:cNvSpPr/>
            <p:nvPr/>
          </p:nvSpPr>
          <p:spPr bwMode="auto">
            <a:xfrm>
              <a:off x="6916898" y="608064"/>
              <a:ext cx="104925" cy="57785"/>
            </a:xfrm>
            <a:custGeom>
              <a:avLst/>
              <a:gdLst>
                <a:gd name="T0" fmla="*/ 0 w 29"/>
                <a:gd name="T1" fmla="*/ 6 h 16"/>
                <a:gd name="T2" fmla="*/ 29 w 29"/>
                <a:gd name="T3" fmla="*/ 5 h 16"/>
                <a:gd name="T4" fmla="*/ 0 w 29"/>
                <a:gd name="T5" fmla="*/ 6 h 16"/>
              </a:gdLst>
              <a:ahLst/>
              <a:cxnLst>
                <a:cxn ang="0">
                  <a:pos x="T0" y="T1"/>
                </a:cxn>
                <a:cxn ang="0">
                  <a:pos x="T2" y="T3"/>
                </a:cxn>
                <a:cxn ang="0">
                  <a:pos x="T4" y="T5"/>
                </a:cxn>
              </a:cxnLst>
              <a:rect l="0" t="0" r="r" b="b"/>
              <a:pathLst>
                <a:path w="29" h="16">
                  <a:moveTo>
                    <a:pt x="0" y="6"/>
                  </a:moveTo>
                  <a:cubicBezTo>
                    <a:pt x="7" y="0"/>
                    <a:pt x="21" y="1"/>
                    <a:pt x="29" y="5"/>
                  </a:cubicBezTo>
                  <a:cubicBezTo>
                    <a:pt x="28" y="16"/>
                    <a:pt x="0" y="14"/>
                    <a:pt x="0" y="6"/>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chenying0907 278"/>
            <p:cNvSpPr/>
            <p:nvPr/>
          </p:nvSpPr>
          <p:spPr bwMode="auto">
            <a:xfrm>
              <a:off x="6118554" y="267437"/>
              <a:ext cx="76033" cy="106446"/>
            </a:xfrm>
            <a:custGeom>
              <a:avLst/>
              <a:gdLst>
                <a:gd name="T0" fmla="*/ 19 w 21"/>
                <a:gd name="T1" fmla="*/ 28 h 30"/>
                <a:gd name="T2" fmla="*/ 10 w 21"/>
                <a:gd name="T3" fmla="*/ 0 h 30"/>
                <a:gd name="T4" fmla="*/ 19 w 21"/>
                <a:gd name="T5" fmla="*/ 28 h 30"/>
              </a:gdLst>
              <a:ahLst/>
              <a:cxnLst>
                <a:cxn ang="0">
                  <a:pos x="T0" y="T1"/>
                </a:cxn>
                <a:cxn ang="0">
                  <a:pos x="T2" y="T3"/>
                </a:cxn>
                <a:cxn ang="0">
                  <a:pos x="T4" y="T5"/>
                </a:cxn>
              </a:cxnLst>
              <a:rect l="0" t="0" r="r" b="b"/>
              <a:pathLst>
                <a:path w="21" h="30">
                  <a:moveTo>
                    <a:pt x="19" y="28"/>
                  </a:moveTo>
                  <a:cubicBezTo>
                    <a:pt x="21" y="19"/>
                    <a:pt x="16" y="6"/>
                    <a:pt x="10" y="0"/>
                  </a:cubicBezTo>
                  <a:cubicBezTo>
                    <a:pt x="0" y="4"/>
                    <a:pt x="10" y="30"/>
                    <a:pt x="19" y="28"/>
                  </a:cubicBezTo>
                </a:path>
              </a:pathLst>
            </a:custGeom>
            <a:solidFill>
              <a:srgbClr val="FFD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 presetClass="entr" presetSubtype="1" decel="10000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750" fill="hold"/>
                                        <p:tgtEl>
                                          <p:spTgt spid="20"/>
                                        </p:tgtEl>
                                        <p:attrNameLst>
                                          <p:attrName>ppt_x</p:attrName>
                                        </p:attrNameLst>
                                      </p:cBhvr>
                                      <p:tavLst>
                                        <p:tav tm="0">
                                          <p:val>
                                            <p:strVal val="#ppt_x"/>
                                          </p:val>
                                        </p:tav>
                                        <p:tav tm="100000">
                                          <p:val>
                                            <p:strVal val="#ppt_x"/>
                                          </p:val>
                                        </p:tav>
                                      </p:tavLst>
                                    </p:anim>
                                    <p:anim calcmode="lin" valueType="num">
                                      <p:cBhvr additive="base">
                                        <p:cTn id="18" dur="750" fill="hold"/>
                                        <p:tgtEl>
                                          <p:spTgt spid="20"/>
                                        </p:tgtEl>
                                        <p:attrNameLst>
                                          <p:attrName>ppt_y</p:attrName>
                                        </p:attrNameLst>
                                      </p:cBhvr>
                                      <p:tavLst>
                                        <p:tav tm="0">
                                          <p:val>
                                            <p:strVal val="0-#ppt_h/2"/>
                                          </p:val>
                                        </p:tav>
                                        <p:tav tm="100000">
                                          <p:val>
                                            <p:strVal val="#ppt_y"/>
                                          </p:val>
                                        </p:tav>
                                      </p:tavLst>
                                    </p:anim>
                                  </p:childTnLst>
                                </p:cTn>
                              </p:par>
                            </p:childTnLst>
                          </p:cTn>
                        </p:par>
                        <p:par>
                          <p:cTn id="19" fill="hold">
                            <p:stCondLst>
                              <p:cond delay="2299"/>
                            </p:stCondLst>
                            <p:childTnLst>
                              <p:par>
                                <p:cTn id="20" presetID="53" presetClass="entr" presetSubtype="1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2799"/>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3299"/>
                            </p:stCondLst>
                            <p:childTnLst>
                              <p:par>
                                <p:cTn id="32" presetID="2" presetClass="entr" presetSubtype="1" decel="10000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750" fill="hold"/>
                                        <p:tgtEl>
                                          <p:spTgt spid="35"/>
                                        </p:tgtEl>
                                        <p:attrNameLst>
                                          <p:attrName>ppt_x</p:attrName>
                                        </p:attrNameLst>
                                      </p:cBhvr>
                                      <p:tavLst>
                                        <p:tav tm="0">
                                          <p:val>
                                            <p:strVal val="#ppt_x"/>
                                          </p:val>
                                        </p:tav>
                                        <p:tav tm="100000">
                                          <p:val>
                                            <p:strVal val="#ppt_x"/>
                                          </p:val>
                                        </p:tav>
                                      </p:tavLst>
                                    </p:anim>
                                    <p:anim calcmode="lin" valueType="num">
                                      <p:cBhvr additive="base">
                                        <p:cTn id="35" dur="750" fill="hold"/>
                                        <p:tgtEl>
                                          <p:spTgt spid="35"/>
                                        </p:tgtEl>
                                        <p:attrNameLst>
                                          <p:attrName>ppt_y</p:attrName>
                                        </p:attrNameLst>
                                      </p:cBhvr>
                                      <p:tavLst>
                                        <p:tav tm="0">
                                          <p:val>
                                            <p:strVal val="0-#ppt_h/2"/>
                                          </p:val>
                                        </p:tav>
                                        <p:tav tm="100000">
                                          <p:val>
                                            <p:strVal val="#ppt_y"/>
                                          </p:val>
                                        </p:tav>
                                      </p:tavLst>
                                    </p:anim>
                                  </p:childTnLst>
                                </p:cTn>
                              </p:par>
                            </p:childTnLst>
                          </p:cTn>
                        </p:par>
                        <p:par>
                          <p:cTn id="36" fill="hold">
                            <p:stCondLst>
                              <p:cond delay="4299"/>
                            </p:stCondLst>
                            <p:childTnLst>
                              <p:par>
                                <p:cTn id="37" presetID="5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4799"/>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strVal val="#ppt_x"/>
                                          </p:val>
                                        </p:tav>
                                        <p:tav tm="100000">
                                          <p:val>
                                            <p:strVal val="#ppt_x"/>
                                          </p:val>
                                        </p:tav>
                                      </p:tavLst>
                                    </p:anim>
                                    <p:anim calcmode="lin" valueType="num">
                                      <p:cBhvr>
                                        <p:cTn id="47" dur="50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5299"/>
                            </p:stCondLst>
                            <p:childTnLst>
                              <p:par>
                                <p:cTn id="49" presetID="2" presetClass="entr" presetSubtype="1" decel="100000"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750" fill="hold"/>
                                        <p:tgtEl>
                                          <p:spTgt spid="50"/>
                                        </p:tgtEl>
                                        <p:attrNameLst>
                                          <p:attrName>ppt_x</p:attrName>
                                        </p:attrNameLst>
                                      </p:cBhvr>
                                      <p:tavLst>
                                        <p:tav tm="0">
                                          <p:val>
                                            <p:strVal val="#ppt_x"/>
                                          </p:val>
                                        </p:tav>
                                        <p:tav tm="100000">
                                          <p:val>
                                            <p:strVal val="#ppt_x"/>
                                          </p:val>
                                        </p:tav>
                                      </p:tavLst>
                                    </p:anim>
                                    <p:anim calcmode="lin" valueType="num">
                                      <p:cBhvr additive="base">
                                        <p:cTn id="52" dur="750" fill="hold"/>
                                        <p:tgtEl>
                                          <p:spTgt spid="50"/>
                                        </p:tgtEl>
                                        <p:attrNameLst>
                                          <p:attrName>ppt_y</p:attrName>
                                        </p:attrNameLst>
                                      </p:cBhvr>
                                      <p:tavLst>
                                        <p:tav tm="0">
                                          <p:val>
                                            <p:strVal val="0-#ppt_h/2"/>
                                          </p:val>
                                        </p:tav>
                                        <p:tav tm="100000">
                                          <p:val>
                                            <p:strVal val="#ppt_y"/>
                                          </p:val>
                                        </p:tav>
                                      </p:tavLst>
                                    </p:anim>
                                  </p:childTnLst>
                                </p:cTn>
                              </p:par>
                            </p:childTnLst>
                          </p:cTn>
                        </p:par>
                        <p:par>
                          <p:cTn id="53" fill="hold">
                            <p:stCondLst>
                              <p:cond delay="6299"/>
                            </p:stCondLst>
                            <p:childTnLst>
                              <p:par>
                                <p:cTn id="54" presetID="53" presetClass="entr" presetSubtype="16"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par>
                          <p:cTn id="59" fill="hold">
                            <p:stCondLst>
                              <p:cond delay="6799"/>
                            </p:stCondLst>
                            <p:childTnLst>
                              <p:par>
                                <p:cTn id="60" presetID="42"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anim calcmode="lin" valueType="num">
                                      <p:cBhvr>
                                        <p:cTn id="63" dur="500" fill="hold"/>
                                        <p:tgtEl>
                                          <p:spTgt spid="18"/>
                                        </p:tgtEl>
                                        <p:attrNameLst>
                                          <p:attrName>ppt_x</p:attrName>
                                        </p:attrNameLst>
                                      </p:cBhvr>
                                      <p:tavLst>
                                        <p:tav tm="0">
                                          <p:val>
                                            <p:strVal val="#ppt_x"/>
                                          </p:val>
                                        </p:tav>
                                        <p:tav tm="100000">
                                          <p:val>
                                            <p:strVal val="#ppt_x"/>
                                          </p:val>
                                        </p:tav>
                                      </p:tavLst>
                                    </p:anim>
                                    <p:anim calcmode="lin" valueType="num">
                                      <p:cBhvr>
                                        <p:cTn id="64" dur="500" fill="hold"/>
                                        <p:tgtEl>
                                          <p:spTgt spid="18"/>
                                        </p:tgtEl>
                                        <p:attrNameLst>
                                          <p:attrName>ppt_y</p:attrName>
                                        </p:attrNameLst>
                                      </p:cBhvr>
                                      <p:tavLst>
                                        <p:tav tm="0">
                                          <p:val>
                                            <p:strVal val="#ppt_y+.1"/>
                                          </p:val>
                                        </p:tav>
                                        <p:tav tm="100000">
                                          <p:val>
                                            <p:strVal val="#ppt_y"/>
                                          </p:val>
                                        </p:tav>
                                      </p:tavLst>
                                    </p:anim>
                                  </p:childTnLst>
                                </p:cTn>
                              </p:par>
                            </p:childTnLst>
                          </p:cTn>
                        </p:par>
                        <p:par>
                          <p:cTn id="65" fill="hold">
                            <p:stCondLst>
                              <p:cond delay="7299"/>
                            </p:stCondLst>
                            <p:childTnLst>
                              <p:par>
                                <p:cTn id="66" presetID="2" presetClass="entr" presetSubtype="1" decel="100000"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additive="base">
                                        <p:cTn id="68" dur="750" fill="hold"/>
                                        <p:tgtEl>
                                          <p:spTgt spid="65"/>
                                        </p:tgtEl>
                                        <p:attrNameLst>
                                          <p:attrName>ppt_x</p:attrName>
                                        </p:attrNameLst>
                                      </p:cBhvr>
                                      <p:tavLst>
                                        <p:tav tm="0">
                                          <p:val>
                                            <p:strVal val="#ppt_x"/>
                                          </p:val>
                                        </p:tav>
                                        <p:tav tm="100000">
                                          <p:val>
                                            <p:strVal val="#ppt_x"/>
                                          </p:val>
                                        </p:tav>
                                      </p:tavLst>
                                    </p:anim>
                                    <p:anim calcmode="lin" valueType="num">
                                      <p:cBhvr additive="base">
                                        <p:cTn id="69" dur="750" fill="hold"/>
                                        <p:tgtEl>
                                          <p:spTgt spid="65"/>
                                        </p:tgtEl>
                                        <p:attrNameLst>
                                          <p:attrName>ppt_y</p:attrName>
                                        </p:attrNameLst>
                                      </p:cBhvr>
                                      <p:tavLst>
                                        <p:tav tm="0">
                                          <p:val>
                                            <p:strVal val="0-#ppt_h/2"/>
                                          </p:val>
                                        </p:tav>
                                        <p:tav tm="100000">
                                          <p:val>
                                            <p:strVal val="#ppt_y"/>
                                          </p:val>
                                        </p:tav>
                                      </p:tavLst>
                                    </p:anim>
                                  </p:childTnLst>
                                </p:cTn>
                              </p:par>
                            </p:childTnLst>
                          </p:cTn>
                        </p:par>
                        <p:par>
                          <p:cTn id="70" fill="hold">
                            <p:stCondLst>
                              <p:cond delay="8299"/>
                            </p:stCondLst>
                            <p:childTnLst>
                              <p:par>
                                <p:cTn id="71" presetID="53" presetClass="entr" presetSubtype="16"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par>
                          <p:cTn id="76" fill="hold">
                            <p:stCondLst>
                              <p:cond delay="8799"/>
                            </p:stCondLst>
                            <p:childTnLst>
                              <p:par>
                                <p:cTn id="77" presetID="42" presetClass="entr" presetSubtype="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anim calcmode="lin" valueType="num">
                                      <p:cBhvr>
                                        <p:cTn id="80" dur="500" fill="hold"/>
                                        <p:tgtEl>
                                          <p:spTgt spid="19"/>
                                        </p:tgtEl>
                                        <p:attrNameLst>
                                          <p:attrName>ppt_x</p:attrName>
                                        </p:attrNameLst>
                                      </p:cBhvr>
                                      <p:tavLst>
                                        <p:tav tm="0">
                                          <p:val>
                                            <p:strVal val="#ppt_x"/>
                                          </p:val>
                                        </p:tav>
                                        <p:tav tm="100000">
                                          <p:val>
                                            <p:strVal val="#ppt_x"/>
                                          </p:val>
                                        </p:tav>
                                      </p:tavLst>
                                    </p:anim>
                                    <p:anim calcmode="lin" valueType="num">
                                      <p:cBhvr>
                                        <p:cTn id="8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2" grpId="0"/>
      <p:bldP spid="13" grpId="0"/>
      <p:bldP spid="14" grpId="0"/>
      <p:bldP spid="15" grpId="0"/>
      <p:bldP spid="16"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教学过程</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课堂实施</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4" name="chenying0907 5"/>
          <p:cNvSpPr>
            <a:spLocks noEditPoints="1"/>
          </p:cNvSpPr>
          <p:nvPr/>
        </p:nvSpPr>
        <p:spPr bwMode="auto">
          <a:xfrm>
            <a:off x="1456825" y="2797796"/>
            <a:ext cx="3409950" cy="2546350"/>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solidFill>
            <a:srgbClr val="005188"/>
          </a:solidFill>
          <a:ln>
            <a:noFill/>
          </a:ln>
        </p:spPr>
        <p:txBody>
          <a:bodyPr/>
          <a:lstStyle/>
          <a:p>
            <a:pPr fontAlgn="auto"/>
            <a:endParaRPr lang="zh-CN" altLang="en-US" noProof="1">
              <a:solidFill>
                <a:schemeClr val="tx1">
                  <a:lumMod val="65000"/>
                  <a:lumOff val="35000"/>
                </a:schemeClr>
              </a:solidFill>
            </a:endParaRPr>
          </a:p>
        </p:txBody>
      </p:sp>
      <p:grpSp>
        <p:nvGrpSpPr>
          <p:cNvPr id="5" name="chenying0907 4"/>
          <p:cNvGrpSpPr/>
          <p:nvPr/>
        </p:nvGrpSpPr>
        <p:grpSpPr>
          <a:xfrm>
            <a:off x="3118061" y="1840534"/>
            <a:ext cx="1219200" cy="803275"/>
            <a:chOff x="3287027" y="1939925"/>
            <a:chExt cx="1219200" cy="803275"/>
          </a:xfrm>
        </p:grpSpPr>
        <p:sp>
          <p:nvSpPr>
            <p:cNvPr id="6" name="chenying0907 7"/>
            <p:cNvSpPr>
              <a:spLocks noEditPoints="1"/>
            </p:cNvSpPr>
            <p:nvPr/>
          </p:nvSpPr>
          <p:spPr bwMode="auto">
            <a:xfrm>
              <a:off x="3287903" y="1939925"/>
              <a:ext cx="1006475" cy="803275"/>
            </a:xfrm>
            <a:custGeom>
              <a:avLst/>
              <a:gdLst>
                <a:gd name="T0" fmla="*/ 2 w 163"/>
                <a:gd name="T1" fmla="*/ 130 h 130"/>
                <a:gd name="T2" fmla="*/ 5 w 163"/>
                <a:gd name="T3" fmla="*/ 130 h 130"/>
                <a:gd name="T4" fmla="*/ 14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2 w 163"/>
                <a:gd name="T31" fmla="*/ 5 h 130"/>
                <a:gd name="T32" fmla="*/ 0 w 163"/>
                <a:gd name="T33" fmla="*/ 7 h 130"/>
                <a:gd name="T34" fmla="*/ 0 w 163"/>
                <a:gd name="T35" fmla="*/ 30 h 130"/>
                <a:gd name="T36" fmla="*/ 1 w 163"/>
                <a:gd name="T37" fmla="*/ 128 h 130"/>
                <a:gd name="T38" fmla="*/ 2 w 163"/>
                <a:gd name="T39" fmla="*/ 130 h 130"/>
                <a:gd name="T40" fmla="*/ 158 w 163"/>
                <a:gd name="T41" fmla="*/ 49 h 130"/>
                <a:gd name="T42" fmla="*/ 154 w 163"/>
                <a:gd name="T43" fmla="*/ 85 h 130"/>
                <a:gd name="T44" fmla="*/ 91 w 163"/>
                <a:gd name="T45" fmla="*/ 89 h 130"/>
                <a:gd name="T46" fmla="*/ 57 w 163"/>
                <a:gd name="T47" fmla="*/ 88 h 130"/>
                <a:gd name="T48" fmla="*/ 49 w 163"/>
                <a:gd name="T49" fmla="*/ 87 h 130"/>
                <a:gd name="T50" fmla="*/ 31 w 163"/>
                <a:gd name="T51" fmla="*/ 91 h 130"/>
                <a:gd name="T52" fmla="*/ 16 w 163"/>
                <a:gd name="T53" fmla="*/ 110 h 130"/>
                <a:gd name="T54" fmla="*/ 11 w 163"/>
                <a:gd name="T55" fmla="*/ 120 h 130"/>
                <a:gd name="T56" fmla="*/ 6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2" y="130"/>
                  </a:moveTo>
                  <a:cubicBezTo>
                    <a:pt x="3" y="130"/>
                    <a:pt x="4" y="130"/>
                    <a:pt x="5" y="130"/>
                  </a:cubicBezTo>
                  <a:cubicBezTo>
                    <a:pt x="9" y="129"/>
                    <a:pt x="12" y="126"/>
                    <a:pt x="14" y="123"/>
                  </a:cubicBezTo>
                  <a:cubicBezTo>
                    <a:pt x="18"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1" y="92"/>
                    <a:pt x="54" y="93"/>
                    <a:pt x="57" y="93"/>
                  </a:cubicBezTo>
                  <a:cubicBezTo>
                    <a:pt x="68" y="93"/>
                    <a:pt x="79" y="94"/>
                    <a:pt x="91" y="94"/>
                  </a:cubicBezTo>
                  <a:cubicBezTo>
                    <a:pt x="113" y="94"/>
                    <a:pt x="135" y="92"/>
                    <a:pt x="157" y="90"/>
                  </a:cubicBezTo>
                  <a:cubicBezTo>
                    <a:pt x="158" y="90"/>
                    <a:pt x="158" y="89"/>
                    <a:pt x="159" y="88"/>
                  </a:cubicBezTo>
                  <a:cubicBezTo>
                    <a:pt x="162" y="75"/>
                    <a:pt x="163" y="62"/>
                    <a:pt x="163" y="49"/>
                  </a:cubicBezTo>
                  <a:cubicBezTo>
                    <a:pt x="163" y="33"/>
                    <a:pt x="161" y="18"/>
                    <a:pt x="157" y="2"/>
                  </a:cubicBezTo>
                  <a:cubicBezTo>
                    <a:pt x="156" y="1"/>
                    <a:pt x="155" y="0"/>
                    <a:pt x="154" y="0"/>
                  </a:cubicBezTo>
                  <a:cubicBezTo>
                    <a:pt x="103" y="2"/>
                    <a:pt x="53" y="3"/>
                    <a:pt x="2" y="5"/>
                  </a:cubicBezTo>
                  <a:cubicBezTo>
                    <a:pt x="1" y="5"/>
                    <a:pt x="0" y="6"/>
                    <a:pt x="0" y="7"/>
                  </a:cubicBezTo>
                  <a:cubicBezTo>
                    <a:pt x="0" y="15"/>
                    <a:pt x="0" y="22"/>
                    <a:pt x="0" y="30"/>
                  </a:cubicBezTo>
                  <a:cubicBezTo>
                    <a:pt x="0" y="63"/>
                    <a:pt x="0" y="95"/>
                    <a:pt x="1" y="128"/>
                  </a:cubicBezTo>
                  <a:cubicBezTo>
                    <a:pt x="1" y="129"/>
                    <a:pt x="2" y="129"/>
                    <a:pt x="2" y="130"/>
                  </a:cubicBezTo>
                  <a:close/>
                  <a:moveTo>
                    <a:pt x="158" y="49"/>
                  </a:moveTo>
                  <a:cubicBezTo>
                    <a:pt x="158" y="61"/>
                    <a:pt x="157" y="73"/>
                    <a:pt x="154" y="85"/>
                  </a:cubicBezTo>
                  <a:cubicBezTo>
                    <a:pt x="133" y="87"/>
                    <a:pt x="112" y="89"/>
                    <a:pt x="91" y="89"/>
                  </a:cubicBezTo>
                  <a:cubicBezTo>
                    <a:pt x="79" y="89"/>
                    <a:pt x="68" y="88"/>
                    <a:pt x="57" y="88"/>
                  </a:cubicBezTo>
                  <a:cubicBezTo>
                    <a:pt x="54" y="88"/>
                    <a:pt x="52" y="87"/>
                    <a:pt x="49" y="87"/>
                  </a:cubicBezTo>
                  <a:cubicBezTo>
                    <a:pt x="43" y="87"/>
                    <a:pt x="37" y="88"/>
                    <a:pt x="31" y="91"/>
                  </a:cubicBezTo>
                  <a:cubicBezTo>
                    <a:pt x="24" y="96"/>
                    <a:pt x="20" y="103"/>
                    <a:pt x="16" y="110"/>
                  </a:cubicBezTo>
                  <a:cubicBezTo>
                    <a:pt x="15" y="114"/>
                    <a:pt x="13" y="117"/>
                    <a:pt x="11" y="120"/>
                  </a:cubicBezTo>
                  <a:cubicBezTo>
                    <a:pt x="9" y="121"/>
                    <a:pt x="8" y="122"/>
                    <a:pt x="6"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solidFill>
              <a:srgbClr val="005188"/>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600" noProof="1">
                <a:solidFill>
                  <a:srgbClr val="005188"/>
                </a:solidFill>
                <a:latin typeface="方正清刻本悦宋简体" panose="02000000000000000000" pitchFamily="2" charset="-122"/>
                <a:ea typeface="方正清刻本悦宋简体" panose="02000000000000000000" pitchFamily="2" charset="-122"/>
              </a:endParaRPr>
            </a:p>
          </p:txBody>
        </p:sp>
        <p:sp>
          <p:nvSpPr>
            <p:cNvPr id="7" name="文本框 77"/>
            <p:cNvSpPr txBox="1">
              <a:spLocks noChangeArrowheads="1"/>
            </p:cNvSpPr>
            <p:nvPr/>
          </p:nvSpPr>
          <p:spPr bwMode="auto">
            <a:xfrm>
              <a:off x="3287027" y="2088954"/>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标题二</a:t>
              </a:r>
              <a:endParaRPr lang="zh-CN" altLang="en-US" b="1"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grpSp>
      <p:grpSp>
        <p:nvGrpSpPr>
          <p:cNvPr id="8" name="chenying0907 7"/>
          <p:cNvGrpSpPr/>
          <p:nvPr/>
        </p:nvGrpSpPr>
        <p:grpSpPr>
          <a:xfrm>
            <a:off x="1914736" y="2340596"/>
            <a:ext cx="1219200" cy="803275"/>
            <a:chOff x="2083702" y="2439987"/>
            <a:chExt cx="1219200" cy="803275"/>
          </a:xfrm>
        </p:grpSpPr>
        <p:sp>
          <p:nvSpPr>
            <p:cNvPr id="9" name="chenying0907 6"/>
            <p:cNvSpPr>
              <a:spLocks noEditPoints="1"/>
            </p:cNvSpPr>
            <p:nvPr/>
          </p:nvSpPr>
          <p:spPr bwMode="auto">
            <a:xfrm>
              <a:off x="2138553" y="2439987"/>
              <a:ext cx="1006475" cy="803275"/>
            </a:xfrm>
            <a:custGeom>
              <a:avLst/>
              <a:gdLst>
                <a:gd name="T0" fmla="*/ 0 w 163"/>
                <a:gd name="T1" fmla="*/ 7 h 130"/>
                <a:gd name="T2" fmla="*/ 0 w 163"/>
                <a:gd name="T3" fmla="*/ 30 h 130"/>
                <a:gd name="T4" fmla="*/ 2 w 163"/>
                <a:gd name="T5" fmla="*/ 128 h 130"/>
                <a:gd name="T6" fmla="*/ 3 w 163"/>
                <a:gd name="T7" fmla="*/ 130 h 130"/>
                <a:gd name="T8" fmla="*/ 5 w 163"/>
                <a:gd name="T9" fmla="*/ 130 h 130"/>
                <a:gd name="T10" fmla="*/ 15 w 163"/>
                <a:gd name="T11" fmla="*/ 123 h 130"/>
                <a:gd name="T12" fmla="*/ 24 w 163"/>
                <a:gd name="T13" fmla="*/ 108 h 130"/>
                <a:gd name="T14" fmla="*/ 34 w 163"/>
                <a:gd name="T15" fmla="*/ 96 h 130"/>
                <a:gd name="T16" fmla="*/ 33 w 163"/>
                <a:gd name="T17" fmla="*/ 93 h 130"/>
                <a:gd name="T18" fmla="*/ 34 w 163"/>
                <a:gd name="T19" fmla="*/ 96 h 130"/>
                <a:gd name="T20" fmla="*/ 49 w 163"/>
                <a:gd name="T21" fmla="*/ 92 h 130"/>
                <a:gd name="T22" fmla="*/ 57 w 163"/>
                <a:gd name="T23" fmla="*/ 93 h 130"/>
                <a:gd name="T24" fmla="*/ 91 w 163"/>
                <a:gd name="T25" fmla="*/ 94 h 130"/>
                <a:gd name="T26" fmla="*/ 157 w 163"/>
                <a:gd name="T27" fmla="*/ 90 h 130"/>
                <a:gd name="T28" fmla="*/ 159 w 163"/>
                <a:gd name="T29" fmla="*/ 88 h 130"/>
                <a:gd name="T30" fmla="*/ 163 w 163"/>
                <a:gd name="T31" fmla="*/ 49 h 130"/>
                <a:gd name="T32" fmla="*/ 157 w 163"/>
                <a:gd name="T33" fmla="*/ 2 h 130"/>
                <a:gd name="T34" fmla="*/ 154 w 163"/>
                <a:gd name="T35" fmla="*/ 0 h 130"/>
                <a:gd name="T36" fmla="*/ 2 w 163"/>
                <a:gd name="T37" fmla="*/ 5 h 130"/>
                <a:gd name="T38" fmla="*/ 0 w 163"/>
                <a:gd name="T39" fmla="*/ 7 h 130"/>
                <a:gd name="T40" fmla="*/ 158 w 163"/>
                <a:gd name="T41" fmla="*/ 49 h 130"/>
                <a:gd name="T42" fmla="*/ 154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20 h 130"/>
                <a:gd name="T56" fmla="*/ 7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0" y="7"/>
                  </a:moveTo>
                  <a:cubicBezTo>
                    <a:pt x="0" y="15"/>
                    <a:pt x="0" y="22"/>
                    <a:pt x="0" y="30"/>
                  </a:cubicBezTo>
                  <a:cubicBezTo>
                    <a:pt x="0" y="63"/>
                    <a:pt x="0" y="95"/>
                    <a:pt x="2" y="128"/>
                  </a:cubicBezTo>
                  <a:cubicBezTo>
                    <a:pt x="2" y="129"/>
                    <a:pt x="2" y="129"/>
                    <a:pt x="3" y="130"/>
                  </a:cubicBezTo>
                  <a:cubicBezTo>
                    <a:pt x="3" y="130"/>
                    <a:pt x="4" y="130"/>
                    <a:pt x="5" y="130"/>
                  </a:cubicBezTo>
                  <a:cubicBezTo>
                    <a:pt x="9" y="129"/>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2" y="92"/>
                    <a:pt x="54" y="93"/>
                    <a:pt x="57" y="93"/>
                  </a:cubicBezTo>
                  <a:cubicBezTo>
                    <a:pt x="68" y="93"/>
                    <a:pt x="80" y="94"/>
                    <a:pt x="91" y="94"/>
                  </a:cubicBezTo>
                  <a:cubicBezTo>
                    <a:pt x="113" y="94"/>
                    <a:pt x="135" y="92"/>
                    <a:pt x="157" y="90"/>
                  </a:cubicBezTo>
                  <a:cubicBezTo>
                    <a:pt x="158" y="90"/>
                    <a:pt x="159" y="89"/>
                    <a:pt x="159" y="88"/>
                  </a:cubicBezTo>
                  <a:cubicBezTo>
                    <a:pt x="162" y="75"/>
                    <a:pt x="163" y="62"/>
                    <a:pt x="163" y="49"/>
                  </a:cubicBezTo>
                  <a:cubicBezTo>
                    <a:pt x="163" y="33"/>
                    <a:pt x="161" y="18"/>
                    <a:pt x="157" y="2"/>
                  </a:cubicBezTo>
                  <a:cubicBezTo>
                    <a:pt x="157" y="1"/>
                    <a:pt x="156" y="0"/>
                    <a:pt x="154" y="0"/>
                  </a:cubicBezTo>
                  <a:cubicBezTo>
                    <a:pt x="104" y="2"/>
                    <a:pt x="53" y="3"/>
                    <a:pt x="2" y="5"/>
                  </a:cubicBezTo>
                  <a:cubicBezTo>
                    <a:pt x="1" y="5"/>
                    <a:pt x="0" y="6"/>
                    <a:pt x="0" y="7"/>
                  </a:cubicBezTo>
                  <a:close/>
                  <a:moveTo>
                    <a:pt x="158" y="49"/>
                  </a:moveTo>
                  <a:cubicBezTo>
                    <a:pt x="158" y="61"/>
                    <a:pt x="157" y="73"/>
                    <a:pt x="154" y="85"/>
                  </a:cubicBezTo>
                  <a:cubicBezTo>
                    <a:pt x="133" y="87"/>
                    <a:pt x="112" y="89"/>
                    <a:pt x="91" y="89"/>
                  </a:cubicBezTo>
                  <a:cubicBezTo>
                    <a:pt x="80" y="89"/>
                    <a:pt x="69" y="88"/>
                    <a:pt x="58" y="88"/>
                  </a:cubicBezTo>
                  <a:cubicBezTo>
                    <a:pt x="55" y="88"/>
                    <a:pt x="52" y="87"/>
                    <a:pt x="49" y="87"/>
                  </a:cubicBezTo>
                  <a:cubicBezTo>
                    <a:pt x="43" y="87"/>
                    <a:pt x="37" y="88"/>
                    <a:pt x="32" y="91"/>
                  </a:cubicBezTo>
                  <a:cubicBezTo>
                    <a:pt x="24" y="96"/>
                    <a:pt x="21" y="104"/>
                    <a:pt x="17" y="110"/>
                  </a:cubicBezTo>
                  <a:cubicBezTo>
                    <a:pt x="15" y="114"/>
                    <a:pt x="13" y="117"/>
                    <a:pt x="11" y="120"/>
                  </a:cubicBezTo>
                  <a:cubicBezTo>
                    <a:pt x="10" y="121"/>
                    <a:pt x="8" y="122"/>
                    <a:pt x="7"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solidFill>
              <a:srgbClr val="005188"/>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600" noProof="1">
                <a:solidFill>
                  <a:srgbClr val="005188"/>
                </a:solidFill>
                <a:latin typeface="方正清刻本悦宋简体" panose="02000000000000000000" pitchFamily="2" charset="-122"/>
                <a:ea typeface="方正清刻本悦宋简体" panose="02000000000000000000" pitchFamily="2" charset="-122"/>
              </a:endParaRPr>
            </a:p>
          </p:txBody>
        </p:sp>
        <p:sp>
          <p:nvSpPr>
            <p:cNvPr id="10" name="文本框 78"/>
            <p:cNvSpPr txBox="1">
              <a:spLocks noChangeArrowheads="1"/>
            </p:cNvSpPr>
            <p:nvPr/>
          </p:nvSpPr>
          <p:spPr bwMode="auto">
            <a:xfrm>
              <a:off x="2083702" y="2579492"/>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标题一</a:t>
              </a:r>
              <a:endParaRPr lang="zh-CN" altLang="en-US" b="1"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grpSp>
      <p:grpSp>
        <p:nvGrpSpPr>
          <p:cNvPr id="11" name="chenying0907 10"/>
          <p:cNvGrpSpPr/>
          <p:nvPr/>
        </p:nvGrpSpPr>
        <p:grpSpPr>
          <a:xfrm>
            <a:off x="4097548" y="2612059"/>
            <a:ext cx="1219200" cy="803275"/>
            <a:chOff x="4266514" y="2711450"/>
            <a:chExt cx="1219200" cy="803275"/>
          </a:xfrm>
        </p:grpSpPr>
        <p:sp>
          <p:nvSpPr>
            <p:cNvPr id="12" name="chenying0907 8"/>
            <p:cNvSpPr>
              <a:spLocks noEditPoints="1"/>
            </p:cNvSpPr>
            <p:nvPr/>
          </p:nvSpPr>
          <p:spPr bwMode="auto">
            <a:xfrm>
              <a:off x="4307078" y="2711450"/>
              <a:ext cx="1006475" cy="803275"/>
            </a:xfrm>
            <a:custGeom>
              <a:avLst/>
              <a:gdLst>
                <a:gd name="T0" fmla="*/ 3 w 163"/>
                <a:gd name="T1" fmla="*/ 130 h 130"/>
                <a:gd name="T2" fmla="*/ 5 w 163"/>
                <a:gd name="T3" fmla="*/ 130 h 130"/>
                <a:gd name="T4" fmla="*/ 15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3 w 163"/>
                <a:gd name="T31" fmla="*/ 4 h 130"/>
                <a:gd name="T32" fmla="*/ 0 w 163"/>
                <a:gd name="T33" fmla="*/ 7 h 130"/>
                <a:gd name="T34" fmla="*/ 0 w 163"/>
                <a:gd name="T35" fmla="*/ 30 h 130"/>
                <a:gd name="T36" fmla="*/ 2 w 163"/>
                <a:gd name="T37" fmla="*/ 128 h 130"/>
                <a:gd name="T38" fmla="*/ 3 w 163"/>
                <a:gd name="T39" fmla="*/ 130 h 130"/>
                <a:gd name="T40" fmla="*/ 158 w 163"/>
                <a:gd name="T41" fmla="*/ 49 h 130"/>
                <a:gd name="T42" fmla="*/ 155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19 h 130"/>
                <a:gd name="T56" fmla="*/ 7 w 163"/>
                <a:gd name="T57" fmla="*/ 123 h 130"/>
                <a:gd name="T58" fmla="*/ 5 w 163"/>
                <a:gd name="T59" fmla="*/ 30 h 130"/>
                <a:gd name="T60" fmla="*/ 5 w 163"/>
                <a:gd name="T61" fmla="*/ 9 h 130"/>
                <a:gd name="T62" fmla="*/ 153 w 163"/>
                <a:gd name="T63" fmla="*/ 5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3" y="130"/>
                  </a:moveTo>
                  <a:cubicBezTo>
                    <a:pt x="4" y="130"/>
                    <a:pt x="4" y="130"/>
                    <a:pt x="5" y="130"/>
                  </a:cubicBezTo>
                  <a:cubicBezTo>
                    <a:pt x="9" y="128"/>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9" y="93"/>
                    <a:pt x="44" y="92"/>
                    <a:pt x="49" y="92"/>
                  </a:cubicBezTo>
                  <a:cubicBezTo>
                    <a:pt x="52" y="92"/>
                    <a:pt x="55" y="92"/>
                    <a:pt x="57" y="93"/>
                  </a:cubicBezTo>
                  <a:cubicBezTo>
                    <a:pt x="69" y="93"/>
                    <a:pt x="80" y="94"/>
                    <a:pt x="91" y="94"/>
                  </a:cubicBezTo>
                  <a:cubicBezTo>
                    <a:pt x="113" y="94"/>
                    <a:pt x="135" y="92"/>
                    <a:pt x="157" y="90"/>
                  </a:cubicBezTo>
                  <a:cubicBezTo>
                    <a:pt x="158" y="90"/>
                    <a:pt x="159" y="89"/>
                    <a:pt x="159" y="88"/>
                  </a:cubicBezTo>
                  <a:cubicBezTo>
                    <a:pt x="162" y="75"/>
                    <a:pt x="163" y="62"/>
                    <a:pt x="163" y="49"/>
                  </a:cubicBezTo>
                  <a:cubicBezTo>
                    <a:pt x="163" y="33"/>
                    <a:pt x="161" y="17"/>
                    <a:pt x="157" y="2"/>
                  </a:cubicBezTo>
                  <a:cubicBezTo>
                    <a:pt x="157" y="1"/>
                    <a:pt x="156" y="0"/>
                    <a:pt x="154" y="0"/>
                  </a:cubicBezTo>
                  <a:cubicBezTo>
                    <a:pt x="104" y="2"/>
                    <a:pt x="53" y="3"/>
                    <a:pt x="3" y="4"/>
                  </a:cubicBezTo>
                  <a:cubicBezTo>
                    <a:pt x="1" y="5"/>
                    <a:pt x="0" y="6"/>
                    <a:pt x="0" y="7"/>
                  </a:cubicBezTo>
                  <a:cubicBezTo>
                    <a:pt x="0" y="15"/>
                    <a:pt x="0" y="22"/>
                    <a:pt x="0" y="30"/>
                  </a:cubicBezTo>
                  <a:cubicBezTo>
                    <a:pt x="0" y="63"/>
                    <a:pt x="1" y="95"/>
                    <a:pt x="2" y="128"/>
                  </a:cubicBezTo>
                  <a:cubicBezTo>
                    <a:pt x="2" y="128"/>
                    <a:pt x="2" y="129"/>
                    <a:pt x="3" y="130"/>
                  </a:cubicBezTo>
                  <a:close/>
                  <a:moveTo>
                    <a:pt x="158" y="49"/>
                  </a:moveTo>
                  <a:cubicBezTo>
                    <a:pt x="158" y="61"/>
                    <a:pt x="157" y="73"/>
                    <a:pt x="155" y="85"/>
                  </a:cubicBezTo>
                  <a:cubicBezTo>
                    <a:pt x="133" y="87"/>
                    <a:pt x="112" y="89"/>
                    <a:pt x="91" y="89"/>
                  </a:cubicBezTo>
                  <a:cubicBezTo>
                    <a:pt x="80" y="89"/>
                    <a:pt x="69" y="88"/>
                    <a:pt x="58" y="88"/>
                  </a:cubicBezTo>
                  <a:cubicBezTo>
                    <a:pt x="55" y="87"/>
                    <a:pt x="52" y="87"/>
                    <a:pt x="49" y="87"/>
                  </a:cubicBezTo>
                  <a:cubicBezTo>
                    <a:pt x="43" y="87"/>
                    <a:pt x="37" y="88"/>
                    <a:pt x="32" y="91"/>
                  </a:cubicBezTo>
                  <a:cubicBezTo>
                    <a:pt x="24" y="96"/>
                    <a:pt x="21" y="103"/>
                    <a:pt x="17" y="110"/>
                  </a:cubicBezTo>
                  <a:cubicBezTo>
                    <a:pt x="15" y="114"/>
                    <a:pt x="13" y="117"/>
                    <a:pt x="11" y="119"/>
                  </a:cubicBezTo>
                  <a:cubicBezTo>
                    <a:pt x="10" y="121"/>
                    <a:pt x="8" y="122"/>
                    <a:pt x="7" y="123"/>
                  </a:cubicBezTo>
                  <a:cubicBezTo>
                    <a:pt x="6" y="92"/>
                    <a:pt x="5" y="61"/>
                    <a:pt x="5" y="30"/>
                  </a:cubicBezTo>
                  <a:cubicBezTo>
                    <a:pt x="5" y="23"/>
                    <a:pt x="5" y="16"/>
                    <a:pt x="5" y="9"/>
                  </a:cubicBezTo>
                  <a:cubicBezTo>
                    <a:pt x="54" y="8"/>
                    <a:pt x="103" y="7"/>
                    <a:pt x="153" y="5"/>
                  </a:cubicBezTo>
                  <a:cubicBezTo>
                    <a:pt x="156" y="20"/>
                    <a:pt x="158" y="34"/>
                    <a:pt x="158" y="49"/>
                  </a:cubicBezTo>
                  <a:close/>
                </a:path>
              </a:pathLst>
            </a:custGeom>
            <a:solidFill>
              <a:srgbClr val="005188"/>
            </a:solidFill>
            <a:ln w="9525">
              <a:noFill/>
              <a:round/>
            </a:ln>
          </p:spPr>
          <p:txBody>
            <a:bodyPr/>
            <a:lstStyle/>
            <a:p>
              <a:pPr fontAlgn="auto"/>
              <a:endParaRPr lang="zh-CN" altLang="en-US" sz="1600" noProof="1">
                <a:solidFill>
                  <a:srgbClr val="005188"/>
                </a:solidFill>
                <a:latin typeface="方正清刻本悦宋简体" panose="02000000000000000000" pitchFamily="2" charset="-122"/>
                <a:ea typeface="方正清刻本悦宋简体" panose="02000000000000000000" pitchFamily="2" charset="-122"/>
              </a:endParaRPr>
            </a:p>
          </p:txBody>
        </p:sp>
        <p:sp>
          <p:nvSpPr>
            <p:cNvPr id="13" name="文本框 79"/>
            <p:cNvSpPr txBox="1">
              <a:spLocks noChangeArrowheads="1"/>
            </p:cNvSpPr>
            <p:nvPr/>
          </p:nvSpPr>
          <p:spPr bwMode="auto">
            <a:xfrm>
              <a:off x="4266514" y="2849367"/>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标题三</a:t>
              </a:r>
              <a:endParaRPr lang="zh-CN" altLang="en-US" b="1"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grpSp>
      <p:sp>
        <p:nvSpPr>
          <p:cNvPr id="14" name="文本框 13"/>
          <p:cNvSpPr txBox="1"/>
          <p:nvPr/>
        </p:nvSpPr>
        <p:spPr>
          <a:xfrm>
            <a:off x="6552509" y="1770292"/>
            <a:ext cx="1579278" cy="369332"/>
          </a:xfrm>
          <a:prstGeom prst="rect">
            <a:avLst/>
          </a:prstGeom>
          <a:noFill/>
        </p:spPr>
        <p:txBody>
          <a:bodyPr wrap="none">
            <a:spAutoFit/>
          </a:bodyPr>
          <a:lstStyle/>
          <a:p>
            <a:r>
              <a:rPr lang="zh-CN" altLang="en-US" b="1"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点击添加标题</a:t>
            </a:r>
            <a:endParaRPr lang="zh-CN" altLang="en-US" b="1"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
        <p:nvSpPr>
          <p:cNvPr id="15" name="文本框 93"/>
          <p:cNvSpPr txBox="1">
            <a:spLocks noChangeArrowheads="1"/>
          </p:cNvSpPr>
          <p:nvPr/>
        </p:nvSpPr>
        <p:spPr bwMode="auto">
          <a:xfrm>
            <a:off x="6274696" y="2316784"/>
            <a:ext cx="43198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sym typeface="微软雅黑" panose="020B0503020204020204" pitchFamily="34" charset="-122"/>
              </a:rPr>
              <a:t>在此录入上述图表的描述说明，在此录入上述图表的综合描述说明。在此录入上述图表的描述说明，在此录入上述图表的综合描述说明。</a:t>
            </a:r>
            <a:endParaRPr lang="en-US" altLang="zh-CN" sz="1400" dirty="0" smtClean="0">
              <a:solidFill>
                <a:srgbClr val="595959"/>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
        <p:nvSpPr>
          <p:cNvPr id="16" name="chenying0907 30"/>
          <p:cNvSpPr>
            <a:spLocks noEditPoints="1" noChangeArrowheads="1"/>
          </p:cNvSpPr>
          <p:nvPr/>
        </p:nvSpPr>
        <p:spPr bwMode="auto">
          <a:xfrm>
            <a:off x="6274697" y="1840534"/>
            <a:ext cx="336550" cy="323850"/>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a:lstStyle/>
          <a:p>
            <a:endParaRPr lang="zh-CN" altLang="en-US">
              <a:solidFill>
                <a:srgbClr val="595959"/>
              </a:solidFill>
            </a:endParaRPr>
          </a:p>
        </p:txBody>
      </p:sp>
      <p:sp>
        <p:nvSpPr>
          <p:cNvPr id="17" name="文本框 16"/>
          <p:cNvSpPr txBox="1"/>
          <p:nvPr/>
        </p:nvSpPr>
        <p:spPr>
          <a:xfrm>
            <a:off x="6552509" y="3759430"/>
            <a:ext cx="1579278" cy="369332"/>
          </a:xfrm>
          <a:prstGeom prst="rect">
            <a:avLst/>
          </a:prstGeom>
          <a:noFill/>
        </p:spPr>
        <p:txBody>
          <a:bodyPr wrap="none">
            <a:spAutoFit/>
          </a:bodyPr>
          <a:lstStyle/>
          <a:p>
            <a:r>
              <a:rPr lang="zh-CN" altLang="en-US" b="1"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点击添加标题</a:t>
            </a:r>
            <a:endParaRPr lang="zh-CN" altLang="en-US" b="1"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
        <p:nvSpPr>
          <p:cNvPr id="18" name="文本框 96"/>
          <p:cNvSpPr txBox="1">
            <a:spLocks noChangeArrowheads="1"/>
          </p:cNvSpPr>
          <p:nvPr/>
        </p:nvSpPr>
        <p:spPr bwMode="auto">
          <a:xfrm>
            <a:off x="6274696" y="4307509"/>
            <a:ext cx="43198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sym typeface="微软雅黑" panose="020B0503020204020204" pitchFamily="34" charset="-122"/>
              </a:rPr>
              <a:t>在此录入上述图表的描述说明，在此录入上述图表的综合描述说明。在此录入上述图表的描述说明，在此录入上述图表的综合描述说明。</a:t>
            </a:r>
            <a:endParaRPr lang="en-US" altLang="zh-CN" sz="1400" dirty="0" smtClean="0">
              <a:solidFill>
                <a:srgbClr val="595959"/>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
        <p:nvSpPr>
          <p:cNvPr id="19" name="chenying0907 30"/>
          <p:cNvSpPr>
            <a:spLocks noEditPoints="1" noChangeArrowheads="1"/>
          </p:cNvSpPr>
          <p:nvPr/>
        </p:nvSpPr>
        <p:spPr bwMode="auto">
          <a:xfrm>
            <a:off x="6274697" y="3829672"/>
            <a:ext cx="336550" cy="323850"/>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a:lstStyle/>
          <a:p>
            <a:endParaRPr lang="zh-CN" altLang="en-US">
              <a:solidFill>
                <a:srgbClr val="595959"/>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799"/>
                            </p:stCondLst>
                            <p:childTnLst>
                              <p:par>
                                <p:cTn id="21" presetID="47"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299"/>
                            </p:stCondLst>
                            <p:childTnLst>
                              <p:par>
                                <p:cTn id="27" presetID="47"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2799"/>
                            </p:stCondLst>
                            <p:childTnLst>
                              <p:par>
                                <p:cTn id="33" presetID="47"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299"/>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3799"/>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4"/>
                                        </p:tgtEl>
                                      </p:cBhvr>
                                    </p:animEffect>
                                  </p:childTnLst>
                                </p:cTn>
                              </p:par>
                            </p:childTnLst>
                          </p:cTn>
                        </p:par>
                        <p:par>
                          <p:cTn id="50" fill="hold">
                            <p:stCondLst>
                              <p:cond delay="4550"/>
                            </p:stCondLst>
                            <p:childTnLst>
                              <p:par>
                                <p:cTn id="51" presetID="2" presetClass="entr" presetSubtype="4" decel="10000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par>
                          <p:cTn id="55" fill="hold">
                            <p:stCondLst>
                              <p:cond delay="505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par>
                          <p:cTn id="59" fill="hold">
                            <p:stCondLst>
                              <p:cond delay="555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7"/>
                                        </p:tgtEl>
                                        <p:attrNameLst>
                                          <p:attrName>ppt_y</p:attrName>
                                        </p:attrNameLst>
                                      </p:cBhvr>
                                      <p:tavLst>
                                        <p:tav tm="0">
                                          <p:val>
                                            <p:strVal val="#ppt_y"/>
                                          </p:val>
                                        </p:tav>
                                        <p:tav tm="100000">
                                          <p:val>
                                            <p:strVal val="#ppt_y"/>
                                          </p:val>
                                        </p:tav>
                                      </p:tavLst>
                                    </p:anim>
                                    <p:anim calcmode="lin" valueType="num">
                                      <p:cBhvr>
                                        <p:cTn id="6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7"/>
                                        </p:tgtEl>
                                      </p:cBhvr>
                                    </p:animEffect>
                                  </p:childTnLst>
                                </p:cTn>
                              </p:par>
                            </p:childTnLst>
                          </p:cTn>
                        </p:par>
                        <p:par>
                          <p:cTn id="67" fill="hold">
                            <p:stCondLst>
                              <p:cond delay="6300"/>
                            </p:stCondLst>
                            <p:childTnLst>
                              <p:par>
                                <p:cTn id="68" presetID="2" presetClass="entr" presetSubtype="4" decel="10000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ppt_x"/>
                                          </p:val>
                                        </p:tav>
                                        <p:tav tm="100000">
                                          <p:val>
                                            <p:strVal val="#ppt_x"/>
                                          </p:val>
                                        </p:tav>
                                      </p:tavLst>
                                    </p:anim>
                                    <p:anim calcmode="lin" valueType="num">
                                      <p:cBhvr additive="base">
                                        <p:cTn id="7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animBg="1"/>
      <p:bldP spid="14" grpId="0"/>
      <p:bldP spid="15" grpId="0"/>
      <p:bldP spid="16" grpId="0" animBg="1"/>
      <p:bldP spid="17" grpId="0"/>
      <p:bldP spid="18" grpId="0"/>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教学过程</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课堂实施</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3251" y="1997766"/>
            <a:ext cx="4873945" cy="4860234"/>
          </a:xfrm>
          <a:prstGeom prst="rect">
            <a:avLst/>
          </a:prstGeom>
        </p:spPr>
      </p:pic>
      <p:grpSp>
        <p:nvGrpSpPr>
          <p:cNvPr id="6" name="chenying0907 43"/>
          <p:cNvGrpSpPr/>
          <p:nvPr/>
        </p:nvGrpSpPr>
        <p:grpSpPr bwMode="auto">
          <a:xfrm>
            <a:off x="1043608" y="2263479"/>
            <a:ext cx="2657975" cy="1061771"/>
            <a:chOff x="976707" y="1202286"/>
            <a:chExt cx="2603672" cy="796520"/>
          </a:xfrm>
        </p:grpSpPr>
        <p:sp>
          <p:nvSpPr>
            <p:cNvPr id="7" name="TextBox 19"/>
            <p:cNvSpPr>
              <a:spLocks noChangeArrowheads="1"/>
            </p:cNvSpPr>
            <p:nvPr/>
          </p:nvSpPr>
          <p:spPr bwMode="auto">
            <a:xfrm>
              <a:off x="976707" y="1513941"/>
              <a:ext cx="2603672" cy="48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12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2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8" name="矩形 42"/>
            <p:cNvSpPr>
              <a:spLocks noChangeArrowheads="1"/>
            </p:cNvSpPr>
            <p:nvPr/>
          </p:nvSpPr>
          <p:spPr bwMode="auto">
            <a:xfrm>
              <a:off x="2604878" y="1202286"/>
              <a:ext cx="939326" cy="300155"/>
            </a:xfrm>
            <a:prstGeom prst="rect">
              <a:avLst/>
            </a:prstGeom>
            <a:noFill/>
            <a:ln w="9525">
              <a:noFill/>
              <a:miter lim="800000"/>
            </a:ln>
          </p:spPr>
          <p:txBody>
            <a:bodyPr wrap="none">
              <a:spAutoFit/>
            </a:bodyPr>
            <a:lstStyle/>
            <a:p>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p>
          </p:txBody>
        </p:sp>
      </p:grpSp>
      <p:grpSp>
        <p:nvGrpSpPr>
          <p:cNvPr id="9" name="chenying0907 46"/>
          <p:cNvGrpSpPr/>
          <p:nvPr/>
        </p:nvGrpSpPr>
        <p:grpSpPr bwMode="auto">
          <a:xfrm>
            <a:off x="970091" y="4101191"/>
            <a:ext cx="2731492" cy="1231570"/>
            <a:chOff x="1100144" y="1214118"/>
            <a:chExt cx="3186157" cy="923419"/>
          </a:xfrm>
        </p:grpSpPr>
        <p:sp>
          <p:nvSpPr>
            <p:cNvPr id="10" name="TextBox 19"/>
            <p:cNvSpPr>
              <a:spLocks noChangeArrowheads="1"/>
            </p:cNvSpPr>
            <p:nvPr/>
          </p:nvSpPr>
          <p:spPr bwMode="auto">
            <a:xfrm>
              <a:off x="1100144" y="1514464"/>
              <a:ext cx="3186157" cy="62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2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12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200" dirty="0">
                <a:solidFill>
                  <a:srgbClr val="595959"/>
                </a:solidFill>
                <a:latin typeface="方正清刻本悦宋简体" panose="02000000000000000000" pitchFamily="2" charset="-122"/>
                <a:ea typeface="方正清刻本悦宋简体" panose="02000000000000000000" pitchFamily="2" charset="-122"/>
              </a:endParaRPr>
            </a:p>
            <a:p>
              <a:pPr algn="r"/>
              <a:r>
                <a:rPr lang="en-US" altLang="zh-CN"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2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11" name="矩形 52"/>
            <p:cNvSpPr>
              <a:spLocks noChangeArrowheads="1"/>
            </p:cNvSpPr>
            <p:nvPr/>
          </p:nvSpPr>
          <p:spPr bwMode="auto">
            <a:xfrm>
              <a:off x="3152966" y="1214118"/>
              <a:ext cx="1118532" cy="299998"/>
            </a:xfrm>
            <a:prstGeom prst="rect">
              <a:avLst/>
            </a:prstGeom>
            <a:noFill/>
            <a:ln w="9525">
              <a:noFill/>
              <a:miter lim="800000"/>
            </a:ln>
          </p:spPr>
          <p:txBody>
            <a:bodyPr wrap="none">
              <a:spAutoFit/>
            </a:bodyPr>
            <a:lstStyle/>
            <a:p>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p>
          </p:txBody>
        </p:sp>
      </p:grpSp>
      <p:grpSp>
        <p:nvGrpSpPr>
          <p:cNvPr id="12" name="chenying0907 43"/>
          <p:cNvGrpSpPr/>
          <p:nvPr/>
        </p:nvGrpSpPr>
        <p:grpSpPr bwMode="auto">
          <a:xfrm>
            <a:off x="8550267" y="2340221"/>
            <a:ext cx="2698427" cy="1077029"/>
            <a:chOff x="937081" y="1190840"/>
            <a:chExt cx="2643298" cy="807966"/>
          </a:xfrm>
        </p:grpSpPr>
        <p:sp>
          <p:nvSpPr>
            <p:cNvPr id="13" name="TextBox 19"/>
            <p:cNvSpPr>
              <a:spLocks noChangeArrowheads="1"/>
            </p:cNvSpPr>
            <p:nvPr/>
          </p:nvSpPr>
          <p:spPr bwMode="auto">
            <a:xfrm>
              <a:off x="976707" y="1513941"/>
              <a:ext cx="2603672" cy="48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12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2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14" name="矩形 42"/>
            <p:cNvSpPr>
              <a:spLocks noChangeArrowheads="1"/>
            </p:cNvSpPr>
            <p:nvPr/>
          </p:nvSpPr>
          <p:spPr bwMode="auto">
            <a:xfrm>
              <a:off x="937081" y="1190840"/>
              <a:ext cx="939326" cy="300155"/>
            </a:xfrm>
            <a:prstGeom prst="rect">
              <a:avLst/>
            </a:prstGeom>
            <a:noFill/>
            <a:ln w="9525">
              <a:noFill/>
              <a:miter lim="800000"/>
            </a:ln>
          </p:spPr>
          <p:txBody>
            <a:bodyPr wrap="none">
              <a:spAutoFit/>
            </a:bodyPr>
            <a:lstStyle/>
            <a:p>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p>
          </p:txBody>
        </p:sp>
      </p:grpSp>
      <p:grpSp>
        <p:nvGrpSpPr>
          <p:cNvPr id="15" name="chenying0907 46"/>
          <p:cNvGrpSpPr/>
          <p:nvPr/>
        </p:nvGrpSpPr>
        <p:grpSpPr bwMode="auto">
          <a:xfrm>
            <a:off x="8606654" y="4152768"/>
            <a:ext cx="2731492" cy="1067444"/>
            <a:chOff x="1100144" y="1198717"/>
            <a:chExt cx="3186157" cy="800359"/>
          </a:xfrm>
        </p:grpSpPr>
        <p:sp>
          <p:nvSpPr>
            <p:cNvPr id="16" name="TextBox 19"/>
            <p:cNvSpPr>
              <a:spLocks noChangeArrowheads="1"/>
            </p:cNvSpPr>
            <p:nvPr/>
          </p:nvSpPr>
          <p:spPr bwMode="auto">
            <a:xfrm>
              <a:off x="1100144" y="1514464"/>
              <a:ext cx="3186157" cy="4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12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2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17" name="矩形 52"/>
            <p:cNvSpPr>
              <a:spLocks noChangeArrowheads="1"/>
            </p:cNvSpPr>
            <p:nvPr/>
          </p:nvSpPr>
          <p:spPr bwMode="auto">
            <a:xfrm>
              <a:off x="1118207" y="1198717"/>
              <a:ext cx="1118532" cy="299998"/>
            </a:xfrm>
            <a:prstGeom prst="rect">
              <a:avLst/>
            </a:prstGeom>
            <a:noFill/>
            <a:ln w="9525">
              <a:noFill/>
              <a:miter lim="800000"/>
            </a:ln>
          </p:spPr>
          <p:txBody>
            <a:bodyPr wrap="none">
              <a:spAutoFit/>
            </a:bodyPr>
            <a:lstStyle/>
            <a:p>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 presetClass="entr" presetSubtype="4" accel="21000" fill="hold" nodeType="afterEffect" p14:presetBounceEnd="82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82000">
                                          <p:cBhvr additive="base">
                                            <p:cTn id="17" dur="1200" fill="hold"/>
                                            <p:tgtEl>
                                              <p:spTgt spid="5"/>
                                            </p:tgtEl>
                                            <p:attrNameLst>
                                              <p:attrName>ppt_x</p:attrName>
                                            </p:attrNameLst>
                                          </p:cBhvr>
                                          <p:tavLst>
                                            <p:tav tm="0">
                                              <p:val>
                                                <p:strVal val="#ppt_x"/>
                                              </p:val>
                                            </p:tav>
                                            <p:tav tm="100000">
                                              <p:val>
                                                <p:strVal val="#ppt_x"/>
                                              </p:val>
                                            </p:tav>
                                          </p:tavLst>
                                        </p:anim>
                                        <p:anim calcmode="lin" valueType="num" p14:bounceEnd="82000">
                                          <p:cBhvr additive="base">
                                            <p:cTn id="18" dur="12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2799"/>
                                </p:stCondLst>
                                <p:childTnLst>
                                  <p:par>
                                    <p:cTn id="20" presetID="1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par>
                                    <p:cTn id="24" presetID="1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p:tgtEl>
                                              <p:spTgt spid="9"/>
                                            </p:tgtEl>
                                            <p:attrNameLst>
                                              <p:attrName>ppt_x</p:attrName>
                                            </p:attrNameLst>
                                          </p:cBhvr>
                                          <p:tavLst>
                                            <p:tav tm="0">
                                              <p:val>
                                                <p:strVal val="#ppt_x-#ppt_w*1.125000"/>
                                              </p:val>
                                            </p:tav>
                                            <p:tav tm="100000">
                                              <p:val>
                                                <p:strVal val="#ppt_x"/>
                                              </p:val>
                                            </p:tav>
                                          </p:tavLst>
                                        </p:anim>
                                        <p:animEffect transition="in" filter="wipe(right)">
                                          <p:cBhvr>
                                            <p:cTn id="27" dur="500"/>
                                            <p:tgtEl>
                                              <p:spTgt spid="9"/>
                                            </p:tgtEl>
                                          </p:cBhvr>
                                        </p:animEffect>
                                      </p:childTnLst>
                                    </p:cTn>
                                  </p:par>
                                  <p:par>
                                    <p:cTn id="28" presetID="12" presetClass="entr" presetSubtype="8"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ppt_x</p:attrName>
                                            </p:attrNameLst>
                                          </p:cBhvr>
                                          <p:tavLst>
                                            <p:tav tm="0">
                                              <p:val>
                                                <p:strVal val="#ppt_x-#ppt_w*1.125000"/>
                                              </p:val>
                                            </p:tav>
                                            <p:tav tm="100000">
                                              <p:val>
                                                <p:strVal val="#ppt_x"/>
                                              </p:val>
                                            </p:tav>
                                          </p:tavLst>
                                        </p:anim>
                                        <p:animEffect transition="in" filter="wipe(right)">
                                          <p:cBhvr>
                                            <p:cTn id="31" dur="500"/>
                                            <p:tgtEl>
                                              <p:spTgt spid="12"/>
                                            </p:tgtEl>
                                          </p:cBhvr>
                                        </p:animEffect>
                                      </p:childTnLst>
                                    </p:cTn>
                                  </p:par>
                                  <p:par>
                                    <p:cTn id="32" presetID="12" presetClass="entr" presetSubtype="8"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 presetClass="entr" presetSubtype="4" accel="21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200" fill="hold"/>
                                            <p:tgtEl>
                                              <p:spTgt spid="5"/>
                                            </p:tgtEl>
                                            <p:attrNameLst>
                                              <p:attrName>ppt_x</p:attrName>
                                            </p:attrNameLst>
                                          </p:cBhvr>
                                          <p:tavLst>
                                            <p:tav tm="0">
                                              <p:val>
                                                <p:strVal val="#ppt_x"/>
                                              </p:val>
                                            </p:tav>
                                            <p:tav tm="100000">
                                              <p:val>
                                                <p:strVal val="#ppt_x"/>
                                              </p:val>
                                            </p:tav>
                                          </p:tavLst>
                                        </p:anim>
                                        <p:anim calcmode="lin" valueType="num">
                                          <p:cBhvr additive="base">
                                            <p:cTn id="18" dur="12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2799"/>
                                </p:stCondLst>
                                <p:childTnLst>
                                  <p:par>
                                    <p:cTn id="20" presetID="1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par>
                                    <p:cTn id="24" presetID="1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p:tgtEl>
                                              <p:spTgt spid="9"/>
                                            </p:tgtEl>
                                            <p:attrNameLst>
                                              <p:attrName>ppt_x</p:attrName>
                                            </p:attrNameLst>
                                          </p:cBhvr>
                                          <p:tavLst>
                                            <p:tav tm="0">
                                              <p:val>
                                                <p:strVal val="#ppt_x-#ppt_w*1.125000"/>
                                              </p:val>
                                            </p:tav>
                                            <p:tav tm="100000">
                                              <p:val>
                                                <p:strVal val="#ppt_x"/>
                                              </p:val>
                                            </p:tav>
                                          </p:tavLst>
                                        </p:anim>
                                        <p:animEffect transition="in" filter="wipe(right)">
                                          <p:cBhvr>
                                            <p:cTn id="27" dur="500"/>
                                            <p:tgtEl>
                                              <p:spTgt spid="9"/>
                                            </p:tgtEl>
                                          </p:cBhvr>
                                        </p:animEffect>
                                      </p:childTnLst>
                                    </p:cTn>
                                  </p:par>
                                  <p:par>
                                    <p:cTn id="28" presetID="12" presetClass="entr" presetSubtype="8"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ppt_x</p:attrName>
                                            </p:attrNameLst>
                                          </p:cBhvr>
                                          <p:tavLst>
                                            <p:tav tm="0">
                                              <p:val>
                                                <p:strVal val="#ppt_x-#ppt_w*1.125000"/>
                                              </p:val>
                                            </p:tav>
                                            <p:tav tm="100000">
                                              <p:val>
                                                <p:strVal val="#ppt_x"/>
                                              </p:val>
                                            </p:tav>
                                          </p:tavLst>
                                        </p:anim>
                                        <p:animEffect transition="in" filter="wipe(right)">
                                          <p:cBhvr>
                                            <p:cTn id="31" dur="500"/>
                                            <p:tgtEl>
                                              <p:spTgt spid="12"/>
                                            </p:tgtEl>
                                          </p:cBhvr>
                                        </p:animEffect>
                                      </p:childTnLst>
                                    </p:cTn>
                                  </p:par>
                                  <p:par>
                                    <p:cTn id="32" presetID="12" presetClass="entr" presetSubtype="8"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教学过程</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课堂实施</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54" name="Oval 113"/>
          <p:cNvSpPr/>
          <p:nvPr/>
        </p:nvSpPr>
        <p:spPr>
          <a:xfrm>
            <a:off x="7373564" y="3941470"/>
            <a:ext cx="140124" cy="1401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605448"/>
              </a:solidFill>
              <a:latin typeface="华文细黑" panose="02010600040101010101" pitchFamily="2" charset="-122"/>
              <a:ea typeface="华文细黑" panose="02010600040101010101" pitchFamily="2" charset="-122"/>
            </a:endParaRPr>
          </a:p>
        </p:txBody>
      </p:sp>
      <p:sp>
        <p:nvSpPr>
          <p:cNvPr id="155" name="Oval 118"/>
          <p:cNvSpPr/>
          <p:nvPr/>
        </p:nvSpPr>
        <p:spPr>
          <a:xfrm>
            <a:off x="6848532" y="4473743"/>
            <a:ext cx="546990" cy="5469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605448"/>
              </a:solidFill>
              <a:latin typeface="华文细黑" panose="02010600040101010101" pitchFamily="2" charset="-122"/>
              <a:ea typeface="华文细黑" panose="02010600040101010101" pitchFamily="2" charset="-122"/>
            </a:endParaRPr>
          </a:p>
        </p:txBody>
      </p:sp>
      <p:sp>
        <p:nvSpPr>
          <p:cNvPr id="156" name="chenying0907 56"/>
          <p:cNvSpPr/>
          <p:nvPr/>
        </p:nvSpPr>
        <p:spPr bwMode="auto">
          <a:xfrm>
            <a:off x="4721493" y="3340344"/>
            <a:ext cx="2717522" cy="3403740"/>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005188"/>
          </a:solidFill>
          <a:ln>
            <a:noFill/>
          </a:ln>
        </p:spPr>
        <p:txBody>
          <a:bodyPr vert="horz" wrap="square" lIns="91440" tIns="45720" rIns="91440" bIns="45720" numCol="1" anchor="t" anchorCtr="0" compatLnSpc="1"/>
          <a:lstStyle/>
          <a:p>
            <a:endParaRPr lang="id-ID">
              <a:solidFill>
                <a:srgbClr val="605448"/>
              </a:solidFill>
              <a:latin typeface="华文细黑" panose="02010600040101010101" pitchFamily="2" charset="-122"/>
              <a:ea typeface="华文细黑" panose="02010600040101010101" pitchFamily="2" charset="-122"/>
            </a:endParaRPr>
          </a:p>
        </p:txBody>
      </p:sp>
      <p:grpSp>
        <p:nvGrpSpPr>
          <p:cNvPr id="9" name="chenying0907 8"/>
          <p:cNvGrpSpPr/>
          <p:nvPr/>
        </p:nvGrpSpPr>
        <p:grpSpPr>
          <a:xfrm>
            <a:off x="2112394" y="1830296"/>
            <a:ext cx="2287653" cy="1248907"/>
            <a:chOff x="2112394" y="1830296"/>
            <a:chExt cx="2287653" cy="1248907"/>
          </a:xfrm>
        </p:grpSpPr>
        <p:sp>
          <p:nvSpPr>
            <p:cNvPr id="157" name="文本框 16"/>
            <p:cNvSpPr txBox="1">
              <a:spLocks noChangeArrowheads="1"/>
            </p:cNvSpPr>
            <p:nvPr/>
          </p:nvSpPr>
          <p:spPr bwMode="auto">
            <a:xfrm>
              <a:off x="2112394" y="2211273"/>
              <a:ext cx="228765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4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158" name="文本框 157"/>
            <p:cNvSpPr txBox="1"/>
            <p:nvPr/>
          </p:nvSpPr>
          <p:spPr>
            <a:xfrm>
              <a:off x="2483511" y="1830296"/>
              <a:ext cx="1424489" cy="369332"/>
            </a:xfrm>
            <a:prstGeom prst="rect">
              <a:avLst/>
            </a:prstGeom>
            <a:noFill/>
          </p:spPr>
          <p:txBody>
            <a:bodyPr wrap="square" rtlCol="0">
              <a:spAutoFit/>
            </a:bodyPr>
            <a:lstStyle/>
            <a:p>
              <a:r>
                <a:rPr lang="zh-CN" altLang="en-US" b="1" dirty="0">
                  <a:solidFill>
                    <a:srgbClr val="005188"/>
                  </a:solidFill>
                  <a:latin typeface="方正清刻本悦宋简体" panose="02000000000000000000" pitchFamily="2" charset="-122"/>
                  <a:ea typeface="方正清刻本悦宋简体" panose="02000000000000000000" pitchFamily="2" charset="-122"/>
                </a:rPr>
                <a:t>小标题</a:t>
              </a:r>
              <a:endParaRPr lang="en-US" altLang="zh-CN"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59" name="chenying0907 30"/>
            <p:cNvSpPr>
              <a:spLocks noEditPoints="1"/>
            </p:cNvSpPr>
            <p:nvPr/>
          </p:nvSpPr>
          <p:spPr bwMode="auto">
            <a:xfrm>
              <a:off x="2190573" y="1849991"/>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91440" tIns="45720" rIns="91440" bIns="45720" numCol="1" anchor="t" anchorCtr="0" compatLnSpc="1"/>
            <a:lstStyle/>
            <a:p>
              <a:endParaRPr lang="zh-CN" altLang="en-US" sz="1600">
                <a:solidFill>
                  <a:srgbClr val="605448"/>
                </a:solidFill>
              </a:endParaRPr>
            </a:p>
          </p:txBody>
        </p:sp>
      </p:grpSp>
      <p:grpSp>
        <p:nvGrpSpPr>
          <p:cNvPr id="8" name="chenying0907 7"/>
          <p:cNvGrpSpPr/>
          <p:nvPr/>
        </p:nvGrpSpPr>
        <p:grpSpPr>
          <a:xfrm>
            <a:off x="1145959" y="4002264"/>
            <a:ext cx="2287653" cy="1248907"/>
            <a:chOff x="1145959" y="4002264"/>
            <a:chExt cx="2287653" cy="1248907"/>
          </a:xfrm>
        </p:grpSpPr>
        <p:sp>
          <p:nvSpPr>
            <p:cNvPr id="160" name="文本框 16"/>
            <p:cNvSpPr txBox="1">
              <a:spLocks noChangeArrowheads="1"/>
            </p:cNvSpPr>
            <p:nvPr/>
          </p:nvSpPr>
          <p:spPr bwMode="auto">
            <a:xfrm>
              <a:off x="1145959" y="4383241"/>
              <a:ext cx="228765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4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161" name="文本框 160"/>
            <p:cNvSpPr txBox="1"/>
            <p:nvPr/>
          </p:nvSpPr>
          <p:spPr>
            <a:xfrm>
              <a:off x="1517076" y="4002264"/>
              <a:ext cx="1424489" cy="369332"/>
            </a:xfrm>
            <a:prstGeom prst="rect">
              <a:avLst/>
            </a:prstGeom>
            <a:noFill/>
          </p:spPr>
          <p:txBody>
            <a:bodyPr wrap="square" rtlCol="0">
              <a:spAutoFit/>
            </a:bodyPr>
            <a:lstStyle/>
            <a:p>
              <a:r>
                <a:rPr lang="zh-CN" altLang="en-US" b="1" dirty="0">
                  <a:solidFill>
                    <a:srgbClr val="005188"/>
                  </a:solidFill>
                  <a:latin typeface="方正清刻本悦宋简体" panose="02000000000000000000" pitchFamily="2" charset="-122"/>
                  <a:ea typeface="方正清刻本悦宋简体" panose="02000000000000000000" pitchFamily="2" charset="-122"/>
                </a:rPr>
                <a:t>小标题</a:t>
              </a:r>
              <a:endParaRPr lang="en-US" altLang="zh-CN"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62" name="chenying0907 30"/>
            <p:cNvSpPr>
              <a:spLocks noEditPoints="1"/>
            </p:cNvSpPr>
            <p:nvPr/>
          </p:nvSpPr>
          <p:spPr bwMode="auto">
            <a:xfrm>
              <a:off x="1224138" y="402195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91440" tIns="45720" rIns="91440" bIns="45720" numCol="1" anchor="t" anchorCtr="0" compatLnSpc="1"/>
            <a:lstStyle/>
            <a:p>
              <a:endParaRPr lang="zh-CN" altLang="en-US" sz="1600">
                <a:solidFill>
                  <a:srgbClr val="605448"/>
                </a:solidFill>
              </a:endParaRPr>
            </a:p>
          </p:txBody>
        </p:sp>
      </p:grpSp>
      <p:grpSp>
        <p:nvGrpSpPr>
          <p:cNvPr id="10" name="chenying0907 9"/>
          <p:cNvGrpSpPr/>
          <p:nvPr/>
        </p:nvGrpSpPr>
        <p:grpSpPr>
          <a:xfrm>
            <a:off x="7803420" y="1929503"/>
            <a:ext cx="2287653" cy="1248907"/>
            <a:chOff x="7803420" y="1929503"/>
            <a:chExt cx="2287653" cy="1248907"/>
          </a:xfrm>
        </p:grpSpPr>
        <p:sp>
          <p:nvSpPr>
            <p:cNvPr id="163" name="文本框 16"/>
            <p:cNvSpPr txBox="1">
              <a:spLocks noChangeArrowheads="1"/>
            </p:cNvSpPr>
            <p:nvPr/>
          </p:nvSpPr>
          <p:spPr bwMode="auto">
            <a:xfrm>
              <a:off x="7803420" y="2310480"/>
              <a:ext cx="228765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4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164" name="文本框 163"/>
            <p:cNvSpPr txBox="1"/>
            <p:nvPr/>
          </p:nvSpPr>
          <p:spPr>
            <a:xfrm>
              <a:off x="8174537" y="1929503"/>
              <a:ext cx="1424489" cy="369332"/>
            </a:xfrm>
            <a:prstGeom prst="rect">
              <a:avLst/>
            </a:prstGeom>
            <a:noFill/>
          </p:spPr>
          <p:txBody>
            <a:bodyPr wrap="square" rtlCol="0">
              <a:spAutoFit/>
            </a:bodyPr>
            <a:lstStyle/>
            <a:p>
              <a:r>
                <a:rPr lang="zh-CN" altLang="en-US" b="1" dirty="0">
                  <a:solidFill>
                    <a:srgbClr val="005188"/>
                  </a:solidFill>
                  <a:latin typeface="方正清刻本悦宋简体" panose="02000000000000000000" pitchFamily="2" charset="-122"/>
                  <a:ea typeface="方正清刻本悦宋简体" panose="02000000000000000000" pitchFamily="2" charset="-122"/>
                </a:rPr>
                <a:t>小标题</a:t>
              </a:r>
              <a:endParaRPr lang="en-US" altLang="zh-CN"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65" name="chenying0907 30"/>
            <p:cNvSpPr>
              <a:spLocks noEditPoints="1"/>
            </p:cNvSpPr>
            <p:nvPr/>
          </p:nvSpPr>
          <p:spPr bwMode="auto">
            <a:xfrm>
              <a:off x="7881599" y="1949198"/>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91440" tIns="45720" rIns="91440" bIns="45720" numCol="1" anchor="t" anchorCtr="0" compatLnSpc="1"/>
            <a:lstStyle/>
            <a:p>
              <a:endParaRPr lang="zh-CN" altLang="en-US" sz="1600">
                <a:solidFill>
                  <a:srgbClr val="605448"/>
                </a:solidFill>
              </a:endParaRPr>
            </a:p>
          </p:txBody>
        </p:sp>
      </p:grpSp>
      <p:grpSp>
        <p:nvGrpSpPr>
          <p:cNvPr id="11" name="chenying0907 10"/>
          <p:cNvGrpSpPr/>
          <p:nvPr/>
        </p:nvGrpSpPr>
        <p:grpSpPr>
          <a:xfrm>
            <a:off x="8515664" y="4002264"/>
            <a:ext cx="2287653" cy="1248907"/>
            <a:chOff x="8515664" y="4002264"/>
            <a:chExt cx="2287653" cy="1248907"/>
          </a:xfrm>
        </p:grpSpPr>
        <p:sp>
          <p:nvSpPr>
            <p:cNvPr id="166" name="文本框 16"/>
            <p:cNvSpPr txBox="1">
              <a:spLocks noChangeArrowheads="1"/>
            </p:cNvSpPr>
            <p:nvPr/>
          </p:nvSpPr>
          <p:spPr bwMode="auto">
            <a:xfrm>
              <a:off x="8515664" y="4383241"/>
              <a:ext cx="228765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1400" dirty="0">
                <a:solidFill>
                  <a:srgbClr val="595959"/>
                </a:solidFill>
                <a:latin typeface="方正清刻本悦宋简体" panose="02000000000000000000" pitchFamily="2" charset="-122"/>
                <a:ea typeface="方正清刻本悦宋简体" panose="02000000000000000000" pitchFamily="2" charset="-122"/>
              </a:endParaRPr>
            </a:p>
          </p:txBody>
        </p:sp>
        <p:sp>
          <p:nvSpPr>
            <p:cNvPr id="167" name="文本框 166"/>
            <p:cNvSpPr txBox="1"/>
            <p:nvPr/>
          </p:nvSpPr>
          <p:spPr>
            <a:xfrm>
              <a:off x="8886781" y="4002264"/>
              <a:ext cx="1424489" cy="369332"/>
            </a:xfrm>
            <a:prstGeom prst="rect">
              <a:avLst/>
            </a:prstGeom>
            <a:noFill/>
          </p:spPr>
          <p:txBody>
            <a:bodyPr wrap="square" rtlCol="0">
              <a:spAutoFit/>
            </a:bodyPr>
            <a:lstStyle/>
            <a:p>
              <a:r>
                <a:rPr lang="zh-CN" altLang="en-US" b="1" dirty="0">
                  <a:solidFill>
                    <a:srgbClr val="005188"/>
                  </a:solidFill>
                  <a:latin typeface="方正清刻本悦宋简体" panose="02000000000000000000" pitchFamily="2" charset="-122"/>
                  <a:ea typeface="方正清刻本悦宋简体" panose="02000000000000000000" pitchFamily="2" charset="-122"/>
                </a:rPr>
                <a:t>小标题</a:t>
              </a:r>
              <a:endParaRPr lang="en-US" altLang="zh-CN"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68" name="chenying0907 30"/>
            <p:cNvSpPr>
              <a:spLocks noEditPoints="1"/>
            </p:cNvSpPr>
            <p:nvPr/>
          </p:nvSpPr>
          <p:spPr bwMode="auto">
            <a:xfrm>
              <a:off x="8593843" y="402195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91440" tIns="45720" rIns="91440" bIns="45720" numCol="1" anchor="t" anchorCtr="0" compatLnSpc="1"/>
            <a:lstStyle/>
            <a:p>
              <a:endParaRPr lang="zh-CN" altLang="en-US" sz="1600">
                <a:solidFill>
                  <a:srgbClr val="605448"/>
                </a:solidFill>
              </a:endParaRPr>
            </a:p>
          </p:txBody>
        </p:sp>
      </p:grpSp>
      <p:grpSp>
        <p:nvGrpSpPr>
          <p:cNvPr id="4" name="chenying0907 3"/>
          <p:cNvGrpSpPr/>
          <p:nvPr/>
        </p:nvGrpSpPr>
        <p:grpSpPr>
          <a:xfrm>
            <a:off x="6557336" y="3969080"/>
            <a:ext cx="1506414" cy="1521587"/>
            <a:chOff x="6557336" y="3969080"/>
            <a:chExt cx="1506414" cy="1521587"/>
          </a:xfrm>
        </p:grpSpPr>
        <p:sp>
          <p:nvSpPr>
            <p:cNvPr id="172" name="椭圆 31"/>
            <p:cNvSpPr/>
            <p:nvPr/>
          </p:nvSpPr>
          <p:spPr>
            <a:xfrm rot="15654318">
              <a:off x="6549749" y="3976667"/>
              <a:ext cx="1521587" cy="15064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73" name="chenying0907 172"/>
            <p:cNvGrpSpPr/>
            <p:nvPr/>
          </p:nvGrpSpPr>
          <p:grpSpPr>
            <a:xfrm>
              <a:off x="6945920" y="4376565"/>
              <a:ext cx="674484" cy="711466"/>
              <a:chOff x="4197350" y="2182813"/>
              <a:chExt cx="608013" cy="641350"/>
            </a:xfrm>
            <a:solidFill>
              <a:srgbClr val="005188"/>
            </a:solidFill>
          </p:grpSpPr>
          <p:sp>
            <p:nvSpPr>
              <p:cNvPr id="174"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5"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6"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7"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8"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9"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0"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1"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2"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3"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4"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5"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6"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7"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8"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9"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0"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1"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2"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3"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4"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5"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6"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7"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8"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9"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0"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1"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2"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3"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4"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5"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6"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7"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8"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9"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0"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1"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2"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3"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4"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5"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6"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7"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8"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9"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grpSp>
      <p:grpSp>
        <p:nvGrpSpPr>
          <p:cNvPr id="7" name="chenying0907 6"/>
          <p:cNvGrpSpPr/>
          <p:nvPr/>
        </p:nvGrpSpPr>
        <p:grpSpPr>
          <a:xfrm>
            <a:off x="3616066" y="3890310"/>
            <a:ext cx="1313209" cy="1326436"/>
            <a:chOff x="3616066" y="3890310"/>
            <a:chExt cx="1313209" cy="1326436"/>
          </a:xfrm>
        </p:grpSpPr>
        <p:sp>
          <p:nvSpPr>
            <p:cNvPr id="170" name="椭圆 31"/>
            <p:cNvSpPr/>
            <p:nvPr/>
          </p:nvSpPr>
          <p:spPr>
            <a:xfrm rot="15654318">
              <a:off x="3609453" y="3896923"/>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220" name="chenying0907 219"/>
            <p:cNvGrpSpPr/>
            <p:nvPr/>
          </p:nvGrpSpPr>
          <p:grpSpPr>
            <a:xfrm>
              <a:off x="3903477" y="4174350"/>
              <a:ext cx="723795" cy="739644"/>
              <a:chOff x="5268913" y="4124325"/>
              <a:chExt cx="652463" cy="666751"/>
            </a:xfrm>
            <a:solidFill>
              <a:srgbClr val="005188"/>
            </a:solidFill>
          </p:grpSpPr>
          <p:sp>
            <p:nvSpPr>
              <p:cNvPr id="221"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2"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3"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4"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5"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6"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7"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8"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9"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0"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1"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2"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3"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4"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5"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6"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7"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8"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9"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0"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grpSp>
      <p:grpSp>
        <p:nvGrpSpPr>
          <p:cNvPr id="5" name="chenying0907 4"/>
          <p:cNvGrpSpPr/>
          <p:nvPr/>
        </p:nvGrpSpPr>
        <p:grpSpPr>
          <a:xfrm>
            <a:off x="6306836" y="2492307"/>
            <a:ext cx="1241703" cy="1254210"/>
            <a:chOff x="6306836" y="2492307"/>
            <a:chExt cx="1241703" cy="1254210"/>
          </a:xfrm>
        </p:grpSpPr>
        <p:sp>
          <p:nvSpPr>
            <p:cNvPr id="171" name="椭圆 31"/>
            <p:cNvSpPr/>
            <p:nvPr/>
          </p:nvSpPr>
          <p:spPr>
            <a:xfrm rot="15654318">
              <a:off x="6300583" y="2498560"/>
              <a:ext cx="1254210" cy="12417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241" name="chenying0907 240"/>
            <p:cNvGrpSpPr/>
            <p:nvPr/>
          </p:nvGrpSpPr>
          <p:grpSpPr>
            <a:xfrm>
              <a:off x="6679994" y="2888964"/>
              <a:ext cx="483459" cy="489186"/>
              <a:chOff x="4194175" y="1193800"/>
              <a:chExt cx="669926" cy="677863"/>
            </a:xfrm>
            <a:solidFill>
              <a:srgbClr val="005188"/>
            </a:solidFill>
          </p:grpSpPr>
          <p:sp>
            <p:nvSpPr>
              <p:cNvPr id="242"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3"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4"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5"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6"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7"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8"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9"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0"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1"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2"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3"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4"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5"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6"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7"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8"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9"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0"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1"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2"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3"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4"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5"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6"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7"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8"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9"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0"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1"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2"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3"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4"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5"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6"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7"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8"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9"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grpSp>
      <p:grpSp>
        <p:nvGrpSpPr>
          <p:cNvPr id="6" name="chenying0907 5"/>
          <p:cNvGrpSpPr/>
          <p:nvPr/>
        </p:nvGrpSpPr>
        <p:grpSpPr>
          <a:xfrm>
            <a:off x="4572038" y="2317937"/>
            <a:ext cx="1451315" cy="1465933"/>
            <a:chOff x="4572038" y="2317937"/>
            <a:chExt cx="1451315" cy="1465933"/>
          </a:xfrm>
        </p:grpSpPr>
        <p:sp>
          <p:nvSpPr>
            <p:cNvPr id="169" name="椭圆 31"/>
            <p:cNvSpPr/>
            <p:nvPr/>
          </p:nvSpPr>
          <p:spPr>
            <a:xfrm rot="15654318">
              <a:off x="4564729" y="2325246"/>
              <a:ext cx="1465933" cy="145131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280" name="chenying0907 279"/>
            <p:cNvGrpSpPr/>
            <p:nvPr/>
          </p:nvGrpSpPr>
          <p:grpSpPr>
            <a:xfrm>
              <a:off x="4928436" y="2645937"/>
              <a:ext cx="774866" cy="794236"/>
              <a:chOff x="3282950" y="1154113"/>
              <a:chExt cx="698501" cy="715963"/>
            </a:xfrm>
            <a:solidFill>
              <a:srgbClr val="005188"/>
            </a:solidFill>
          </p:grpSpPr>
          <p:sp>
            <p:nvSpPr>
              <p:cNvPr id="281"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2"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3"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4"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5"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6"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7"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8"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9"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0"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1"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2"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3"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4"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5"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6"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7"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8"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9"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0"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1"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2"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3"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2" presetClass="entr" presetSubtype="4" fill="hold" grpId="0" nodeType="after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wipe(down)">
                                      <p:cBhvr>
                                        <p:cTn id="17" dur="500"/>
                                        <p:tgtEl>
                                          <p:spTgt spid="156"/>
                                        </p:tgtEl>
                                      </p:cBhvr>
                                    </p:animEffect>
                                  </p:childTnLst>
                                </p:cTn>
                              </p:par>
                            </p:childTnLst>
                          </p:cTn>
                        </p:par>
                        <p:par>
                          <p:cTn id="18" fill="hold">
                            <p:stCondLst>
                              <p:cond delay="1799"/>
                            </p:stCondLst>
                            <p:childTnLst>
                              <p:par>
                                <p:cTn id="19" presetID="5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Scale>
                                      <p:cBhvr>
                                        <p:cTn id="21" dur="75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750" decel="50000" fill="hold">
                                          <p:stCondLst>
                                            <p:cond delay="0"/>
                                          </p:stCondLst>
                                        </p:cTn>
                                        <p:tgtEl>
                                          <p:spTgt spid="7"/>
                                        </p:tgtEl>
                                        <p:attrNameLst>
                                          <p:attrName>ppt_x</p:attrName>
                                          <p:attrName>ppt_y</p:attrName>
                                        </p:attrNameLst>
                                      </p:cBhvr>
                                    </p:animMotion>
                                    <p:animEffect transition="in" filter="fade">
                                      <p:cBhvr>
                                        <p:cTn id="23" dur="750"/>
                                        <p:tgtEl>
                                          <p:spTgt spid="7"/>
                                        </p:tgtEl>
                                      </p:cBhvr>
                                    </p:animEffect>
                                  </p:childTnLst>
                                </p:cTn>
                              </p:par>
                            </p:childTnLst>
                          </p:cTn>
                        </p:par>
                        <p:par>
                          <p:cTn id="24" fill="hold">
                            <p:stCondLst>
                              <p:cond delay="2799"/>
                            </p:stCondLst>
                            <p:childTnLst>
                              <p:par>
                                <p:cTn id="25" presetID="5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750" decel="50000" fill="hold">
                                          <p:stCondLst>
                                            <p:cond delay="0"/>
                                          </p:stCondLst>
                                        </p:cTn>
                                        <p:tgtEl>
                                          <p:spTgt spid="6"/>
                                        </p:tgtEl>
                                        <p:attrNameLst>
                                          <p:attrName>ppt_x</p:attrName>
                                          <p:attrName>ppt_y</p:attrName>
                                        </p:attrNameLst>
                                      </p:cBhvr>
                                    </p:animMotion>
                                    <p:animEffect transition="in" filter="fade">
                                      <p:cBhvr>
                                        <p:cTn id="29" dur="750"/>
                                        <p:tgtEl>
                                          <p:spTgt spid="6"/>
                                        </p:tgtEl>
                                      </p:cBhvr>
                                    </p:animEffect>
                                  </p:childTnLst>
                                </p:cTn>
                              </p:par>
                            </p:childTnLst>
                          </p:cTn>
                        </p:par>
                        <p:par>
                          <p:cTn id="30" fill="hold">
                            <p:stCondLst>
                              <p:cond delay="3799"/>
                            </p:stCondLst>
                            <p:childTnLst>
                              <p:par>
                                <p:cTn id="31" presetID="52"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Scale>
                                      <p:cBhvr>
                                        <p:cTn id="33" dur="7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750" decel="50000" fill="hold">
                                          <p:stCondLst>
                                            <p:cond delay="0"/>
                                          </p:stCondLst>
                                        </p:cTn>
                                        <p:tgtEl>
                                          <p:spTgt spid="5"/>
                                        </p:tgtEl>
                                        <p:attrNameLst>
                                          <p:attrName>ppt_x</p:attrName>
                                          <p:attrName>ppt_y</p:attrName>
                                        </p:attrNameLst>
                                      </p:cBhvr>
                                    </p:animMotion>
                                    <p:animEffect transition="in" filter="fade">
                                      <p:cBhvr>
                                        <p:cTn id="35" dur="750"/>
                                        <p:tgtEl>
                                          <p:spTgt spid="5"/>
                                        </p:tgtEl>
                                      </p:cBhvr>
                                    </p:animEffect>
                                  </p:childTnLst>
                                </p:cTn>
                              </p:par>
                            </p:childTnLst>
                          </p:cTn>
                        </p:par>
                        <p:par>
                          <p:cTn id="36" fill="hold">
                            <p:stCondLst>
                              <p:cond delay="4799"/>
                            </p:stCondLst>
                            <p:childTnLst>
                              <p:par>
                                <p:cTn id="37" presetID="52"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Scale>
                                      <p:cBhvr>
                                        <p:cTn id="39" dur="7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750" decel="50000" fill="hold">
                                          <p:stCondLst>
                                            <p:cond delay="0"/>
                                          </p:stCondLst>
                                        </p:cTn>
                                        <p:tgtEl>
                                          <p:spTgt spid="4"/>
                                        </p:tgtEl>
                                        <p:attrNameLst>
                                          <p:attrName>ppt_x</p:attrName>
                                          <p:attrName>ppt_y</p:attrName>
                                        </p:attrNameLst>
                                      </p:cBhvr>
                                    </p:animMotion>
                                    <p:animEffect transition="in" filter="fade">
                                      <p:cBhvr>
                                        <p:cTn id="41" dur="750"/>
                                        <p:tgtEl>
                                          <p:spTgt spid="4"/>
                                        </p:tgtEl>
                                      </p:cBhvr>
                                    </p:animEffect>
                                  </p:childTnLst>
                                </p:cTn>
                              </p:par>
                            </p:childTnLst>
                          </p:cTn>
                        </p:par>
                        <p:par>
                          <p:cTn id="42" fill="hold">
                            <p:stCondLst>
                              <p:cond delay="5799"/>
                            </p:stCondLst>
                            <p:childTnLst>
                              <p:par>
                                <p:cTn id="43" presetID="2" presetClass="entr" presetSubtype="8" decel="10000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par>
                                <p:cTn id="47" presetID="2" presetClass="entr" presetSubtype="8" decel="10000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par>
                          <p:cTn id="51" fill="hold">
                            <p:stCondLst>
                              <p:cond delay="6299"/>
                            </p:stCondLst>
                            <p:childTnLst>
                              <p:par>
                                <p:cTn id="52" presetID="2" presetClass="entr" presetSubtype="2" decel="10000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1+#ppt_w/2"/>
                                          </p:val>
                                        </p:tav>
                                        <p:tav tm="100000">
                                          <p:val>
                                            <p:strVal val="#ppt_x"/>
                                          </p:val>
                                        </p:tav>
                                      </p:tavLst>
                                    </p:anim>
                                    <p:anim calcmode="lin" valueType="num">
                                      <p:cBhvr additive="base">
                                        <p:cTn id="55" dur="500" fill="hold"/>
                                        <p:tgtEl>
                                          <p:spTgt spid="10"/>
                                        </p:tgtEl>
                                        <p:attrNameLst>
                                          <p:attrName>ppt_y</p:attrName>
                                        </p:attrNameLst>
                                      </p:cBhvr>
                                      <p:tavLst>
                                        <p:tav tm="0">
                                          <p:val>
                                            <p:strVal val="#ppt_y"/>
                                          </p:val>
                                        </p:tav>
                                        <p:tav tm="100000">
                                          <p:val>
                                            <p:strVal val="#ppt_y"/>
                                          </p:val>
                                        </p:tav>
                                      </p:tavLst>
                                    </p:anim>
                                  </p:childTnLst>
                                </p:cTn>
                              </p:par>
                              <p:par>
                                <p:cTn id="56" presetID="2" presetClass="entr" presetSubtype="2" decel="10000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1+#ppt_w/2"/>
                                          </p:val>
                                        </p:tav>
                                        <p:tav tm="100000">
                                          <p:val>
                                            <p:strVal val="#ppt_x"/>
                                          </p:val>
                                        </p:tav>
                                      </p:tavLst>
                                    </p:anim>
                                    <p:anim calcmode="lin" valueType="num">
                                      <p:cBhvr additive="base">
                                        <p:cTn id="5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5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713701"/>
              <a:ext cx="12192000" cy="3519054"/>
            </a:xfrm>
            <a:prstGeom prst="rect">
              <a:avLst/>
            </a:prstGeom>
            <a:blipFill dpi="0" rotWithShape="1">
              <a:blip r:embed="rId3" cstate="print">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3542" y="516401"/>
            <a:ext cx="3069952" cy="3029557"/>
          </a:xfrm>
          <a:prstGeom prst="rect">
            <a:avLst/>
          </a:prstGeom>
        </p:spPr>
      </p:pic>
      <p:sp>
        <p:nvSpPr>
          <p:cNvPr id="5" name="TextBox 37"/>
          <p:cNvSpPr txBox="1"/>
          <p:nvPr/>
        </p:nvSpPr>
        <p:spPr>
          <a:xfrm>
            <a:off x="4954333" y="3734096"/>
            <a:ext cx="2639162" cy="769441"/>
          </a:xfrm>
          <a:prstGeom prst="rect">
            <a:avLst/>
          </a:prstGeom>
          <a:noFill/>
        </p:spPr>
        <p:txBody>
          <a:bodyPr wrap="square" lIns="0" rIns="0" rtlCol="0">
            <a:spAutoFit/>
          </a:bodyPr>
          <a:lstStyle/>
          <a:p>
            <a:r>
              <a:rPr lang="zh-CN" altLang="en-US" sz="4400" b="1" dirty="0" smtClean="0">
                <a:solidFill>
                  <a:schemeClr val="bg1"/>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教学</a:t>
            </a:r>
            <a:r>
              <a:rPr lang="zh-CN" altLang="en-US" sz="4400" b="1" dirty="0">
                <a:solidFill>
                  <a:schemeClr val="bg1"/>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反思</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14:presetBounceEnd="67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7000">
                                          <p:cBhvr additive="base">
                                            <p:cTn id="11" dur="125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12" dur="125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ppt_x"/>
                                              </p:val>
                                            </p:tav>
                                            <p:tav tm="100000">
                                              <p:val>
                                                <p:strVal val="#ppt_x"/>
                                              </p:val>
                                            </p:tav>
                                          </p:tavLst>
                                        </p:anim>
                                        <p:anim calcmode="lin" valueType="num">
                                          <p:cBhvr additive="base">
                                            <p:cTn id="12" dur="125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chenying0907 3"/>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1713701"/>
              <a:ext cx="12192000" cy="3519054"/>
            </a:xfrm>
            <a:prstGeom prst="rect">
              <a:avLst/>
            </a:prstGeom>
            <a:blipFill dpi="0" rotWithShape="1">
              <a:blip r:embed="rId2" cstate="print">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542" y="526912"/>
            <a:ext cx="3069953" cy="3029559"/>
          </a:xfrm>
          <a:prstGeom prst="rect">
            <a:avLst/>
          </a:prstGeom>
        </p:spPr>
      </p:pic>
      <p:sp>
        <p:nvSpPr>
          <p:cNvPr id="6" name="TextBox 37"/>
          <p:cNvSpPr txBox="1"/>
          <p:nvPr/>
        </p:nvSpPr>
        <p:spPr>
          <a:xfrm>
            <a:off x="4954333" y="3734096"/>
            <a:ext cx="2639162" cy="769441"/>
          </a:xfrm>
          <a:prstGeom prst="rect">
            <a:avLst/>
          </a:prstGeom>
          <a:noFill/>
        </p:spPr>
        <p:txBody>
          <a:bodyPr wrap="square" lIns="0" rIns="0" rtlCol="0">
            <a:spAutoFit/>
          </a:bodyPr>
          <a:lstStyle/>
          <a:p>
            <a:r>
              <a:rPr lang="zh-CN" altLang="en-US" sz="4400" b="1" dirty="0" smtClean="0">
                <a:solidFill>
                  <a:schemeClr val="bg1"/>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教学分析</a:t>
            </a:r>
            <a:endParaRPr lang="zh-CN" altLang="en-US" sz="4400" b="1" dirty="0">
              <a:solidFill>
                <a:schemeClr val="bg1"/>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1" accel="26000" fill="hold" nodeType="afterEffect" p14:presetBounceEnd="67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7000">
                                          <p:cBhvr additive="base">
                                            <p:cTn id="11" dur="1250" fill="hold"/>
                                            <p:tgtEl>
                                              <p:spTgt spid="3"/>
                                            </p:tgtEl>
                                            <p:attrNameLst>
                                              <p:attrName>ppt_x</p:attrName>
                                            </p:attrNameLst>
                                          </p:cBhvr>
                                          <p:tavLst>
                                            <p:tav tm="0">
                                              <p:val>
                                                <p:strVal val="#ppt_x"/>
                                              </p:val>
                                            </p:tav>
                                            <p:tav tm="100000">
                                              <p:val>
                                                <p:strVal val="#ppt_x"/>
                                              </p:val>
                                            </p:tav>
                                          </p:tavLst>
                                        </p:anim>
                                        <p:anim calcmode="lin" valueType="num" p14:bounceEnd="67000">
                                          <p:cBhvr additive="base">
                                            <p:cTn id="12" dur="125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ppt_x"/>
                                              </p:val>
                                            </p:tav>
                                            <p:tav tm="100000">
                                              <p:val>
                                                <p:strVal val="#ppt_x"/>
                                              </p:val>
                                            </p:tav>
                                          </p:tavLst>
                                        </p:anim>
                                        <p:anim calcmode="lin" valueType="num">
                                          <p:cBhvr additive="base">
                                            <p:cTn id="12" dur="125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教学反思</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教学效果</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1610139" y="1703356"/>
            <a:ext cx="2632833" cy="738664"/>
          </a:xfrm>
          <a:prstGeom prst="rect">
            <a:avLst/>
          </a:prstGeom>
          <a:noFill/>
        </p:spPr>
        <p:txBody>
          <a:bodyPr wrap="square" rtlCol="0">
            <a:spAutoFit/>
          </a:bodyPr>
          <a:lstStyle/>
          <a:p>
            <a:pPr algn="ctr">
              <a:lnSpc>
                <a:spcPct val="100000"/>
              </a:lnSpc>
              <a:spcBef>
                <a:spcPct val="0"/>
              </a:spcBef>
              <a:buNone/>
            </a:pPr>
            <a:r>
              <a:rPr lang="zh-CN" altLang="en-US"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sym typeface="微软雅黑" panose="020B0503020204020204" pitchFamily="34" charset="-122"/>
              </a:rPr>
              <a:t>在此录入上述图表的描述说明，在此录入上述图表的综合描述说明。</a:t>
            </a:r>
          </a:p>
        </p:txBody>
      </p:sp>
      <p:sp>
        <p:nvSpPr>
          <p:cNvPr id="5" name="文本框 4"/>
          <p:cNvSpPr txBox="1"/>
          <p:nvPr/>
        </p:nvSpPr>
        <p:spPr>
          <a:xfrm>
            <a:off x="4609868" y="1696182"/>
            <a:ext cx="2698218" cy="738664"/>
          </a:xfrm>
          <a:prstGeom prst="rect">
            <a:avLst/>
          </a:prstGeom>
          <a:noFill/>
        </p:spPr>
        <p:txBody>
          <a:bodyPr wrap="square" rtlCol="0">
            <a:spAutoFit/>
          </a:bodyPr>
          <a:lstStyle/>
          <a:p>
            <a:pPr algn="ctr">
              <a:lnSpc>
                <a:spcPct val="100000"/>
              </a:lnSpc>
              <a:spcBef>
                <a:spcPct val="0"/>
              </a:spcBef>
              <a:buNone/>
            </a:pPr>
            <a:r>
              <a:rPr lang="zh-CN" altLang="en-US"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sym typeface="微软雅黑" panose="020B0503020204020204" pitchFamily="34" charset="-122"/>
              </a:rPr>
              <a:t>在此录入上述图表的描述说明，在此录入上述图表的综合描述说明。</a:t>
            </a:r>
          </a:p>
        </p:txBody>
      </p:sp>
      <p:sp>
        <p:nvSpPr>
          <p:cNvPr id="6" name="文本框 5"/>
          <p:cNvSpPr txBox="1"/>
          <p:nvPr/>
        </p:nvSpPr>
        <p:spPr>
          <a:xfrm>
            <a:off x="7713182" y="1679514"/>
            <a:ext cx="2664609" cy="738664"/>
          </a:xfrm>
          <a:prstGeom prst="rect">
            <a:avLst/>
          </a:prstGeom>
          <a:noFill/>
        </p:spPr>
        <p:txBody>
          <a:bodyPr wrap="square" rtlCol="0">
            <a:spAutoFit/>
          </a:bodyPr>
          <a:lstStyle/>
          <a:p>
            <a:pPr algn="ctr">
              <a:lnSpc>
                <a:spcPct val="100000"/>
              </a:lnSpc>
              <a:spcBef>
                <a:spcPct val="0"/>
              </a:spcBef>
              <a:buNone/>
            </a:pPr>
            <a:r>
              <a:rPr lang="zh-CN" altLang="en-US"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sym typeface="微软雅黑" panose="020B0503020204020204" pitchFamily="34" charset="-122"/>
              </a:rPr>
              <a:t>在此录入上述图表的描述说明，在此录入上述图表的综合描述说明。</a:t>
            </a:r>
          </a:p>
        </p:txBody>
      </p:sp>
      <p:sp>
        <p:nvSpPr>
          <p:cNvPr id="7" name="文本框 6"/>
          <p:cNvSpPr txBox="1"/>
          <p:nvPr/>
        </p:nvSpPr>
        <p:spPr>
          <a:xfrm>
            <a:off x="3144141" y="4871168"/>
            <a:ext cx="2724947" cy="738664"/>
          </a:xfrm>
          <a:prstGeom prst="rect">
            <a:avLst/>
          </a:prstGeom>
          <a:noFill/>
        </p:spPr>
        <p:txBody>
          <a:bodyPr wrap="square" rtlCol="0">
            <a:spAutoFit/>
          </a:bodyPr>
          <a:lstStyle/>
          <a:p>
            <a:pPr algn="ctr">
              <a:lnSpc>
                <a:spcPct val="100000"/>
              </a:lnSpc>
              <a:spcBef>
                <a:spcPct val="0"/>
              </a:spcBef>
              <a:buNone/>
            </a:pPr>
            <a:r>
              <a:rPr lang="zh-CN" altLang="en-US"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sym typeface="微软雅黑" panose="020B0503020204020204" pitchFamily="34" charset="-122"/>
              </a:rPr>
              <a:t>在此录入上述图表的描述说明，在此录入上述图表的综合描述说明。</a:t>
            </a:r>
          </a:p>
        </p:txBody>
      </p:sp>
      <p:sp>
        <p:nvSpPr>
          <p:cNvPr id="8" name="文本框 7"/>
          <p:cNvSpPr txBox="1"/>
          <p:nvPr/>
        </p:nvSpPr>
        <p:spPr>
          <a:xfrm>
            <a:off x="6324206" y="4863548"/>
            <a:ext cx="2721661" cy="738664"/>
          </a:xfrm>
          <a:prstGeom prst="rect">
            <a:avLst/>
          </a:prstGeom>
          <a:noFill/>
        </p:spPr>
        <p:txBody>
          <a:bodyPr wrap="square" rtlCol="0">
            <a:spAutoFit/>
          </a:bodyPr>
          <a:lstStyle/>
          <a:p>
            <a:pPr algn="ctr">
              <a:lnSpc>
                <a:spcPct val="100000"/>
              </a:lnSpc>
              <a:spcBef>
                <a:spcPct val="0"/>
              </a:spcBef>
              <a:buNone/>
            </a:pPr>
            <a:r>
              <a:rPr lang="zh-CN" altLang="en-US"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sym typeface="微软雅黑" panose="020B0503020204020204" pitchFamily="34" charset="-122"/>
              </a:rPr>
              <a:t>在此录入上述图表的描述说明，在此录入上述图表的综合描述说明。</a:t>
            </a:r>
          </a:p>
        </p:txBody>
      </p:sp>
      <p:grpSp>
        <p:nvGrpSpPr>
          <p:cNvPr id="9" name="chenying0907 8"/>
          <p:cNvGrpSpPr/>
          <p:nvPr/>
        </p:nvGrpSpPr>
        <p:grpSpPr>
          <a:xfrm>
            <a:off x="5179470" y="2682776"/>
            <a:ext cx="1815265" cy="1833549"/>
            <a:chOff x="5229165" y="2971011"/>
            <a:chExt cx="1815265" cy="1833549"/>
          </a:xfrm>
          <a:solidFill>
            <a:srgbClr val="005188"/>
          </a:solidFill>
        </p:grpSpPr>
        <p:sp>
          <p:nvSpPr>
            <p:cNvPr id="10" name="椭圆 31"/>
            <p:cNvSpPr/>
            <p:nvPr/>
          </p:nvSpPr>
          <p:spPr>
            <a:xfrm rot="15654318">
              <a:off x="5220023" y="2980153"/>
              <a:ext cx="1833549" cy="18152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1" name="chenying0907 10"/>
            <p:cNvGrpSpPr/>
            <p:nvPr/>
          </p:nvGrpSpPr>
          <p:grpSpPr>
            <a:xfrm>
              <a:off x="5810140" y="3626674"/>
              <a:ext cx="546655" cy="576628"/>
              <a:chOff x="4197350" y="2182813"/>
              <a:chExt cx="608013" cy="641350"/>
            </a:xfrm>
            <a:grpFill/>
          </p:grpSpPr>
          <p:sp>
            <p:nvSpPr>
              <p:cNvPr id="12"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grpSp>
      </p:grpSp>
      <p:grpSp>
        <p:nvGrpSpPr>
          <p:cNvPr id="58" name="chenying0907 57"/>
          <p:cNvGrpSpPr/>
          <p:nvPr/>
        </p:nvGrpSpPr>
        <p:grpSpPr>
          <a:xfrm>
            <a:off x="6642055" y="2693953"/>
            <a:ext cx="1815265" cy="1833549"/>
            <a:chOff x="6691750" y="2982188"/>
            <a:chExt cx="1815265" cy="1833549"/>
          </a:xfrm>
          <a:solidFill>
            <a:srgbClr val="005188"/>
          </a:solidFill>
        </p:grpSpPr>
        <p:sp>
          <p:nvSpPr>
            <p:cNvPr id="59" name="椭圆 31"/>
            <p:cNvSpPr/>
            <p:nvPr/>
          </p:nvSpPr>
          <p:spPr>
            <a:xfrm rot="15654318">
              <a:off x="6682608" y="2991330"/>
              <a:ext cx="1833549" cy="18152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60" name="chenying0907 59"/>
            <p:cNvGrpSpPr/>
            <p:nvPr/>
          </p:nvGrpSpPr>
          <p:grpSpPr>
            <a:xfrm>
              <a:off x="7213505" y="3608119"/>
              <a:ext cx="622302" cy="612311"/>
              <a:chOff x="5219701" y="3138488"/>
              <a:chExt cx="692150" cy="681038"/>
            </a:xfrm>
            <a:grpFill/>
          </p:grpSpPr>
          <p:sp>
            <p:nvSpPr>
              <p:cNvPr id="61" name="chenying0907 408"/>
              <p:cNvSpPr>
                <a:spLocks noEditPoints="1"/>
              </p:cNvSpPr>
              <p:nvPr/>
            </p:nvSpPr>
            <p:spPr bwMode="auto">
              <a:xfrm>
                <a:off x="5219701" y="3141663"/>
                <a:ext cx="692150" cy="674688"/>
              </a:xfrm>
              <a:custGeom>
                <a:avLst/>
                <a:gdLst/>
                <a:ahLst/>
                <a:cxnLst>
                  <a:cxn ang="0">
                    <a:pos x="473" y="1264"/>
                  </a:cxn>
                  <a:cxn ang="0">
                    <a:pos x="369" y="1230"/>
                  </a:cxn>
                  <a:cxn ang="0">
                    <a:pos x="184" y="1094"/>
                  </a:cxn>
                  <a:cxn ang="0">
                    <a:pos x="72" y="952"/>
                  </a:cxn>
                  <a:cxn ang="0">
                    <a:pos x="19" y="846"/>
                  </a:cxn>
                  <a:cxn ang="0">
                    <a:pos x="0" y="746"/>
                  </a:cxn>
                  <a:cxn ang="0">
                    <a:pos x="6" y="574"/>
                  </a:cxn>
                  <a:cxn ang="0">
                    <a:pos x="32" y="411"/>
                  </a:cxn>
                  <a:cxn ang="0">
                    <a:pos x="85" y="309"/>
                  </a:cxn>
                  <a:cxn ang="0">
                    <a:pos x="183" y="166"/>
                  </a:cxn>
                  <a:cxn ang="0">
                    <a:pos x="275" y="111"/>
                  </a:cxn>
                  <a:cxn ang="0">
                    <a:pos x="415" y="49"/>
                  </a:cxn>
                  <a:cxn ang="0">
                    <a:pos x="597" y="12"/>
                  </a:cxn>
                  <a:cxn ang="0">
                    <a:pos x="663" y="1"/>
                  </a:cxn>
                  <a:cxn ang="0">
                    <a:pos x="769" y="11"/>
                  </a:cxn>
                  <a:cxn ang="0">
                    <a:pos x="888" y="41"/>
                  </a:cxn>
                  <a:cxn ang="0">
                    <a:pos x="947" y="72"/>
                  </a:cxn>
                  <a:cxn ang="0">
                    <a:pos x="981" y="90"/>
                  </a:cxn>
                  <a:cxn ang="0">
                    <a:pos x="1034" y="127"/>
                  </a:cxn>
                  <a:cxn ang="0">
                    <a:pos x="1074" y="158"/>
                  </a:cxn>
                  <a:cxn ang="0">
                    <a:pos x="1155" y="246"/>
                  </a:cxn>
                  <a:cxn ang="0">
                    <a:pos x="1259" y="406"/>
                  </a:cxn>
                  <a:cxn ang="0">
                    <a:pos x="1286" y="512"/>
                  </a:cxn>
                  <a:cxn ang="0">
                    <a:pos x="1307" y="689"/>
                  </a:cxn>
                  <a:cxn ang="0">
                    <a:pos x="1291" y="846"/>
                  </a:cxn>
                  <a:cxn ang="0">
                    <a:pos x="1253" y="938"/>
                  </a:cxn>
                  <a:cxn ang="0">
                    <a:pos x="1196" y="1039"/>
                  </a:cxn>
                  <a:cxn ang="0">
                    <a:pos x="1097" y="1142"/>
                  </a:cxn>
                  <a:cxn ang="0">
                    <a:pos x="905" y="1234"/>
                  </a:cxn>
                  <a:cxn ang="0">
                    <a:pos x="672" y="1270"/>
                  </a:cxn>
                  <a:cxn ang="0">
                    <a:pos x="656" y="1277"/>
                  </a:cxn>
                  <a:cxn ang="0">
                    <a:pos x="656" y="44"/>
                  </a:cxn>
                  <a:cxn ang="0">
                    <a:pos x="492" y="66"/>
                  </a:cxn>
                  <a:cxn ang="0">
                    <a:pos x="340" y="119"/>
                  </a:cxn>
                  <a:cxn ang="0">
                    <a:pos x="235" y="172"/>
                  </a:cxn>
                  <a:cxn ang="0">
                    <a:pos x="157" y="253"/>
                  </a:cxn>
                  <a:cxn ang="0">
                    <a:pos x="82" y="390"/>
                  </a:cxn>
                  <a:cxn ang="0">
                    <a:pos x="47" y="525"/>
                  </a:cxn>
                  <a:cxn ang="0">
                    <a:pos x="35" y="687"/>
                  </a:cxn>
                  <a:cxn ang="0">
                    <a:pos x="50" y="820"/>
                  </a:cxn>
                  <a:cxn ang="0">
                    <a:pos x="121" y="958"/>
                  </a:cxn>
                  <a:cxn ang="0">
                    <a:pos x="249" y="1105"/>
                  </a:cxn>
                  <a:cxn ang="0">
                    <a:pos x="397" y="1203"/>
                  </a:cxn>
                  <a:cxn ang="0">
                    <a:pos x="610" y="1241"/>
                  </a:cxn>
                  <a:cxn ang="0">
                    <a:pos x="653" y="1235"/>
                  </a:cxn>
                  <a:cxn ang="0">
                    <a:pos x="807" y="1220"/>
                  </a:cxn>
                  <a:cxn ang="0">
                    <a:pos x="1008" y="1152"/>
                  </a:cxn>
                  <a:cxn ang="0">
                    <a:pos x="1116" y="1081"/>
                  </a:cxn>
                  <a:cxn ang="0">
                    <a:pos x="1202" y="965"/>
                  </a:cxn>
                  <a:cxn ang="0">
                    <a:pos x="1244" y="870"/>
                  </a:cxn>
                  <a:cxn ang="0">
                    <a:pos x="1269" y="756"/>
                  </a:cxn>
                  <a:cxn ang="0">
                    <a:pos x="1260" y="566"/>
                  </a:cxn>
                  <a:cxn ang="0">
                    <a:pos x="1219" y="405"/>
                  </a:cxn>
                  <a:cxn ang="0">
                    <a:pos x="1155" y="301"/>
                  </a:cxn>
                  <a:cxn ang="0">
                    <a:pos x="1103" y="245"/>
                  </a:cxn>
                  <a:cxn ang="0">
                    <a:pos x="1071" y="207"/>
                  </a:cxn>
                  <a:cxn ang="0">
                    <a:pos x="1021" y="161"/>
                  </a:cxn>
                  <a:cxn ang="0">
                    <a:pos x="971" y="126"/>
                  </a:cxn>
                  <a:cxn ang="0">
                    <a:pos x="940" y="115"/>
                  </a:cxn>
                  <a:cxn ang="0">
                    <a:pos x="867" y="71"/>
                  </a:cxn>
                  <a:cxn ang="0">
                    <a:pos x="751" y="44"/>
                  </a:cxn>
                  <a:cxn ang="0">
                    <a:pos x="670" y="38"/>
                  </a:cxn>
                </a:cxnLst>
                <a:rect l="0" t="0" r="r" b="b"/>
                <a:pathLst>
                  <a:path w="1307" h="1277">
                    <a:moveTo>
                      <a:pt x="641" y="1277"/>
                    </a:moveTo>
                    <a:lnTo>
                      <a:pt x="641" y="1277"/>
                    </a:lnTo>
                    <a:lnTo>
                      <a:pt x="608" y="1276"/>
                    </a:lnTo>
                    <a:lnTo>
                      <a:pt x="574" y="1275"/>
                    </a:lnTo>
                    <a:lnTo>
                      <a:pt x="541" y="1273"/>
                    </a:lnTo>
                    <a:lnTo>
                      <a:pt x="507" y="1270"/>
                    </a:lnTo>
                    <a:lnTo>
                      <a:pt x="473" y="1264"/>
                    </a:lnTo>
                    <a:lnTo>
                      <a:pt x="456" y="1259"/>
                    </a:lnTo>
                    <a:lnTo>
                      <a:pt x="439" y="1255"/>
                    </a:lnTo>
                    <a:lnTo>
                      <a:pt x="421" y="1250"/>
                    </a:lnTo>
                    <a:lnTo>
                      <a:pt x="404" y="1244"/>
                    </a:lnTo>
                    <a:lnTo>
                      <a:pt x="386" y="1238"/>
                    </a:lnTo>
                    <a:lnTo>
                      <a:pt x="369" y="1230"/>
                    </a:lnTo>
                    <a:lnTo>
                      <a:pt x="369" y="1230"/>
                    </a:lnTo>
                    <a:lnTo>
                      <a:pt x="343" y="1217"/>
                    </a:lnTo>
                    <a:lnTo>
                      <a:pt x="316" y="1202"/>
                    </a:lnTo>
                    <a:lnTo>
                      <a:pt x="289" y="1184"/>
                    </a:lnTo>
                    <a:lnTo>
                      <a:pt x="262" y="1164"/>
                    </a:lnTo>
                    <a:lnTo>
                      <a:pt x="236" y="1143"/>
                    </a:lnTo>
                    <a:lnTo>
                      <a:pt x="210" y="1119"/>
                    </a:lnTo>
                    <a:lnTo>
                      <a:pt x="184" y="1094"/>
                    </a:lnTo>
                    <a:lnTo>
                      <a:pt x="159" y="1068"/>
                    </a:lnTo>
                    <a:lnTo>
                      <a:pt x="159" y="1068"/>
                    </a:lnTo>
                    <a:lnTo>
                      <a:pt x="136" y="1043"/>
                    </a:lnTo>
                    <a:lnTo>
                      <a:pt x="116" y="1017"/>
                    </a:lnTo>
                    <a:lnTo>
                      <a:pt x="97" y="991"/>
                    </a:lnTo>
                    <a:lnTo>
                      <a:pt x="80" y="964"/>
                    </a:lnTo>
                    <a:lnTo>
                      <a:pt x="72" y="952"/>
                    </a:lnTo>
                    <a:lnTo>
                      <a:pt x="72" y="952"/>
                    </a:lnTo>
                    <a:lnTo>
                      <a:pt x="58" y="926"/>
                    </a:lnTo>
                    <a:lnTo>
                      <a:pt x="43" y="899"/>
                    </a:lnTo>
                    <a:lnTo>
                      <a:pt x="30" y="872"/>
                    </a:lnTo>
                    <a:lnTo>
                      <a:pt x="24" y="859"/>
                    </a:lnTo>
                    <a:lnTo>
                      <a:pt x="19" y="846"/>
                    </a:lnTo>
                    <a:lnTo>
                      <a:pt x="19" y="846"/>
                    </a:lnTo>
                    <a:lnTo>
                      <a:pt x="12" y="825"/>
                    </a:lnTo>
                    <a:lnTo>
                      <a:pt x="6" y="800"/>
                    </a:lnTo>
                    <a:lnTo>
                      <a:pt x="3" y="787"/>
                    </a:lnTo>
                    <a:lnTo>
                      <a:pt x="1" y="774"/>
                    </a:lnTo>
                    <a:lnTo>
                      <a:pt x="0" y="761"/>
                    </a:lnTo>
                    <a:lnTo>
                      <a:pt x="0" y="746"/>
                    </a:lnTo>
                    <a:lnTo>
                      <a:pt x="0" y="746"/>
                    </a:lnTo>
                    <a:lnTo>
                      <a:pt x="1" y="710"/>
                    </a:lnTo>
                    <a:lnTo>
                      <a:pt x="3" y="674"/>
                    </a:lnTo>
                    <a:lnTo>
                      <a:pt x="3" y="674"/>
                    </a:lnTo>
                    <a:lnTo>
                      <a:pt x="5" y="638"/>
                    </a:lnTo>
                    <a:lnTo>
                      <a:pt x="6" y="602"/>
                    </a:lnTo>
                    <a:lnTo>
                      <a:pt x="6" y="602"/>
                    </a:lnTo>
                    <a:lnTo>
                      <a:pt x="6" y="574"/>
                    </a:lnTo>
                    <a:lnTo>
                      <a:pt x="7" y="545"/>
                    </a:lnTo>
                    <a:lnTo>
                      <a:pt x="9" y="515"/>
                    </a:lnTo>
                    <a:lnTo>
                      <a:pt x="13" y="485"/>
                    </a:lnTo>
                    <a:lnTo>
                      <a:pt x="19" y="455"/>
                    </a:lnTo>
                    <a:lnTo>
                      <a:pt x="23" y="440"/>
                    </a:lnTo>
                    <a:lnTo>
                      <a:pt x="27" y="426"/>
                    </a:lnTo>
                    <a:lnTo>
                      <a:pt x="32" y="411"/>
                    </a:lnTo>
                    <a:lnTo>
                      <a:pt x="37" y="398"/>
                    </a:lnTo>
                    <a:lnTo>
                      <a:pt x="43" y="385"/>
                    </a:lnTo>
                    <a:lnTo>
                      <a:pt x="51" y="372"/>
                    </a:lnTo>
                    <a:lnTo>
                      <a:pt x="51" y="372"/>
                    </a:lnTo>
                    <a:lnTo>
                      <a:pt x="68" y="341"/>
                    </a:lnTo>
                    <a:lnTo>
                      <a:pt x="85" y="309"/>
                    </a:lnTo>
                    <a:lnTo>
                      <a:pt x="85" y="309"/>
                    </a:lnTo>
                    <a:lnTo>
                      <a:pt x="106" y="268"/>
                    </a:lnTo>
                    <a:lnTo>
                      <a:pt x="118" y="247"/>
                    </a:lnTo>
                    <a:lnTo>
                      <a:pt x="130" y="228"/>
                    </a:lnTo>
                    <a:lnTo>
                      <a:pt x="144" y="208"/>
                    </a:lnTo>
                    <a:lnTo>
                      <a:pt x="158" y="190"/>
                    </a:lnTo>
                    <a:lnTo>
                      <a:pt x="174" y="174"/>
                    </a:lnTo>
                    <a:lnTo>
                      <a:pt x="183" y="166"/>
                    </a:lnTo>
                    <a:lnTo>
                      <a:pt x="191" y="158"/>
                    </a:lnTo>
                    <a:lnTo>
                      <a:pt x="191" y="158"/>
                    </a:lnTo>
                    <a:lnTo>
                      <a:pt x="212" y="145"/>
                    </a:lnTo>
                    <a:lnTo>
                      <a:pt x="232" y="133"/>
                    </a:lnTo>
                    <a:lnTo>
                      <a:pt x="253" y="121"/>
                    </a:lnTo>
                    <a:lnTo>
                      <a:pt x="275" y="111"/>
                    </a:lnTo>
                    <a:lnTo>
                      <a:pt x="275" y="111"/>
                    </a:lnTo>
                    <a:lnTo>
                      <a:pt x="305" y="95"/>
                    </a:lnTo>
                    <a:lnTo>
                      <a:pt x="305" y="95"/>
                    </a:lnTo>
                    <a:lnTo>
                      <a:pt x="335" y="81"/>
                    </a:lnTo>
                    <a:lnTo>
                      <a:pt x="366" y="66"/>
                    </a:lnTo>
                    <a:lnTo>
                      <a:pt x="382" y="60"/>
                    </a:lnTo>
                    <a:lnTo>
                      <a:pt x="399" y="54"/>
                    </a:lnTo>
                    <a:lnTo>
                      <a:pt x="415" y="49"/>
                    </a:lnTo>
                    <a:lnTo>
                      <a:pt x="433" y="44"/>
                    </a:lnTo>
                    <a:lnTo>
                      <a:pt x="447" y="41"/>
                    </a:lnTo>
                    <a:lnTo>
                      <a:pt x="447" y="41"/>
                    </a:lnTo>
                    <a:lnTo>
                      <a:pt x="496" y="29"/>
                    </a:lnTo>
                    <a:lnTo>
                      <a:pt x="546" y="19"/>
                    </a:lnTo>
                    <a:lnTo>
                      <a:pt x="571" y="15"/>
                    </a:lnTo>
                    <a:lnTo>
                      <a:pt x="597" y="12"/>
                    </a:lnTo>
                    <a:lnTo>
                      <a:pt x="622" y="10"/>
                    </a:lnTo>
                    <a:lnTo>
                      <a:pt x="648" y="9"/>
                    </a:lnTo>
                    <a:lnTo>
                      <a:pt x="650" y="9"/>
                    </a:lnTo>
                    <a:lnTo>
                      <a:pt x="651" y="7"/>
                    </a:lnTo>
                    <a:lnTo>
                      <a:pt x="651" y="7"/>
                    </a:lnTo>
                    <a:lnTo>
                      <a:pt x="656" y="3"/>
                    </a:lnTo>
                    <a:lnTo>
                      <a:pt x="663" y="1"/>
                    </a:lnTo>
                    <a:lnTo>
                      <a:pt x="663" y="1"/>
                    </a:lnTo>
                    <a:lnTo>
                      <a:pt x="687" y="0"/>
                    </a:lnTo>
                    <a:lnTo>
                      <a:pt x="687" y="0"/>
                    </a:lnTo>
                    <a:lnTo>
                      <a:pt x="708" y="1"/>
                    </a:lnTo>
                    <a:lnTo>
                      <a:pt x="728" y="3"/>
                    </a:lnTo>
                    <a:lnTo>
                      <a:pt x="749" y="7"/>
                    </a:lnTo>
                    <a:lnTo>
                      <a:pt x="769" y="11"/>
                    </a:lnTo>
                    <a:lnTo>
                      <a:pt x="769" y="11"/>
                    </a:lnTo>
                    <a:lnTo>
                      <a:pt x="806" y="18"/>
                    </a:lnTo>
                    <a:lnTo>
                      <a:pt x="806" y="18"/>
                    </a:lnTo>
                    <a:lnTo>
                      <a:pt x="830" y="23"/>
                    </a:lnTo>
                    <a:lnTo>
                      <a:pt x="853" y="29"/>
                    </a:lnTo>
                    <a:lnTo>
                      <a:pt x="877" y="36"/>
                    </a:lnTo>
                    <a:lnTo>
                      <a:pt x="888" y="41"/>
                    </a:lnTo>
                    <a:lnTo>
                      <a:pt x="900" y="46"/>
                    </a:lnTo>
                    <a:lnTo>
                      <a:pt x="900" y="46"/>
                    </a:lnTo>
                    <a:lnTo>
                      <a:pt x="914" y="53"/>
                    </a:lnTo>
                    <a:lnTo>
                      <a:pt x="914" y="53"/>
                    </a:lnTo>
                    <a:lnTo>
                      <a:pt x="926" y="59"/>
                    </a:lnTo>
                    <a:lnTo>
                      <a:pt x="937" y="64"/>
                    </a:lnTo>
                    <a:lnTo>
                      <a:pt x="947" y="72"/>
                    </a:lnTo>
                    <a:lnTo>
                      <a:pt x="957" y="80"/>
                    </a:lnTo>
                    <a:lnTo>
                      <a:pt x="957" y="80"/>
                    </a:lnTo>
                    <a:lnTo>
                      <a:pt x="960" y="82"/>
                    </a:lnTo>
                    <a:lnTo>
                      <a:pt x="965" y="84"/>
                    </a:lnTo>
                    <a:lnTo>
                      <a:pt x="975" y="88"/>
                    </a:lnTo>
                    <a:lnTo>
                      <a:pt x="975" y="88"/>
                    </a:lnTo>
                    <a:lnTo>
                      <a:pt x="981" y="90"/>
                    </a:lnTo>
                    <a:lnTo>
                      <a:pt x="987" y="92"/>
                    </a:lnTo>
                    <a:lnTo>
                      <a:pt x="987" y="92"/>
                    </a:lnTo>
                    <a:lnTo>
                      <a:pt x="996" y="97"/>
                    </a:lnTo>
                    <a:lnTo>
                      <a:pt x="1005" y="104"/>
                    </a:lnTo>
                    <a:lnTo>
                      <a:pt x="1022" y="117"/>
                    </a:lnTo>
                    <a:lnTo>
                      <a:pt x="1022" y="117"/>
                    </a:lnTo>
                    <a:lnTo>
                      <a:pt x="1034" y="127"/>
                    </a:lnTo>
                    <a:lnTo>
                      <a:pt x="1047" y="137"/>
                    </a:lnTo>
                    <a:lnTo>
                      <a:pt x="1052" y="140"/>
                    </a:lnTo>
                    <a:lnTo>
                      <a:pt x="1052" y="140"/>
                    </a:lnTo>
                    <a:lnTo>
                      <a:pt x="1064" y="148"/>
                    </a:lnTo>
                    <a:lnTo>
                      <a:pt x="1069" y="152"/>
                    </a:lnTo>
                    <a:lnTo>
                      <a:pt x="1074" y="158"/>
                    </a:lnTo>
                    <a:lnTo>
                      <a:pt x="1074" y="158"/>
                    </a:lnTo>
                    <a:lnTo>
                      <a:pt x="1085" y="171"/>
                    </a:lnTo>
                    <a:lnTo>
                      <a:pt x="1095" y="182"/>
                    </a:lnTo>
                    <a:lnTo>
                      <a:pt x="1117" y="205"/>
                    </a:lnTo>
                    <a:lnTo>
                      <a:pt x="1117" y="205"/>
                    </a:lnTo>
                    <a:lnTo>
                      <a:pt x="1136" y="226"/>
                    </a:lnTo>
                    <a:lnTo>
                      <a:pt x="1155" y="246"/>
                    </a:lnTo>
                    <a:lnTo>
                      <a:pt x="1155" y="246"/>
                    </a:lnTo>
                    <a:lnTo>
                      <a:pt x="1181" y="279"/>
                    </a:lnTo>
                    <a:lnTo>
                      <a:pt x="1204" y="313"/>
                    </a:lnTo>
                    <a:lnTo>
                      <a:pt x="1225" y="345"/>
                    </a:lnTo>
                    <a:lnTo>
                      <a:pt x="1244" y="374"/>
                    </a:lnTo>
                    <a:lnTo>
                      <a:pt x="1244" y="374"/>
                    </a:lnTo>
                    <a:lnTo>
                      <a:pt x="1252" y="390"/>
                    </a:lnTo>
                    <a:lnTo>
                      <a:pt x="1259" y="406"/>
                    </a:lnTo>
                    <a:lnTo>
                      <a:pt x="1265" y="423"/>
                    </a:lnTo>
                    <a:lnTo>
                      <a:pt x="1271" y="440"/>
                    </a:lnTo>
                    <a:lnTo>
                      <a:pt x="1276" y="458"/>
                    </a:lnTo>
                    <a:lnTo>
                      <a:pt x="1280" y="475"/>
                    </a:lnTo>
                    <a:lnTo>
                      <a:pt x="1286" y="511"/>
                    </a:lnTo>
                    <a:lnTo>
                      <a:pt x="1286" y="512"/>
                    </a:lnTo>
                    <a:lnTo>
                      <a:pt x="1286" y="512"/>
                    </a:lnTo>
                    <a:lnTo>
                      <a:pt x="1291" y="538"/>
                    </a:lnTo>
                    <a:lnTo>
                      <a:pt x="1295" y="564"/>
                    </a:lnTo>
                    <a:lnTo>
                      <a:pt x="1298" y="590"/>
                    </a:lnTo>
                    <a:lnTo>
                      <a:pt x="1302" y="616"/>
                    </a:lnTo>
                    <a:lnTo>
                      <a:pt x="1302" y="616"/>
                    </a:lnTo>
                    <a:lnTo>
                      <a:pt x="1305" y="653"/>
                    </a:lnTo>
                    <a:lnTo>
                      <a:pt x="1307" y="689"/>
                    </a:lnTo>
                    <a:lnTo>
                      <a:pt x="1307" y="725"/>
                    </a:lnTo>
                    <a:lnTo>
                      <a:pt x="1306" y="761"/>
                    </a:lnTo>
                    <a:lnTo>
                      <a:pt x="1305" y="778"/>
                    </a:lnTo>
                    <a:lnTo>
                      <a:pt x="1303" y="796"/>
                    </a:lnTo>
                    <a:lnTo>
                      <a:pt x="1299" y="812"/>
                    </a:lnTo>
                    <a:lnTo>
                      <a:pt x="1295" y="830"/>
                    </a:lnTo>
                    <a:lnTo>
                      <a:pt x="1291" y="846"/>
                    </a:lnTo>
                    <a:lnTo>
                      <a:pt x="1286" y="863"/>
                    </a:lnTo>
                    <a:lnTo>
                      <a:pt x="1280" y="879"/>
                    </a:lnTo>
                    <a:lnTo>
                      <a:pt x="1272" y="895"/>
                    </a:lnTo>
                    <a:lnTo>
                      <a:pt x="1272" y="895"/>
                    </a:lnTo>
                    <a:lnTo>
                      <a:pt x="1262" y="917"/>
                    </a:lnTo>
                    <a:lnTo>
                      <a:pt x="1253" y="938"/>
                    </a:lnTo>
                    <a:lnTo>
                      <a:pt x="1253" y="938"/>
                    </a:lnTo>
                    <a:lnTo>
                      <a:pt x="1246" y="956"/>
                    </a:lnTo>
                    <a:lnTo>
                      <a:pt x="1237" y="974"/>
                    </a:lnTo>
                    <a:lnTo>
                      <a:pt x="1228" y="992"/>
                    </a:lnTo>
                    <a:lnTo>
                      <a:pt x="1218" y="1008"/>
                    </a:lnTo>
                    <a:lnTo>
                      <a:pt x="1213" y="1016"/>
                    </a:lnTo>
                    <a:lnTo>
                      <a:pt x="1213" y="1016"/>
                    </a:lnTo>
                    <a:lnTo>
                      <a:pt x="1196" y="1039"/>
                    </a:lnTo>
                    <a:lnTo>
                      <a:pt x="1180" y="1063"/>
                    </a:lnTo>
                    <a:lnTo>
                      <a:pt x="1161" y="1086"/>
                    </a:lnTo>
                    <a:lnTo>
                      <a:pt x="1151" y="1096"/>
                    </a:lnTo>
                    <a:lnTo>
                      <a:pt x="1141" y="1106"/>
                    </a:lnTo>
                    <a:lnTo>
                      <a:pt x="1141" y="1106"/>
                    </a:lnTo>
                    <a:lnTo>
                      <a:pt x="1120" y="1124"/>
                    </a:lnTo>
                    <a:lnTo>
                      <a:pt x="1097" y="1142"/>
                    </a:lnTo>
                    <a:lnTo>
                      <a:pt x="1073" y="1157"/>
                    </a:lnTo>
                    <a:lnTo>
                      <a:pt x="1048" y="1173"/>
                    </a:lnTo>
                    <a:lnTo>
                      <a:pt x="1022" y="1187"/>
                    </a:lnTo>
                    <a:lnTo>
                      <a:pt x="994" y="1201"/>
                    </a:lnTo>
                    <a:lnTo>
                      <a:pt x="965" y="1213"/>
                    </a:lnTo>
                    <a:lnTo>
                      <a:pt x="936" y="1223"/>
                    </a:lnTo>
                    <a:lnTo>
                      <a:pt x="905" y="1234"/>
                    </a:lnTo>
                    <a:lnTo>
                      <a:pt x="873" y="1243"/>
                    </a:lnTo>
                    <a:lnTo>
                      <a:pt x="841" y="1250"/>
                    </a:lnTo>
                    <a:lnTo>
                      <a:pt x="809" y="1256"/>
                    </a:lnTo>
                    <a:lnTo>
                      <a:pt x="775" y="1262"/>
                    </a:lnTo>
                    <a:lnTo>
                      <a:pt x="741" y="1266"/>
                    </a:lnTo>
                    <a:lnTo>
                      <a:pt x="707" y="1269"/>
                    </a:lnTo>
                    <a:lnTo>
                      <a:pt x="672" y="1270"/>
                    </a:lnTo>
                    <a:lnTo>
                      <a:pt x="670" y="1270"/>
                    </a:lnTo>
                    <a:lnTo>
                      <a:pt x="668" y="1272"/>
                    </a:lnTo>
                    <a:lnTo>
                      <a:pt x="668" y="1272"/>
                    </a:lnTo>
                    <a:lnTo>
                      <a:pt x="665" y="1274"/>
                    </a:lnTo>
                    <a:lnTo>
                      <a:pt x="663" y="1275"/>
                    </a:lnTo>
                    <a:lnTo>
                      <a:pt x="660" y="1276"/>
                    </a:lnTo>
                    <a:lnTo>
                      <a:pt x="656" y="1277"/>
                    </a:lnTo>
                    <a:lnTo>
                      <a:pt x="641" y="1277"/>
                    </a:lnTo>
                    <a:close/>
                    <a:moveTo>
                      <a:pt x="668" y="40"/>
                    </a:moveTo>
                    <a:lnTo>
                      <a:pt x="668" y="40"/>
                    </a:lnTo>
                    <a:lnTo>
                      <a:pt x="666" y="42"/>
                    </a:lnTo>
                    <a:lnTo>
                      <a:pt x="663" y="43"/>
                    </a:lnTo>
                    <a:lnTo>
                      <a:pt x="660" y="44"/>
                    </a:lnTo>
                    <a:lnTo>
                      <a:pt x="656" y="44"/>
                    </a:lnTo>
                    <a:lnTo>
                      <a:pt x="656" y="44"/>
                    </a:lnTo>
                    <a:lnTo>
                      <a:pt x="628" y="45"/>
                    </a:lnTo>
                    <a:lnTo>
                      <a:pt x="600" y="47"/>
                    </a:lnTo>
                    <a:lnTo>
                      <a:pt x="572" y="51"/>
                    </a:lnTo>
                    <a:lnTo>
                      <a:pt x="544" y="55"/>
                    </a:lnTo>
                    <a:lnTo>
                      <a:pt x="518" y="60"/>
                    </a:lnTo>
                    <a:lnTo>
                      <a:pt x="492" y="66"/>
                    </a:lnTo>
                    <a:lnTo>
                      <a:pt x="443" y="79"/>
                    </a:lnTo>
                    <a:lnTo>
                      <a:pt x="443" y="79"/>
                    </a:lnTo>
                    <a:lnTo>
                      <a:pt x="425" y="84"/>
                    </a:lnTo>
                    <a:lnTo>
                      <a:pt x="407" y="90"/>
                    </a:lnTo>
                    <a:lnTo>
                      <a:pt x="389" y="96"/>
                    </a:lnTo>
                    <a:lnTo>
                      <a:pt x="372" y="104"/>
                    </a:lnTo>
                    <a:lnTo>
                      <a:pt x="340" y="119"/>
                    </a:lnTo>
                    <a:lnTo>
                      <a:pt x="309" y="135"/>
                    </a:lnTo>
                    <a:lnTo>
                      <a:pt x="309" y="135"/>
                    </a:lnTo>
                    <a:lnTo>
                      <a:pt x="283" y="147"/>
                    </a:lnTo>
                    <a:lnTo>
                      <a:pt x="283" y="147"/>
                    </a:lnTo>
                    <a:lnTo>
                      <a:pt x="267" y="154"/>
                    </a:lnTo>
                    <a:lnTo>
                      <a:pt x="251" y="162"/>
                    </a:lnTo>
                    <a:lnTo>
                      <a:pt x="235" y="172"/>
                    </a:lnTo>
                    <a:lnTo>
                      <a:pt x="220" y="182"/>
                    </a:lnTo>
                    <a:lnTo>
                      <a:pt x="220" y="182"/>
                    </a:lnTo>
                    <a:lnTo>
                      <a:pt x="211" y="189"/>
                    </a:lnTo>
                    <a:lnTo>
                      <a:pt x="201" y="198"/>
                    </a:lnTo>
                    <a:lnTo>
                      <a:pt x="185" y="215"/>
                    </a:lnTo>
                    <a:lnTo>
                      <a:pt x="170" y="233"/>
                    </a:lnTo>
                    <a:lnTo>
                      <a:pt x="157" y="253"/>
                    </a:lnTo>
                    <a:lnTo>
                      <a:pt x="144" y="274"/>
                    </a:lnTo>
                    <a:lnTo>
                      <a:pt x="132" y="295"/>
                    </a:lnTo>
                    <a:lnTo>
                      <a:pt x="110" y="338"/>
                    </a:lnTo>
                    <a:lnTo>
                      <a:pt x="110" y="338"/>
                    </a:lnTo>
                    <a:lnTo>
                      <a:pt x="96" y="365"/>
                    </a:lnTo>
                    <a:lnTo>
                      <a:pt x="82" y="390"/>
                    </a:lnTo>
                    <a:lnTo>
                      <a:pt x="82" y="390"/>
                    </a:lnTo>
                    <a:lnTo>
                      <a:pt x="76" y="400"/>
                    </a:lnTo>
                    <a:lnTo>
                      <a:pt x="71" y="410"/>
                    </a:lnTo>
                    <a:lnTo>
                      <a:pt x="63" y="432"/>
                    </a:lnTo>
                    <a:lnTo>
                      <a:pt x="57" y="455"/>
                    </a:lnTo>
                    <a:lnTo>
                      <a:pt x="53" y="478"/>
                    </a:lnTo>
                    <a:lnTo>
                      <a:pt x="50" y="501"/>
                    </a:lnTo>
                    <a:lnTo>
                      <a:pt x="47" y="525"/>
                    </a:lnTo>
                    <a:lnTo>
                      <a:pt x="43" y="572"/>
                    </a:lnTo>
                    <a:lnTo>
                      <a:pt x="43" y="572"/>
                    </a:lnTo>
                    <a:lnTo>
                      <a:pt x="42" y="600"/>
                    </a:lnTo>
                    <a:lnTo>
                      <a:pt x="42" y="600"/>
                    </a:lnTo>
                    <a:lnTo>
                      <a:pt x="39" y="632"/>
                    </a:lnTo>
                    <a:lnTo>
                      <a:pt x="39" y="632"/>
                    </a:lnTo>
                    <a:lnTo>
                      <a:pt x="35" y="687"/>
                    </a:lnTo>
                    <a:lnTo>
                      <a:pt x="35" y="714"/>
                    </a:lnTo>
                    <a:lnTo>
                      <a:pt x="35" y="742"/>
                    </a:lnTo>
                    <a:lnTo>
                      <a:pt x="37" y="769"/>
                    </a:lnTo>
                    <a:lnTo>
                      <a:pt x="39" y="781"/>
                    </a:lnTo>
                    <a:lnTo>
                      <a:pt x="42" y="795"/>
                    </a:lnTo>
                    <a:lnTo>
                      <a:pt x="45" y="808"/>
                    </a:lnTo>
                    <a:lnTo>
                      <a:pt x="50" y="820"/>
                    </a:lnTo>
                    <a:lnTo>
                      <a:pt x="55" y="833"/>
                    </a:lnTo>
                    <a:lnTo>
                      <a:pt x="61" y="845"/>
                    </a:lnTo>
                    <a:lnTo>
                      <a:pt x="64" y="853"/>
                    </a:lnTo>
                    <a:lnTo>
                      <a:pt x="64" y="853"/>
                    </a:lnTo>
                    <a:lnTo>
                      <a:pt x="92" y="906"/>
                    </a:lnTo>
                    <a:lnTo>
                      <a:pt x="106" y="932"/>
                    </a:lnTo>
                    <a:lnTo>
                      <a:pt x="121" y="958"/>
                    </a:lnTo>
                    <a:lnTo>
                      <a:pt x="137" y="983"/>
                    </a:lnTo>
                    <a:lnTo>
                      <a:pt x="155" y="1007"/>
                    </a:lnTo>
                    <a:lnTo>
                      <a:pt x="175" y="1031"/>
                    </a:lnTo>
                    <a:lnTo>
                      <a:pt x="195" y="1054"/>
                    </a:lnTo>
                    <a:lnTo>
                      <a:pt x="195" y="1054"/>
                    </a:lnTo>
                    <a:lnTo>
                      <a:pt x="222" y="1081"/>
                    </a:lnTo>
                    <a:lnTo>
                      <a:pt x="249" y="1105"/>
                    </a:lnTo>
                    <a:lnTo>
                      <a:pt x="275" y="1127"/>
                    </a:lnTo>
                    <a:lnTo>
                      <a:pt x="300" y="1147"/>
                    </a:lnTo>
                    <a:lnTo>
                      <a:pt x="324" y="1164"/>
                    </a:lnTo>
                    <a:lnTo>
                      <a:pt x="349" y="1180"/>
                    </a:lnTo>
                    <a:lnTo>
                      <a:pt x="373" y="1192"/>
                    </a:lnTo>
                    <a:lnTo>
                      <a:pt x="397" y="1203"/>
                    </a:lnTo>
                    <a:lnTo>
                      <a:pt x="397" y="1203"/>
                    </a:lnTo>
                    <a:lnTo>
                      <a:pt x="429" y="1214"/>
                    </a:lnTo>
                    <a:lnTo>
                      <a:pt x="460" y="1223"/>
                    </a:lnTo>
                    <a:lnTo>
                      <a:pt x="491" y="1231"/>
                    </a:lnTo>
                    <a:lnTo>
                      <a:pt x="521" y="1235"/>
                    </a:lnTo>
                    <a:lnTo>
                      <a:pt x="551" y="1238"/>
                    </a:lnTo>
                    <a:lnTo>
                      <a:pt x="581" y="1240"/>
                    </a:lnTo>
                    <a:lnTo>
                      <a:pt x="610" y="1241"/>
                    </a:lnTo>
                    <a:lnTo>
                      <a:pt x="640" y="1241"/>
                    </a:lnTo>
                    <a:lnTo>
                      <a:pt x="643" y="1241"/>
                    </a:lnTo>
                    <a:lnTo>
                      <a:pt x="644" y="1239"/>
                    </a:lnTo>
                    <a:lnTo>
                      <a:pt x="644" y="1239"/>
                    </a:lnTo>
                    <a:lnTo>
                      <a:pt x="647" y="1237"/>
                    </a:lnTo>
                    <a:lnTo>
                      <a:pt x="650" y="1236"/>
                    </a:lnTo>
                    <a:lnTo>
                      <a:pt x="653" y="1235"/>
                    </a:lnTo>
                    <a:lnTo>
                      <a:pt x="656" y="1235"/>
                    </a:lnTo>
                    <a:lnTo>
                      <a:pt x="656" y="1235"/>
                    </a:lnTo>
                    <a:lnTo>
                      <a:pt x="687" y="1234"/>
                    </a:lnTo>
                    <a:lnTo>
                      <a:pt x="718" y="1232"/>
                    </a:lnTo>
                    <a:lnTo>
                      <a:pt x="748" y="1230"/>
                    </a:lnTo>
                    <a:lnTo>
                      <a:pt x="778" y="1225"/>
                    </a:lnTo>
                    <a:lnTo>
                      <a:pt x="807" y="1220"/>
                    </a:lnTo>
                    <a:lnTo>
                      <a:pt x="836" y="1213"/>
                    </a:lnTo>
                    <a:lnTo>
                      <a:pt x="864" y="1206"/>
                    </a:lnTo>
                    <a:lnTo>
                      <a:pt x="891" y="1196"/>
                    </a:lnTo>
                    <a:lnTo>
                      <a:pt x="891" y="1196"/>
                    </a:lnTo>
                    <a:lnTo>
                      <a:pt x="949" y="1177"/>
                    </a:lnTo>
                    <a:lnTo>
                      <a:pt x="978" y="1165"/>
                    </a:lnTo>
                    <a:lnTo>
                      <a:pt x="1008" y="1152"/>
                    </a:lnTo>
                    <a:lnTo>
                      <a:pt x="1037" y="1138"/>
                    </a:lnTo>
                    <a:lnTo>
                      <a:pt x="1052" y="1129"/>
                    </a:lnTo>
                    <a:lnTo>
                      <a:pt x="1065" y="1121"/>
                    </a:lnTo>
                    <a:lnTo>
                      <a:pt x="1078" y="1112"/>
                    </a:lnTo>
                    <a:lnTo>
                      <a:pt x="1092" y="1102"/>
                    </a:lnTo>
                    <a:lnTo>
                      <a:pt x="1103" y="1092"/>
                    </a:lnTo>
                    <a:lnTo>
                      <a:pt x="1116" y="1081"/>
                    </a:lnTo>
                    <a:lnTo>
                      <a:pt x="1116" y="1081"/>
                    </a:lnTo>
                    <a:lnTo>
                      <a:pt x="1136" y="1058"/>
                    </a:lnTo>
                    <a:lnTo>
                      <a:pt x="1157" y="1033"/>
                    </a:lnTo>
                    <a:lnTo>
                      <a:pt x="1177" y="1006"/>
                    </a:lnTo>
                    <a:lnTo>
                      <a:pt x="1195" y="979"/>
                    </a:lnTo>
                    <a:lnTo>
                      <a:pt x="1195" y="979"/>
                    </a:lnTo>
                    <a:lnTo>
                      <a:pt x="1202" y="965"/>
                    </a:lnTo>
                    <a:lnTo>
                      <a:pt x="1209" y="952"/>
                    </a:lnTo>
                    <a:lnTo>
                      <a:pt x="1221" y="924"/>
                    </a:lnTo>
                    <a:lnTo>
                      <a:pt x="1221" y="924"/>
                    </a:lnTo>
                    <a:lnTo>
                      <a:pt x="1228" y="904"/>
                    </a:lnTo>
                    <a:lnTo>
                      <a:pt x="1236" y="886"/>
                    </a:lnTo>
                    <a:lnTo>
                      <a:pt x="1236" y="886"/>
                    </a:lnTo>
                    <a:lnTo>
                      <a:pt x="1244" y="870"/>
                    </a:lnTo>
                    <a:lnTo>
                      <a:pt x="1250" y="855"/>
                    </a:lnTo>
                    <a:lnTo>
                      <a:pt x="1255" y="838"/>
                    </a:lnTo>
                    <a:lnTo>
                      <a:pt x="1259" y="822"/>
                    </a:lnTo>
                    <a:lnTo>
                      <a:pt x="1263" y="806"/>
                    </a:lnTo>
                    <a:lnTo>
                      <a:pt x="1266" y="789"/>
                    </a:lnTo>
                    <a:lnTo>
                      <a:pt x="1268" y="773"/>
                    </a:lnTo>
                    <a:lnTo>
                      <a:pt x="1269" y="756"/>
                    </a:lnTo>
                    <a:lnTo>
                      <a:pt x="1271" y="723"/>
                    </a:lnTo>
                    <a:lnTo>
                      <a:pt x="1271" y="691"/>
                    </a:lnTo>
                    <a:lnTo>
                      <a:pt x="1268" y="660"/>
                    </a:lnTo>
                    <a:lnTo>
                      <a:pt x="1266" y="629"/>
                    </a:lnTo>
                    <a:lnTo>
                      <a:pt x="1266" y="629"/>
                    </a:lnTo>
                    <a:lnTo>
                      <a:pt x="1263" y="598"/>
                    </a:lnTo>
                    <a:lnTo>
                      <a:pt x="1260" y="566"/>
                    </a:lnTo>
                    <a:lnTo>
                      <a:pt x="1256" y="533"/>
                    </a:lnTo>
                    <a:lnTo>
                      <a:pt x="1250" y="500"/>
                    </a:lnTo>
                    <a:lnTo>
                      <a:pt x="1242" y="467"/>
                    </a:lnTo>
                    <a:lnTo>
                      <a:pt x="1237" y="452"/>
                    </a:lnTo>
                    <a:lnTo>
                      <a:pt x="1232" y="436"/>
                    </a:lnTo>
                    <a:lnTo>
                      <a:pt x="1226" y="421"/>
                    </a:lnTo>
                    <a:lnTo>
                      <a:pt x="1219" y="405"/>
                    </a:lnTo>
                    <a:lnTo>
                      <a:pt x="1212" y="392"/>
                    </a:lnTo>
                    <a:lnTo>
                      <a:pt x="1203" y="377"/>
                    </a:lnTo>
                    <a:lnTo>
                      <a:pt x="1203" y="377"/>
                    </a:lnTo>
                    <a:lnTo>
                      <a:pt x="1184" y="346"/>
                    </a:lnTo>
                    <a:lnTo>
                      <a:pt x="1184" y="346"/>
                    </a:lnTo>
                    <a:lnTo>
                      <a:pt x="1169" y="324"/>
                    </a:lnTo>
                    <a:lnTo>
                      <a:pt x="1155" y="301"/>
                    </a:lnTo>
                    <a:lnTo>
                      <a:pt x="1138" y="280"/>
                    </a:lnTo>
                    <a:lnTo>
                      <a:pt x="1130" y="271"/>
                    </a:lnTo>
                    <a:lnTo>
                      <a:pt x="1122" y="263"/>
                    </a:lnTo>
                    <a:lnTo>
                      <a:pt x="1122" y="263"/>
                    </a:lnTo>
                    <a:lnTo>
                      <a:pt x="1114" y="255"/>
                    </a:lnTo>
                    <a:lnTo>
                      <a:pt x="1114" y="255"/>
                    </a:lnTo>
                    <a:lnTo>
                      <a:pt x="1103" y="245"/>
                    </a:lnTo>
                    <a:lnTo>
                      <a:pt x="1098" y="240"/>
                    </a:lnTo>
                    <a:lnTo>
                      <a:pt x="1095" y="235"/>
                    </a:lnTo>
                    <a:lnTo>
                      <a:pt x="1095" y="235"/>
                    </a:lnTo>
                    <a:lnTo>
                      <a:pt x="1090" y="227"/>
                    </a:lnTo>
                    <a:lnTo>
                      <a:pt x="1084" y="219"/>
                    </a:lnTo>
                    <a:lnTo>
                      <a:pt x="1077" y="213"/>
                    </a:lnTo>
                    <a:lnTo>
                      <a:pt x="1071" y="207"/>
                    </a:lnTo>
                    <a:lnTo>
                      <a:pt x="1071" y="207"/>
                    </a:lnTo>
                    <a:lnTo>
                      <a:pt x="1063" y="200"/>
                    </a:lnTo>
                    <a:lnTo>
                      <a:pt x="1055" y="190"/>
                    </a:lnTo>
                    <a:lnTo>
                      <a:pt x="1055" y="190"/>
                    </a:lnTo>
                    <a:lnTo>
                      <a:pt x="1044" y="180"/>
                    </a:lnTo>
                    <a:lnTo>
                      <a:pt x="1033" y="170"/>
                    </a:lnTo>
                    <a:lnTo>
                      <a:pt x="1021" y="161"/>
                    </a:lnTo>
                    <a:lnTo>
                      <a:pt x="1008" y="153"/>
                    </a:lnTo>
                    <a:lnTo>
                      <a:pt x="1008" y="153"/>
                    </a:lnTo>
                    <a:lnTo>
                      <a:pt x="992" y="142"/>
                    </a:lnTo>
                    <a:lnTo>
                      <a:pt x="983" y="137"/>
                    </a:lnTo>
                    <a:lnTo>
                      <a:pt x="976" y="130"/>
                    </a:lnTo>
                    <a:lnTo>
                      <a:pt x="976" y="130"/>
                    </a:lnTo>
                    <a:lnTo>
                      <a:pt x="971" y="126"/>
                    </a:lnTo>
                    <a:lnTo>
                      <a:pt x="966" y="124"/>
                    </a:lnTo>
                    <a:lnTo>
                      <a:pt x="955" y="121"/>
                    </a:lnTo>
                    <a:lnTo>
                      <a:pt x="955" y="121"/>
                    </a:lnTo>
                    <a:lnTo>
                      <a:pt x="947" y="119"/>
                    </a:lnTo>
                    <a:lnTo>
                      <a:pt x="943" y="117"/>
                    </a:lnTo>
                    <a:lnTo>
                      <a:pt x="940" y="115"/>
                    </a:lnTo>
                    <a:lnTo>
                      <a:pt x="940" y="115"/>
                    </a:lnTo>
                    <a:lnTo>
                      <a:pt x="934" y="108"/>
                    </a:lnTo>
                    <a:lnTo>
                      <a:pt x="927" y="103"/>
                    </a:lnTo>
                    <a:lnTo>
                      <a:pt x="911" y="92"/>
                    </a:lnTo>
                    <a:lnTo>
                      <a:pt x="896" y="84"/>
                    </a:lnTo>
                    <a:lnTo>
                      <a:pt x="880" y="77"/>
                    </a:lnTo>
                    <a:lnTo>
                      <a:pt x="880" y="77"/>
                    </a:lnTo>
                    <a:lnTo>
                      <a:pt x="867" y="71"/>
                    </a:lnTo>
                    <a:lnTo>
                      <a:pt x="852" y="65"/>
                    </a:lnTo>
                    <a:lnTo>
                      <a:pt x="837" y="59"/>
                    </a:lnTo>
                    <a:lnTo>
                      <a:pt x="820" y="54"/>
                    </a:lnTo>
                    <a:lnTo>
                      <a:pt x="803" y="50"/>
                    </a:lnTo>
                    <a:lnTo>
                      <a:pt x="785" y="47"/>
                    </a:lnTo>
                    <a:lnTo>
                      <a:pt x="767" y="45"/>
                    </a:lnTo>
                    <a:lnTo>
                      <a:pt x="751" y="44"/>
                    </a:lnTo>
                    <a:lnTo>
                      <a:pt x="751" y="44"/>
                    </a:lnTo>
                    <a:lnTo>
                      <a:pt x="731" y="43"/>
                    </a:lnTo>
                    <a:lnTo>
                      <a:pt x="712" y="41"/>
                    </a:lnTo>
                    <a:lnTo>
                      <a:pt x="712" y="41"/>
                    </a:lnTo>
                    <a:lnTo>
                      <a:pt x="693" y="39"/>
                    </a:lnTo>
                    <a:lnTo>
                      <a:pt x="672" y="38"/>
                    </a:lnTo>
                    <a:lnTo>
                      <a:pt x="670" y="38"/>
                    </a:lnTo>
                    <a:lnTo>
                      <a:pt x="668" y="40"/>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2" name="chenying0907 409"/>
              <p:cNvSpPr/>
              <p:nvPr/>
            </p:nvSpPr>
            <p:spPr bwMode="auto">
              <a:xfrm>
                <a:off x="5319713" y="3249613"/>
                <a:ext cx="493713" cy="57150"/>
              </a:xfrm>
              <a:custGeom>
                <a:avLst/>
                <a:gdLst/>
                <a:ahLst/>
                <a:cxnLst>
                  <a:cxn ang="0">
                    <a:pos x="488" y="109"/>
                  </a:cxn>
                  <a:cxn ang="0">
                    <a:pos x="463" y="107"/>
                  </a:cxn>
                  <a:cxn ang="0">
                    <a:pos x="442" y="104"/>
                  </a:cxn>
                  <a:cxn ang="0">
                    <a:pos x="431" y="101"/>
                  </a:cxn>
                  <a:cxn ang="0">
                    <a:pos x="395" y="96"/>
                  </a:cxn>
                  <a:cxn ang="0">
                    <a:pos x="346" y="93"/>
                  </a:cxn>
                  <a:cxn ang="0">
                    <a:pos x="339" y="93"/>
                  </a:cxn>
                  <a:cxn ang="0">
                    <a:pos x="272" y="88"/>
                  </a:cxn>
                  <a:cxn ang="0">
                    <a:pos x="206" y="81"/>
                  </a:cxn>
                  <a:cxn ang="0">
                    <a:pos x="157" y="74"/>
                  </a:cxn>
                  <a:cxn ang="0">
                    <a:pos x="106" y="65"/>
                  </a:cxn>
                  <a:cxn ang="0">
                    <a:pos x="56" y="51"/>
                  </a:cxn>
                  <a:cxn ang="0">
                    <a:pos x="9" y="32"/>
                  </a:cxn>
                  <a:cxn ang="0">
                    <a:pos x="6" y="30"/>
                  </a:cxn>
                  <a:cxn ang="0">
                    <a:pos x="1" y="24"/>
                  </a:cxn>
                  <a:cxn ang="0">
                    <a:pos x="0" y="15"/>
                  </a:cxn>
                  <a:cxn ang="0">
                    <a:pos x="3" y="9"/>
                  </a:cxn>
                  <a:cxn ang="0">
                    <a:pos x="12" y="1"/>
                  </a:cxn>
                  <a:cxn ang="0">
                    <a:pos x="20" y="0"/>
                  </a:cxn>
                  <a:cxn ang="0">
                    <a:pos x="24" y="0"/>
                  </a:cxn>
                  <a:cxn ang="0">
                    <a:pos x="29" y="2"/>
                  </a:cxn>
                  <a:cxn ang="0">
                    <a:pos x="57" y="13"/>
                  </a:cxn>
                  <a:cxn ang="0">
                    <a:pos x="117" y="31"/>
                  </a:cxn>
                  <a:cxn ang="0">
                    <a:pos x="178" y="41"/>
                  </a:cxn>
                  <a:cxn ang="0">
                    <a:pos x="270" y="50"/>
                  </a:cxn>
                  <a:cxn ang="0">
                    <a:pos x="273" y="50"/>
                  </a:cxn>
                  <a:cxn ang="0">
                    <a:pos x="356" y="60"/>
                  </a:cxn>
                  <a:cxn ang="0">
                    <a:pos x="409" y="66"/>
                  </a:cxn>
                  <a:cxn ang="0">
                    <a:pos x="463" y="70"/>
                  </a:cxn>
                  <a:cxn ang="0">
                    <a:pos x="489" y="71"/>
                  </a:cxn>
                  <a:cxn ang="0">
                    <a:pos x="517" y="71"/>
                  </a:cxn>
                  <a:cxn ang="0">
                    <a:pos x="596" y="69"/>
                  </a:cxn>
                  <a:cxn ang="0">
                    <a:pos x="693" y="63"/>
                  </a:cxn>
                  <a:cxn ang="0">
                    <a:pos x="714" y="62"/>
                  </a:cxn>
                  <a:cxn ang="0">
                    <a:pos x="738" y="61"/>
                  </a:cxn>
                  <a:cxn ang="0">
                    <a:pos x="784" y="55"/>
                  </a:cxn>
                  <a:cxn ang="0">
                    <a:pos x="807" y="48"/>
                  </a:cxn>
                  <a:cxn ang="0">
                    <a:pos x="818" y="44"/>
                  </a:cxn>
                  <a:cxn ang="0">
                    <a:pos x="854" y="38"/>
                  </a:cxn>
                  <a:cxn ang="0">
                    <a:pos x="874" y="34"/>
                  </a:cxn>
                  <a:cxn ang="0">
                    <a:pos x="895" y="30"/>
                  </a:cxn>
                  <a:cxn ang="0">
                    <a:pos x="896" y="29"/>
                  </a:cxn>
                  <a:cxn ang="0">
                    <a:pos x="902" y="26"/>
                  </a:cxn>
                  <a:cxn ang="0">
                    <a:pos x="915" y="25"/>
                  </a:cxn>
                  <a:cxn ang="0">
                    <a:pos x="919" y="25"/>
                  </a:cxn>
                  <a:cxn ang="0">
                    <a:pos x="927" y="27"/>
                  </a:cxn>
                  <a:cxn ang="0">
                    <a:pos x="931" y="33"/>
                  </a:cxn>
                  <a:cxn ang="0">
                    <a:pos x="933" y="37"/>
                  </a:cxn>
                  <a:cxn ang="0">
                    <a:pos x="931" y="49"/>
                  </a:cxn>
                  <a:cxn ang="0">
                    <a:pos x="926" y="56"/>
                  </a:cxn>
                  <a:cxn ang="0">
                    <a:pos x="919" y="60"/>
                  </a:cxn>
                  <a:cxn ang="0">
                    <a:pos x="900" y="67"/>
                  </a:cxn>
                  <a:cxn ang="0">
                    <a:pos x="858" y="77"/>
                  </a:cxn>
                  <a:cxn ang="0">
                    <a:pos x="794" y="88"/>
                  </a:cxn>
                  <a:cxn ang="0">
                    <a:pos x="752" y="93"/>
                  </a:cxn>
                  <a:cxn ang="0">
                    <a:pos x="684" y="100"/>
                  </a:cxn>
                  <a:cxn ang="0">
                    <a:pos x="663" y="103"/>
                  </a:cxn>
                  <a:cxn ang="0">
                    <a:pos x="602" y="104"/>
                  </a:cxn>
                  <a:cxn ang="0">
                    <a:pos x="559" y="105"/>
                  </a:cxn>
                  <a:cxn ang="0">
                    <a:pos x="533" y="107"/>
                  </a:cxn>
                  <a:cxn ang="0">
                    <a:pos x="510" y="108"/>
                  </a:cxn>
                  <a:cxn ang="0">
                    <a:pos x="488" y="109"/>
                  </a:cxn>
                </a:cxnLst>
                <a:rect l="0" t="0" r="r" b="b"/>
                <a:pathLst>
                  <a:path w="933" h="109">
                    <a:moveTo>
                      <a:pt x="488" y="109"/>
                    </a:moveTo>
                    <a:lnTo>
                      <a:pt x="488" y="109"/>
                    </a:lnTo>
                    <a:lnTo>
                      <a:pt x="475" y="108"/>
                    </a:lnTo>
                    <a:lnTo>
                      <a:pt x="463" y="107"/>
                    </a:lnTo>
                    <a:lnTo>
                      <a:pt x="452" y="106"/>
                    </a:lnTo>
                    <a:lnTo>
                      <a:pt x="442" y="104"/>
                    </a:lnTo>
                    <a:lnTo>
                      <a:pt x="442" y="104"/>
                    </a:lnTo>
                    <a:lnTo>
                      <a:pt x="431" y="101"/>
                    </a:lnTo>
                    <a:lnTo>
                      <a:pt x="419" y="99"/>
                    </a:lnTo>
                    <a:lnTo>
                      <a:pt x="395" y="96"/>
                    </a:lnTo>
                    <a:lnTo>
                      <a:pt x="370" y="94"/>
                    </a:lnTo>
                    <a:lnTo>
                      <a:pt x="346" y="93"/>
                    </a:lnTo>
                    <a:lnTo>
                      <a:pt x="339" y="93"/>
                    </a:lnTo>
                    <a:lnTo>
                      <a:pt x="339" y="93"/>
                    </a:lnTo>
                    <a:lnTo>
                      <a:pt x="306" y="91"/>
                    </a:lnTo>
                    <a:lnTo>
                      <a:pt x="272" y="88"/>
                    </a:lnTo>
                    <a:lnTo>
                      <a:pt x="239" y="85"/>
                    </a:lnTo>
                    <a:lnTo>
                      <a:pt x="206" y="81"/>
                    </a:lnTo>
                    <a:lnTo>
                      <a:pt x="206" y="81"/>
                    </a:lnTo>
                    <a:lnTo>
                      <a:pt x="157" y="74"/>
                    </a:lnTo>
                    <a:lnTo>
                      <a:pt x="131" y="70"/>
                    </a:lnTo>
                    <a:lnTo>
                      <a:pt x="106" y="65"/>
                    </a:lnTo>
                    <a:lnTo>
                      <a:pt x="81" y="59"/>
                    </a:lnTo>
                    <a:lnTo>
                      <a:pt x="56" y="51"/>
                    </a:lnTo>
                    <a:lnTo>
                      <a:pt x="32" y="42"/>
                    </a:lnTo>
                    <a:lnTo>
                      <a:pt x="9" y="32"/>
                    </a:lnTo>
                    <a:lnTo>
                      <a:pt x="9" y="32"/>
                    </a:lnTo>
                    <a:lnTo>
                      <a:pt x="6" y="30"/>
                    </a:lnTo>
                    <a:lnTo>
                      <a:pt x="3" y="28"/>
                    </a:lnTo>
                    <a:lnTo>
                      <a:pt x="1" y="24"/>
                    </a:lnTo>
                    <a:lnTo>
                      <a:pt x="0" y="19"/>
                    </a:lnTo>
                    <a:lnTo>
                      <a:pt x="0" y="15"/>
                    </a:lnTo>
                    <a:lnTo>
                      <a:pt x="0" y="15"/>
                    </a:lnTo>
                    <a:lnTo>
                      <a:pt x="3" y="9"/>
                    </a:lnTo>
                    <a:lnTo>
                      <a:pt x="7" y="4"/>
                    </a:lnTo>
                    <a:lnTo>
                      <a:pt x="12" y="1"/>
                    </a:lnTo>
                    <a:lnTo>
                      <a:pt x="17" y="0"/>
                    </a:lnTo>
                    <a:lnTo>
                      <a:pt x="20" y="0"/>
                    </a:lnTo>
                    <a:lnTo>
                      <a:pt x="20" y="0"/>
                    </a:lnTo>
                    <a:lnTo>
                      <a:pt x="24" y="0"/>
                    </a:lnTo>
                    <a:lnTo>
                      <a:pt x="29" y="2"/>
                    </a:lnTo>
                    <a:lnTo>
                      <a:pt x="29" y="2"/>
                    </a:lnTo>
                    <a:lnTo>
                      <a:pt x="42" y="8"/>
                    </a:lnTo>
                    <a:lnTo>
                      <a:pt x="57" y="13"/>
                    </a:lnTo>
                    <a:lnTo>
                      <a:pt x="86" y="24"/>
                    </a:lnTo>
                    <a:lnTo>
                      <a:pt x="117" y="31"/>
                    </a:lnTo>
                    <a:lnTo>
                      <a:pt x="147" y="37"/>
                    </a:lnTo>
                    <a:lnTo>
                      <a:pt x="178" y="41"/>
                    </a:lnTo>
                    <a:lnTo>
                      <a:pt x="209" y="45"/>
                    </a:lnTo>
                    <a:lnTo>
                      <a:pt x="270" y="50"/>
                    </a:lnTo>
                    <a:lnTo>
                      <a:pt x="273" y="50"/>
                    </a:lnTo>
                    <a:lnTo>
                      <a:pt x="273" y="50"/>
                    </a:lnTo>
                    <a:lnTo>
                      <a:pt x="315" y="55"/>
                    </a:lnTo>
                    <a:lnTo>
                      <a:pt x="356" y="60"/>
                    </a:lnTo>
                    <a:lnTo>
                      <a:pt x="356" y="60"/>
                    </a:lnTo>
                    <a:lnTo>
                      <a:pt x="409" y="66"/>
                    </a:lnTo>
                    <a:lnTo>
                      <a:pt x="436" y="68"/>
                    </a:lnTo>
                    <a:lnTo>
                      <a:pt x="463" y="70"/>
                    </a:lnTo>
                    <a:lnTo>
                      <a:pt x="463" y="70"/>
                    </a:lnTo>
                    <a:lnTo>
                      <a:pt x="489" y="71"/>
                    </a:lnTo>
                    <a:lnTo>
                      <a:pt x="517" y="71"/>
                    </a:lnTo>
                    <a:lnTo>
                      <a:pt x="517" y="71"/>
                    </a:lnTo>
                    <a:lnTo>
                      <a:pt x="557" y="71"/>
                    </a:lnTo>
                    <a:lnTo>
                      <a:pt x="596" y="69"/>
                    </a:lnTo>
                    <a:lnTo>
                      <a:pt x="675" y="64"/>
                    </a:lnTo>
                    <a:lnTo>
                      <a:pt x="693" y="63"/>
                    </a:lnTo>
                    <a:lnTo>
                      <a:pt x="693" y="63"/>
                    </a:lnTo>
                    <a:lnTo>
                      <a:pt x="714" y="62"/>
                    </a:lnTo>
                    <a:lnTo>
                      <a:pt x="714" y="62"/>
                    </a:lnTo>
                    <a:lnTo>
                      <a:pt x="738" y="61"/>
                    </a:lnTo>
                    <a:lnTo>
                      <a:pt x="760" y="59"/>
                    </a:lnTo>
                    <a:lnTo>
                      <a:pt x="784" y="55"/>
                    </a:lnTo>
                    <a:lnTo>
                      <a:pt x="795" y="51"/>
                    </a:lnTo>
                    <a:lnTo>
                      <a:pt x="807" y="48"/>
                    </a:lnTo>
                    <a:lnTo>
                      <a:pt x="807" y="48"/>
                    </a:lnTo>
                    <a:lnTo>
                      <a:pt x="818" y="44"/>
                    </a:lnTo>
                    <a:lnTo>
                      <a:pt x="831" y="42"/>
                    </a:lnTo>
                    <a:lnTo>
                      <a:pt x="854" y="38"/>
                    </a:lnTo>
                    <a:lnTo>
                      <a:pt x="854" y="38"/>
                    </a:lnTo>
                    <a:lnTo>
                      <a:pt x="874" y="34"/>
                    </a:lnTo>
                    <a:lnTo>
                      <a:pt x="894" y="30"/>
                    </a:lnTo>
                    <a:lnTo>
                      <a:pt x="895" y="30"/>
                    </a:lnTo>
                    <a:lnTo>
                      <a:pt x="896" y="29"/>
                    </a:lnTo>
                    <a:lnTo>
                      <a:pt x="896" y="29"/>
                    </a:lnTo>
                    <a:lnTo>
                      <a:pt x="899" y="27"/>
                    </a:lnTo>
                    <a:lnTo>
                      <a:pt x="902" y="26"/>
                    </a:lnTo>
                    <a:lnTo>
                      <a:pt x="908" y="25"/>
                    </a:lnTo>
                    <a:lnTo>
                      <a:pt x="915" y="25"/>
                    </a:lnTo>
                    <a:lnTo>
                      <a:pt x="915" y="25"/>
                    </a:lnTo>
                    <a:lnTo>
                      <a:pt x="919" y="25"/>
                    </a:lnTo>
                    <a:lnTo>
                      <a:pt x="923" y="26"/>
                    </a:lnTo>
                    <a:lnTo>
                      <a:pt x="927" y="27"/>
                    </a:lnTo>
                    <a:lnTo>
                      <a:pt x="929" y="29"/>
                    </a:lnTo>
                    <a:lnTo>
                      <a:pt x="931" y="33"/>
                    </a:lnTo>
                    <a:lnTo>
                      <a:pt x="933" y="37"/>
                    </a:lnTo>
                    <a:lnTo>
                      <a:pt x="933" y="37"/>
                    </a:lnTo>
                    <a:lnTo>
                      <a:pt x="933" y="43"/>
                    </a:lnTo>
                    <a:lnTo>
                      <a:pt x="931" y="49"/>
                    </a:lnTo>
                    <a:lnTo>
                      <a:pt x="929" y="53"/>
                    </a:lnTo>
                    <a:lnTo>
                      <a:pt x="926" y="56"/>
                    </a:lnTo>
                    <a:lnTo>
                      <a:pt x="923" y="58"/>
                    </a:lnTo>
                    <a:lnTo>
                      <a:pt x="919" y="60"/>
                    </a:lnTo>
                    <a:lnTo>
                      <a:pt x="919" y="60"/>
                    </a:lnTo>
                    <a:lnTo>
                      <a:pt x="900" y="67"/>
                    </a:lnTo>
                    <a:lnTo>
                      <a:pt x="879" y="73"/>
                    </a:lnTo>
                    <a:lnTo>
                      <a:pt x="858" y="77"/>
                    </a:lnTo>
                    <a:lnTo>
                      <a:pt x="838" y="81"/>
                    </a:lnTo>
                    <a:lnTo>
                      <a:pt x="794" y="88"/>
                    </a:lnTo>
                    <a:lnTo>
                      <a:pt x="752" y="93"/>
                    </a:lnTo>
                    <a:lnTo>
                      <a:pt x="752" y="93"/>
                    </a:lnTo>
                    <a:lnTo>
                      <a:pt x="718" y="96"/>
                    </a:lnTo>
                    <a:lnTo>
                      <a:pt x="684" y="100"/>
                    </a:lnTo>
                    <a:lnTo>
                      <a:pt x="684" y="100"/>
                    </a:lnTo>
                    <a:lnTo>
                      <a:pt x="663" y="103"/>
                    </a:lnTo>
                    <a:lnTo>
                      <a:pt x="644" y="104"/>
                    </a:lnTo>
                    <a:lnTo>
                      <a:pt x="602" y="104"/>
                    </a:lnTo>
                    <a:lnTo>
                      <a:pt x="602" y="104"/>
                    </a:lnTo>
                    <a:lnTo>
                      <a:pt x="559" y="105"/>
                    </a:lnTo>
                    <a:lnTo>
                      <a:pt x="559" y="105"/>
                    </a:lnTo>
                    <a:lnTo>
                      <a:pt x="533" y="107"/>
                    </a:lnTo>
                    <a:lnTo>
                      <a:pt x="533" y="107"/>
                    </a:lnTo>
                    <a:lnTo>
                      <a:pt x="510" y="108"/>
                    </a:lnTo>
                    <a:lnTo>
                      <a:pt x="488" y="109"/>
                    </a:lnTo>
                    <a:lnTo>
                      <a:pt x="488" y="109"/>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3" name="chenying0907 410"/>
              <p:cNvSpPr/>
              <p:nvPr/>
            </p:nvSpPr>
            <p:spPr bwMode="auto">
              <a:xfrm>
                <a:off x="5219701" y="3473450"/>
                <a:ext cx="684213" cy="31750"/>
              </a:xfrm>
              <a:custGeom>
                <a:avLst/>
                <a:gdLst/>
                <a:ahLst/>
                <a:cxnLst>
                  <a:cxn ang="0">
                    <a:pos x="1274" y="61"/>
                  </a:cxn>
                  <a:cxn ang="0">
                    <a:pos x="1271" y="61"/>
                  </a:cxn>
                  <a:cxn ang="0">
                    <a:pos x="1219" y="56"/>
                  </a:cxn>
                  <a:cxn ang="0">
                    <a:pos x="1171" y="55"/>
                  </a:cxn>
                  <a:cxn ang="0">
                    <a:pos x="1140" y="55"/>
                  </a:cxn>
                  <a:cxn ang="0">
                    <a:pos x="1109" y="55"/>
                  </a:cxn>
                  <a:cxn ang="0">
                    <a:pos x="1071" y="54"/>
                  </a:cxn>
                  <a:cxn ang="0">
                    <a:pos x="1034" y="52"/>
                  </a:cxn>
                  <a:cxn ang="0">
                    <a:pos x="960" y="49"/>
                  </a:cxn>
                  <a:cxn ang="0">
                    <a:pos x="889" y="48"/>
                  </a:cxn>
                  <a:cxn ang="0">
                    <a:pos x="820" y="46"/>
                  </a:cxn>
                  <a:cxn ang="0">
                    <a:pos x="681" y="43"/>
                  </a:cxn>
                  <a:cxn ang="0">
                    <a:pos x="570" y="43"/>
                  </a:cxn>
                  <a:cxn ang="0">
                    <a:pos x="460" y="42"/>
                  </a:cxn>
                  <a:cxn ang="0">
                    <a:pos x="393" y="43"/>
                  </a:cxn>
                  <a:cxn ang="0">
                    <a:pos x="333" y="43"/>
                  </a:cxn>
                  <a:cxn ang="0">
                    <a:pos x="289" y="45"/>
                  </a:cxn>
                  <a:cxn ang="0">
                    <a:pos x="212" y="46"/>
                  </a:cxn>
                  <a:cxn ang="0">
                    <a:pos x="164" y="45"/>
                  </a:cxn>
                  <a:cxn ang="0">
                    <a:pos x="111" y="42"/>
                  </a:cxn>
                  <a:cxn ang="0">
                    <a:pos x="64" y="38"/>
                  </a:cxn>
                  <a:cxn ang="0">
                    <a:pos x="18" y="36"/>
                  </a:cxn>
                  <a:cxn ang="0">
                    <a:pos x="13" y="36"/>
                  </a:cxn>
                  <a:cxn ang="0">
                    <a:pos x="7" y="33"/>
                  </a:cxn>
                  <a:cxn ang="0">
                    <a:pos x="3" y="28"/>
                  </a:cxn>
                  <a:cxn ang="0">
                    <a:pos x="0" y="18"/>
                  </a:cxn>
                  <a:cxn ang="0">
                    <a:pos x="1" y="12"/>
                  </a:cxn>
                  <a:cxn ang="0">
                    <a:pos x="4" y="7"/>
                  </a:cxn>
                  <a:cxn ang="0">
                    <a:pos x="10" y="2"/>
                  </a:cxn>
                  <a:cxn ang="0">
                    <a:pos x="18" y="0"/>
                  </a:cxn>
                  <a:cxn ang="0">
                    <a:pos x="40" y="0"/>
                  </a:cxn>
                  <a:cxn ang="0">
                    <a:pos x="107" y="4"/>
                  </a:cxn>
                  <a:cxn ang="0">
                    <a:pos x="152" y="8"/>
                  </a:cxn>
                  <a:cxn ang="0">
                    <a:pos x="197" y="10"/>
                  </a:cxn>
                  <a:cxn ang="0">
                    <a:pos x="200" y="10"/>
                  </a:cxn>
                  <a:cxn ang="0">
                    <a:pos x="283" y="9"/>
                  </a:cxn>
                  <a:cxn ang="0">
                    <a:pos x="324" y="8"/>
                  </a:cxn>
                  <a:cxn ang="0">
                    <a:pos x="715" y="7"/>
                  </a:cxn>
                  <a:cxn ang="0">
                    <a:pos x="750" y="8"/>
                  </a:cxn>
                  <a:cxn ang="0">
                    <a:pos x="784" y="10"/>
                  </a:cxn>
                  <a:cxn ang="0">
                    <a:pos x="855" y="13"/>
                  </a:cxn>
                  <a:cxn ang="0">
                    <a:pos x="894" y="13"/>
                  </a:cxn>
                  <a:cxn ang="0">
                    <a:pos x="932" y="12"/>
                  </a:cxn>
                  <a:cxn ang="0">
                    <a:pos x="963" y="13"/>
                  </a:cxn>
                  <a:cxn ang="0">
                    <a:pos x="989" y="15"/>
                  </a:cxn>
                  <a:cxn ang="0">
                    <a:pos x="1043" y="19"/>
                  </a:cxn>
                  <a:cxn ang="0">
                    <a:pos x="1096" y="19"/>
                  </a:cxn>
                  <a:cxn ang="0">
                    <a:pos x="1125" y="19"/>
                  </a:cxn>
                  <a:cxn ang="0">
                    <a:pos x="1154" y="19"/>
                  </a:cxn>
                  <a:cxn ang="0">
                    <a:pos x="1217" y="20"/>
                  </a:cxn>
                  <a:cxn ang="0">
                    <a:pos x="1281" y="26"/>
                  </a:cxn>
                  <a:cxn ang="0">
                    <a:pos x="1285" y="27"/>
                  </a:cxn>
                  <a:cxn ang="0">
                    <a:pos x="1290" y="31"/>
                  </a:cxn>
                  <a:cxn ang="0">
                    <a:pos x="1293" y="38"/>
                  </a:cxn>
                  <a:cxn ang="0">
                    <a:pos x="1293" y="42"/>
                  </a:cxn>
                  <a:cxn ang="0">
                    <a:pos x="1290" y="52"/>
                  </a:cxn>
                  <a:cxn ang="0">
                    <a:pos x="1285" y="57"/>
                  </a:cxn>
                  <a:cxn ang="0">
                    <a:pos x="1278" y="61"/>
                  </a:cxn>
                  <a:cxn ang="0">
                    <a:pos x="1274" y="61"/>
                  </a:cxn>
                  <a:cxn ang="0">
                    <a:pos x="1274" y="61"/>
                  </a:cxn>
                </a:cxnLst>
                <a:rect l="0" t="0" r="r" b="b"/>
                <a:pathLst>
                  <a:path w="1293" h="61">
                    <a:moveTo>
                      <a:pt x="1274" y="61"/>
                    </a:moveTo>
                    <a:lnTo>
                      <a:pt x="1274" y="61"/>
                    </a:lnTo>
                    <a:lnTo>
                      <a:pt x="1271" y="61"/>
                    </a:lnTo>
                    <a:lnTo>
                      <a:pt x="1271" y="61"/>
                    </a:lnTo>
                    <a:lnTo>
                      <a:pt x="1245" y="58"/>
                    </a:lnTo>
                    <a:lnTo>
                      <a:pt x="1219" y="56"/>
                    </a:lnTo>
                    <a:lnTo>
                      <a:pt x="1194" y="55"/>
                    </a:lnTo>
                    <a:lnTo>
                      <a:pt x="1171" y="55"/>
                    </a:lnTo>
                    <a:lnTo>
                      <a:pt x="1171" y="55"/>
                    </a:lnTo>
                    <a:lnTo>
                      <a:pt x="1140" y="55"/>
                    </a:lnTo>
                    <a:lnTo>
                      <a:pt x="1140" y="55"/>
                    </a:lnTo>
                    <a:lnTo>
                      <a:pt x="1109" y="55"/>
                    </a:lnTo>
                    <a:lnTo>
                      <a:pt x="1109" y="55"/>
                    </a:lnTo>
                    <a:lnTo>
                      <a:pt x="1071" y="54"/>
                    </a:lnTo>
                    <a:lnTo>
                      <a:pt x="1034" y="52"/>
                    </a:lnTo>
                    <a:lnTo>
                      <a:pt x="1034" y="52"/>
                    </a:lnTo>
                    <a:lnTo>
                      <a:pt x="997" y="50"/>
                    </a:lnTo>
                    <a:lnTo>
                      <a:pt x="960" y="49"/>
                    </a:lnTo>
                    <a:lnTo>
                      <a:pt x="960" y="49"/>
                    </a:lnTo>
                    <a:lnTo>
                      <a:pt x="889" y="48"/>
                    </a:lnTo>
                    <a:lnTo>
                      <a:pt x="820" y="46"/>
                    </a:lnTo>
                    <a:lnTo>
                      <a:pt x="820" y="46"/>
                    </a:lnTo>
                    <a:lnTo>
                      <a:pt x="751" y="44"/>
                    </a:lnTo>
                    <a:lnTo>
                      <a:pt x="681" y="43"/>
                    </a:lnTo>
                    <a:lnTo>
                      <a:pt x="681" y="43"/>
                    </a:lnTo>
                    <a:lnTo>
                      <a:pt x="570" y="43"/>
                    </a:lnTo>
                    <a:lnTo>
                      <a:pt x="570" y="43"/>
                    </a:lnTo>
                    <a:lnTo>
                      <a:pt x="460" y="42"/>
                    </a:lnTo>
                    <a:lnTo>
                      <a:pt x="460" y="42"/>
                    </a:lnTo>
                    <a:lnTo>
                      <a:pt x="393" y="43"/>
                    </a:lnTo>
                    <a:lnTo>
                      <a:pt x="333" y="43"/>
                    </a:lnTo>
                    <a:lnTo>
                      <a:pt x="333" y="43"/>
                    </a:lnTo>
                    <a:lnTo>
                      <a:pt x="289" y="45"/>
                    </a:lnTo>
                    <a:lnTo>
                      <a:pt x="289" y="45"/>
                    </a:lnTo>
                    <a:lnTo>
                      <a:pt x="251" y="46"/>
                    </a:lnTo>
                    <a:lnTo>
                      <a:pt x="212" y="46"/>
                    </a:lnTo>
                    <a:lnTo>
                      <a:pt x="212" y="46"/>
                    </a:lnTo>
                    <a:lnTo>
                      <a:pt x="164" y="45"/>
                    </a:lnTo>
                    <a:lnTo>
                      <a:pt x="164" y="45"/>
                    </a:lnTo>
                    <a:lnTo>
                      <a:pt x="111" y="42"/>
                    </a:lnTo>
                    <a:lnTo>
                      <a:pt x="111" y="42"/>
                    </a:lnTo>
                    <a:lnTo>
                      <a:pt x="64" y="38"/>
                    </a:lnTo>
                    <a:lnTo>
                      <a:pt x="41" y="36"/>
                    </a:lnTo>
                    <a:lnTo>
                      <a:pt x="18" y="36"/>
                    </a:lnTo>
                    <a:lnTo>
                      <a:pt x="18" y="36"/>
                    </a:lnTo>
                    <a:lnTo>
                      <a:pt x="13" y="36"/>
                    </a:lnTo>
                    <a:lnTo>
                      <a:pt x="10" y="34"/>
                    </a:lnTo>
                    <a:lnTo>
                      <a:pt x="7" y="33"/>
                    </a:lnTo>
                    <a:lnTo>
                      <a:pt x="4" y="30"/>
                    </a:lnTo>
                    <a:lnTo>
                      <a:pt x="3" y="28"/>
                    </a:lnTo>
                    <a:lnTo>
                      <a:pt x="1" y="25"/>
                    </a:lnTo>
                    <a:lnTo>
                      <a:pt x="0" y="18"/>
                    </a:lnTo>
                    <a:lnTo>
                      <a:pt x="0" y="18"/>
                    </a:lnTo>
                    <a:lnTo>
                      <a:pt x="1" y="12"/>
                    </a:lnTo>
                    <a:lnTo>
                      <a:pt x="3" y="9"/>
                    </a:lnTo>
                    <a:lnTo>
                      <a:pt x="4" y="7"/>
                    </a:lnTo>
                    <a:lnTo>
                      <a:pt x="7" y="3"/>
                    </a:lnTo>
                    <a:lnTo>
                      <a:pt x="10" y="2"/>
                    </a:lnTo>
                    <a:lnTo>
                      <a:pt x="13" y="0"/>
                    </a:lnTo>
                    <a:lnTo>
                      <a:pt x="18" y="0"/>
                    </a:lnTo>
                    <a:lnTo>
                      <a:pt x="18" y="0"/>
                    </a:lnTo>
                    <a:lnTo>
                      <a:pt x="40" y="0"/>
                    </a:lnTo>
                    <a:lnTo>
                      <a:pt x="63" y="1"/>
                    </a:lnTo>
                    <a:lnTo>
                      <a:pt x="107" y="4"/>
                    </a:lnTo>
                    <a:lnTo>
                      <a:pt x="107" y="4"/>
                    </a:lnTo>
                    <a:lnTo>
                      <a:pt x="152" y="8"/>
                    </a:lnTo>
                    <a:lnTo>
                      <a:pt x="175" y="9"/>
                    </a:lnTo>
                    <a:lnTo>
                      <a:pt x="197" y="10"/>
                    </a:lnTo>
                    <a:lnTo>
                      <a:pt x="200" y="10"/>
                    </a:lnTo>
                    <a:lnTo>
                      <a:pt x="200" y="10"/>
                    </a:lnTo>
                    <a:lnTo>
                      <a:pt x="242" y="9"/>
                    </a:lnTo>
                    <a:lnTo>
                      <a:pt x="283" y="9"/>
                    </a:lnTo>
                    <a:lnTo>
                      <a:pt x="283" y="9"/>
                    </a:lnTo>
                    <a:lnTo>
                      <a:pt x="324" y="8"/>
                    </a:lnTo>
                    <a:lnTo>
                      <a:pt x="366" y="7"/>
                    </a:lnTo>
                    <a:lnTo>
                      <a:pt x="715" y="7"/>
                    </a:lnTo>
                    <a:lnTo>
                      <a:pt x="715" y="7"/>
                    </a:lnTo>
                    <a:lnTo>
                      <a:pt x="750" y="8"/>
                    </a:lnTo>
                    <a:lnTo>
                      <a:pt x="784" y="10"/>
                    </a:lnTo>
                    <a:lnTo>
                      <a:pt x="784" y="10"/>
                    </a:lnTo>
                    <a:lnTo>
                      <a:pt x="819" y="12"/>
                    </a:lnTo>
                    <a:lnTo>
                      <a:pt x="855" y="13"/>
                    </a:lnTo>
                    <a:lnTo>
                      <a:pt x="855" y="13"/>
                    </a:lnTo>
                    <a:lnTo>
                      <a:pt x="894" y="13"/>
                    </a:lnTo>
                    <a:lnTo>
                      <a:pt x="894" y="13"/>
                    </a:lnTo>
                    <a:lnTo>
                      <a:pt x="932" y="12"/>
                    </a:lnTo>
                    <a:lnTo>
                      <a:pt x="932" y="12"/>
                    </a:lnTo>
                    <a:lnTo>
                      <a:pt x="963" y="13"/>
                    </a:lnTo>
                    <a:lnTo>
                      <a:pt x="989" y="15"/>
                    </a:lnTo>
                    <a:lnTo>
                      <a:pt x="989" y="15"/>
                    </a:lnTo>
                    <a:lnTo>
                      <a:pt x="1016" y="17"/>
                    </a:lnTo>
                    <a:lnTo>
                      <a:pt x="1043" y="19"/>
                    </a:lnTo>
                    <a:lnTo>
                      <a:pt x="1096" y="19"/>
                    </a:lnTo>
                    <a:lnTo>
                      <a:pt x="1096" y="19"/>
                    </a:lnTo>
                    <a:lnTo>
                      <a:pt x="1125" y="19"/>
                    </a:lnTo>
                    <a:lnTo>
                      <a:pt x="1125" y="19"/>
                    </a:lnTo>
                    <a:lnTo>
                      <a:pt x="1154" y="19"/>
                    </a:lnTo>
                    <a:lnTo>
                      <a:pt x="1154" y="19"/>
                    </a:lnTo>
                    <a:lnTo>
                      <a:pt x="1185" y="19"/>
                    </a:lnTo>
                    <a:lnTo>
                      <a:pt x="1217" y="20"/>
                    </a:lnTo>
                    <a:lnTo>
                      <a:pt x="1249" y="23"/>
                    </a:lnTo>
                    <a:lnTo>
                      <a:pt x="1281" y="26"/>
                    </a:lnTo>
                    <a:lnTo>
                      <a:pt x="1281" y="26"/>
                    </a:lnTo>
                    <a:lnTo>
                      <a:pt x="1285" y="27"/>
                    </a:lnTo>
                    <a:lnTo>
                      <a:pt x="1288" y="29"/>
                    </a:lnTo>
                    <a:lnTo>
                      <a:pt x="1290" y="31"/>
                    </a:lnTo>
                    <a:lnTo>
                      <a:pt x="1292" y="33"/>
                    </a:lnTo>
                    <a:lnTo>
                      <a:pt x="1293" y="38"/>
                    </a:lnTo>
                    <a:lnTo>
                      <a:pt x="1293" y="42"/>
                    </a:lnTo>
                    <a:lnTo>
                      <a:pt x="1293" y="42"/>
                    </a:lnTo>
                    <a:lnTo>
                      <a:pt x="1291" y="49"/>
                    </a:lnTo>
                    <a:lnTo>
                      <a:pt x="1290" y="52"/>
                    </a:lnTo>
                    <a:lnTo>
                      <a:pt x="1287" y="55"/>
                    </a:lnTo>
                    <a:lnTo>
                      <a:pt x="1285" y="57"/>
                    </a:lnTo>
                    <a:lnTo>
                      <a:pt x="1281" y="59"/>
                    </a:lnTo>
                    <a:lnTo>
                      <a:pt x="1278" y="61"/>
                    </a:lnTo>
                    <a:lnTo>
                      <a:pt x="1274" y="61"/>
                    </a:lnTo>
                    <a:lnTo>
                      <a:pt x="1274" y="61"/>
                    </a:lnTo>
                    <a:lnTo>
                      <a:pt x="1274" y="61"/>
                    </a:lnTo>
                    <a:lnTo>
                      <a:pt x="1274" y="61"/>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4" name="chenying0907 411"/>
              <p:cNvSpPr/>
              <p:nvPr/>
            </p:nvSpPr>
            <p:spPr bwMode="auto">
              <a:xfrm>
                <a:off x="5334001" y="3676650"/>
                <a:ext cx="481013" cy="55563"/>
              </a:xfrm>
              <a:custGeom>
                <a:avLst/>
                <a:gdLst/>
                <a:ahLst/>
                <a:cxnLst>
                  <a:cxn ang="0">
                    <a:pos x="888" y="105"/>
                  </a:cxn>
                  <a:cxn ang="0">
                    <a:pos x="879" y="103"/>
                  </a:cxn>
                  <a:cxn ang="0">
                    <a:pos x="854" y="92"/>
                  </a:cxn>
                  <a:cxn ang="0">
                    <a:pos x="799" y="74"/>
                  </a:cxn>
                  <a:cxn ang="0">
                    <a:pos x="743" y="62"/>
                  </a:cxn>
                  <a:cxn ang="0">
                    <a:pos x="658" y="48"/>
                  </a:cxn>
                  <a:cxn ang="0">
                    <a:pos x="652" y="47"/>
                  </a:cxn>
                  <a:cxn ang="0">
                    <a:pos x="592" y="41"/>
                  </a:cxn>
                  <a:cxn ang="0">
                    <a:pos x="533" y="38"/>
                  </a:cxn>
                  <a:cxn ang="0">
                    <a:pos x="415" y="36"/>
                  </a:cxn>
                  <a:cxn ang="0">
                    <a:pos x="389" y="37"/>
                  </a:cxn>
                  <a:cxn ang="0">
                    <a:pos x="341" y="40"/>
                  </a:cxn>
                  <a:cxn ang="0">
                    <a:pos x="267" y="48"/>
                  </a:cxn>
                  <a:cxn ang="0">
                    <a:pos x="198" y="58"/>
                  </a:cxn>
                  <a:cxn ang="0">
                    <a:pos x="167" y="63"/>
                  </a:cxn>
                  <a:cxn ang="0">
                    <a:pos x="128" y="69"/>
                  </a:cxn>
                  <a:cxn ang="0">
                    <a:pos x="90" y="77"/>
                  </a:cxn>
                  <a:cxn ang="0">
                    <a:pos x="71" y="82"/>
                  </a:cxn>
                  <a:cxn ang="0">
                    <a:pos x="35" y="91"/>
                  </a:cxn>
                  <a:cxn ang="0">
                    <a:pos x="16" y="93"/>
                  </a:cxn>
                  <a:cxn ang="0">
                    <a:pos x="14" y="93"/>
                  </a:cxn>
                  <a:cxn ang="0">
                    <a:pos x="7" y="92"/>
                  </a:cxn>
                  <a:cxn ang="0">
                    <a:pos x="3" y="88"/>
                  </a:cxn>
                  <a:cxn ang="0">
                    <a:pos x="0" y="77"/>
                  </a:cxn>
                  <a:cxn ang="0">
                    <a:pos x="0" y="71"/>
                  </a:cxn>
                  <a:cxn ang="0">
                    <a:pos x="3" y="64"/>
                  </a:cxn>
                  <a:cxn ang="0">
                    <a:pos x="9" y="60"/>
                  </a:cxn>
                  <a:cxn ang="0">
                    <a:pos x="16" y="56"/>
                  </a:cxn>
                  <a:cxn ang="0">
                    <a:pos x="35" y="54"/>
                  </a:cxn>
                  <a:cxn ang="0">
                    <a:pos x="89" y="43"/>
                  </a:cxn>
                  <a:cxn ang="0">
                    <a:pos x="115" y="37"/>
                  </a:cxn>
                  <a:cxn ang="0">
                    <a:pos x="141" y="32"/>
                  </a:cxn>
                  <a:cxn ang="0">
                    <a:pos x="250" y="13"/>
                  </a:cxn>
                  <a:cxn ang="0">
                    <a:pos x="279" y="9"/>
                  </a:cxn>
                  <a:cxn ang="0">
                    <a:pos x="336" y="4"/>
                  </a:cxn>
                  <a:cxn ang="0">
                    <a:pos x="419" y="1"/>
                  </a:cxn>
                  <a:cxn ang="0">
                    <a:pos x="472" y="0"/>
                  </a:cxn>
                  <a:cxn ang="0">
                    <a:pos x="569" y="3"/>
                  </a:cxn>
                  <a:cxn ang="0">
                    <a:pos x="651" y="9"/>
                  </a:cxn>
                  <a:cxn ang="0">
                    <a:pos x="707" y="16"/>
                  </a:cxn>
                  <a:cxn ang="0">
                    <a:pos x="763" y="26"/>
                  </a:cxn>
                  <a:cxn ang="0">
                    <a:pos x="819" y="42"/>
                  </a:cxn>
                  <a:cxn ang="0">
                    <a:pos x="873" y="61"/>
                  </a:cxn>
                  <a:cxn ang="0">
                    <a:pos x="899" y="72"/>
                  </a:cxn>
                  <a:cxn ang="0">
                    <a:pos x="904" y="76"/>
                  </a:cxn>
                  <a:cxn ang="0">
                    <a:pos x="908" y="85"/>
                  </a:cxn>
                  <a:cxn ang="0">
                    <a:pos x="907" y="88"/>
                  </a:cxn>
                  <a:cxn ang="0">
                    <a:pos x="901" y="100"/>
                  </a:cxn>
                  <a:cxn ang="0">
                    <a:pos x="891" y="105"/>
                  </a:cxn>
                  <a:cxn ang="0">
                    <a:pos x="888" y="105"/>
                  </a:cxn>
                </a:cxnLst>
                <a:rect l="0" t="0" r="r" b="b"/>
                <a:pathLst>
                  <a:path w="908" h="105">
                    <a:moveTo>
                      <a:pt x="888" y="105"/>
                    </a:moveTo>
                    <a:lnTo>
                      <a:pt x="888" y="105"/>
                    </a:lnTo>
                    <a:lnTo>
                      <a:pt x="884" y="104"/>
                    </a:lnTo>
                    <a:lnTo>
                      <a:pt x="879" y="103"/>
                    </a:lnTo>
                    <a:lnTo>
                      <a:pt x="879" y="103"/>
                    </a:lnTo>
                    <a:lnTo>
                      <a:pt x="854" y="92"/>
                    </a:lnTo>
                    <a:lnTo>
                      <a:pt x="827" y="82"/>
                    </a:lnTo>
                    <a:lnTo>
                      <a:pt x="799" y="74"/>
                    </a:lnTo>
                    <a:lnTo>
                      <a:pt x="770" y="68"/>
                    </a:lnTo>
                    <a:lnTo>
                      <a:pt x="743" y="62"/>
                    </a:lnTo>
                    <a:lnTo>
                      <a:pt x="714" y="56"/>
                    </a:lnTo>
                    <a:lnTo>
                      <a:pt x="658" y="48"/>
                    </a:lnTo>
                    <a:lnTo>
                      <a:pt x="652" y="47"/>
                    </a:lnTo>
                    <a:lnTo>
                      <a:pt x="652" y="47"/>
                    </a:lnTo>
                    <a:lnTo>
                      <a:pt x="622" y="44"/>
                    </a:lnTo>
                    <a:lnTo>
                      <a:pt x="592" y="41"/>
                    </a:lnTo>
                    <a:lnTo>
                      <a:pt x="563" y="39"/>
                    </a:lnTo>
                    <a:lnTo>
                      <a:pt x="533" y="38"/>
                    </a:lnTo>
                    <a:lnTo>
                      <a:pt x="473" y="36"/>
                    </a:lnTo>
                    <a:lnTo>
                      <a:pt x="415" y="36"/>
                    </a:lnTo>
                    <a:lnTo>
                      <a:pt x="415" y="36"/>
                    </a:lnTo>
                    <a:lnTo>
                      <a:pt x="389" y="37"/>
                    </a:lnTo>
                    <a:lnTo>
                      <a:pt x="366" y="38"/>
                    </a:lnTo>
                    <a:lnTo>
                      <a:pt x="341" y="40"/>
                    </a:lnTo>
                    <a:lnTo>
                      <a:pt x="316" y="42"/>
                    </a:lnTo>
                    <a:lnTo>
                      <a:pt x="267" y="48"/>
                    </a:lnTo>
                    <a:lnTo>
                      <a:pt x="219" y="55"/>
                    </a:lnTo>
                    <a:lnTo>
                      <a:pt x="198" y="58"/>
                    </a:lnTo>
                    <a:lnTo>
                      <a:pt x="198" y="58"/>
                    </a:lnTo>
                    <a:lnTo>
                      <a:pt x="167" y="63"/>
                    </a:lnTo>
                    <a:lnTo>
                      <a:pt x="167" y="63"/>
                    </a:lnTo>
                    <a:lnTo>
                      <a:pt x="128" y="69"/>
                    </a:lnTo>
                    <a:lnTo>
                      <a:pt x="109" y="72"/>
                    </a:lnTo>
                    <a:lnTo>
                      <a:pt x="90" y="77"/>
                    </a:lnTo>
                    <a:lnTo>
                      <a:pt x="90" y="77"/>
                    </a:lnTo>
                    <a:lnTo>
                      <a:pt x="71" y="82"/>
                    </a:lnTo>
                    <a:lnTo>
                      <a:pt x="53" y="87"/>
                    </a:lnTo>
                    <a:lnTo>
                      <a:pt x="35" y="91"/>
                    </a:lnTo>
                    <a:lnTo>
                      <a:pt x="16" y="93"/>
                    </a:lnTo>
                    <a:lnTo>
                      <a:pt x="16" y="93"/>
                    </a:lnTo>
                    <a:lnTo>
                      <a:pt x="14" y="93"/>
                    </a:lnTo>
                    <a:lnTo>
                      <a:pt x="14" y="93"/>
                    </a:lnTo>
                    <a:lnTo>
                      <a:pt x="10" y="93"/>
                    </a:lnTo>
                    <a:lnTo>
                      <a:pt x="7" y="92"/>
                    </a:lnTo>
                    <a:lnTo>
                      <a:pt x="5" y="91"/>
                    </a:lnTo>
                    <a:lnTo>
                      <a:pt x="3" y="88"/>
                    </a:lnTo>
                    <a:lnTo>
                      <a:pt x="0" y="83"/>
                    </a:lnTo>
                    <a:lnTo>
                      <a:pt x="0" y="77"/>
                    </a:lnTo>
                    <a:lnTo>
                      <a:pt x="0" y="77"/>
                    </a:lnTo>
                    <a:lnTo>
                      <a:pt x="0" y="71"/>
                    </a:lnTo>
                    <a:lnTo>
                      <a:pt x="2" y="67"/>
                    </a:lnTo>
                    <a:lnTo>
                      <a:pt x="3" y="64"/>
                    </a:lnTo>
                    <a:lnTo>
                      <a:pt x="6" y="62"/>
                    </a:lnTo>
                    <a:lnTo>
                      <a:pt x="9" y="60"/>
                    </a:lnTo>
                    <a:lnTo>
                      <a:pt x="12" y="57"/>
                    </a:lnTo>
                    <a:lnTo>
                      <a:pt x="16" y="56"/>
                    </a:lnTo>
                    <a:lnTo>
                      <a:pt x="16" y="56"/>
                    </a:lnTo>
                    <a:lnTo>
                      <a:pt x="35" y="54"/>
                    </a:lnTo>
                    <a:lnTo>
                      <a:pt x="54" y="51"/>
                    </a:lnTo>
                    <a:lnTo>
                      <a:pt x="89" y="43"/>
                    </a:lnTo>
                    <a:lnTo>
                      <a:pt x="89" y="43"/>
                    </a:lnTo>
                    <a:lnTo>
                      <a:pt x="115" y="37"/>
                    </a:lnTo>
                    <a:lnTo>
                      <a:pt x="141" y="32"/>
                    </a:lnTo>
                    <a:lnTo>
                      <a:pt x="141" y="32"/>
                    </a:lnTo>
                    <a:lnTo>
                      <a:pt x="195" y="23"/>
                    </a:lnTo>
                    <a:lnTo>
                      <a:pt x="250" y="13"/>
                    </a:lnTo>
                    <a:lnTo>
                      <a:pt x="250" y="13"/>
                    </a:lnTo>
                    <a:lnTo>
                      <a:pt x="279" y="9"/>
                    </a:lnTo>
                    <a:lnTo>
                      <a:pt x="308" y="6"/>
                    </a:lnTo>
                    <a:lnTo>
                      <a:pt x="336" y="4"/>
                    </a:lnTo>
                    <a:lnTo>
                      <a:pt x="363" y="2"/>
                    </a:lnTo>
                    <a:lnTo>
                      <a:pt x="419" y="1"/>
                    </a:lnTo>
                    <a:lnTo>
                      <a:pt x="472" y="0"/>
                    </a:lnTo>
                    <a:lnTo>
                      <a:pt x="472" y="0"/>
                    </a:lnTo>
                    <a:lnTo>
                      <a:pt x="518" y="1"/>
                    </a:lnTo>
                    <a:lnTo>
                      <a:pt x="569" y="3"/>
                    </a:lnTo>
                    <a:lnTo>
                      <a:pt x="624" y="6"/>
                    </a:lnTo>
                    <a:lnTo>
                      <a:pt x="651" y="9"/>
                    </a:lnTo>
                    <a:lnTo>
                      <a:pt x="680" y="12"/>
                    </a:lnTo>
                    <a:lnTo>
                      <a:pt x="707" y="16"/>
                    </a:lnTo>
                    <a:lnTo>
                      <a:pt x="735" y="21"/>
                    </a:lnTo>
                    <a:lnTo>
                      <a:pt x="763" y="26"/>
                    </a:lnTo>
                    <a:lnTo>
                      <a:pt x="792" y="34"/>
                    </a:lnTo>
                    <a:lnTo>
                      <a:pt x="819" y="42"/>
                    </a:lnTo>
                    <a:lnTo>
                      <a:pt x="846" y="50"/>
                    </a:lnTo>
                    <a:lnTo>
                      <a:pt x="873" y="61"/>
                    </a:lnTo>
                    <a:lnTo>
                      <a:pt x="899" y="72"/>
                    </a:lnTo>
                    <a:lnTo>
                      <a:pt x="899" y="72"/>
                    </a:lnTo>
                    <a:lnTo>
                      <a:pt x="902" y="74"/>
                    </a:lnTo>
                    <a:lnTo>
                      <a:pt x="904" y="76"/>
                    </a:lnTo>
                    <a:lnTo>
                      <a:pt x="907" y="81"/>
                    </a:lnTo>
                    <a:lnTo>
                      <a:pt x="908" y="85"/>
                    </a:lnTo>
                    <a:lnTo>
                      <a:pt x="907" y="88"/>
                    </a:lnTo>
                    <a:lnTo>
                      <a:pt x="907" y="88"/>
                    </a:lnTo>
                    <a:lnTo>
                      <a:pt x="905" y="95"/>
                    </a:lnTo>
                    <a:lnTo>
                      <a:pt x="901" y="100"/>
                    </a:lnTo>
                    <a:lnTo>
                      <a:pt x="894" y="104"/>
                    </a:lnTo>
                    <a:lnTo>
                      <a:pt x="891" y="105"/>
                    </a:lnTo>
                    <a:lnTo>
                      <a:pt x="888" y="105"/>
                    </a:lnTo>
                    <a:lnTo>
                      <a:pt x="888" y="10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5" name="chenying0907 412"/>
              <p:cNvSpPr/>
              <p:nvPr/>
            </p:nvSpPr>
            <p:spPr bwMode="auto">
              <a:xfrm>
                <a:off x="5305426" y="3159125"/>
                <a:ext cx="180975" cy="641350"/>
              </a:xfrm>
              <a:custGeom>
                <a:avLst/>
                <a:gdLst/>
                <a:ahLst/>
                <a:cxnLst>
                  <a:cxn ang="0">
                    <a:pos x="244" y="1210"/>
                  </a:cxn>
                  <a:cxn ang="0">
                    <a:pos x="223" y="1198"/>
                  </a:cxn>
                  <a:cxn ang="0">
                    <a:pos x="196" y="1170"/>
                  </a:cxn>
                  <a:cxn ang="0">
                    <a:pos x="153" y="1107"/>
                  </a:cxn>
                  <a:cxn ang="0">
                    <a:pos x="87" y="998"/>
                  </a:cxn>
                  <a:cxn ang="0">
                    <a:pos x="60" y="953"/>
                  </a:cxn>
                  <a:cxn ang="0">
                    <a:pos x="54" y="927"/>
                  </a:cxn>
                  <a:cxn ang="0">
                    <a:pos x="30" y="874"/>
                  </a:cxn>
                  <a:cxn ang="0">
                    <a:pos x="17" y="839"/>
                  </a:cxn>
                  <a:cxn ang="0">
                    <a:pos x="6" y="782"/>
                  </a:cxn>
                  <a:cxn ang="0">
                    <a:pos x="2" y="708"/>
                  </a:cxn>
                  <a:cxn ang="0">
                    <a:pos x="2" y="665"/>
                  </a:cxn>
                  <a:cxn ang="0">
                    <a:pos x="0" y="599"/>
                  </a:cxn>
                  <a:cxn ang="0">
                    <a:pos x="4" y="530"/>
                  </a:cxn>
                  <a:cxn ang="0">
                    <a:pos x="20" y="388"/>
                  </a:cxn>
                  <a:cxn ang="0">
                    <a:pos x="30" y="310"/>
                  </a:cxn>
                  <a:cxn ang="0">
                    <a:pos x="57" y="241"/>
                  </a:cxn>
                  <a:cxn ang="0">
                    <a:pos x="93" y="191"/>
                  </a:cxn>
                  <a:cxn ang="0">
                    <a:pos x="164" y="118"/>
                  </a:cxn>
                  <a:cxn ang="0">
                    <a:pos x="234" y="64"/>
                  </a:cxn>
                  <a:cxn ang="0">
                    <a:pos x="279" y="30"/>
                  </a:cxn>
                  <a:cxn ang="0">
                    <a:pos x="300" y="12"/>
                  </a:cxn>
                  <a:cxn ang="0">
                    <a:pos x="310" y="7"/>
                  </a:cxn>
                  <a:cxn ang="0">
                    <a:pos x="325" y="0"/>
                  </a:cxn>
                  <a:cxn ang="0">
                    <a:pos x="337" y="5"/>
                  </a:cxn>
                  <a:cxn ang="0">
                    <a:pos x="342" y="18"/>
                  </a:cxn>
                  <a:cxn ang="0">
                    <a:pos x="341" y="30"/>
                  </a:cxn>
                  <a:cxn ang="0">
                    <a:pos x="335" y="39"/>
                  </a:cxn>
                  <a:cxn ang="0">
                    <a:pos x="325" y="42"/>
                  </a:cxn>
                  <a:cxn ang="0">
                    <a:pos x="298" y="57"/>
                  </a:cxn>
                  <a:cxn ang="0">
                    <a:pos x="269" y="79"/>
                  </a:cxn>
                  <a:cxn ang="0">
                    <a:pos x="192" y="141"/>
                  </a:cxn>
                  <a:cxn ang="0">
                    <a:pos x="126" y="205"/>
                  </a:cxn>
                  <a:cxn ang="0">
                    <a:pos x="81" y="274"/>
                  </a:cxn>
                  <a:cxn ang="0">
                    <a:pos x="67" y="315"/>
                  </a:cxn>
                  <a:cxn ang="0">
                    <a:pos x="55" y="413"/>
                  </a:cxn>
                  <a:cxn ang="0">
                    <a:pos x="49" y="471"/>
                  </a:cxn>
                  <a:cxn ang="0">
                    <a:pos x="38" y="548"/>
                  </a:cxn>
                  <a:cxn ang="0">
                    <a:pos x="37" y="630"/>
                  </a:cxn>
                  <a:cxn ang="0">
                    <a:pos x="36" y="725"/>
                  </a:cxn>
                  <a:cxn ang="0">
                    <a:pos x="44" y="787"/>
                  </a:cxn>
                  <a:cxn ang="0">
                    <a:pos x="70" y="871"/>
                  </a:cxn>
                  <a:cxn ang="0">
                    <a:pos x="95" y="941"/>
                  </a:cxn>
                  <a:cxn ang="0">
                    <a:pos x="114" y="969"/>
                  </a:cxn>
                  <a:cxn ang="0">
                    <a:pos x="131" y="998"/>
                  </a:cxn>
                  <a:cxn ang="0">
                    <a:pos x="160" y="1049"/>
                  </a:cxn>
                  <a:cxn ang="0">
                    <a:pos x="191" y="1093"/>
                  </a:cxn>
                  <a:cxn ang="0">
                    <a:pos x="212" y="1124"/>
                  </a:cxn>
                  <a:cxn ang="0">
                    <a:pos x="234" y="1160"/>
                  </a:cxn>
                  <a:cxn ang="0">
                    <a:pos x="253" y="1175"/>
                  </a:cxn>
                  <a:cxn ang="0">
                    <a:pos x="264" y="1185"/>
                  </a:cxn>
                  <a:cxn ang="0">
                    <a:pos x="264" y="1202"/>
                  </a:cxn>
                  <a:cxn ang="0">
                    <a:pos x="251" y="1211"/>
                  </a:cxn>
                </a:cxnLst>
                <a:rect l="0" t="0" r="r" b="b"/>
                <a:pathLst>
                  <a:path w="342" h="1211">
                    <a:moveTo>
                      <a:pt x="251" y="1211"/>
                    </a:moveTo>
                    <a:lnTo>
                      <a:pt x="251" y="1211"/>
                    </a:lnTo>
                    <a:lnTo>
                      <a:pt x="248" y="1211"/>
                    </a:lnTo>
                    <a:lnTo>
                      <a:pt x="244" y="1210"/>
                    </a:lnTo>
                    <a:lnTo>
                      <a:pt x="244" y="1210"/>
                    </a:lnTo>
                    <a:lnTo>
                      <a:pt x="237" y="1206"/>
                    </a:lnTo>
                    <a:lnTo>
                      <a:pt x="229" y="1202"/>
                    </a:lnTo>
                    <a:lnTo>
                      <a:pt x="223" y="1198"/>
                    </a:lnTo>
                    <a:lnTo>
                      <a:pt x="217" y="1192"/>
                    </a:lnTo>
                    <a:lnTo>
                      <a:pt x="206" y="1181"/>
                    </a:lnTo>
                    <a:lnTo>
                      <a:pt x="196" y="1170"/>
                    </a:lnTo>
                    <a:lnTo>
                      <a:pt x="196" y="1170"/>
                    </a:lnTo>
                    <a:lnTo>
                      <a:pt x="184" y="1154"/>
                    </a:lnTo>
                    <a:lnTo>
                      <a:pt x="173" y="1138"/>
                    </a:lnTo>
                    <a:lnTo>
                      <a:pt x="161" y="1122"/>
                    </a:lnTo>
                    <a:lnTo>
                      <a:pt x="153" y="1107"/>
                    </a:lnTo>
                    <a:lnTo>
                      <a:pt x="153" y="1107"/>
                    </a:lnTo>
                    <a:lnTo>
                      <a:pt x="138" y="1079"/>
                    </a:lnTo>
                    <a:lnTo>
                      <a:pt x="121" y="1052"/>
                    </a:lnTo>
                    <a:lnTo>
                      <a:pt x="87" y="998"/>
                    </a:lnTo>
                    <a:lnTo>
                      <a:pt x="87" y="998"/>
                    </a:lnTo>
                    <a:lnTo>
                      <a:pt x="62" y="957"/>
                    </a:lnTo>
                    <a:lnTo>
                      <a:pt x="62" y="957"/>
                    </a:lnTo>
                    <a:lnTo>
                      <a:pt x="60" y="953"/>
                    </a:lnTo>
                    <a:lnTo>
                      <a:pt x="58" y="948"/>
                    </a:lnTo>
                    <a:lnTo>
                      <a:pt x="56" y="936"/>
                    </a:lnTo>
                    <a:lnTo>
                      <a:pt x="56" y="936"/>
                    </a:lnTo>
                    <a:lnTo>
                      <a:pt x="54" y="927"/>
                    </a:lnTo>
                    <a:lnTo>
                      <a:pt x="52" y="919"/>
                    </a:lnTo>
                    <a:lnTo>
                      <a:pt x="52" y="919"/>
                    </a:lnTo>
                    <a:lnTo>
                      <a:pt x="43" y="898"/>
                    </a:lnTo>
                    <a:lnTo>
                      <a:pt x="30" y="874"/>
                    </a:lnTo>
                    <a:lnTo>
                      <a:pt x="30" y="874"/>
                    </a:lnTo>
                    <a:lnTo>
                      <a:pt x="26" y="866"/>
                    </a:lnTo>
                    <a:lnTo>
                      <a:pt x="23" y="858"/>
                    </a:lnTo>
                    <a:lnTo>
                      <a:pt x="17" y="839"/>
                    </a:lnTo>
                    <a:lnTo>
                      <a:pt x="13" y="820"/>
                    </a:lnTo>
                    <a:lnTo>
                      <a:pt x="9" y="801"/>
                    </a:lnTo>
                    <a:lnTo>
                      <a:pt x="9" y="801"/>
                    </a:lnTo>
                    <a:lnTo>
                      <a:pt x="6" y="782"/>
                    </a:lnTo>
                    <a:lnTo>
                      <a:pt x="6" y="782"/>
                    </a:lnTo>
                    <a:lnTo>
                      <a:pt x="4" y="764"/>
                    </a:lnTo>
                    <a:lnTo>
                      <a:pt x="2" y="745"/>
                    </a:lnTo>
                    <a:lnTo>
                      <a:pt x="2" y="708"/>
                    </a:lnTo>
                    <a:lnTo>
                      <a:pt x="2" y="708"/>
                    </a:lnTo>
                    <a:lnTo>
                      <a:pt x="3" y="686"/>
                    </a:lnTo>
                    <a:lnTo>
                      <a:pt x="3" y="686"/>
                    </a:lnTo>
                    <a:lnTo>
                      <a:pt x="2" y="665"/>
                    </a:lnTo>
                    <a:lnTo>
                      <a:pt x="1" y="643"/>
                    </a:lnTo>
                    <a:lnTo>
                      <a:pt x="1" y="643"/>
                    </a:lnTo>
                    <a:lnTo>
                      <a:pt x="0" y="613"/>
                    </a:lnTo>
                    <a:lnTo>
                      <a:pt x="0" y="599"/>
                    </a:lnTo>
                    <a:lnTo>
                      <a:pt x="0" y="583"/>
                    </a:lnTo>
                    <a:lnTo>
                      <a:pt x="0" y="583"/>
                    </a:lnTo>
                    <a:lnTo>
                      <a:pt x="2" y="556"/>
                    </a:lnTo>
                    <a:lnTo>
                      <a:pt x="4" y="530"/>
                    </a:lnTo>
                    <a:lnTo>
                      <a:pt x="10" y="478"/>
                    </a:lnTo>
                    <a:lnTo>
                      <a:pt x="10" y="478"/>
                    </a:lnTo>
                    <a:lnTo>
                      <a:pt x="16" y="433"/>
                    </a:lnTo>
                    <a:lnTo>
                      <a:pt x="20" y="388"/>
                    </a:lnTo>
                    <a:lnTo>
                      <a:pt x="20" y="388"/>
                    </a:lnTo>
                    <a:lnTo>
                      <a:pt x="24" y="352"/>
                    </a:lnTo>
                    <a:lnTo>
                      <a:pt x="26" y="331"/>
                    </a:lnTo>
                    <a:lnTo>
                      <a:pt x="30" y="310"/>
                    </a:lnTo>
                    <a:lnTo>
                      <a:pt x="36" y="290"/>
                    </a:lnTo>
                    <a:lnTo>
                      <a:pt x="43" y="270"/>
                    </a:lnTo>
                    <a:lnTo>
                      <a:pt x="52" y="250"/>
                    </a:lnTo>
                    <a:lnTo>
                      <a:pt x="57" y="241"/>
                    </a:lnTo>
                    <a:lnTo>
                      <a:pt x="62" y="232"/>
                    </a:lnTo>
                    <a:lnTo>
                      <a:pt x="62" y="232"/>
                    </a:lnTo>
                    <a:lnTo>
                      <a:pt x="78" y="210"/>
                    </a:lnTo>
                    <a:lnTo>
                      <a:pt x="93" y="191"/>
                    </a:lnTo>
                    <a:lnTo>
                      <a:pt x="111" y="171"/>
                    </a:lnTo>
                    <a:lnTo>
                      <a:pt x="128" y="152"/>
                    </a:lnTo>
                    <a:lnTo>
                      <a:pt x="146" y="135"/>
                    </a:lnTo>
                    <a:lnTo>
                      <a:pt x="164" y="118"/>
                    </a:lnTo>
                    <a:lnTo>
                      <a:pt x="202" y="86"/>
                    </a:lnTo>
                    <a:lnTo>
                      <a:pt x="202" y="86"/>
                    </a:lnTo>
                    <a:lnTo>
                      <a:pt x="217" y="76"/>
                    </a:lnTo>
                    <a:lnTo>
                      <a:pt x="234" y="64"/>
                    </a:lnTo>
                    <a:lnTo>
                      <a:pt x="234" y="64"/>
                    </a:lnTo>
                    <a:lnTo>
                      <a:pt x="258" y="48"/>
                    </a:lnTo>
                    <a:lnTo>
                      <a:pt x="269" y="40"/>
                    </a:lnTo>
                    <a:lnTo>
                      <a:pt x="279" y="30"/>
                    </a:lnTo>
                    <a:lnTo>
                      <a:pt x="279" y="30"/>
                    </a:lnTo>
                    <a:lnTo>
                      <a:pt x="286" y="23"/>
                    </a:lnTo>
                    <a:lnTo>
                      <a:pt x="294" y="17"/>
                    </a:lnTo>
                    <a:lnTo>
                      <a:pt x="300" y="12"/>
                    </a:lnTo>
                    <a:lnTo>
                      <a:pt x="307" y="9"/>
                    </a:lnTo>
                    <a:lnTo>
                      <a:pt x="309" y="8"/>
                    </a:lnTo>
                    <a:lnTo>
                      <a:pt x="310" y="7"/>
                    </a:lnTo>
                    <a:lnTo>
                      <a:pt x="310" y="7"/>
                    </a:lnTo>
                    <a:lnTo>
                      <a:pt x="313" y="5"/>
                    </a:lnTo>
                    <a:lnTo>
                      <a:pt x="316" y="3"/>
                    </a:lnTo>
                    <a:lnTo>
                      <a:pt x="320" y="1"/>
                    </a:lnTo>
                    <a:lnTo>
                      <a:pt x="325" y="0"/>
                    </a:lnTo>
                    <a:lnTo>
                      <a:pt x="325" y="0"/>
                    </a:lnTo>
                    <a:lnTo>
                      <a:pt x="331" y="1"/>
                    </a:lnTo>
                    <a:lnTo>
                      <a:pt x="334" y="3"/>
                    </a:lnTo>
                    <a:lnTo>
                      <a:pt x="337" y="5"/>
                    </a:lnTo>
                    <a:lnTo>
                      <a:pt x="339" y="7"/>
                    </a:lnTo>
                    <a:lnTo>
                      <a:pt x="341" y="10"/>
                    </a:lnTo>
                    <a:lnTo>
                      <a:pt x="342" y="14"/>
                    </a:lnTo>
                    <a:lnTo>
                      <a:pt x="342" y="18"/>
                    </a:lnTo>
                    <a:lnTo>
                      <a:pt x="342" y="24"/>
                    </a:lnTo>
                    <a:lnTo>
                      <a:pt x="342" y="24"/>
                    </a:lnTo>
                    <a:lnTo>
                      <a:pt x="342" y="27"/>
                    </a:lnTo>
                    <a:lnTo>
                      <a:pt x="341" y="30"/>
                    </a:lnTo>
                    <a:lnTo>
                      <a:pt x="339" y="34"/>
                    </a:lnTo>
                    <a:lnTo>
                      <a:pt x="337" y="36"/>
                    </a:lnTo>
                    <a:lnTo>
                      <a:pt x="337" y="36"/>
                    </a:lnTo>
                    <a:lnTo>
                      <a:pt x="335" y="39"/>
                    </a:lnTo>
                    <a:lnTo>
                      <a:pt x="332" y="40"/>
                    </a:lnTo>
                    <a:lnTo>
                      <a:pt x="329" y="41"/>
                    </a:lnTo>
                    <a:lnTo>
                      <a:pt x="326" y="42"/>
                    </a:lnTo>
                    <a:lnTo>
                      <a:pt x="325" y="42"/>
                    </a:lnTo>
                    <a:lnTo>
                      <a:pt x="325" y="42"/>
                    </a:lnTo>
                    <a:lnTo>
                      <a:pt x="319" y="43"/>
                    </a:lnTo>
                    <a:lnTo>
                      <a:pt x="310" y="48"/>
                    </a:lnTo>
                    <a:lnTo>
                      <a:pt x="298" y="57"/>
                    </a:lnTo>
                    <a:lnTo>
                      <a:pt x="278" y="73"/>
                    </a:lnTo>
                    <a:lnTo>
                      <a:pt x="278" y="73"/>
                    </a:lnTo>
                    <a:lnTo>
                      <a:pt x="269" y="79"/>
                    </a:lnTo>
                    <a:lnTo>
                      <a:pt x="269" y="79"/>
                    </a:lnTo>
                    <a:lnTo>
                      <a:pt x="249" y="93"/>
                    </a:lnTo>
                    <a:lnTo>
                      <a:pt x="231" y="109"/>
                    </a:lnTo>
                    <a:lnTo>
                      <a:pt x="192" y="141"/>
                    </a:lnTo>
                    <a:lnTo>
                      <a:pt x="192" y="141"/>
                    </a:lnTo>
                    <a:lnTo>
                      <a:pt x="176" y="155"/>
                    </a:lnTo>
                    <a:lnTo>
                      <a:pt x="158" y="171"/>
                    </a:lnTo>
                    <a:lnTo>
                      <a:pt x="142" y="187"/>
                    </a:lnTo>
                    <a:lnTo>
                      <a:pt x="126" y="205"/>
                    </a:lnTo>
                    <a:lnTo>
                      <a:pt x="111" y="224"/>
                    </a:lnTo>
                    <a:lnTo>
                      <a:pt x="97" y="243"/>
                    </a:lnTo>
                    <a:lnTo>
                      <a:pt x="86" y="263"/>
                    </a:lnTo>
                    <a:lnTo>
                      <a:pt x="81" y="274"/>
                    </a:lnTo>
                    <a:lnTo>
                      <a:pt x="77" y="285"/>
                    </a:lnTo>
                    <a:lnTo>
                      <a:pt x="77" y="285"/>
                    </a:lnTo>
                    <a:lnTo>
                      <a:pt x="71" y="300"/>
                    </a:lnTo>
                    <a:lnTo>
                      <a:pt x="67" y="315"/>
                    </a:lnTo>
                    <a:lnTo>
                      <a:pt x="64" y="332"/>
                    </a:lnTo>
                    <a:lnTo>
                      <a:pt x="61" y="348"/>
                    </a:lnTo>
                    <a:lnTo>
                      <a:pt x="58" y="381"/>
                    </a:lnTo>
                    <a:lnTo>
                      <a:pt x="55" y="413"/>
                    </a:lnTo>
                    <a:lnTo>
                      <a:pt x="55" y="413"/>
                    </a:lnTo>
                    <a:lnTo>
                      <a:pt x="52" y="445"/>
                    </a:lnTo>
                    <a:lnTo>
                      <a:pt x="52" y="445"/>
                    </a:lnTo>
                    <a:lnTo>
                      <a:pt x="49" y="471"/>
                    </a:lnTo>
                    <a:lnTo>
                      <a:pt x="45" y="498"/>
                    </a:lnTo>
                    <a:lnTo>
                      <a:pt x="45" y="498"/>
                    </a:lnTo>
                    <a:lnTo>
                      <a:pt x="41" y="523"/>
                    </a:lnTo>
                    <a:lnTo>
                      <a:pt x="38" y="548"/>
                    </a:lnTo>
                    <a:lnTo>
                      <a:pt x="36" y="573"/>
                    </a:lnTo>
                    <a:lnTo>
                      <a:pt x="36" y="597"/>
                    </a:lnTo>
                    <a:lnTo>
                      <a:pt x="36" y="597"/>
                    </a:lnTo>
                    <a:lnTo>
                      <a:pt x="37" y="630"/>
                    </a:lnTo>
                    <a:lnTo>
                      <a:pt x="36" y="662"/>
                    </a:lnTo>
                    <a:lnTo>
                      <a:pt x="36" y="662"/>
                    </a:lnTo>
                    <a:lnTo>
                      <a:pt x="36" y="694"/>
                    </a:lnTo>
                    <a:lnTo>
                      <a:pt x="36" y="725"/>
                    </a:lnTo>
                    <a:lnTo>
                      <a:pt x="38" y="757"/>
                    </a:lnTo>
                    <a:lnTo>
                      <a:pt x="40" y="772"/>
                    </a:lnTo>
                    <a:lnTo>
                      <a:pt x="44" y="787"/>
                    </a:lnTo>
                    <a:lnTo>
                      <a:pt x="44" y="787"/>
                    </a:lnTo>
                    <a:lnTo>
                      <a:pt x="50" y="808"/>
                    </a:lnTo>
                    <a:lnTo>
                      <a:pt x="56" y="830"/>
                    </a:lnTo>
                    <a:lnTo>
                      <a:pt x="70" y="871"/>
                    </a:lnTo>
                    <a:lnTo>
                      <a:pt x="70" y="871"/>
                    </a:lnTo>
                    <a:lnTo>
                      <a:pt x="82" y="900"/>
                    </a:lnTo>
                    <a:lnTo>
                      <a:pt x="91" y="931"/>
                    </a:lnTo>
                    <a:lnTo>
                      <a:pt x="91" y="931"/>
                    </a:lnTo>
                    <a:lnTo>
                      <a:pt x="95" y="941"/>
                    </a:lnTo>
                    <a:lnTo>
                      <a:pt x="100" y="952"/>
                    </a:lnTo>
                    <a:lnTo>
                      <a:pt x="107" y="960"/>
                    </a:lnTo>
                    <a:lnTo>
                      <a:pt x="114" y="969"/>
                    </a:lnTo>
                    <a:lnTo>
                      <a:pt x="114" y="969"/>
                    </a:lnTo>
                    <a:lnTo>
                      <a:pt x="124" y="984"/>
                    </a:lnTo>
                    <a:lnTo>
                      <a:pt x="128" y="991"/>
                    </a:lnTo>
                    <a:lnTo>
                      <a:pt x="131" y="998"/>
                    </a:lnTo>
                    <a:lnTo>
                      <a:pt x="131" y="998"/>
                    </a:lnTo>
                    <a:lnTo>
                      <a:pt x="139" y="1012"/>
                    </a:lnTo>
                    <a:lnTo>
                      <a:pt x="145" y="1025"/>
                    </a:lnTo>
                    <a:lnTo>
                      <a:pt x="160" y="1049"/>
                    </a:lnTo>
                    <a:lnTo>
                      <a:pt x="160" y="1049"/>
                    </a:lnTo>
                    <a:lnTo>
                      <a:pt x="176" y="1071"/>
                    </a:lnTo>
                    <a:lnTo>
                      <a:pt x="176" y="1071"/>
                    </a:lnTo>
                    <a:lnTo>
                      <a:pt x="183" y="1082"/>
                    </a:lnTo>
                    <a:lnTo>
                      <a:pt x="191" y="1093"/>
                    </a:lnTo>
                    <a:lnTo>
                      <a:pt x="191" y="1093"/>
                    </a:lnTo>
                    <a:lnTo>
                      <a:pt x="203" y="1109"/>
                    </a:lnTo>
                    <a:lnTo>
                      <a:pt x="208" y="1116"/>
                    </a:lnTo>
                    <a:lnTo>
                      <a:pt x="212" y="1124"/>
                    </a:lnTo>
                    <a:lnTo>
                      <a:pt x="212" y="1124"/>
                    </a:lnTo>
                    <a:lnTo>
                      <a:pt x="219" y="1139"/>
                    </a:lnTo>
                    <a:lnTo>
                      <a:pt x="228" y="1154"/>
                    </a:lnTo>
                    <a:lnTo>
                      <a:pt x="234" y="1160"/>
                    </a:lnTo>
                    <a:lnTo>
                      <a:pt x="240" y="1167"/>
                    </a:lnTo>
                    <a:lnTo>
                      <a:pt x="246" y="1172"/>
                    </a:lnTo>
                    <a:lnTo>
                      <a:pt x="253" y="1175"/>
                    </a:lnTo>
                    <a:lnTo>
                      <a:pt x="253" y="1175"/>
                    </a:lnTo>
                    <a:lnTo>
                      <a:pt x="256" y="1177"/>
                    </a:lnTo>
                    <a:lnTo>
                      <a:pt x="259" y="1179"/>
                    </a:lnTo>
                    <a:lnTo>
                      <a:pt x="261" y="1182"/>
                    </a:lnTo>
                    <a:lnTo>
                      <a:pt x="264" y="1185"/>
                    </a:lnTo>
                    <a:lnTo>
                      <a:pt x="265" y="1191"/>
                    </a:lnTo>
                    <a:lnTo>
                      <a:pt x="265" y="1198"/>
                    </a:lnTo>
                    <a:lnTo>
                      <a:pt x="265" y="1198"/>
                    </a:lnTo>
                    <a:lnTo>
                      <a:pt x="264" y="1202"/>
                    </a:lnTo>
                    <a:lnTo>
                      <a:pt x="260" y="1207"/>
                    </a:lnTo>
                    <a:lnTo>
                      <a:pt x="256" y="1210"/>
                    </a:lnTo>
                    <a:lnTo>
                      <a:pt x="254" y="1211"/>
                    </a:lnTo>
                    <a:lnTo>
                      <a:pt x="251" y="1211"/>
                    </a:lnTo>
                    <a:lnTo>
                      <a:pt x="251" y="1211"/>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6" name="chenying0907 413"/>
              <p:cNvSpPr/>
              <p:nvPr/>
            </p:nvSpPr>
            <p:spPr bwMode="auto">
              <a:xfrm>
                <a:off x="5449888" y="3138488"/>
                <a:ext cx="133350" cy="681038"/>
              </a:xfrm>
              <a:custGeom>
                <a:avLst/>
                <a:gdLst/>
                <a:ahLst/>
                <a:cxnLst>
                  <a:cxn ang="0">
                    <a:pos x="171" y="1285"/>
                  </a:cxn>
                  <a:cxn ang="0">
                    <a:pos x="162" y="1274"/>
                  </a:cxn>
                  <a:cxn ang="0">
                    <a:pos x="155" y="1248"/>
                  </a:cxn>
                  <a:cxn ang="0">
                    <a:pos x="119" y="1178"/>
                  </a:cxn>
                  <a:cxn ang="0">
                    <a:pos x="96" y="1130"/>
                  </a:cxn>
                  <a:cxn ang="0">
                    <a:pos x="85" y="1100"/>
                  </a:cxn>
                  <a:cxn ang="0">
                    <a:pos x="65" y="1060"/>
                  </a:cxn>
                  <a:cxn ang="0">
                    <a:pos x="41" y="1009"/>
                  </a:cxn>
                  <a:cxn ang="0">
                    <a:pos x="29" y="965"/>
                  </a:cxn>
                  <a:cxn ang="0">
                    <a:pos x="11" y="900"/>
                  </a:cxn>
                  <a:cxn ang="0">
                    <a:pos x="3" y="792"/>
                  </a:cxn>
                  <a:cxn ang="0">
                    <a:pos x="2" y="697"/>
                  </a:cxn>
                  <a:cxn ang="0">
                    <a:pos x="0" y="595"/>
                  </a:cxn>
                  <a:cxn ang="0">
                    <a:pos x="9" y="478"/>
                  </a:cxn>
                  <a:cxn ang="0">
                    <a:pos x="18" y="409"/>
                  </a:cxn>
                  <a:cxn ang="0">
                    <a:pos x="33" y="366"/>
                  </a:cxn>
                  <a:cxn ang="0">
                    <a:pos x="63" y="254"/>
                  </a:cxn>
                  <a:cxn ang="0">
                    <a:pos x="82" y="213"/>
                  </a:cxn>
                  <a:cxn ang="0">
                    <a:pos x="97" y="186"/>
                  </a:cxn>
                  <a:cxn ang="0">
                    <a:pos x="132" y="111"/>
                  </a:cxn>
                  <a:cxn ang="0">
                    <a:pos x="166" y="62"/>
                  </a:cxn>
                  <a:cxn ang="0">
                    <a:pos x="175" y="47"/>
                  </a:cxn>
                  <a:cxn ang="0">
                    <a:pos x="185" y="31"/>
                  </a:cxn>
                  <a:cxn ang="0">
                    <a:pos x="218" y="5"/>
                  </a:cxn>
                  <a:cxn ang="0">
                    <a:pos x="236" y="0"/>
                  </a:cxn>
                  <a:cxn ang="0">
                    <a:pos x="248" y="5"/>
                  </a:cxn>
                  <a:cxn ang="0">
                    <a:pos x="253" y="22"/>
                  </a:cxn>
                  <a:cxn ang="0">
                    <a:pos x="245" y="34"/>
                  </a:cxn>
                  <a:cxn ang="0">
                    <a:pos x="226" y="41"/>
                  </a:cxn>
                  <a:cxn ang="0">
                    <a:pos x="212" y="55"/>
                  </a:cxn>
                  <a:cxn ang="0">
                    <a:pos x="200" y="78"/>
                  </a:cxn>
                  <a:cxn ang="0">
                    <a:pos x="183" y="100"/>
                  </a:cxn>
                  <a:cxn ang="0">
                    <a:pos x="161" y="131"/>
                  </a:cxn>
                  <a:cxn ang="0">
                    <a:pos x="127" y="197"/>
                  </a:cxn>
                  <a:cxn ang="0">
                    <a:pos x="98" y="264"/>
                  </a:cxn>
                  <a:cxn ang="0">
                    <a:pos x="75" y="349"/>
                  </a:cxn>
                  <a:cxn ang="0">
                    <a:pos x="61" y="391"/>
                  </a:cxn>
                  <a:cxn ang="0">
                    <a:pos x="51" y="429"/>
                  </a:cxn>
                  <a:cxn ang="0">
                    <a:pos x="41" y="559"/>
                  </a:cxn>
                  <a:cxn ang="0">
                    <a:pos x="39" y="812"/>
                  </a:cxn>
                  <a:cxn ang="0">
                    <a:pos x="46" y="879"/>
                  </a:cxn>
                  <a:cxn ang="0">
                    <a:pos x="73" y="987"/>
                  </a:cxn>
                  <a:cxn ang="0">
                    <a:pos x="93" y="1036"/>
                  </a:cxn>
                  <a:cxn ang="0">
                    <a:pos x="112" y="1071"/>
                  </a:cxn>
                  <a:cxn ang="0">
                    <a:pos x="124" y="1104"/>
                  </a:cxn>
                  <a:cxn ang="0">
                    <a:pos x="141" y="1147"/>
                  </a:cxn>
                  <a:cxn ang="0">
                    <a:pos x="182" y="1217"/>
                  </a:cxn>
                  <a:cxn ang="0">
                    <a:pos x="197" y="1271"/>
                  </a:cxn>
                  <a:cxn ang="0">
                    <a:pos x="193" y="1282"/>
                  </a:cxn>
                  <a:cxn ang="0">
                    <a:pos x="185" y="1287"/>
                  </a:cxn>
                </a:cxnLst>
                <a:rect l="0" t="0" r="r" b="b"/>
                <a:pathLst>
                  <a:path w="253" h="1287">
                    <a:moveTo>
                      <a:pt x="181" y="1287"/>
                    </a:moveTo>
                    <a:lnTo>
                      <a:pt x="181" y="1287"/>
                    </a:lnTo>
                    <a:lnTo>
                      <a:pt x="174" y="1286"/>
                    </a:lnTo>
                    <a:lnTo>
                      <a:pt x="171" y="1285"/>
                    </a:lnTo>
                    <a:lnTo>
                      <a:pt x="168" y="1283"/>
                    </a:lnTo>
                    <a:lnTo>
                      <a:pt x="165" y="1280"/>
                    </a:lnTo>
                    <a:lnTo>
                      <a:pt x="163" y="1277"/>
                    </a:lnTo>
                    <a:lnTo>
                      <a:pt x="162" y="1274"/>
                    </a:lnTo>
                    <a:lnTo>
                      <a:pt x="161" y="1270"/>
                    </a:lnTo>
                    <a:lnTo>
                      <a:pt x="161" y="1270"/>
                    </a:lnTo>
                    <a:lnTo>
                      <a:pt x="159" y="1259"/>
                    </a:lnTo>
                    <a:lnTo>
                      <a:pt x="155" y="1248"/>
                    </a:lnTo>
                    <a:lnTo>
                      <a:pt x="151" y="1236"/>
                    </a:lnTo>
                    <a:lnTo>
                      <a:pt x="144" y="1222"/>
                    </a:lnTo>
                    <a:lnTo>
                      <a:pt x="131" y="1197"/>
                    </a:lnTo>
                    <a:lnTo>
                      <a:pt x="119" y="1178"/>
                    </a:lnTo>
                    <a:lnTo>
                      <a:pt x="119" y="1178"/>
                    </a:lnTo>
                    <a:lnTo>
                      <a:pt x="110" y="1162"/>
                    </a:lnTo>
                    <a:lnTo>
                      <a:pt x="102" y="1147"/>
                    </a:lnTo>
                    <a:lnTo>
                      <a:pt x="96" y="1130"/>
                    </a:lnTo>
                    <a:lnTo>
                      <a:pt x="90" y="1114"/>
                    </a:lnTo>
                    <a:lnTo>
                      <a:pt x="90" y="1114"/>
                    </a:lnTo>
                    <a:lnTo>
                      <a:pt x="85" y="1100"/>
                    </a:lnTo>
                    <a:lnTo>
                      <a:pt x="85" y="1100"/>
                    </a:lnTo>
                    <a:lnTo>
                      <a:pt x="80" y="1090"/>
                    </a:lnTo>
                    <a:lnTo>
                      <a:pt x="75" y="1080"/>
                    </a:lnTo>
                    <a:lnTo>
                      <a:pt x="65" y="1060"/>
                    </a:lnTo>
                    <a:lnTo>
                      <a:pt x="65" y="1060"/>
                    </a:lnTo>
                    <a:lnTo>
                      <a:pt x="58" y="1048"/>
                    </a:lnTo>
                    <a:lnTo>
                      <a:pt x="51" y="1035"/>
                    </a:lnTo>
                    <a:lnTo>
                      <a:pt x="45" y="1023"/>
                    </a:lnTo>
                    <a:lnTo>
                      <a:pt x="41" y="1009"/>
                    </a:lnTo>
                    <a:lnTo>
                      <a:pt x="41" y="1009"/>
                    </a:lnTo>
                    <a:lnTo>
                      <a:pt x="35" y="988"/>
                    </a:lnTo>
                    <a:lnTo>
                      <a:pt x="29" y="965"/>
                    </a:lnTo>
                    <a:lnTo>
                      <a:pt x="29" y="965"/>
                    </a:lnTo>
                    <a:lnTo>
                      <a:pt x="23" y="943"/>
                    </a:lnTo>
                    <a:lnTo>
                      <a:pt x="16" y="921"/>
                    </a:lnTo>
                    <a:lnTo>
                      <a:pt x="16" y="921"/>
                    </a:lnTo>
                    <a:lnTo>
                      <a:pt x="11" y="900"/>
                    </a:lnTo>
                    <a:lnTo>
                      <a:pt x="8" y="878"/>
                    </a:lnTo>
                    <a:lnTo>
                      <a:pt x="6" y="856"/>
                    </a:lnTo>
                    <a:lnTo>
                      <a:pt x="4" y="836"/>
                    </a:lnTo>
                    <a:lnTo>
                      <a:pt x="3" y="792"/>
                    </a:lnTo>
                    <a:lnTo>
                      <a:pt x="3" y="748"/>
                    </a:lnTo>
                    <a:lnTo>
                      <a:pt x="3" y="729"/>
                    </a:lnTo>
                    <a:lnTo>
                      <a:pt x="3" y="729"/>
                    </a:lnTo>
                    <a:lnTo>
                      <a:pt x="2" y="697"/>
                    </a:lnTo>
                    <a:lnTo>
                      <a:pt x="2" y="664"/>
                    </a:lnTo>
                    <a:lnTo>
                      <a:pt x="2" y="664"/>
                    </a:lnTo>
                    <a:lnTo>
                      <a:pt x="1" y="630"/>
                    </a:lnTo>
                    <a:lnTo>
                      <a:pt x="0" y="595"/>
                    </a:lnTo>
                    <a:lnTo>
                      <a:pt x="1" y="561"/>
                    </a:lnTo>
                    <a:lnTo>
                      <a:pt x="3" y="527"/>
                    </a:lnTo>
                    <a:lnTo>
                      <a:pt x="3" y="527"/>
                    </a:lnTo>
                    <a:lnTo>
                      <a:pt x="9" y="478"/>
                    </a:lnTo>
                    <a:lnTo>
                      <a:pt x="9" y="478"/>
                    </a:lnTo>
                    <a:lnTo>
                      <a:pt x="16" y="420"/>
                    </a:lnTo>
                    <a:lnTo>
                      <a:pt x="16" y="420"/>
                    </a:lnTo>
                    <a:lnTo>
                      <a:pt x="18" y="409"/>
                    </a:lnTo>
                    <a:lnTo>
                      <a:pt x="20" y="399"/>
                    </a:lnTo>
                    <a:lnTo>
                      <a:pt x="28" y="380"/>
                    </a:lnTo>
                    <a:lnTo>
                      <a:pt x="28" y="380"/>
                    </a:lnTo>
                    <a:lnTo>
                      <a:pt x="33" y="366"/>
                    </a:lnTo>
                    <a:lnTo>
                      <a:pt x="37" y="351"/>
                    </a:lnTo>
                    <a:lnTo>
                      <a:pt x="37" y="351"/>
                    </a:lnTo>
                    <a:lnTo>
                      <a:pt x="49" y="306"/>
                    </a:lnTo>
                    <a:lnTo>
                      <a:pt x="63" y="254"/>
                    </a:lnTo>
                    <a:lnTo>
                      <a:pt x="63" y="254"/>
                    </a:lnTo>
                    <a:lnTo>
                      <a:pt x="67" y="243"/>
                    </a:lnTo>
                    <a:lnTo>
                      <a:pt x="71" y="233"/>
                    </a:lnTo>
                    <a:lnTo>
                      <a:pt x="82" y="213"/>
                    </a:lnTo>
                    <a:lnTo>
                      <a:pt x="82" y="213"/>
                    </a:lnTo>
                    <a:lnTo>
                      <a:pt x="90" y="200"/>
                    </a:lnTo>
                    <a:lnTo>
                      <a:pt x="97" y="186"/>
                    </a:lnTo>
                    <a:lnTo>
                      <a:pt x="97" y="186"/>
                    </a:lnTo>
                    <a:lnTo>
                      <a:pt x="107" y="162"/>
                    </a:lnTo>
                    <a:lnTo>
                      <a:pt x="107" y="162"/>
                    </a:lnTo>
                    <a:lnTo>
                      <a:pt x="119" y="135"/>
                    </a:lnTo>
                    <a:lnTo>
                      <a:pt x="132" y="111"/>
                    </a:lnTo>
                    <a:lnTo>
                      <a:pt x="139" y="98"/>
                    </a:lnTo>
                    <a:lnTo>
                      <a:pt x="146" y="86"/>
                    </a:lnTo>
                    <a:lnTo>
                      <a:pt x="156" y="74"/>
                    </a:lnTo>
                    <a:lnTo>
                      <a:pt x="166" y="62"/>
                    </a:lnTo>
                    <a:lnTo>
                      <a:pt x="166" y="62"/>
                    </a:lnTo>
                    <a:lnTo>
                      <a:pt x="169" y="59"/>
                    </a:lnTo>
                    <a:lnTo>
                      <a:pt x="171" y="55"/>
                    </a:lnTo>
                    <a:lnTo>
                      <a:pt x="175" y="47"/>
                    </a:lnTo>
                    <a:lnTo>
                      <a:pt x="175" y="47"/>
                    </a:lnTo>
                    <a:lnTo>
                      <a:pt x="180" y="38"/>
                    </a:lnTo>
                    <a:lnTo>
                      <a:pt x="183" y="34"/>
                    </a:lnTo>
                    <a:lnTo>
                      <a:pt x="185" y="31"/>
                    </a:lnTo>
                    <a:lnTo>
                      <a:pt x="185" y="31"/>
                    </a:lnTo>
                    <a:lnTo>
                      <a:pt x="196" y="21"/>
                    </a:lnTo>
                    <a:lnTo>
                      <a:pt x="206" y="13"/>
                    </a:lnTo>
                    <a:lnTo>
                      <a:pt x="218" y="5"/>
                    </a:lnTo>
                    <a:lnTo>
                      <a:pt x="231" y="1"/>
                    </a:lnTo>
                    <a:lnTo>
                      <a:pt x="231" y="1"/>
                    </a:lnTo>
                    <a:lnTo>
                      <a:pt x="236" y="0"/>
                    </a:lnTo>
                    <a:lnTo>
                      <a:pt x="236" y="0"/>
                    </a:lnTo>
                    <a:lnTo>
                      <a:pt x="239" y="0"/>
                    </a:lnTo>
                    <a:lnTo>
                      <a:pt x="243" y="1"/>
                    </a:lnTo>
                    <a:lnTo>
                      <a:pt x="246" y="3"/>
                    </a:lnTo>
                    <a:lnTo>
                      <a:pt x="248" y="5"/>
                    </a:lnTo>
                    <a:lnTo>
                      <a:pt x="251" y="10"/>
                    </a:lnTo>
                    <a:lnTo>
                      <a:pt x="253" y="17"/>
                    </a:lnTo>
                    <a:lnTo>
                      <a:pt x="253" y="17"/>
                    </a:lnTo>
                    <a:lnTo>
                      <a:pt x="253" y="22"/>
                    </a:lnTo>
                    <a:lnTo>
                      <a:pt x="251" y="28"/>
                    </a:lnTo>
                    <a:lnTo>
                      <a:pt x="250" y="30"/>
                    </a:lnTo>
                    <a:lnTo>
                      <a:pt x="247" y="32"/>
                    </a:lnTo>
                    <a:lnTo>
                      <a:pt x="245" y="34"/>
                    </a:lnTo>
                    <a:lnTo>
                      <a:pt x="240" y="35"/>
                    </a:lnTo>
                    <a:lnTo>
                      <a:pt x="240" y="35"/>
                    </a:lnTo>
                    <a:lnTo>
                      <a:pt x="232" y="38"/>
                    </a:lnTo>
                    <a:lnTo>
                      <a:pt x="226" y="41"/>
                    </a:lnTo>
                    <a:lnTo>
                      <a:pt x="221" y="45"/>
                    </a:lnTo>
                    <a:lnTo>
                      <a:pt x="217" y="48"/>
                    </a:lnTo>
                    <a:lnTo>
                      <a:pt x="214" y="51"/>
                    </a:lnTo>
                    <a:lnTo>
                      <a:pt x="212" y="55"/>
                    </a:lnTo>
                    <a:lnTo>
                      <a:pt x="207" y="64"/>
                    </a:lnTo>
                    <a:lnTo>
                      <a:pt x="207" y="64"/>
                    </a:lnTo>
                    <a:lnTo>
                      <a:pt x="204" y="70"/>
                    </a:lnTo>
                    <a:lnTo>
                      <a:pt x="200" y="78"/>
                    </a:lnTo>
                    <a:lnTo>
                      <a:pt x="200" y="78"/>
                    </a:lnTo>
                    <a:lnTo>
                      <a:pt x="193" y="89"/>
                    </a:lnTo>
                    <a:lnTo>
                      <a:pt x="183" y="100"/>
                    </a:lnTo>
                    <a:lnTo>
                      <a:pt x="183" y="100"/>
                    </a:lnTo>
                    <a:lnTo>
                      <a:pt x="171" y="115"/>
                    </a:lnTo>
                    <a:lnTo>
                      <a:pt x="166" y="123"/>
                    </a:lnTo>
                    <a:lnTo>
                      <a:pt x="161" y="131"/>
                    </a:lnTo>
                    <a:lnTo>
                      <a:pt x="161" y="131"/>
                    </a:lnTo>
                    <a:lnTo>
                      <a:pt x="150" y="153"/>
                    </a:lnTo>
                    <a:lnTo>
                      <a:pt x="138" y="176"/>
                    </a:lnTo>
                    <a:lnTo>
                      <a:pt x="138" y="176"/>
                    </a:lnTo>
                    <a:lnTo>
                      <a:pt x="127" y="197"/>
                    </a:lnTo>
                    <a:lnTo>
                      <a:pt x="116" y="219"/>
                    </a:lnTo>
                    <a:lnTo>
                      <a:pt x="106" y="242"/>
                    </a:lnTo>
                    <a:lnTo>
                      <a:pt x="98" y="264"/>
                    </a:lnTo>
                    <a:lnTo>
                      <a:pt x="98" y="264"/>
                    </a:lnTo>
                    <a:lnTo>
                      <a:pt x="87" y="304"/>
                    </a:lnTo>
                    <a:lnTo>
                      <a:pt x="76" y="344"/>
                    </a:lnTo>
                    <a:lnTo>
                      <a:pt x="75" y="349"/>
                    </a:lnTo>
                    <a:lnTo>
                      <a:pt x="75" y="349"/>
                    </a:lnTo>
                    <a:lnTo>
                      <a:pt x="70" y="364"/>
                    </a:lnTo>
                    <a:lnTo>
                      <a:pt x="65" y="379"/>
                    </a:lnTo>
                    <a:lnTo>
                      <a:pt x="65" y="379"/>
                    </a:lnTo>
                    <a:lnTo>
                      <a:pt x="61" y="391"/>
                    </a:lnTo>
                    <a:lnTo>
                      <a:pt x="56" y="403"/>
                    </a:lnTo>
                    <a:lnTo>
                      <a:pt x="53" y="416"/>
                    </a:lnTo>
                    <a:lnTo>
                      <a:pt x="51" y="429"/>
                    </a:lnTo>
                    <a:lnTo>
                      <a:pt x="51" y="429"/>
                    </a:lnTo>
                    <a:lnTo>
                      <a:pt x="49" y="468"/>
                    </a:lnTo>
                    <a:lnTo>
                      <a:pt x="45" y="506"/>
                    </a:lnTo>
                    <a:lnTo>
                      <a:pt x="45" y="506"/>
                    </a:lnTo>
                    <a:lnTo>
                      <a:pt x="41" y="559"/>
                    </a:lnTo>
                    <a:lnTo>
                      <a:pt x="39" y="586"/>
                    </a:lnTo>
                    <a:lnTo>
                      <a:pt x="39" y="613"/>
                    </a:lnTo>
                    <a:lnTo>
                      <a:pt x="39" y="812"/>
                    </a:lnTo>
                    <a:lnTo>
                      <a:pt x="39" y="812"/>
                    </a:lnTo>
                    <a:lnTo>
                      <a:pt x="39" y="830"/>
                    </a:lnTo>
                    <a:lnTo>
                      <a:pt x="41" y="846"/>
                    </a:lnTo>
                    <a:lnTo>
                      <a:pt x="43" y="863"/>
                    </a:lnTo>
                    <a:lnTo>
                      <a:pt x="46" y="879"/>
                    </a:lnTo>
                    <a:lnTo>
                      <a:pt x="54" y="912"/>
                    </a:lnTo>
                    <a:lnTo>
                      <a:pt x="62" y="944"/>
                    </a:lnTo>
                    <a:lnTo>
                      <a:pt x="62" y="944"/>
                    </a:lnTo>
                    <a:lnTo>
                      <a:pt x="73" y="987"/>
                    </a:lnTo>
                    <a:lnTo>
                      <a:pt x="73" y="987"/>
                    </a:lnTo>
                    <a:lnTo>
                      <a:pt x="78" y="1003"/>
                    </a:lnTo>
                    <a:lnTo>
                      <a:pt x="86" y="1020"/>
                    </a:lnTo>
                    <a:lnTo>
                      <a:pt x="93" y="1036"/>
                    </a:lnTo>
                    <a:lnTo>
                      <a:pt x="102" y="1052"/>
                    </a:lnTo>
                    <a:lnTo>
                      <a:pt x="102" y="1052"/>
                    </a:lnTo>
                    <a:lnTo>
                      <a:pt x="112" y="1071"/>
                    </a:lnTo>
                    <a:lnTo>
                      <a:pt x="112" y="1071"/>
                    </a:lnTo>
                    <a:lnTo>
                      <a:pt x="116" y="1079"/>
                    </a:lnTo>
                    <a:lnTo>
                      <a:pt x="119" y="1087"/>
                    </a:lnTo>
                    <a:lnTo>
                      <a:pt x="124" y="1104"/>
                    </a:lnTo>
                    <a:lnTo>
                      <a:pt x="124" y="1104"/>
                    </a:lnTo>
                    <a:lnTo>
                      <a:pt x="131" y="1126"/>
                    </a:lnTo>
                    <a:lnTo>
                      <a:pt x="136" y="1136"/>
                    </a:lnTo>
                    <a:lnTo>
                      <a:pt x="141" y="1147"/>
                    </a:lnTo>
                    <a:lnTo>
                      <a:pt x="141" y="1147"/>
                    </a:lnTo>
                    <a:lnTo>
                      <a:pt x="154" y="1166"/>
                    </a:lnTo>
                    <a:lnTo>
                      <a:pt x="164" y="1184"/>
                    </a:lnTo>
                    <a:lnTo>
                      <a:pt x="173" y="1201"/>
                    </a:lnTo>
                    <a:lnTo>
                      <a:pt x="182" y="1217"/>
                    </a:lnTo>
                    <a:lnTo>
                      <a:pt x="188" y="1232"/>
                    </a:lnTo>
                    <a:lnTo>
                      <a:pt x="192" y="1246"/>
                    </a:lnTo>
                    <a:lnTo>
                      <a:pt x="195" y="1259"/>
                    </a:lnTo>
                    <a:lnTo>
                      <a:pt x="197" y="1271"/>
                    </a:lnTo>
                    <a:lnTo>
                      <a:pt x="197" y="1271"/>
                    </a:lnTo>
                    <a:lnTo>
                      <a:pt x="196" y="1277"/>
                    </a:lnTo>
                    <a:lnTo>
                      <a:pt x="195" y="1280"/>
                    </a:lnTo>
                    <a:lnTo>
                      <a:pt x="193" y="1282"/>
                    </a:lnTo>
                    <a:lnTo>
                      <a:pt x="193" y="1282"/>
                    </a:lnTo>
                    <a:lnTo>
                      <a:pt x="191" y="1284"/>
                    </a:lnTo>
                    <a:lnTo>
                      <a:pt x="188" y="1286"/>
                    </a:lnTo>
                    <a:lnTo>
                      <a:pt x="185" y="1287"/>
                    </a:lnTo>
                    <a:lnTo>
                      <a:pt x="181" y="1287"/>
                    </a:lnTo>
                    <a:lnTo>
                      <a:pt x="181" y="1287"/>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7" name="chenying0907 414"/>
              <p:cNvSpPr/>
              <p:nvPr/>
            </p:nvSpPr>
            <p:spPr bwMode="auto">
              <a:xfrm>
                <a:off x="5559426" y="3148013"/>
                <a:ext cx="134938" cy="661988"/>
              </a:xfrm>
              <a:custGeom>
                <a:avLst/>
                <a:gdLst/>
                <a:ahLst/>
                <a:cxnLst>
                  <a:cxn ang="0">
                    <a:pos x="66" y="1250"/>
                  </a:cxn>
                  <a:cxn ang="0">
                    <a:pos x="58" y="1244"/>
                  </a:cxn>
                  <a:cxn ang="0">
                    <a:pos x="58" y="1224"/>
                  </a:cxn>
                  <a:cxn ang="0">
                    <a:pos x="80" y="1168"/>
                  </a:cxn>
                  <a:cxn ang="0">
                    <a:pos x="111" y="1115"/>
                  </a:cxn>
                  <a:cxn ang="0">
                    <a:pos x="129" y="1073"/>
                  </a:cxn>
                  <a:cxn ang="0">
                    <a:pos x="141" y="1041"/>
                  </a:cxn>
                  <a:cxn ang="0">
                    <a:pos x="168" y="991"/>
                  </a:cxn>
                  <a:cxn ang="0">
                    <a:pos x="192" y="918"/>
                  </a:cxn>
                  <a:cxn ang="0">
                    <a:pos x="210" y="838"/>
                  </a:cxn>
                  <a:cxn ang="0">
                    <a:pos x="214" y="595"/>
                  </a:cxn>
                  <a:cxn ang="0">
                    <a:pos x="208" y="491"/>
                  </a:cxn>
                  <a:cxn ang="0">
                    <a:pos x="202" y="417"/>
                  </a:cxn>
                  <a:cxn ang="0">
                    <a:pos x="188" y="367"/>
                  </a:cxn>
                  <a:cxn ang="0">
                    <a:pos x="177" y="333"/>
                  </a:cxn>
                  <a:cxn ang="0">
                    <a:pos x="155" y="256"/>
                  </a:cxn>
                  <a:cxn ang="0">
                    <a:pos x="115" y="170"/>
                  </a:cxn>
                  <a:cxn ang="0">
                    <a:pos x="92" y="127"/>
                  </a:cxn>
                  <a:cxn ang="0">
                    <a:pos x="70" y="97"/>
                  </a:cxn>
                  <a:cxn ang="0">
                    <a:pos x="49" y="68"/>
                  </a:cxn>
                  <a:cxn ang="0">
                    <a:pos x="40" y="49"/>
                  </a:cxn>
                  <a:cxn ang="0">
                    <a:pos x="21" y="37"/>
                  </a:cxn>
                  <a:cxn ang="0">
                    <a:pos x="7" y="31"/>
                  </a:cxn>
                  <a:cxn ang="0">
                    <a:pos x="0" y="15"/>
                  </a:cxn>
                  <a:cxn ang="0">
                    <a:pos x="8" y="3"/>
                  </a:cxn>
                  <a:cxn ang="0">
                    <a:pos x="17" y="0"/>
                  </a:cxn>
                  <a:cxn ang="0">
                    <a:pos x="47" y="11"/>
                  </a:cxn>
                  <a:cxn ang="0">
                    <a:pos x="71" y="33"/>
                  </a:cxn>
                  <a:cxn ang="0">
                    <a:pos x="82" y="52"/>
                  </a:cxn>
                  <a:cxn ang="0">
                    <a:pos x="98" y="71"/>
                  </a:cxn>
                  <a:cxn ang="0">
                    <a:pos x="135" y="132"/>
                  </a:cxn>
                  <a:cxn ang="0">
                    <a:pos x="156" y="180"/>
                  </a:cxn>
                  <a:cxn ang="0">
                    <a:pos x="182" y="226"/>
                  </a:cxn>
                  <a:cxn ang="0">
                    <a:pos x="204" y="297"/>
                  </a:cxn>
                  <a:cxn ang="0">
                    <a:pos x="226" y="368"/>
                  </a:cxn>
                  <a:cxn ang="0">
                    <a:pos x="237" y="407"/>
                  </a:cxn>
                  <a:cxn ang="0">
                    <a:pos x="249" y="512"/>
                  </a:cxn>
                  <a:cxn ang="0">
                    <a:pos x="253" y="612"/>
                  </a:cxn>
                  <a:cxn ang="0">
                    <a:pos x="250" y="709"/>
                  </a:cxn>
                  <a:cxn ang="0">
                    <a:pos x="249" y="812"/>
                  </a:cxn>
                  <a:cxn ang="0">
                    <a:pos x="237" y="895"/>
                  </a:cxn>
                  <a:cxn ang="0">
                    <a:pos x="225" y="939"/>
                  </a:cxn>
                  <a:cxn ang="0">
                    <a:pos x="208" y="993"/>
                  </a:cxn>
                  <a:cxn ang="0">
                    <a:pos x="188" y="1031"/>
                  </a:cxn>
                  <a:cxn ang="0">
                    <a:pos x="168" y="1070"/>
                  </a:cxn>
                  <a:cxn ang="0">
                    <a:pos x="150" y="1114"/>
                  </a:cxn>
                  <a:cxn ang="0">
                    <a:pos x="122" y="1164"/>
                  </a:cxn>
                  <a:cxn ang="0">
                    <a:pos x="94" y="1224"/>
                  </a:cxn>
                  <a:cxn ang="0">
                    <a:pos x="90" y="1241"/>
                  </a:cxn>
                  <a:cxn ang="0">
                    <a:pos x="73" y="1251"/>
                  </a:cxn>
                </a:cxnLst>
                <a:rect l="0" t="0" r="r" b="b"/>
                <a:pathLst>
                  <a:path w="254" h="1251">
                    <a:moveTo>
                      <a:pt x="73" y="1251"/>
                    </a:moveTo>
                    <a:lnTo>
                      <a:pt x="73" y="1251"/>
                    </a:lnTo>
                    <a:lnTo>
                      <a:pt x="69" y="1251"/>
                    </a:lnTo>
                    <a:lnTo>
                      <a:pt x="66" y="1250"/>
                    </a:lnTo>
                    <a:lnTo>
                      <a:pt x="62" y="1249"/>
                    </a:lnTo>
                    <a:lnTo>
                      <a:pt x="59" y="1246"/>
                    </a:lnTo>
                    <a:lnTo>
                      <a:pt x="59" y="1246"/>
                    </a:lnTo>
                    <a:lnTo>
                      <a:pt x="58" y="1244"/>
                    </a:lnTo>
                    <a:lnTo>
                      <a:pt x="57" y="1241"/>
                    </a:lnTo>
                    <a:lnTo>
                      <a:pt x="56" y="1235"/>
                    </a:lnTo>
                    <a:lnTo>
                      <a:pt x="56" y="1235"/>
                    </a:lnTo>
                    <a:lnTo>
                      <a:pt x="58" y="1224"/>
                    </a:lnTo>
                    <a:lnTo>
                      <a:pt x="61" y="1211"/>
                    </a:lnTo>
                    <a:lnTo>
                      <a:pt x="66" y="1198"/>
                    </a:lnTo>
                    <a:lnTo>
                      <a:pt x="72" y="1183"/>
                    </a:lnTo>
                    <a:lnTo>
                      <a:pt x="80" y="1168"/>
                    </a:lnTo>
                    <a:lnTo>
                      <a:pt x="89" y="1151"/>
                    </a:lnTo>
                    <a:lnTo>
                      <a:pt x="100" y="1134"/>
                    </a:lnTo>
                    <a:lnTo>
                      <a:pt x="111" y="1115"/>
                    </a:lnTo>
                    <a:lnTo>
                      <a:pt x="111" y="1115"/>
                    </a:lnTo>
                    <a:lnTo>
                      <a:pt x="117" y="1105"/>
                    </a:lnTo>
                    <a:lnTo>
                      <a:pt x="121" y="1095"/>
                    </a:lnTo>
                    <a:lnTo>
                      <a:pt x="129" y="1073"/>
                    </a:lnTo>
                    <a:lnTo>
                      <a:pt x="129" y="1073"/>
                    </a:lnTo>
                    <a:lnTo>
                      <a:pt x="135" y="1056"/>
                    </a:lnTo>
                    <a:lnTo>
                      <a:pt x="138" y="1049"/>
                    </a:lnTo>
                    <a:lnTo>
                      <a:pt x="141" y="1041"/>
                    </a:lnTo>
                    <a:lnTo>
                      <a:pt x="141" y="1041"/>
                    </a:lnTo>
                    <a:lnTo>
                      <a:pt x="151" y="1022"/>
                    </a:lnTo>
                    <a:lnTo>
                      <a:pt x="151" y="1022"/>
                    </a:lnTo>
                    <a:lnTo>
                      <a:pt x="161" y="1007"/>
                    </a:lnTo>
                    <a:lnTo>
                      <a:pt x="168" y="991"/>
                    </a:lnTo>
                    <a:lnTo>
                      <a:pt x="175" y="976"/>
                    </a:lnTo>
                    <a:lnTo>
                      <a:pt x="180" y="959"/>
                    </a:lnTo>
                    <a:lnTo>
                      <a:pt x="180" y="959"/>
                    </a:lnTo>
                    <a:lnTo>
                      <a:pt x="192" y="918"/>
                    </a:lnTo>
                    <a:lnTo>
                      <a:pt x="192" y="918"/>
                    </a:lnTo>
                    <a:lnTo>
                      <a:pt x="200" y="887"/>
                    </a:lnTo>
                    <a:lnTo>
                      <a:pt x="207" y="855"/>
                    </a:lnTo>
                    <a:lnTo>
                      <a:pt x="210" y="838"/>
                    </a:lnTo>
                    <a:lnTo>
                      <a:pt x="212" y="823"/>
                    </a:lnTo>
                    <a:lnTo>
                      <a:pt x="214" y="806"/>
                    </a:lnTo>
                    <a:lnTo>
                      <a:pt x="214" y="789"/>
                    </a:lnTo>
                    <a:lnTo>
                      <a:pt x="214" y="595"/>
                    </a:lnTo>
                    <a:lnTo>
                      <a:pt x="214" y="595"/>
                    </a:lnTo>
                    <a:lnTo>
                      <a:pt x="214" y="569"/>
                    </a:lnTo>
                    <a:lnTo>
                      <a:pt x="212" y="543"/>
                    </a:lnTo>
                    <a:lnTo>
                      <a:pt x="208" y="491"/>
                    </a:lnTo>
                    <a:lnTo>
                      <a:pt x="208" y="491"/>
                    </a:lnTo>
                    <a:lnTo>
                      <a:pt x="204" y="454"/>
                    </a:lnTo>
                    <a:lnTo>
                      <a:pt x="202" y="417"/>
                    </a:lnTo>
                    <a:lnTo>
                      <a:pt x="202" y="417"/>
                    </a:lnTo>
                    <a:lnTo>
                      <a:pt x="200" y="404"/>
                    </a:lnTo>
                    <a:lnTo>
                      <a:pt x="197" y="391"/>
                    </a:lnTo>
                    <a:lnTo>
                      <a:pt x="193" y="380"/>
                    </a:lnTo>
                    <a:lnTo>
                      <a:pt x="188" y="367"/>
                    </a:lnTo>
                    <a:lnTo>
                      <a:pt x="188" y="367"/>
                    </a:lnTo>
                    <a:lnTo>
                      <a:pt x="182" y="354"/>
                    </a:lnTo>
                    <a:lnTo>
                      <a:pt x="178" y="340"/>
                    </a:lnTo>
                    <a:lnTo>
                      <a:pt x="177" y="333"/>
                    </a:lnTo>
                    <a:lnTo>
                      <a:pt x="177" y="333"/>
                    </a:lnTo>
                    <a:lnTo>
                      <a:pt x="167" y="294"/>
                    </a:lnTo>
                    <a:lnTo>
                      <a:pt x="155" y="256"/>
                    </a:lnTo>
                    <a:lnTo>
                      <a:pt x="155" y="256"/>
                    </a:lnTo>
                    <a:lnTo>
                      <a:pt x="147" y="234"/>
                    </a:lnTo>
                    <a:lnTo>
                      <a:pt x="138" y="212"/>
                    </a:lnTo>
                    <a:lnTo>
                      <a:pt x="126" y="192"/>
                    </a:lnTo>
                    <a:lnTo>
                      <a:pt x="115" y="170"/>
                    </a:lnTo>
                    <a:lnTo>
                      <a:pt x="115" y="170"/>
                    </a:lnTo>
                    <a:lnTo>
                      <a:pt x="103" y="148"/>
                    </a:lnTo>
                    <a:lnTo>
                      <a:pt x="92" y="127"/>
                    </a:lnTo>
                    <a:lnTo>
                      <a:pt x="92" y="127"/>
                    </a:lnTo>
                    <a:lnTo>
                      <a:pt x="87" y="118"/>
                    </a:lnTo>
                    <a:lnTo>
                      <a:pt x="82" y="111"/>
                    </a:lnTo>
                    <a:lnTo>
                      <a:pt x="70" y="97"/>
                    </a:lnTo>
                    <a:lnTo>
                      <a:pt x="70" y="97"/>
                    </a:lnTo>
                    <a:lnTo>
                      <a:pt x="60" y="86"/>
                    </a:lnTo>
                    <a:lnTo>
                      <a:pt x="52" y="75"/>
                    </a:lnTo>
                    <a:lnTo>
                      <a:pt x="52" y="75"/>
                    </a:lnTo>
                    <a:lnTo>
                      <a:pt x="49" y="68"/>
                    </a:lnTo>
                    <a:lnTo>
                      <a:pt x="46" y="62"/>
                    </a:lnTo>
                    <a:lnTo>
                      <a:pt x="46" y="62"/>
                    </a:lnTo>
                    <a:lnTo>
                      <a:pt x="42" y="52"/>
                    </a:lnTo>
                    <a:lnTo>
                      <a:pt x="40" y="49"/>
                    </a:lnTo>
                    <a:lnTo>
                      <a:pt x="37" y="45"/>
                    </a:lnTo>
                    <a:lnTo>
                      <a:pt x="32" y="42"/>
                    </a:lnTo>
                    <a:lnTo>
                      <a:pt x="27" y="39"/>
                    </a:lnTo>
                    <a:lnTo>
                      <a:pt x="21" y="37"/>
                    </a:lnTo>
                    <a:lnTo>
                      <a:pt x="13" y="34"/>
                    </a:lnTo>
                    <a:lnTo>
                      <a:pt x="13" y="34"/>
                    </a:lnTo>
                    <a:lnTo>
                      <a:pt x="9" y="33"/>
                    </a:lnTo>
                    <a:lnTo>
                      <a:pt x="7" y="31"/>
                    </a:lnTo>
                    <a:lnTo>
                      <a:pt x="4" y="29"/>
                    </a:lnTo>
                    <a:lnTo>
                      <a:pt x="3" y="27"/>
                    </a:lnTo>
                    <a:lnTo>
                      <a:pt x="0" y="20"/>
                    </a:lnTo>
                    <a:lnTo>
                      <a:pt x="0" y="15"/>
                    </a:lnTo>
                    <a:lnTo>
                      <a:pt x="0" y="15"/>
                    </a:lnTo>
                    <a:lnTo>
                      <a:pt x="2" y="10"/>
                    </a:lnTo>
                    <a:lnTo>
                      <a:pt x="6" y="5"/>
                    </a:lnTo>
                    <a:lnTo>
                      <a:pt x="8" y="3"/>
                    </a:lnTo>
                    <a:lnTo>
                      <a:pt x="10" y="1"/>
                    </a:lnTo>
                    <a:lnTo>
                      <a:pt x="13" y="0"/>
                    </a:lnTo>
                    <a:lnTo>
                      <a:pt x="17" y="0"/>
                    </a:lnTo>
                    <a:lnTo>
                      <a:pt x="17" y="0"/>
                    </a:lnTo>
                    <a:lnTo>
                      <a:pt x="22" y="1"/>
                    </a:lnTo>
                    <a:lnTo>
                      <a:pt x="22" y="1"/>
                    </a:lnTo>
                    <a:lnTo>
                      <a:pt x="36" y="5"/>
                    </a:lnTo>
                    <a:lnTo>
                      <a:pt x="47" y="11"/>
                    </a:lnTo>
                    <a:lnTo>
                      <a:pt x="57" y="19"/>
                    </a:lnTo>
                    <a:lnTo>
                      <a:pt x="69" y="30"/>
                    </a:lnTo>
                    <a:lnTo>
                      <a:pt x="69" y="30"/>
                    </a:lnTo>
                    <a:lnTo>
                      <a:pt x="71" y="33"/>
                    </a:lnTo>
                    <a:lnTo>
                      <a:pt x="74" y="37"/>
                    </a:lnTo>
                    <a:lnTo>
                      <a:pt x="78" y="44"/>
                    </a:lnTo>
                    <a:lnTo>
                      <a:pt x="78" y="44"/>
                    </a:lnTo>
                    <a:lnTo>
                      <a:pt x="82" y="52"/>
                    </a:lnTo>
                    <a:lnTo>
                      <a:pt x="84" y="57"/>
                    </a:lnTo>
                    <a:lnTo>
                      <a:pt x="87" y="61"/>
                    </a:lnTo>
                    <a:lnTo>
                      <a:pt x="87" y="61"/>
                    </a:lnTo>
                    <a:lnTo>
                      <a:pt x="98" y="71"/>
                    </a:lnTo>
                    <a:lnTo>
                      <a:pt x="107" y="83"/>
                    </a:lnTo>
                    <a:lnTo>
                      <a:pt x="114" y="95"/>
                    </a:lnTo>
                    <a:lnTo>
                      <a:pt x="121" y="107"/>
                    </a:lnTo>
                    <a:lnTo>
                      <a:pt x="135" y="132"/>
                    </a:lnTo>
                    <a:lnTo>
                      <a:pt x="146" y="158"/>
                    </a:lnTo>
                    <a:lnTo>
                      <a:pt x="146" y="158"/>
                    </a:lnTo>
                    <a:lnTo>
                      <a:pt x="156" y="180"/>
                    </a:lnTo>
                    <a:lnTo>
                      <a:pt x="156" y="180"/>
                    </a:lnTo>
                    <a:lnTo>
                      <a:pt x="164" y="194"/>
                    </a:lnTo>
                    <a:lnTo>
                      <a:pt x="171" y="206"/>
                    </a:lnTo>
                    <a:lnTo>
                      <a:pt x="171" y="206"/>
                    </a:lnTo>
                    <a:lnTo>
                      <a:pt x="182" y="226"/>
                    </a:lnTo>
                    <a:lnTo>
                      <a:pt x="186" y="236"/>
                    </a:lnTo>
                    <a:lnTo>
                      <a:pt x="191" y="247"/>
                    </a:lnTo>
                    <a:lnTo>
                      <a:pt x="191" y="247"/>
                    </a:lnTo>
                    <a:lnTo>
                      <a:pt x="204" y="297"/>
                    </a:lnTo>
                    <a:lnTo>
                      <a:pt x="215" y="342"/>
                    </a:lnTo>
                    <a:lnTo>
                      <a:pt x="215" y="342"/>
                    </a:lnTo>
                    <a:lnTo>
                      <a:pt x="220" y="355"/>
                    </a:lnTo>
                    <a:lnTo>
                      <a:pt x="226" y="368"/>
                    </a:lnTo>
                    <a:lnTo>
                      <a:pt x="226" y="368"/>
                    </a:lnTo>
                    <a:lnTo>
                      <a:pt x="233" y="388"/>
                    </a:lnTo>
                    <a:lnTo>
                      <a:pt x="235" y="397"/>
                    </a:lnTo>
                    <a:lnTo>
                      <a:pt x="237" y="407"/>
                    </a:lnTo>
                    <a:lnTo>
                      <a:pt x="237" y="407"/>
                    </a:lnTo>
                    <a:lnTo>
                      <a:pt x="244" y="466"/>
                    </a:lnTo>
                    <a:lnTo>
                      <a:pt x="244" y="466"/>
                    </a:lnTo>
                    <a:lnTo>
                      <a:pt x="249" y="512"/>
                    </a:lnTo>
                    <a:lnTo>
                      <a:pt x="249" y="512"/>
                    </a:lnTo>
                    <a:lnTo>
                      <a:pt x="253" y="545"/>
                    </a:lnTo>
                    <a:lnTo>
                      <a:pt x="254" y="579"/>
                    </a:lnTo>
                    <a:lnTo>
                      <a:pt x="253" y="612"/>
                    </a:lnTo>
                    <a:lnTo>
                      <a:pt x="251" y="646"/>
                    </a:lnTo>
                    <a:lnTo>
                      <a:pt x="251" y="646"/>
                    </a:lnTo>
                    <a:lnTo>
                      <a:pt x="250" y="677"/>
                    </a:lnTo>
                    <a:lnTo>
                      <a:pt x="250" y="709"/>
                    </a:lnTo>
                    <a:lnTo>
                      <a:pt x="250" y="727"/>
                    </a:lnTo>
                    <a:lnTo>
                      <a:pt x="250" y="727"/>
                    </a:lnTo>
                    <a:lnTo>
                      <a:pt x="250" y="770"/>
                    </a:lnTo>
                    <a:lnTo>
                      <a:pt x="249" y="812"/>
                    </a:lnTo>
                    <a:lnTo>
                      <a:pt x="247" y="832"/>
                    </a:lnTo>
                    <a:lnTo>
                      <a:pt x="245" y="853"/>
                    </a:lnTo>
                    <a:lnTo>
                      <a:pt x="241" y="875"/>
                    </a:lnTo>
                    <a:lnTo>
                      <a:pt x="237" y="895"/>
                    </a:lnTo>
                    <a:lnTo>
                      <a:pt x="237" y="895"/>
                    </a:lnTo>
                    <a:lnTo>
                      <a:pt x="231" y="917"/>
                    </a:lnTo>
                    <a:lnTo>
                      <a:pt x="225" y="939"/>
                    </a:lnTo>
                    <a:lnTo>
                      <a:pt x="225" y="939"/>
                    </a:lnTo>
                    <a:lnTo>
                      <a:pt x="217" y="959"/>
                    </a:lnTo>
                    <a:lnTo>
                      <a:pt x="212" y="981"/>
                    </a:lnTo>
                    <a:lnTo>
                      <a:pt x="212" y="981"/>
                    </a:lnTo>
                    <a:lnTo>
                      <a:pt x="208" y="993"/>
                    </a:lnTo>
                    <a:lnTo>
                      <a:pt x="202" y="1006"/>
                    </a:lnTo>
                    <a:lnTo>
                      <a:pt x="196" y="1018"/>
                    </a:lnTo>
                    <a:lnTo>
                      <a:pt x="188" y="1031"/>
                    </a:lnTo>
                    <a:lnTo>
                      <a:pt x="188" y="1031"/>
                    </a:lnTo>
                    <a:lnTo>
                      <a:pt x="177" y="1050"/>
                    </a:lnTo>
                    <a:lnTo>
                      <a:pt x="173" y="1059"/>
                    </a:lnTo>
                    <a:lnTo>
                      <a:pt x="168" y="1070"/>
                    </a:lnTo>
                    <a:lnTo>
                      <a:pt x="168" y="1070"/>
                    </a:lnTo>
                    <a:lnTo>
                      <a:pt x="164" y="1082"/>
                    </a:lnTo>
                    <a:lnTo>
                      <a:pt x="164" y="1082"/>
                    </a:lnTo>
                    <a:lnTo>
                      <a:pt x="157" y="1099"/>
                    </a:lnTo>
                    <a:lnTo>
                      <a:pt x="150" y="1114"/>
                    </a:lnTo>
                    <a:lnTo>
                      <a:pt x="143" y="1130"/>
                    </a:lnTo>
                    <a:lnTo>
                      <a:pt x="135" y="1144"/>
                    </a:lnTo>
                    <a:lnTo>
                      <a:pt x="135" y="1144"/>
                    </a:lnTo>
                    <a:lnTo>
                      <a:pt x="122" y="1164"/>
                    </a:lnTo>
                    <a:lnTo>
                      <a:pt x="109" y="1188"/>
                    </a:lnTo>
                    <a:lnTo>
                      <a:pt x="103" y="1201"/>
                    </a:lnTo>
                    <a:lnTo>
                      <a:pt x="98" y="1213"/>
                    </a:lnTo>
                    <a:lnTo>
                      <a:pt x="94" y="1224"/>
                    </a:lnTo>
                    <a:lnTo>
                      <a:pt x="92" y="1234"/>
                    </a:lnTo>
                    <a:lnTo>
                      <a:pt x="92" y="1234"/>
                    </a:lnTo>
                    <a:lnTo>
                      <a:pt x="91" y="1238"/>
                    </a:lnTo>
                    <a:lnTo>
                      <a:pt x="90" y="1241"/>
                    </a:lnTo>
                    <a:lnTo>
                      <a:pt x="88" y="1244"/>
                    </a:lnTo>
                    <a:lnTo>
                      <a:pt x="85" y="1246"/>
                    </a:lnTo>
                    <a:lnTo>
                      <a:pt x="79" y="1250"/>
                    </a:lnTo>
                    <a:lnTo>
                      <a:pt x="73" y="1251"/>
                    </a:lnTo>
                    <a:lnTo>
                      <a:pt x="73" y="1251"/>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8" name="chenying0907 415"/>
              <p:cNvSpPr/>
              <p:nvPr/>
            </p:nvSpPr>
            <p:spPr bwMode="auto">
              <a:xfrm>
                <a:off x="5618163" y="3146425"/>
                <a:ext cx="193675" cy="657225"/>
              </a:xfrm>
              <a:custGeom>
                <a:avLst/>
                <a:gdLst/>
                <a:ahLst/>
                <a:cxnLst>
                  <a:cxn ang="0">
                    <a:pos x="29" y="1241"/>
                  </a:cxn>
                  <a:cxn ang="0">
                    <a:pos x="21" y="1231"/>
                  </a:cxn>
                  <a:cxn ang="0">
                    <a:pos x="22" y="1216"/>
                  </a:cxn>
                  <a:cxn ang="0">
                    <a:pos x="37" y="1201"/>
                  </a:cxn>
                  <a:cxn ang="0">
                    <a:pos x="66" y="1186"/>
                  </a:cxn>
                  <a:cxn ang="0">
                    <a:pos x="125" y="1154"/>
                  </a:cxn>
                  <a:cxn ang="0">
                    <a:pos x="154" y="1122"/>
                  </a:cxn>
                  <a:cxn ang="0">
                    <a:pos x="200" y="1069"/>
                  </a:cxn>
                  <a:cxn ang="0">
                    <a:pos x="251" y="1009"/>
                  </a:cxn>
                  <a:cxn ang="0">
                    <a:pos x="273" y="965"/>
                  </a:cxn>
                  <a:cxn ang="0">
                    <a:pos x="314" y="827"/>
                  </a:cxn>
                  <a:cxn ang="0">
                    <a:pos x="325" y="757"/>
                  </a:cxn>
                  <a:cxn ang="0">
                    <a:pos x="330" y="644"/>
                  </a:cxn>
                  <a:cxn ang="0">
                    <a:pos x="324" y="570"/>
                  </a:cxn>
                  <a:cxn ang="0">
                    <a:pos x="305" y="434"/>
                  </a:cxn>
                  <a:cxn ang="0">
                    <a:pos x="288" y="354"/>
                  </a:cxn>
                  <a:cxn ang="0">
                    <a:pos x="257" y="277"/>
                  </a:cxn>
                  <a:cxn ang="0">
                    <a:pos x="238" y="239"/>
                  </a:cxn>
                  <a:cxn ang="0">
                    <a:pos x="207" y="198"/>
                  </a:cxn>
                  <a:cxn ang="0">
                    <a:pos x="187" y="173"/>
                  </a:cxn>
                  <a:cxn ang="0">
                    <a:pos x="167" y="148"/>
                  </a:cxn>
                  <a:cxn ang="0">
                    <a:pos x="132" y="123"/>
                  </a:cxn>
                  <a:cxn ang="0">
                    <a:pos x="63" y="65"/>
                  </a:cxn>
                  <a:cxn ang="0">
                    <a:pos x="13" y="39"/>
                  </a:cxn>
                  <a:cxn ang="0">
                    <a:pos x="1" y="27"/>
                  </a:cxn>
                  <a:cxn ang="0">
                    <a:pos x="1" y="13"/>
                  </a:cxn>
                  <a:cxn ang="0">
                    <a:pos x="8" y="2"/>
                  </a:cxn>
                  <a:cxn ang="0">
                    <a:pos x="23" y="1"/>
                  </a:cxn>
                  <a:cxn ang="0">
                    <a:pos x="34" y="9"/>
                  </a:cxn>
                  <a:cxn ang="0">
                    <a:pos x="64" y="23"/>
                  </a:cxn>
                  <a:cxn ang="0">
                    <a:pos x="139" y="80"/>
                  </a:cxn>
                  <a:cxn ang="0">
                    <a:pos x="178" y="111"/>
                  </a:cxn>
                  <a:cxn ang="0">
                    <a:pos x="234" y="172"/>
                  </a:cxn>
                  <a:cxn ang="0">
                    <a:pos x="281" y="244"/>
                  </a:cxn>
                  <a:cxn ang="0">
                    <a:pos x="313" y="317"/>
                  </a:cxn>
                  <a:cxn ang="0">
                    <a:pos x="342" y="432"/>
                  </a:cxn>
                  <a:cxn ang="0">
                    <a:pos x="356" y="550"/>
                  </a:cxn>
                  <a:cxn ang="0">
                    <a:pos x="366" y="650"/>
                  </a:cxn>
                  <a:cxn ang="0">
                    <a:pos x="364" y="730"/>
                  </a:cxn>
                  <a:cxn ang="0">
                    <a:pos x="361" y="791"/>
                  </a:cxn>
                  <a:cxn ang="0">
                    <a:pos x="348" y="839"/>
                  </a:cxn>
                  <a:cxn ang="0">
                    <a:pos x="325" y="927"/>
                  </a:cxn>
                  <a:cxn ang="0">
                    <a:pos x="304" y="984"/>
                  </a:cxn>
                  <a:cxn ang="0">
                    <a:pos x="258" y="1059"/>
                  </a:cxn>
                  <a:cxn ang="0">
                    <a:pos x="192" y="1135"/>
                  </a:cxn>
                  <a:cxn ang="0">
                    <a:pos x="170" y="1160"/>
                  </a:cxn>
                  <a:cxn ang="0">
                    <a:pos x="132" y="1196"/>
                  </a:cxn>
                  <a:cxn ang="0">
                    <a:pos x="104" y="1207"/>
                  </a:cxn>
                  <a:cxn ang="0">
                    <a:pos x="65" y="1224"/>
                  </a:cxn>
                  <a:cxn ang="0">
                    <a:pos x="53" y="1235"/>
                  </a:cxn>
                  <a:cxn ang="0">
                    <a:pos x="39" y="1244"/>
                  </a:cxn>
                </a:cxnLst>
                <a:rect l="0" t="0" r="r" b="b"/>
                <a:pathLst>
                  <a:path w="366" h="1244">
                    <a:moveTo>
                      <a:pt x="39" y="1244"/>
                    </a:moveTo>
                    <a:lnTo>
                      <a:pt x="39" y="1244"/>
                    </a:lnTo>
                    <a:lnTo>
                      <a:pt x="34" y="1243"/>
                    </a:lnTo>
                    <a:lnTo>
                      <a:pt x="29" y="1241"/>
                    </a:lnTo>
                    <a:lnTo>
                      <a:pt x="25" y="1238"/>
                    </a:lnTo>
                    <a:lnTo>
                      <a:pt x="22" y="1234"/>
                    </a:lnTo>
                    <a:lnTo>
                      <a:pt x="22" y="1234"/>
                    </a:lnTo>
                    <a:lnTo>
                      <a:pt x="21" y="1231"/>
                    </a:lnTo>
                    <a:lnTo>
                      <a:pt x="20" y="1227"/>
                    </a:lnTo>
                    <a:lnTo>
                      <a:pt x="20" y="1222"/>
                    </a:lnTo>
                    <a:lnTo>
                      <a:pt x="22" y="1216"/>
                    </a:lnTo>
                    <a:lnTo>
                      <a:pt x="22" y="1216"/>
                    </a:lnTo>
                    <a:lnTo>
                      <a:pt x="25" y="1211"/>
                    </a:lnTo>
                    <a:lnTo>
                      <a:pt x="29" y="1207"/>
                    </a:lnTo>
                    <a:lnTo>
                      <a:pt x="33" y="1204"/>
                    </a:lnTo>
                    <a:lnTo>
                      <a:pt x="37" y="1201"/>
                    </a:lnTo>
                    <a:lnTo>
                      <a:pt x="48" y="1195"/>
                    </a:lnTo>
                    <a:lnTo>
                      <a:pt x="59" y="1190"/>
                    </a:lnTo>
                    <a:lnTo>
                      <a:pt x="66" y="1186"/>
                    </a:lnTo>
                    <a:lnTo>
                      <a:pt x="66" y="1186"/>
                    </a:lnTo>
                    <a:lnTo>
                      <a:pt x="91" y="1175"/>
                    </a:lnTo>
                    <a:lnTo>
                      <a:pt x="103" y="1169"/>
                    </a:lnTo>
                    <a:lnTo>
                      <a:pt x="115" y="1162"/>
                    </a:lnTo>
                    <a:lnTo>
                      <a:pt x="125" y="1154"/>
                    </a:lnTo>
                    <a:lnTo>
                      <a:pt x="135" y="1145"/>
                    </a:lnTo>
                    <a:lnTo>
                      <a:pt x="145" y="1135"/>
                    </a:lnTo>
                    <a:lnTo>
                      <a:pt x="154" y="1122"/>
                    </a:lnTo>
                    <a:lnTo>
                      <a:pt x="154" y="1122"/>
                    </a:lnTo>
                    <a:lnTo>
                      <a:pt x="165" y="1108"/>
                    </a:lnTo>
                    <a:lnTo>
                      <a:pt x="177" y="1095"/>
                    </a:lnTo>
                    <a:lnTo>
                      <a:pt x="200" y="1069"/>
                    </a:lnTo>
                    <a:lnTo>
                      <a:pt x="200" y="1069"/>
                    </a:lnTo>
                    <a:lnTo>
                      <a:pt x="218" y="1050"/>
                    </a:lnTo>
                    <a:lnTo>
                      <a:pt x="236" y="1030"/>
                    </a:lnTo>
                    <a:lnTo>
                      <a:pt x="244" y="1020"/>
                    </a:lnTo>
                    <a:lnTo>
                      <a:pt x="251" y="1009"/>
                    </a:lnTo>
                    <a:lnTo>
                      <a:pt x="258" y="997"/>
                    </a:lnTo>
                    <a:lnTo>
                      <a:pt x="263" y="985"/>
                    </a:lnTo>
                    <a:lnTo>
                      <a:pt x="263" y="985"/>
                    </a:lnTo>
                    <a:lnTo>
                      <a:pt x="273" y="965"/>
                    </a:lnTo>
                    <a:lnTo>
                      <a:pt x="280" y="946"/>
                    </a:lnTo>
                    <a:lnTo>
                      <a:pt x="293" y="905"/>
                    </a:lnTo>
                    <a:lnTo>
                      <a:pt x="305" y="866"/>
                    </a:lnTo>
                    <a:lnTo>
                      <a:pt x="314" y="827"/>
                    </a:lnTo>
                    <a:lnTo>
                      <a:pt x="314" y="827"/>
                    </a:lnTo>
                    <a:lnTo>
                      <a:pt x="319" y="804"/>
                    </a:lnTo>
                    <a:lnTo>
                      <a:pt x="323" y="780"/>
                    </a:lnTo>
                    <a:lnTo>
                      <a:pt x="325" y="757"/>
                    </a:lnTo>
                    <a:lnTo>
                      <a:pt x="327" y="734"/>
                    </a:lnTo>
                    <a:lnTo>
                      <a:pt x="330" y="711"/>
                    </a:lnTo>
                    <a:lnTo>
                      <a:pt x="330" y="689"/>
                    </a:lnTo>
                    <a:lnTo>
                      <a:pt x="330" y="644"/>
                    </a:lnTo>
                    <a:lnTo>
                      <a:pt x="330" y="644"/>
                    </a:lnTo>
                    <a:lnTo>
                      <a:pt x="328" y="619"/>
                    </a:lnTo>
                    <a:lnTo>
                      <a:pt x="327" y="595"/>
                    </a:lnTo>
                    <a:lnTo>
                      <a:pt x="324" y="570"/>
                    </a:lnTo>
                    <a:lnTo>
                      <a:pt x="322" y="545"/>
                    </a:lnTo>
                    <a:lnTo>
                      <a:pt x="315" y="496"/>
                    </a:lnTo>
                    <a:lnTo>
                      <a:pt x="307" y="447"/>
                    </a:lnTo>
                    <a:lnTo>
                      <a:pt x="305" y="434"/>
                    </a:lnTo>
                    <a:lnTo>
                      <a:pt x="305" y="434"/>
                    </a:lnTo>
                    <a:lnTo>
                      <a:pt x="298" y="394"/>
                    </a:lnTo>
                    <a:lnTo>
                      <a:pt x="293" y="374"/>
                    </a:lnTo>
                    <a:lnTo>
                      <a:pt x="288" y="354"/>
                    </a:lnTo>
                    <a:lnTo>
                      <a:pt x="282" y="333"/>
                    </a:lnTo>
                    <a:lnTo>
                      <a:pt x="275" y="314"/>
                    </a:lnTo>
                    <a:lnTo>
                      <a:pt x="267" y="295"/>
                    </a:lnTo>
                    <a:lnTo>
                      <a:pt x="257" y="277"/>
                    </a:lnTo>
                    <a:lnTo>
                      <a:pt x="257" y="277"/>
                    </a:lnTo>
                    <a:lnTo>
                      <a:pt x="246" y="256"/>
                    </a:lnTo>
                    <a:lnTo>
                      <a:pt x="246" y="256"/>
                    </a:lnTo>
                    <a:lnTo>
                      <a:pt x="238" y="239"/>
                    </a:lnTo>
                    <a:lnTo>
                      <a:pt x="229" y="224"/>
                    </a:lnTo>
                    <a:lnTo>
                      <a:pt x="219" y="210"/>
                    </a:lnTo>
                    <a:lnTo>
                      <a:pt x="213" y="203"/>
                    </a:lnTo>
                    <a:lnTo>
                      <a:pt x="207" y="198"/>
                    </a:lnTo>
                    <a:lnTo>
                      <a:pt x="207" y="198"/>
                    </a:lnTo>
                    <a:lnTo>
                      <a:pt x="201" y="193"/>
                    </a:lnTo>
                    <a:lnTo>
                      <a:pt x="196" y="187"/>
                    </a:lnTo>
                    <a:lnTo>
                      <a:pt x="187" y="173"/>
                    </a:lnTo>
                    <a:lnTo>
                      <a:pt x="187" y="173"/>
                    </a:lnTo>
                    <a:lnTo>
                      <a:pt x="181" y="165"/>
                    </a:lnTo>
                    <a:lnTo>
                      <a:pt x="175" y="157"/>
                    </a:lnTo>
                    <a:lnTo>
                      <a:pt x="167" y="148"/>
                    </a:lnTo>
                    <a:lnTo>
                      <a:pt x="160" y="143"/>
                    </a:lnTo>
                    <a:lnTo>
                      <a:pt x="160" y="143"/>
                    </a:lnTo>
                    <a:lnTo>
                      <a:pt x="146" y="133"/>
                    </a:lnTo>
                    <a:lnTo>
                      <a:pt x="132" y="123"/>
                    </a:lnTo>
                    <a:lnTo>
                      <a:pt x="105" y="100"/>
                    </a:lnTo>
                    <a:lnTo>
                      <a:pt x="105" y="100"/>
                    </a:lnTo>
                    <a:lnTo>
                      <a:pt x="85" y="82"/>
                    </a:lnTo>
                    <a:lnTo>
                      <a:pt x="63" y="65"/>
                    </a:lnTo>
                    <a:lnTo>
                      <a:pt x="52" y="57"/>
                    </a:lnTo>
                    <a:lnTo>
                      <a:pt x="39" y="50"/>
                    </a:lnTo>
                    <a:lnTo>
                      <a:pt x="27" y="44"/>
                    </a:lnTo>
                    <a:lnTo>
                      <a:pt x="13" y="39"/>
                    </a:lnTo>
                    <a:lnTo>
                      <a:pt x="13" y="39"/>
                    </a:lnTo>
                    <a:lnTo>
                      <a:pt x="8" y="37"/>
                    </a:lnTo>
                    <a:lnTo>
                      <a:pt x="4" y="33"/>
                    </a:lnTo>
                    <a:lnTo>
                      <a:pt x="1" y="27"/>
                    </a:lnTo>
                    <a:lnTo>
                      <a:pt x="0" y="21"/>
                    </a:lnTo>
                    <a:lnTo>
                      <a:pt x="0" y="17"/>
                    </a:lnTo>
                    <a:lnTo>
                      <a:pt x="0" y="17"/>
                    </a:lnTo>
                    <a:lnTo>
                      <a:pt x="1" y="13"/>
                    </a:lnTo>
                    <a:lnTo>
                      <a:pt x="2" y="9"/>
                    </a:lnTo>
                    <a:lnTo>
                      <a:pt x="4" y="6"/>
                    </a:lnTo>
                    <a:lnTo>
                      <a:pt x="6" y="4"/>
                    </a:lnTo>
                    <a:lnTo>
                      <a:pt x="8" y="2"/>
                    </a:lnTo>
                    <a:lnTo>
                      <a:pt x="11" y="1"/>
                    </a:lnTo>
                    <a:lnTo>
                      <a:pt x="19" y="0"/>
                    </a:lnTo>
                    <a:lnTo>
                      <a:pt x="19" y="0"/>
                    </a:lnTo>
                    <a:lnTo>
                      <a:pt x="23" y="1"/>
                    </a:lnTo>
                    <a:lnTo>
                      <a:pt x="27" y="2"/>
                    </a:lnTo>
                    <a:lnTo>
                      <a:pt x="31" y="4"/>
                    </a:lnTo>
                    <a:lnTo>
                      <a:pt x="33" y="7"/>
                    </a:lnTo>
                    <a:lnTo>
                      <a:pt x="34" y="9"/>
                    </a:lnTo>
                    <a:lnTo>
                      <a:pt x="36" y="9"/>
                    </a:lnTo>
                    <a:lnTo>
                      <a:pt x="36" y="9"/>
                    </a:lnTo>
                    <a:lnTo>
                      <a:pt x="51" y="15"/>
                    </a:lnTo>
                    <a:lnTo>
                      <a:pt x="64" y="23"/>
                    </a:lnTo>
                    <a:lnTo>
                      <a:pt x="77" y="32"/>
                    </a:lnTo>
                    <a:lnTo>
                      <a:pt x="90" y="40"/>
                    </a:lnTo>
                    <a:lnTo>
                      <a:pt x="115" y="60"/>
                    </a:lnTo>
                    <a:lnTo>
                      <a:pt x="139" y="80"/>
                    </a:lnTo>
                    <a:lnTo>
                      <a:pt x="139" y="80"/>
                    </a:lnTo>
                    <a:lnTo>
                      <a:pt x="158" y="96"/>
                    </a:lnTo>
                    <a:lnTo>
                      <a:pt x="178" y="111"/>
                    </a:lnTo>
                    <a:lnTo>
                      <a:pt x="178" y="111"/>
                    </a:lnTo>
                    <a:lnTo>
                      <a:pt x="193" y="125"/>
                    </a:lnTo>
                    <a:lnTo>
                      <a:pt x="208" y="139"/>
                    </a:lnTo>
                    <a:lnTo>
                      <a:pt x="222" y="156"/>
                    </a:lnTo>
                    <a:lnTo>
                      <a:pt x="234" y="172"/>
                    </a:lnTo>
                    <a:lnTo>
                      <a:pt x="247" y="190"/>
                    </a:lnTo>
                    <a:lnTo>
                      <a:pt x="258" y="208"/>
                    </a:lnTo>
                    <a:lnTo>
                      <a:pt x="281" y="244"/>
                    </a:lnTo>
                    <a:lnTo>
                      <a:pt x="281" y="244"/>
                    </a:lnTo>
                    <a:lnTo>
                      <a:pt x="290" y="262"/>
                    </a:lnTo>
                    <a:lnTo>
                      <a:pt x="299" y="281"/>
                    </a:lnTo>
                    <a:lnTo>
                      <a:pt x="307" y="298"/>
                    </a:lnTo>
                    <a:lnTo>
                      <a:pt x="313" y="317"/>
                    </a:lnTo>
                    <a:lnTo>
                      <a:pt x="319" y="335"/>
                    </a:lnTo>
                    <a:lnTo>
                      <a:pt x="325" y="355"/>
                    </a:lnTo>
                    <a:lnTo>
                      <a:pt x="335" y="393"/>
                    </a:lnTo>
                    <a:lnTo>
                      <a:pt x="342" y="432"/>
                    </a:lnTo>
                    <a:lnTo>
                      <a:pt x="347" y="472"/>
                    </a:lnTo>
                    <a:lnTo>
                      <a:pt x="352" y="511"/>
                    </a:lnTo>
                    <a:lnTo>
                      <a:pt x="356" y="550"/>
                    </a:lnTo>
                    <a:lnTo>
                      <a:pt x="356" y="550"/>
                    </a:lnTo>
                    <a:lnTo>
                      <a:pt x="364" y="615"/>
                    </a:lnTo>
                    <a:lnTo>
                      <a:pt x="364" y="615"/>
                    </a:lnTo>
                    <a:lnTo>
                      <a:pt x="365" y="633"/>
                    </a:lnTo>
                    <a:lnTo>
                      <a:pt x="366" y="650"/>
                    </a:lnTo>
                    <a:lnTo>
                      <a:pt x="365" y="686"/>
                    </a:lnTo>
                    <a:lnTo>
                      <a:pt x="365" y="686"/>
                    </a:lnTo>
                    <a:lnTo>
                      <a:pt x="364" y="723"/>
                    </a:lnTo>
                    <a:lnTo>
                      <a:pt x="364" y="730"/>
                    </a:lnTo>
                    <a:lnTo>
                      <a:pt x="364" y="730"/>
                    </a:lnTo>
                    <a:lnTo>
                      <a:pt x="364" y="751"/>
                    </a:lnTo>
                    <a:lnTo>
                      <a:pt x="363" y="770"/>
                    </a:lnTo>
                    <a:lnTo>
                      <a:pt x="361" y="791"/>
                    </a:lnTo>
                    <a:lnTo>
                      <a:pt x="358" y="800"/>
                    </a:lnTo>
                    <a:lnTo>
                      <a:pt x="355" y="810"/>
                    </a:lnTo>
                    <a:lnTo>
                      <a:pt x="355" y="810"/>
                    </a:lnTo>
                    <a:lnTo>
                      <a:pt x="348" y="839"/>
                    </a:lnTo>
                    <a:lnTo>
                      <a:pt x="341" y="868"/>
                    </a:lnTo>
                    <a:lnTo>
                      <a:pt x="341" y="868"/>
                    </a:lnTo>
                    <a:lnTo>
                      <a:pt x="334" y="897"/>
                    </a:lnTo>
                    <a:lnTo>
                      <a:pt x="325" y="927"/>
                    </a:lnTo>
                    <a:lnTo>
                      <a:pt x="316" y="956"/>
                    </a:lnTo>
                    <a:lnTo>
                      <a:pt x="310" y="971"/>
                    </a:lnTo>
                    <a:lnTo>
                      <a:pt x="304" y="984"/>
                    </a:lnTo>
                    <a:lnTo>
                      <a:pt x="304" y="984"/>
                    </a:lnTo>
                    <a:lnTo>
                      <a:pt x="294" y="1004"/>
                    </a:lnTo>
                    <a:lnTo>
                      <a:pt x="283" y="1022"/>
                    </a:lnTo>
                    <a:lnTo>
                      <a:pt x="271" y="1041"/>
                    </a:lnTo>
                    <a:lnTo>
                      <a:pt x="258" y="1059"/>
                    </a:lnTo>
                    <a:lnTo>
                      <a:pt x="244" y="1078"/>
                    </a:lnTo>
                    <a:lnTo>
                      <a:pt x="228" y="1097"/>
                    </a:lnTo>
                    <a:lnTo>
                      <a:pt x="211" y="1115"/>
                    </a:lnTo>
                    <a:lnTo>
                      <a:pt x="192" y="1135"/>
                    </a:lnTo>
                    <a:lnTo>
                      <a:pt x="192" y="1135"/>
                    </a:lnTo>
                    <a:lnTo>
                      <a:pt x="181" y="1147"/>
                    </a:lnTo>
                    <a:lnTo>
                      <a:pt x="170" y="1160"/>
                    </a:lnTo>
                    <a:lnTo>
                      <a:pt x="170" y="1160"/>
                    </a:lnTo>
                    <a:lnTo>
                      <a:pt x="161" y="1171"/>
                    </a:lnTo>
                    <a:lnTo>
                      <a:pt x="151" y="1181"/>
                    </a:lnTo>
                    <a:lnTo>
                      <a:pt x="139" y="1191"/>
                    </a:lnTo>
                    <a:lnTo>
                      <a:pt x="132" y="1196"/>
                    </a:lnTo>
                    <a:lnTo>
                      <a:pt x="124" y="1200"/>
                    </a:lnTo>
                    <a:lnTo>
                      <a:pt x="124" y="1200"/>
                    </a:lnTo>
                    <a:lnTo>
                      <a:pt x="116" y="1203"/>
                    </a:lnTo>
                    <a:lnTo>
                      <a:pt x="104" y="1207"/>
                    </a:lnTo>
                    <a:lnTo>
                      <a:pt x="104" y="1207"/>
                    </a:lnTo>
                    <a:lnTo>
                      <a:pt x="87" y="1213"/>
                    </a:lnTo>
                    <a:lnTo>
                      <a:pt x="71" y="1221"/>
                    </a:lnTo>
                    <a:lnTo>
                      <a:pt x="65" y="1224"/>
                    </a:lnTo>
                    <a:lnTo>
                      <a:pt x="60" y="1228"/>
                    </a:lnTo>
                    <a:lnTo>
                      <a:pt x="56" y="1231"/>
                    </a:lnTo>
                    <a:lnTo>
                      <a:pt x="53" y="1235"/>
                    </a:lnTo>
                    <a:lnTo>
                      <a:pt x="53" y="1235"/>
                    </a:lnTo>
                    <a:lnTo>
                      <a:pt x="50" y="1240"/>
                    </a:lnTo>
                    <a:lnTo>
                      <a:pt x="47" y="1242"/>
                    </a:lnTo>
                    <a:lnTo>
                      <a:pt x="42" y="1243"/>
                    </a:lnTo>
                    <a:lnTo>
                      <a:pt x="39" y="1244"/>
                    </a:lnTo>
                    <a:lnTo>
                      <a:pt x="39" y="124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grpSp>
      </p:grpSp>
      <p:grpSp>
        <p:nvGrpSpPr>
          <p:cNvPr id="69" name="chenying0907 68"/>
          <p:cNvGrpSpPr/>
          <p:nvPr/>
        </p:nvGrpSpPr>
        <p:grpSpPr>
          <a:xfrm>
            <a:off x="7983864" y="2671599"/>
            <a:ext cx="1815265" cy="1833549"/>
            <a:chOff x="8033559" y="2959834"/>
            <a:chExt cx="1815265" cy="1833549"/>
          </a:xfrm>
          <a:solidFill>
            <a:srgbClr val="005188"/>
          </a:solidFill>
        </p:grpSpPr>
        <p:sp>
          <p:nvSpPr>
            <p:cNvPr id="70" name="椭圆 31"/>
            <p:cNvSpPr/>
            <p:nvPr/>
          </p:nvSpPr>
          <p:spPr>
            <a:xfrm rot="15654318">
              <a:off x="8024417" y="2968976"/>
              <a:ext cx="1833549" cy="18152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71" name="chenying0907 70"/>
            <p:cNvGrpSpPr/>
            <p:nvPr/>
          </p:nvGrpSpPr>
          <p:grpSpPr>
            <a:xfrm>
              <a:off x="8685982" y="3620965"/>
              <a:ext cx="586619" cy="599465"/>
              <a:chOff x="5268913" y="4124325"/>
              <a:chExt cx="652463" cy="666751"/>
            </a:xfrm>
            <a:grpFill/>
          </p:grpSpPr>
          <p:sp>
            <p:nvSpPr>
              <p:cNvPr id="72"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3"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4"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5"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6"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7"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8"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9"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0"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1"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2"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3"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4"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5"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6"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7"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8"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9"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90"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91"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grpSp>
      </p:grpSp>
      <p:grpSp>
        <p:nvGrpSpPr>
          <p:cNvPr id="92" name="chenying0907 91"/>
          <p:cNvGrpSpPr/>
          <p:nvPr/>
        </p:nvGrpSpPr>
        <p:grpSpPr>
          <a:xfrm>
            <a:off x="3811678" y="2682778"/>
            <a:ext cx="1815265" cy="1833549"/>
            <a:chOff x="3861373" y="2971013"/>
            <a:chExt cx="1815265" cy="1833549"/>
          </a:xfrm>
          <a:solidFill>
            <a:srgbClr val="005188"/>
          </a:solidFill>
        </p:grpSpPr>
        <p:sp>
          <p:nvSpPr>
            <p:cNvPr id="93" name="椭圆 31"/>
            <p:cNvSpPr/>
            <p:nvPr/>
          </p:nvSpPr>
          <p:spPr>
            <a:xfrm rot="15654318">
              <a:off x="3852231" y="2980155"/>
              <a:ext cx="1833549" cy="18152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94" name="chenying0907 93"/>
            <p:cNvGrpSpPr/>
            <p:nvPr/>
          </p:nvGrpSpPr>
          <p:grpSpPr>
            <a:xfrm>
              <a:off x="4476527" y="3525336"/>
              <a:ext cx="602320" cy="609456"/>
              <a:chOff x="4194175" y="1193800"/>
              <a:chExt cx="669926" cy="677863"/>
            </a:xfrm>
            <a:grpFill/>
          </p:grpSpPr>
          <p:sp>
            <p:nvSpPr>
              <p:cNvPr id="95"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96"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97"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98"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99"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0"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1"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2"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3"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4"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5"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6"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7"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8"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09"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0"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1"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2"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3"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4"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5"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6"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7"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8"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19"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0"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1"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2"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3"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4"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5"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6"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7"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8"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29"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0"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1"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2"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rgbClr val="005188"/>
                </a:solidFill>
                <a:round/>
              </a:ln>
            </p:spPr>
            <p:txBody>
              <a:bodyPr vert="horz" wrap="square" lIns="121920" tIns="60960" rIns="121920" bIns="60960" numCol="1" anchor="t" anchorCtr="0" compatLnSpc="1"/>
              <a:lstStyle/>
              <a:p>
                <a:endParaRPr lang="zh-CN" altLang="en-US" sz="2400">
                  <a:solidFill>
                    <a:srgbClr val="605448"/>
                  </a:solidFill>
                </a:endParaRPr>
              </a:p>
            </p:txBody>
          </p:sp>
        </p:grpSp>
      </p:grpSp>
      <p:grpSp>
        <p:nvGrpSpPr>
          <p:cNvPr id="133" name="chenying0907 132"/>
          <p:cNvGrpSpPr/>
          <p:nvPr/>
        </p:nvGrpSpPr>
        <p:grpSpPr>
          <a:xfrm>
            <a:off x="2349093" y="2671601"/>
            <a:ext cx="1815265" cy="1833549"/>
            <a:chOff x="2398788" y="2959836"/>
            <a:chExt cx="1815265" cy="1833549"/>
          </a:xfrm>
          <a:solidFill>
            <a:srgbClr val="005188"/>
          </a:solidFill>
        </p:grpSpPr>
        <p:sp>
          <p:nvSpPr>
            <p:cNvPr id="134" name="椭圆 31"/>
            <p:cNvSpPr/>
            <p:nvPr/>
          </p:nvSpPr>
          <p:spPr>
            <a:xfrm rot="15654318">
              <a:off x="2389646" y="2968978"/>
              <a:ext cx="1833549" cy="18152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35" name="chenying0907 134"/>
            <p:cNvGrpSpPr/>
            <p:nvPr/>
          </p:nvGrpSpPr>
          <p:grpSpPr>
            <a:xfrm>
              <a:off x="2950486" y="3555563"/>
              <a:ext cx="628012" cy="643711"/>
              <a:chOff x="3282950" y="1154113"/>
              <a:chExt cx="698501" cy="715963"/>
            </a:xfrm>
            <a:grpFill/>
          </p:grpSpPr>
          <p:sp>
            <p:nvSpPr>
              <p:cNvPr id="136"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7"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8"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39"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0"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1"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2"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3"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4"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5"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6"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7"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8"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9"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0"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1"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2"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3"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4"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5"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6"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7"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8"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1" presetClass="entr" presetSubtype="1" fill="hold" nodeType="after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wheel(1)">
                                      <p:cBhvr>
                                        <p:cTn id="17" dur="750"/>
                                        <p:tgtEl>
                                          <p:spTgt spid="133"/>
                                        </p:tgtEl>
                                      </p:cBhvr>
                                    </p:animEffect>
                                  </p:childTnLst>
                                </p:cTn>
                              </p:par>
                              <p:par>
                                <p:cTn id="18" presetID="21" presetClass="entr" presetSubtype="1" fill="hold" nodeType="with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wheel(1)">
                                      <p:cBhvr>
                                        <p:cTn id="20" dur="750"/>
                                        <p:tgtEl>
                                          <p:spTgt spid="92"/>
                                        </p:tgtEl>
                                      </p:cBhvr>
                                    </p:animEffect>
                                  </p:childTnLst>
                                </p:cTn>
                              </p:par>
                              <p:par>
                                <p:cTn id="21" presetID="21"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750"/>
                                        <p:tgtEl>
                                          <p:spTgt spid="9"/>
                                        </p:tgtEl>
                                      </p:cBhvr>
                                    </p:animEffect>
                                  </p:childTnLst>
                                </p:cTn>
                              </p:par>
                              <p:par>
                                <p:cTn id="24" presetID="21" presetClass="entr" presetSubtype="1"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heel(1)">
                                      <p:cBhvr>
                                        <p:cTn id="26" dur="750"/>
                                        <p:tgtEl>
                                          <p:spTgt spid="58"/>
                                        </p:tgtEl>
                                      </p:cBhvr>
                                    </p:animEffect>
                                  </p:childTnLst>
                                </p:cTn>
                              </p:par>
                              <p:par>
                                <p:cTn id="27" presetID="21" presetClass="entr" presetSubtype="1"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heel(1)">
                                      <p:cBhvr>
                                        <p:cTn id="29" dur="750"/>
                                        <p:tgtEl>
                                          <p:spTgt spid="69"/>
                                        </p:tgtEl>
                                      </p:cBhvr>
                                    </p:animEffect>
                                  </p:childTnLst>
                                </p:cTn>
                              </p:par>
                            </p:childTnLst>
                          </p:cTn>
                        </p:par>
                        <p:par>
                          <p:cTn id="30" fill="hold">
                            <p:stCondLst>
                              <p:cond delay="2299"/>
                            </p:stCondLst>
                            <p:childTnLst>
                              <p:par>
                                <p:cTn id="31" presetID="2" presetClass="entr" presetSubtype="1" decel="10000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cTn>
                              </p:par>
                            </p:childTnLst>
                          </p:cTn>
                        </p:par>
                        <p:par>
                          <p:cTn id="35" fill="hold">
                            <p:stCondLst>
                              <p:cond delay="2799"/>
                            </p:stCondLst>
                            <p:childTnLst>
                              <p:par>
                                <p:cTn id="36" presetID="2" presetClass="entr" presetSubtype="1" decel="10000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0-#ppt_h/2"/>
                                          </p:val>
                                        </p:tav>
                                        <p:tav tm="100000">
                                          <p:val>
                                            <p:strVal val="#ppt_y"/>
                                          </p:val>
                                        </p:tav>
                                      </p:tavLst>
                                    </p:anim>
                                  </p:childTnLst>
                                </p:cTn>
                              </p:par>
                            </p:childTnLst>
                          </p:cTn>
                        </p:par>
                        <p:par>
                          <p:cTn id="40" fill="hold">
                            <p:stCondLst>
                              <p:cond delay="3299"/>
                            </p:stCondLst>
                            <p:childTnLst>
                              <p:par>
                                <p:cTn id="41" presetID="2" presetClass="entr" presetSubtype="1" decel="10000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0-#ppt_h/2"/>
                                          </p:val>
                                        </p:tav>
                                        <p:tav tm="100000">
                                          <p:val>
                                            <p:strVal val="#ppt_y"/>
                                          </p:val>
                                        </p:tav>
                                      </p:tavLst>
                                    </p:anim>
                                  </p:childTnLst>
                                </p:cTn>
                              </p:par>
                            </p:childTnLst>
                          </p:cTn>
                        </p:par>
                        <p:par>
                          <p:cTn id="45" fill="hold">
                            <p:stCondLst>
                              <p:cond delay="3799"/>
                            </p:stCondLst>
                            <p:childTnLst>
                              <p:par>
                                <p:cTn id="46" presetID="2" presetClass="entr" presetSubtype="4" decel="10000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p:bldP spid="5"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9"/>
          <p:cNvSpPr txBox="1"/>
          <p:nvPr/>
        </p:nvSpPr>
        <p:spPr>
          <a:xfrm>
            <a:off x="3829408" y="3338842"/>
            <a:ext cx="1899138" cy="1795363"/>
          </a:xfrm>
          <a:prstGeom prst="rect">
            <a:avLst/>
          </a:prstGeom>
          <a:noFill/>
        </p:spPr>
        <p:txBody>
          <a:bodyPr wrap="square" lIns="0" tIns="0" rIns="0" bIns="0" rtlCol="0">
            <a:spAutoFit/>
          </a:bodyPr>
          <a:lstStyle/>
          <a:p>
            <a:pPr algn="ctr">
              <a:lnSpc>
                <a:spcPts val="2000"/>
              </a:lnSpc>
            </a:pPr>
            <a:r>
              <a:rPr lang="zh-CN" altLang="en-US" sz="1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点击输入简要文字内容，文字内容需概括精炼，</a:t>
            </a:r>
            <a:r>
              <a:rPr lang="zh-CN" altLang="en-US"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言。简</a:t>
            </a:r>
            <a:r>
              <a:rPr lang="zh-CN" altLang="en-US" sz="1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意赅的说明分项</a:t>
            </a:r>
            <a:r>
              <a:rPr lang="zh-CN" altLang="en-US"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内容。点击输入简要文字内容，文字内容需概括精炼，言。简意赅的说明分项内容</a:t>
            </a:r>
            <a:endParaRPr lang="en-US" alt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a:p>
            <a:pPr algn="ctr">
              <a:lnSpc>
                <a:spcPts val="2000"/>
              </a:lnSpc>
            </a:pPr>
            <a:endParaRPr lang="en-US" altLang="zh-CN" sz="1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7" name="TextBox 30"/>
          <p:cNvSpPr txBox="1"/>
          <p:nvPr/>
        </p:nvSpPr>
        <p:spPr>
          <a:xfrm>
            <a:off x="3584581" y="2811090"/>
            <a:ext cx="1862834" cy="307777"/>
          </a:xfrm>
          <a:prstGeom prst="rect">
            <a:avLst/>
          </a:prstGeom>
          <a:noFill/>
        </p:spPr>
        <p:txBody>
          <a:bodyPr wrap="square" lIns="0" tIns="0" rIns="0" bIns="0" rtlCol="0">
            <a:spAutoFit/>
          </a:bodyPr>
          <a:lstStyle/>
          <a:p>
            <a:pPr algn="r"/>
            <a:r>
              <a:rPr lang="zh-CN" altLang="en-US" sz="2000" dirty="0" smtClean="0">
                <a:solidFill>
                  <a:srgbClr val="005188"/>
                </a:solidFill>
                <a:latin typeface="方正清刻本悦宋简体" panose="02000000000000000000" pitchFamily="2" charset="-122"/>
                <a:ea typeface="方正清刻本悦宋简体" panose="02000000000000000000" pitchFamily="2" charset="-122"/>
              </a:rPr>
              <a:t>标题关键字</a:t>
            </a:r>
            <a:endParaRPr lang="zh-CN" altLang="en-US" sz="200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8" name="组合 7"/>
          <p:cNvGrpSpPr/>
          <p:nvPr/>
        </p:nvGrpSpPr>
        <p:grpSpPr>
          <a:xfrm>
            <a:off x="4361504" y="1868461"/>
            <a:ext cx="832639" cy="832641"/>
            <a:chOff x="4728910" y="3927384"/>
            <a:chExt cx="1337958" cy="1337960"/>
          </a:xfrm>
          <a:solidFill>
            <a:srgbClr val="4B4B4B"/>
          </a:solidFill>
        </p:grpSpPr>
        <p:sp>
          <p:nvSpPr>
            <p:cNvPr id="9" name="椭圆 8"/>
            <p:cNvSpPr/>
            <p:nvPr/>
          </p:nvSpPr>
          <p:spPr>
            <a:xfrm rot="19800000" flipV="1">
              <a:off x="4728910" y="3927384"/>
              <a:ext cx="1337958" cy="1337960"/>
            </a:xfrm>
            <a:prstGeom prst="ellipse">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62127"/>
                </a:solidFill>
                <a:latin typeface="方正清刻本悦宋简体" panose="02000000000000000000" pitchFamily="2" charset="-122"/>
                <a:ea typeface="方正清刻本悦宋简体" panose="02000000000000000000" pitchFamily="2" charset="-122"/>
              </a:endParaRPr>
            </a:p>
          </p:txBody>
        </p:sp>
        <p:sp>
          <p:nvSpPr>
            <p:cNvPr id="10" name="TextBox 30"/>
            <p:cNvSpPr txBox="1"/>
            <p:nvPr/>
          </p:nvSpPr>
          <p:spPr>
            <a:xfrm>
              <a:off x="4790676" y="4442476"/>
              <a:ext cx="1214427" cy="445106"/>
            </a:xfrm>
            <a:prstGeom prst="rect">
              <a:avLst/>
            </a:prstGeom>
            <a:noFill/>
          </p:spPr>
          <p:txBody>
            <a:bodyPr wrap="square" lIns="0" tIns="0" rIns="0" bIns="0" rtlCol="0">
              <a:spAutoFit/>
            </a:bodyPr>
            <a:lstStyle/>
            <a:p>
              <a:pPr algn="ctr"/>
              <a:r>
                <a:rPr lang="zh-CN" altLang="en-US" b="1" dirty="0" smtClean="0">
                  <a:solidFill>
                    <a:schemeClr val="bg1"/>
                  </a:solidFill>
                  <a:latin typeface="方正清刻本悦宋简体" panose="02000000000000000000" pitchFamily="2" charset="-122"/>
                  <a:ea typeface="方正清刻本悦宋简体" panose="02000000000000000000" pitchFamily="2" charset="-122"/>
                </a:rPr>
                <a:t>标题一</a:t>
              </a:r>
              <a:endParaRPr lang="zh-CN" altLang="en-US" b="1" dirty="0">
                <a:solidFill>
                  <a:schemeClr val="bg1"/>
                </a:solidFill>
                <a:latin typeface="方正清刻本悦宋简体" panose="02000000000000000000" pitchFamily="2" charset="-122"/>
                <a:ea typeface="方正清刻本悦宋简体" panose="02000000000000000000" pitchFamily="2" charset="-122"/>
              </a:endParaRPr>
            </a:p>
          </p:txBody>
        </p:sp>
      </p:grpSp>
      <p:sp>
        <p:nvSpPr>
          <p:cNvPr id="11" name="TextBox 29"/>
          <p:cNvSpPr txBox="1"/>
          <p:nvPr/>
        </p:nvSpPr>
        <p:spPr>
          <a:xfrm>
            <a:off x="8934671" y="3340520"/>
            <a:ext cx="1899138" cy="1795363"/>
          </a:xfrm>
          <a:prstGeom prst="rect">
            <a:avLst/>
          </a:prstGeom>
          <a:noFill/>
        </p:spPr>
        <p:txBody>
          <a:bodyPr wrap="square" lIns="0" tIns="0" rIns="0" bIns="0" rtlCol="0">
            <a:spAutoFit/>
          </a:bodyPr>
          <a:lstStyle/>
          <a:p>
            <a:pPr algn="ctr">
              <a:lnSpc>
                <a:spcPts val="2000"/>
              </a:lnSpc>
            </a:pPr>
            <a:r>
              <a:rPr lang="zh-CN" altLang="en-US" sz="1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点击输入简要文字内容，文字内容需概括精炼，</a:t>
            </a:r>
            <a:r>
              <a:rPr lang="zh-CN" altLang="en-US"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言。简</a:t>
            </a:r>
            <a:r>
              <a:rPr lang="zh-CN" altLang="en-US" sz="1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意赅的说明分项</a:t>
            </a:r>
            <a:r>
              <a:rPr lang="zh-CN" altLang="en-US"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内容。点击输入简要文字内容，文字内容需概括精炼，言。简意赅的说明分项内容</a:t>
            </a:r>
            <a:endParaRPr lang="en-US" alt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a:p>
            <a:pPr algn="ctr">
              <a:lnSpc>
                <a:spcPts val="2000"/>
              </a:lnSpc>
            </a:pPr>
            <a:endParaRPr lang="en-US" altLang="zh-CN" sz="1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2" name="TextBox 30"/>
          <p:cNvSpPr txBox="1"/>
          <p:nvPr/>
        </p:nvSpPr>
        <p:spPr>
          <a:xfrm>
            <a:off x="8689844" y="2812768"/>
            <a:ext cx="1862834" cy="307777"/>
          </a:xfrm>
          <a:prstGeom prst="rect">
            <a:avLst/>
          </a:prstGeom>
          <a:noFill/>
        </p:spPr>
        <p:txBody>
          <a:bodyPr wrap="square" lIns="0" tIns="0" rIns="0" bIns="0" rtlCol="0">
            <a:spAutoFit/>
          </a:bodyPr>
          <a:lstStyle/>
          <a:p>
            <a:pPr algn="r"/>
            <a:r>
              <a:rPr lang="zh-CN" altLang="en-US" sz="2000" dirty="0" smtClean="0">
                <a:solidFill>
                  <a:srgbClr val="005188"/>
                </a:solidFill>
                <a:latin typeface="方正清刻本悦宋简体" panose="02000000000000000000" pitchFamily="2" charset="-122"/>
                <a:ea typeface="方正清刻本悦宋简体" panose="02000000000000000000" pitchFamily="2" charset="-122"/>
              </a:rPr>
              <a:t>标题关键字</a:t>
            </a:r>
            <a:endParaRPr lang="zh-CN" altLang="en-US" sz="200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13" name="组合 12"/>
          <p:cNvGrpSpPr/>
          <p:nvPr/>
        </p:nvGrpSpPr>
        <p:grpSpPr>
          <a:xfrm>
            <a:off x="9466767" y="1870139"/>
            <a:ext cx="832639" cy="832641"/>
            <a:chOff x="4728910" y="3927384"/>
            <a:chExt cx="1337958" cy="1337960"/>
          </a:xfrm>
          <a:solidFill>
            <a:srgbClr val="4B4B4B"/>
          </a:solidFill>
        </p:grpSpPr>
        <p:sp>
          <p:nvSpPr>
            <p:cNvPr id="14" name="椭圆 13"/>
            <p:cNvSpPr/>
            <p:nvPr/>
          </p:nvSpPr>
          <p:spPr>
            <a:xfrm rot="19800000" flipV="1">
              <a:off x="4728910" y="3927384"/>
              <a:ext cx="1337958" cy="1337960"/>
            </a:xfrm>
            <a:prstGeom prst="ellipse">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62127"/>
                </a:solidFill>
                <a:latin typeface="方正清刻本悦宋简体" panose="02000000000000000000" pitchFamily="2" charset="-122"/>
                <a:ea typeface="方正清刻本悦宋简体" panose="02000000000000000000" pitchFamily="2" charset="-122"/>
              </a:endParaRPr>
            </a:p>
          </p:txBody>
        </p:sp>
        <p:sp>
          <p:nvSpPr>
            <p:cNvPr id="15" name="TextBox 30"/>
            <p:cNvSpPr txBox="1"/>
            <p:nvPr/>
          </p:nvSpPr>
          <p:spPr>
            <a:xfrm>
              <a:off x="4790676" y="4442476"/>
              <a:ext cx="1214427" cy="445106"/>
            </a:xfrm>
            <a:prstGeom prst="rect">
              <a:avLst/>
            </a:prstGeom>
            <a:noFill/>
          </p:spPr>
          <p:txBody>
            <a:bodyPr wrap="square" lIns="0" tIns="0" rIns="0" bIns="0" rtlCol="0">
              <a:spAutoFit/>
            </a:bodyPr>
            <a:lstStyle/>
            <a:p>
              <a:pPr algn="ctr"/>
              <a:r>
                <a:rPr lang="zh-CN" altLang="en-US" b="1" dirty="0" smtClean="0">
                  <a:solidFill>
                    <a:schemeClr val="bg1"/>
                  </a:solidFill>
                  <a:latin typeface="方正清刻本悦宋简体" panose="02000000000000000000" pitchFamily="2" charset="-122"/>
                  <a:ea typeface="方正清刻本悦宋简体" panose="02000000000000000000" pitchFamily="2" charset="-122"/>
                </a:rPr>
                <a:t>标题二</a:t>
              </a:r>
              <a:endParaRPr lang="zh-CN" altLang="en-US" b="1" dirty="0">
                <a:solidFill>
                  <a:schemeClr val="bg1"/>
                </a:solidFill>
                <a:latin typeface="方正清刻本悦宋简体" panose="02000000000000000000" pitchFamily="2" charset="-122"/>
                <a:ea typeface="方正清刻本悦宋简体" panose="02000000000000000000" pitchFamily="2" charset="-122"/>
              </a:endParaRPr>
            </a:p>
          </p:txBody>
        </p:sp>
      </p:grpSp>
      <p:sp>
        <p:nvSpPr>
          <p:cNvPr id="16"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教学反思</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7"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教学效果</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2479" y="1842235"/>
            <a:ext cx="2234445" cy="3459521"/>
          </a:xfrm>
          <a:prstGeom prst="rect">
            <a:avLst/>
          </a:prstGeom>
          <a:effectLst/>
        </p:spPr>
      </p:pic>
      <p:sp>
        <p:nvSpPr>
          <p:cNvPr id="18" name="椭圆 31"/>
          <p:cNvSpPr/>
          <p:nvPr/>
        </p:nvSpPr>
        <p:spPr>
          <a:xfrm rot="16200000" flipV="1">
            <a:off x="351390" y="2299459"/>
            <a:ext cx="3829464" cy="256429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rgbClr val="605448"/>
              </a:solidFill>
              <a:latin typeface="方正静蕾简体" panose="03000509000000000000" pitchFamily="65" charset="-122"/>
              <a:ea typeface="方正静蕾简体" panose="03000509000000000000" pitchFamily="65" charset="-122"/>
            </a:endParaRPr>
          </a:p>
        </p:txBody>
      </p:sp>
      <p:grpSp>
        <p:nvGrpSpPr>
          <p:cNvPr id="3" name="组合 2"/>
          <p:cNvGrpSpPr/>
          <p:nvPr/>
        </p:nvGrpSpPr>
        <p:grpSpPr>
          <a:xfrm>
            <a:off x="6134790" y="1666874"/>
            <a:ext cx="2425663" cy="3806688"/>
            <a:chOff x="6134790" y="1666874"/>
            <a:chExt cx="2425663" cy="3806688"/>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3039" y="1864953"/>
              <a:ext cx="2124334" cy="3388691"/>
            </a:xfrm>
            <a:prstGeom prst="rect">
              <a:avLst/>
            </a:prstGeom>
            <a:effectLst>
              <a:outerShdw blurRad="50800" dist="38100" dir="2700000" algn="tl" rotWithShape="0">
                <a:prstClr val="black">
                  <a:alpha val="40000"/>
                </a:prstClr>
              </a:outerShdw>
            </a:effectLst>
          </p:spPr>
        </p:pic>
        <p:sp>
          <p:nvSpPr>
            <p:cNvPr id="19" name="椭圆 31"/>
            <p:cNvSpPr/>
            <p:nvPr/>
          </p:nvSpPr>
          <p:spPr>
            <a:xfrm rot="16200000" flipV="1">
              <a:off x="5444278" y="2357386"/>
              <a:ext cx="3806688" cy="24256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rgbClr val="605448"/>
                </a:solidFill>
                <a:latin typeface="方正静蕾简体" panose="03000509000000000000" pitchFamily="65" charset="-122"/>
                <a:ea typeface="方正静蕾简体" panose="03000509000000000000" pitchFamily="65" charset="-122"/>
              </a:endParaRPr>
            </a:p>
          </p:txBody>
        </p:sp>
      </p:grpSp>
      <p:sp>
        <p:nvSpPr>
          <p:cNvPr id="20" name="椭圆 31"/>
          <p:cNvSpPr/>
          <p:nvPr/>
        </p:nvSpPr>
        <p:spPr>
          <a:xfrm rot="16200000" flipV="1">
            <a:off x="2917173" y="2407300"/>
            <a:ext cx="3846444" cy="236559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rgbClr val="605448"/>
              </a:solidFill>
              <a:latin typeface="方正静蕾简体" panose="03000509000000000000" pitchFamily="65" charset="-122"/>
              <a:ea typeface="方正静蕾简体" panose="03000509000000000000" pitchFamily="65" charset="-122"/>
            </a:endParaRPr>
          </a:p>
        </p:txBody>
      </p:sp>
      <p:sp>
        <p:nvSpPr>
          <p:cNvPr id="21" name="椭圆 31"/>
          <p:cNvSpPr/>
          <p:nvPr/>
        </p:nvSpPr>
        <p:spPr>
          <a:xfrm rot="16200000" flipV="1">
            <a:off x="7951028" y="2331035"/>
            <a:ext cx="3846444" cy="24386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rgbClr val="605448"/>
              </a:solidFill>
              <a:latin typeface="方正静蕾简体" panose="03000509000000000000" pitchFamily="65" charset="-122"/>
              <a:ea typeface="方正静蕾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p:stCondLst>
                              <p:cond delay="1799"/>
                            </p:stCondLst>
                            <p:childTnLst>
                              <p:par>
                                <p:cTn id="19" presetID="16" presetClass="entr" presetSubtype="2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par>
                          <p:cTn id="22" fill="hold">
                            <p:stCondLst>
                              <p:cond delay="2299"/>
                            </p:stCondLst>
                            <p:childTnLst>
                              <p:par>
                                <p:cTn id="23" presetID="53" presetClass="entr" presetSubtype="52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anim calcmode="lin" valueType="num">
                                      <p:cBhvr>
                                        <p:cTn id="28" dur="500" fill="hold"/>
                                        <p:tgtEl>
                                          <p:spTgt spid="8"/>
                                        </p:tgtEl>
                                        <p:attrNameLst>
                                          <p:attrName>ppt_x</p:attrName>
                                        </p:attrNameLst>
                                      </p:cBhvr>
                                      <p:tavLst>
                                        <p:tav tm="0">
                                          <p:val>
                                            <p:fltVal val="0.5"/>
                                          </p:val>
                                        </p:tav>
                                        <p:tav tm="100000">
                                          <p:val>
                                            <p:strVal val="#ppt_x"/>
                                          </p:val>
                                        </p:tav>
                                      </p:tavLst>
                                    </p:anim>
                                    <p:anim calcmode="lin" valueType="num">
                                      <p:cBhvr>
                                        <p:cTn id="29" dur="500" fill="hold"/>
                                        <p:tgtEl>
                                          <p:spTgt spid="8"/>
                                        </p:tgtEl>
                                        <p:attrNameLst>
                                          <p:attrName>ppt_y</p:attrName>
                                        </p:attrNameLst>
                                      </p:cBhvr>
                                      <p:tavLst>
                                        <p:tav tm="0">
                                          <p:val>
                                            <p:fltVal val="0.5"/>
                                          </p:val>
                                        </p:tav>
                                        <p:tav tm="100000">
                                          <p:val>
                                            <p:strVal val="#ppt_y"/>
                                          </p:val>
                                        </p:tav>
                                      </p:tavLst>
                                    </p:anim>
                                  </p:childTnLst>
                                </p:cTn>
                              </p:par>
                            </p:childTnLst>
                          </p:cTn>
                        </p:par>
                        <p:par>
                          <p:cTn id="30" fill="hold">
                            <p:stCondLst>
                              <p:cond delay="2799"/>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par>
                          <p:cTn id="37" fill="hold">
                            <p:stCondLst>
                              <p:cond delay="3299"/>
                            </p:stCondLst>
                            <p:childTnLst>
                              <p:par>
                                <p:cTn id="38" presetID="2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3799"/>
                            </p:stCondLst>
                            <p:childTnLst>
                              <p:par>
                                <p:cTn id="42" presetID="16" presetClass="entr" presetSubtype="21"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inVertical)">
                                      <p:cBhvr>
                                        <p:cTn id="44" dur="500"/>
                                        <p:tgtEl>
                                          <p:spTgt spid="21"/>
                                        </p:tgtEl>
                                      </p:cBhvr>
                                    </p:animEffect>
                                  </p:childTnLst>
                                </p:cTn>
                              </p:par>
                            </p:childTnLst>
                          </p:cTn>
                        </p:par>
                        <p:par>
                          <p:cTn id="45" fill="hold">
                            <p:stCondLst>
                              <p:cond delay="4299"/>
                            </p:stCondLst>
                            <p:childTnLst>
                              <p:par>
                                <p:cTn id="46" presetID="53" presetClass="entr" presetSubtype="528"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anim calcmode="lin" valueType="num">
                                      <p:cBhvr>
                                        <p:cTn id="51" dur="500" fill="hold"/>
                                        <p:tgtEl>
                                          <p:spTgt spid="13"/>
                                        </p:tgtEl>
                                        <p:attrNameLst>
                                          <p:attrName>ppt_x</p:attrName>
                                        </p:attrNameLst>
                                      </p:cBhvr>
                                      <p:tavLst>
                                        <p:tav tm="0">
                                          <p:val>
                                            <p:fltVal val="0.5"/>
                                          </p:val>
                                        </p:tav>
                                        <p:tav tm="100000">
                                          <p:val>
                                            <p:strVal val="#ppt_x"/>
                                          </p:val>
                                        </p:tav>
                                      </p:tavLst>
                                    </p:anim>
                                    <p:anim calcmode="lin" valueType="num">
                                      <p:cBhvr>
                                        <p:cTn id="52" dur="500" fill="hold"/>
                                        <p:tgtEl>
                                          <p:spTgt spid="13"/>
                                        </p:tgtEl>
                                        <p:attrNameLst>
                                          <p:attrName>ppt_y</p:attrName>
                                        </p:attrNameLst>
                                      </p:cBhvr>
                                      <p:tavLst>
                                        <p:tav tm="0">
                                          <p:val>
                                            <p:fltVal val="0.5"/>
                                          </p:val>
                                        </p:tav>
                                        <p:tav tm="100000">
                                          <p:val>
                                            <p:strVal val="#ppt_y"/>
                                          </p:val>
                                        </p:tav>
                                      </p:tavLst>
                                    </p:anim>
                                  </p:childTnLst>
                                </p:cTn>
                              </p:par>
                              <p:par>
                                <p:cTn id="53" presetID="22" presetClass="entr" presetSubtype="8"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6"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20"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教学反思</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反思文本</a:t>
            </a:r>
            <a:r>
              <a:rPr lang="en-US" altLang="zh-CN" sz="3200" b="0" dirty="0" smtClean="0">
                <a:solidFill>
                  <a:srgbClr val="005188"/>
                </a:solidFill>
                <a:latin typeface="方正清刻本悦宋简体" panose="02000000000000000000" pitchFamily="2" charset="-122"/>
                <a:ea typeface="方正清刻本悦宋简体" panose="02000000000000000000" pitchFamily="2" charset="-122"/>
              </a:rPr>
              <a:t>1</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a:off x="4829653" y="2069302"/>
            <a:ext cx="2430734" cy="2628727"/>
            <a:chOff x="3173" y="1433"/>
            <a:chExt cx="1596" cy="1726"/>
          </a:xfrm>
          <a:solidFill>
            <a:srgbClr val="005188"/>
          </a:solidFill>
        </p:grpSpPr>
        <p:sp>
          <p:nvSpPr>
            <p:cNvPr id="5"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p:cNvSpPr txBox="1"/>
          <p:nvPr/>
        </p:nvSpPr>
        <p:spPr>
          <a:xfrm>
            <a:off x="930469" y="2500231"/>
            <a:ext cx="3526176" cy="523220"/>
          </a:xfrm>
          <a:prstGeom prst="rect">
            <a:avLst/>
          </a:prstGeom>
          <a:noFill/>
        </p:spPr>
        <p:txBody>
          <a:bodyPr wrap="square" rtlCol="0">
            <a:spAutoFit/>
          </a:bodyPr>
          <a:lstStyle/>
          <a:p>
            <a:pPr algn="r"/>
            <a:r>
              <a:rPr lang="zh-CN" altLang="en-US" sz="1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点击输入简要文字内容，文字内容需概括精炼言。简意赅的说明分项内容。</a:t>
            </a:r>
            <a:endParaRPr lang="en-US" altLang="zh-CN" sz="1400" dirty="0">
              <a:solidFill>
                <a:srgbClr val="005188"/>
              </a:solidFill>
              <a:latin typeface="方正静蕾简体" panose="03000509000000000000" pitchFamily="65" charset="-122"/>
              <a:ea typeface="方正静蕾简体" panose="03000509000000000000" pitchFamily="65" charset="-122"/>
            </a:endParaRPr>
          </a:p>
        </p:txBody>
      </p:sp>
      <p:sp>
        <p:nvSpPr>
          <p:cNvPr id="10" name="文本框 9"/>
          <p:cNvSpPr txBox="1"/>
          <p:nvPr/>
        </p:nvSpPr>
        <p:spPr>
          <a:xfrm>
            <a:off x="930469" y="4514074"/>
            <a:ext cx="3526176" cy="523220"/>
          </a:xfrm>
          <a:prstGeom prst="rect">
            <a:avLst/>
          </a:prstGeom>
          <a:noFill/>
        </p:spPr>
        <p:txBody>
          <a:bodyPr wrap="square" rtlCol="0">
            <a:spAutoFit/>
          </a:bodyPr>
          <a:lstStyle/>
          <a:p>
            <a:pPr algn="r"/>
            <a:r>
              <a:rPr lang="zh-CN" altLang="en-US" sz="1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点击输入简要文字内容，文字内容需概括精炼言。简意赅的说明分项内容。</a:t>
            </a:r>
            <a:endParaRPr lang="en-US" altLang="zh-CN" sz="1400" dirty="0">
              <a:solidFill>
                <a:srgbClr val="005188"/>
              </a:solidFill>
              <a:latin typeface="方正静蕾简体" panose="03000509000000000000" pitchFamily="65" charset="-122"/>
              <a:ea typeface="方正静蕾简体" panose="03000509000000000000" pitchFamily="65" charset="-122"/>
            </a:endParaRPr>
          </a:p>
        </p:txBody>
      </p:sp>
      <p:sp>
        <p:nvSpPr>
          <p:cNvPr id="12" name="文本框 11"/>
          <p:cNvSpPr txBox="1"/>
          <p:nvPr/>
        </p:nvSpPr>
        <p:spPr>
          <a:xfrm>
            <a:off x="7771490" y="2592090"/>
            <a:ext cx="3459655" cy="523220"/>
          </a:xfrm>
          <a:prstGeom prst="rect">
            <a:avLst/>
          </a:prstGeom>
          <a:noFill/>
        </p:spPr>
        <p:txBody>
          <a:bodyPr wrap="square" rtlCol="0">
            <a:spAutoFit/>
          </a:bodyPr>
          <a:lstStyle/>
          <a:p>
            <a:r>
              <a:rPr lang="zh-CN" altLang="en-US" sz="1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点击输入简要文字内容，文字内容需概括精炼言。简意赅的说明分项内容。</a:t>
            </a:r>
            <a:endParaRPr lang="en-US" altLang="zh-CN" sz="1400" dirty="0">
              <a:solidFill>
                <a:srgbClr val="005188"/>
              </a:solidFill>
              <a:latin typeface="方正静蕾简体" panose="03000509000000000000" pitchFamily="65" charset="-122"/>
              <a:ea typeface="方正静蕾简体" panose="03000509000000000000" pitchFamily="65" charset="-122"/>
            </a:endParaRPr>
          </a:p>
        </p:txBody>
      </p:sp>
      <p:sp>
        <p:nvSpPr>
          <p:cNvPr id="14" name="文本框 13"/>
          <p:cNvSpPr txBox="1"/>
          <p:nvPr/>
        </p:nvSpPr>
        <p:spPr>
          <a:xfrm>
            <a:off x="7771490" y="4605933"/>
            <a:ext cx="3459655" cy="523220"/>
          </a:xfrm>
          <a:prstGeom prst="rect">
            <a:avLst/>
          </a:prstGeom>
          <a:noFill/>
        </p:spPr>
        <p:txBody>
          <a:bodyPr wrap="square" rtlCol="0">
            <a:spAutoFit/>
          </a:bodyPr>
          <a:lstStyle/>
          <a:p>
            <a:r>
              <a:rPr lang="zh-CN" altLang="en-US" sz="1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点击输入简要文字内容，文字内容需概括精炼言。简意赅的说明分项内容。</a:t>
            </a:r>
            <a:endParaRPr lang="en-US" altLang="zh-CN" sz="1400" dirty="0">
              <a:solidFill>
                <a:srgbClr val="005188"/>
              </a:solidFill>
              <a:latin typeface="方正静蕾简体" panose="03000509000000000000" pitchFamily="65" charset="-122"/>
              <a:ea typeface="方正静蕾简体" panose="03000509000000000000" pitchFamily="65" charset="-122"/>
            </a:endParaRPr>
          </a:p>
        </p:txBody>
      </p:sp>
      <p:grpSp>
        <p:nvGrpSpPr>
          <p:cNvPr id="15" name="Group 103"/>
          <p:cNvGrpSpPr>
            <a:grpSpLocks noChangeAspect="1"/>
          </p:cNvGrpSpPr>
          <p:nvPr/>
        </p:nvGrpSpPr>
        <p:grpSpPr bwMode="auto">
          <a:xfrm>
            <a:off x="887870" y="2375736"/>
            <a:ext cx="3359462" cy="59722"/>
            <a:chOff x="1579" y="1995"/>
            <a:chExt cx="8044" cy="143"/>
          </a:xfrm>
          <a:solidFill>
            <a:srgbClr val="005188"/>
          </a:solidFill>
        </p:grpSpPr>
        <p:sp>
          <p:nvSpPr>
            <p:cNvPr id="16" name="Freeform 104"/>
            <p:cNvSpPr>
              <a:spLocks noEditPoints="1"/>
            </p:cNvSpPr>
            <p:nvPr/>
          </p:nvSpPr>
          <p:spPr bwMode="auto">
            <a:xfrm>
              <a:off x="1579" y="1995"/>
              <a:ext cx="2938" cy="143"/>
            </a:xfrm>
            <a:custGeom>
              <a:avLst/>
              <a:gdLst>
                <a:gd name="T0" fmla="*/ 126 w 218"/>
                <a:gd name="T1" fmla="*/ 3 h 8"/>
                <a:gd name="T2" fmla="*/ 132 w 218"/>
                <a:gd name="T3" fmla="*/ 1 h 8"/>
                <a:gd name="T4" fmla="*/ 139 w 218"/>
                <a:gd name="T5" fmla="*/ 2 h 8"/>
                <a:gd name="T6" fmla="*/ 139 w 218"/>
                <a:gd name="T7" fmla="*/ 6 h 8"/>
                <a:gd name="T8" fmla="*/ 149 w 218"/>
                <a:gd name="T9" fmla="*/ 1 h 8"/>
                <a:gd name="T10" fmla="*/ 155 w 218"/>
                <a:gd name="T11" fmla="*/ 4 h 8"/>
                <a:gd name="T12" fmla="*/ 155 w 218"/>
                <a:gd name="T13" fmla="*/ 1 h 8"/>
                <a:gd name="T14" fmla="*/ 161 w 218"/>
                <a:gd name="T15" fmla="*/ 2 h 8"/>
                <a:gd name="T16" fmla="*/ 174 w 218"/>
                <a:gd name="T17" fmla="*/ 1 h 8"/>
                <a:gd name="T18" fmla="*/ 178 w 218"/>
                <a:gd name="T19" fmla="*/ 4 h 8"/>
                <a:gd name="T20" fmla="*/ 187 w 218"/>
                <a:gd name="T21" fmla="*/ 2 h 8"/>
                <a:gd name="T22" fmla="*/ 199 w 218"/>
                <a:gd name="T23" fmla="*/ 1 h 8"/>
                <a:gd name="T24" fmla="*/ 208 w 218"/>
                <a:gd name="T25" fmla="*/ 1 h 8"/>
                <a:gd name="T26" fmla="*/ 209 w 218"/>
                <a:gd name="T27" fmla="*/ 1 h 8"/>
                <a:gd name="T28" fmla="*/ 218 w 218"/>
                <a:gd name="T29" fmla="*/ 4 h 8"/>
                <a:gd name="T30" fmla="*/ 207 w 218"/>
                <a:gd name="T31" fmla="*/ 4 h 8"/>
                <a:gd name="T32" fmla="*/ 200 w 218"/>
                <a:gd name="T33" fmla="*/ 6 h 8"/>
                <a:gd name="T34" fmla="*/ 191 w 218"/>
                <a:gd name="T35" fmla="*/ 5 h 8"/>
                <a:gd name="T36" fmla="*/ 185 w 218"/>
                <a:gd name="T37" fmla="*/ 4 h 8"/>
                <a:gd name="T38" fmla="*/ 182 w 218"/>
                <a:gd name="T39" fmla="*/ 7 h 8"/>
                <a:gd name="T40" fmla="*/ 169 w 218"/>
                <a:gd name="T41" fmla="*/ 6 h 8"/>
                <a:gd name="T42" fmla="*/ 163 w 218"/>
                <a:gd name="T43" fmla="*/ 5 h 8"/>
                <a:gd name="T44" fmla="*/ 146 w 218"/>
                <a:gd name="T45" fmla="*/ 7 h 8"/>
                <a:gd name="T46" fmla="*/ 132 w 218"/>
                <a:gd name="T47" fmla="*/ 6 h 8"/>
                <a:gd name="T48" fmla="*/ 121 w 218"/>
                <a:gd name="T49" fmla="*/ 6 h 8"/>
                <a:gd name="T50" fmla="*/ 114 w 218"/>
                <a:gd name="T51" fmla="*/ 5 h 8"/>
                <a:gd name="T52" fmla="*/ 100 w 218"/>
                <a:gd name="T53" fmla="*/ 7 h 8"/>
                <a:gd name="T54" fmla="*/ 89 w 218"/>
                <a:gd name="T55" fmla="*/ 7 h 8"/>
                <a:gd name="T56" fmla="*/ 63 w 218"/>
                <a:gd name="T57" fmla="*/ 7 h 8"/>
                <a:gd name="T58" fmla="*/ 33 w 218"/>
                <a:gd name="T59" fmla="*/ 7 h 8"/>
                <a:gd name="T60" fmla="*/ 0 w 218"/>
                <a:gd name="T61" fmla="*/ 5 h 8"/>
                <a:gd name="T62" fmla="*/ 24 w 218"/>
                <a:gd name="T63" fmla="*/ 3 h 8"/>
                <a:gd name="T64" fmla="*/ 44 w 218"/>
                <a:gd name="T65" fmla="*/ 2 h 8"/>
                <a:gd name="T66" fmla="*/ 54 w 218"/>
                <a:gd name="T67" fmla="*/ 4 h 8"/>
                <a:gd name="T68" fmla="*/ 64 w 218"/>
                <a:gd name="T69" fmla="*/ 3 h 8"/>
                <a:gd name="T70" fmla="*/ 70 w 218"/>
                <a:gd name="T71" fmla="*/ 3 h 8"/>
                <a:gd name="T72" fmla="*/ 85 w 218"/>
                <a:gd name="T73" fmla="*/ 2 h 8"/>
                <a:gd name="T74" fmla="*/ 94 w 218"/>
                <a:gd name="T75" fmla="*/ 2 h 8"/>
                <a:gd name="T76" fmla="*/ 102 w 218"/>
                <a:gd name="T77" fmla="*/ 3 h 8"/>
                <a:gd name="T78" fmla="*/ 175 w 218"/>
                <a:gd name="T79" fmla="*/ 6 h 8"/>
                <a:gd name="T80" fmla="*/ 187 w 218"/>
                <a:gd name="T81" fmla="*/ 2 h 8"/>
                <a:gd name="T82" fmla="*/ 187 w 218"/>
                <a:gd name="T83" fmla="*/ 4 h 8"/>
                <a:gd name="T84" fmla="*/ 75 w 218"/>
                <a:gd name="T85" fmla="*/ 4 h 8"/>
                <a:gd name="T86" fmla="*/ 172 w 218"/>
                <a:gd name="T87" fmla="*/ 3 h 8"/>
                <a:gd name="T88" fmla="*/ 182 w 218"/>
                <a:gd name="T89" fmla="*/ 4 h 8"/>
                <a:gd name="T90" fmla="*/ 34 w 218"/>
                <a:gd name="T91" fmla="*/ 4 h 8"/>
                <a:gd name="T92" fmla="*/ 207 w 218"/>
                <a:gd name="T93" fmla="*/ 4 h 8"/>
                <a:gd name="T94" fmla="*/ 212 w 218"/>
                <a:gd name="T95" fmla="*/ 3 h 8"/>
                <a:gd name="T96" fmla="*/ 114 w 218"/>
                <a:gd name="T97" fmla="*/ 4 h 8"/>
                <a:gd name="T98" fmla="*/ 159 w 218"/>
                <a:gd name="T99" fmla="*/ 5 h 8"/>
                <a:gd name="T100" fmla="*/ 45 w 218"/>
                <a:gd name="T101" fmla="*/ 5 h 8"/>
                <a:gd name="T102" fmla="*/ 197 w 218"/>
                <a:gd name="T103" fmla="*/ 1 h 8"/>
                <a:gd name="T104" fmla="*/ 125 w 218"/>
                <a:gd name="T105" fmla="*/ 6 h 8"/>
                <a:gd name="T106" fmla="*/ 155 w 218"/>
                <a:gd name="T107" fmla="*/ 3 h 8"/>
                <a:gd name="T108" fmla="*/ 38 w 218"/>
                <a:gd name="T109" fmla="*/ 4 h 8"/>
                <a:gd name="T110" fmla="*/ 205 w 218"/>
                <a:gd name="T111" fmla="*/ 4 h 8"/>
                <a:gd name="T112" fmla="*/ 171 w 218"/>
                <a:gd name="T113" fmla="*/ 3 h 8"/>
                <a:gd name="T114" fmla="*/ 148 w 218"/>
                <a:gd name="T115" fmla="*/ 4 h 8"/>
                <a:gd name="T116" fmla="*/ 125 w 218"/>
                <a:gd name="T117" fmla="*/ 3 h 8"/>
                <a:gd name="T118" fmla="*/ 91 w 218"/>
                <a:gd name="T119" fmla="*/ 5 h 8"/>
                <a:gd name="T120" fmla="*/ 212 w 218"/>
                <a:gd name="T121" fmla="*/ 4 h 8"/>
                <a:gd name="T122" fmla="*/ 93 w 218"/>
                <a:gd name="T123" fmla="*/ 2 h 8"/>
                <a:gd name="T124" fmla="*/ 55 w 218"/>
                <a:gd name="T1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8" h="8">
                  <a:moveTo>
                    <a:pt x="122" y="2"/>
                  </a:moveTo>
                  <a:cubicBezTo>
                    <a:pt x="122" y="2"/>
                    <a:pt x="122" y="2"/>
                    <a:pt x="122" y="2"/>
                  </a:cubicBezTo>
                  <a:cubicBezTo>
                    <a:pt x="122" y="2"/>
                    <a:pt x="122" y="3"/>
                    <a:pt x="122" y="3"/>
                  </a:cubicBezTo>
                  <a:cubicBezTo>
                    <a:pt x="122" y="3"/>
                    <a:pt x="121" y="2"/>
                    <a:pt x="121" y="2"/>
                  </a:cubicBezTo>
                  <a:cubicBezTo>
                    <a:pt x="121" y="2"/>
                    <a:pt x="121" y="2"/>
                    <a:pt x="120" y="3"/>
                  </a:cubicBezTo>
                  <a:cubicBezTo>
                    <a:pt x="120" y="3"/>
                    <a:pt x="120" y="3"/>
                    <a:pt x="120" y="3"/>
                  </a:cubicBezTo>
                  <a:cubicBezTo>
                    <a:pt x="121" y="3"/>
                    <a:pt x="121" y="3"/>
                    <a:pt x="122" y="3"/>
                  </a:cubicBezTo>
                  <a:cubicBezTo>
                    <a:pt x="122" y="4"/>
                    <a:pt x="122" y="3"/>
                    <a:pt x="122" y="3"/>
                  </a:cubicBezTo>
                  <a:cubicBezTo>
                    <a:pt x="122" y="3"/>
                    <a:pt x="122" y="3"/>
                    <a:pt x="122" y="3"/>
                  </a:cubicBezTo>
                  <a:cubicBezTo>
                    <a:pt x="123" y="2"/>
                    <a:pt x="123" y="2"/>
                    <a:pt x="123" y="2"/>
                  </a:cubicBezTo>
                  <a:cubicBezTo>
                    <a:pt x="123" y="2"/>
                    <a:pt x="123" y="2"/>
                    <a:pt x="123" y="2"/>
                  </a:cubicBezTo>
                  <a:cubicBezTo>
                    <a:pt x="123" y="2"/>
                    <a:pt x="123" y="2"/>
                    <a:pt x="124" y="2"/>
                  </a:cubicBezTo>
                  <a:cubicBezTo>
                    <a:pt x="124" y="2"/>
                    <a:pt x="124" y="2"/>
                    <a:pt x="124" y="2"/>
                  </a:cubicBezTo>
                  <a:cubicBezTo>
                    <a:pt x="124" y="2"/>
                    <a:pt x="124" y="3"/>
                    <a:pt x="124" y="2"/>
                  </a:cubicBezTo>
                  <a:cubicBezTo>
                    <a:pt x="125" y="2"/>
                    <a:pt x="125" y="2"/>
                    <a:pt x="126" y="2"/>
                  </a:cubicBezTo>
                  <a:cubicBezTo>
                    <a:pt x="126" y="2"/>
                    <a:pt x="126" y="2"/>
                    <a:pt x="126" y="2"/>
                  </a:cubicBezTo>
                  <a:cubicBezTo>
                    <a:pt x="126" y="2"/>
                    <a:pt x="126" y="3"/>
                    <a:pt x="126" y="3"/>
                  </a:cubicBezTo>
                  <a:cubicBezTo>
                    <a:pt x="126" y="3"/>
                    <a:pt x="126" y="3"/>
                    <a:pt x="126" y="3"/>
                  </a:cubicBezTo>
                  <a:cubicBezTo>
                    <a:pt x="126" y="3"/>
                    <a:pt x="126" y="3"/>
                    <a:pt x="127" y="3"/>
                  </a:cubicBezTo>
                  <a:cubicBezTo>
                    <a:pt x="127" y="3"/>
                    <a:pt x="127" y="2"/>
                    <a:pt x="127" y="2"/>
                  </a:cubicBezTo>
                  <a:cubicBezTo>
                    <a:pt x="128" y="1"/>
                    <a:pt x="128" y="1"/>
                    <a:pt x="129" y="1"/>
                  </a:cubicBezTo>
                  <a:cubicBezTo>
                    <a:pt x="129" y="1"/>
                    <a:pt x="129" y="1"/>
                    <a:pt x="129" y="1"/>
                  </a:cubicBezTo>
                  <a:cubicBezTo>
                    <a:pt x="130" y="1"/>
                    <a:pt x="130" y="1"/>
                    <a:pt x="130" y="1"/>
                  </a:cubicBezTo>
                  <a:cubicBezTo>
                    <a:pt x="130" y="2"/>
                    <a:pt x="130" y="2"/>
                    <a:pt x="130" y="3"/>
                  </a:cubicBezTo>
                  <a:cubicBezTo>
                    <a:pt x="130" y="2"/>
                    <a:pt x="130" y="2"/>
                    <a:pt x="130" y="2"/>
                  </a:cubicBezTo>
                  <a:cubicBezTo>
                    <a:pt x="130" y="2"/>
                    <a:pt x="130" y="2"/>
                    <a:pt x="130" y="2"/>
                  </a:cubicBezTo>
                  <a:cubicBezTo>
                    <a:pt x="130" y="2"/>
                    <a:pt x="129" y="2"/>
                    <a:pt x="129" y="2"/>
                  </a:cubicBezTo>
                  <a:cubicBezTo>
                    <a:pt x="129" y="2"/>
                    <a:pt x="129" y="2"/>
                    <a:pt x="129" y="2"/>
                  </a:cubicBezTo>
                  <a:cubicBezTo>
                    <a:pt x="129" y="2"/>
                    <a:pt x="129" y="3"/>
                    <a:pt x="129" y="3"/>
                  </a:cubicBezTo>
                  <a:cubicBezTo>
                    <a:pt x="129" y="3"/>
                    <a:pt x="129" y="3"/>
                    <a:pt x="129" y="3"/>
                  </a:cubicBezTo>
                  <a:cubicBezTo>
                    <a:pt x="130" y="3"/>
                    <a:pt x="130" y="2"/>
                    <a:pt x="130" y="2"/>
                  </a:cubicBezTo>
                  <a:cubicBezTo>
                    <a:pt x="130" y="2"/>
                    <a:pt x="129" y="3"/>
                    <a:pt x="130" y="3"/>
                  </a:cubicBezTo>
                  <a:cubicBezTo>
                    <a:pt x="130" y="3"/>
                    <a:pt x="131" y="4"/>
                    <a:pt x="131" y="3"/>
                  </a:cubicBezTo>
                  <a:cubicBezTo>
                    <a:pt x="131" y="3"/>
                    <a:pt x="132" y="3"/>
                    <a:pt x="132" y="2"/>
                  </a:cubicBezTo>
                  <a:cubicBezTo>
                    <a:pt x="132" y="2"/>
                    <a:pt x="132" y="2"/>
                    <a:pt x="132" y="1"/>
                  </a:cubicBezTo>
                  <a:cubicBezTo>
                    <a:pt x="132" y="1"/>
                    <a:pt x="132" y="1"/>
                    <a:pt x="132" y="1"/>
                  </a:cubicBezTo>
                  <a:cubicBezTo>
                    <a:pt x="132" y="1"/>
                    <a:pt x="132" y="1"/>
                    <a:pt x="132" y="1"/>
                  </a:cubicBezTo>
                  <a:cubicBezTo>
                    <a:pt x="132" y="2"/>
                    <a:pt x="132" y="2"/>
                    <a:pt x="132" y="3"/>
                  </a:cubicBezTo>
                  <a:cubicBezTo>
                    <a:pt x="132" y="3"/>
                    <a:pt x="132" y="3"/>
                    <a:pt x="132" y="3"/>
                  </a:cubicBezTo>
                  <a:cubicBezTo>
                    <a:pt x="132" y="3"/>
                    <a:pt x="132" y="4"/>
                    <a:pt x="132" y="4"/>
                  </a:cubicBezTo>
                  <a:cubicBezTo>
                    <a:pt x="132" y="4"/>
                    <a:pt x="133" y="4"/>
                    <a:pt x="133" y="4"/>
                  </a:cubicBezTo>
                  <a:cubicBezTo>
                    <a:pt x="133" y="4"/>
                    <a:pt x="134" y="4"/>
                    <a:pt x="134" y="5"/>
                  </a:cubicBezTo>
                  <a:cubicBezTo>
                    <a:pt x="134" y="5"/>
                    <a:pt x="134" y="5"/>
                    <a:pt x="134" y="5"/>
                  </a:cubicBezTo>
                  <a:cubicBezTo>
                    <a:pt x="134" y="4"/>
                    <a:pt x="134" y="5"/>
                    <a:pt x="134" y="5"/>
                  </a:cubicBezTo>
                  <a:cubicBezTo>
                    <a:pt x="134" y="4"/>
                    <a:pt x="134" y="4"/>
                    <a:pt x="134" y="4"/>
                  </a:cubicBezTo>
                  <a:cubicBezTo>
                    <a:pt x="134" y="3"/>
                    <a:pt x="133" y="3"/>
                    <a:pt x="133" y="3"/>
                  </a:cubicBezTo>
                  <a:cubicBezTo>
                    <a:pt x="133" y="3"/>
                    <a:pt x="133" y="3"/>
                    <a:pt x="132" y="3"/>
                  </a:cubicBezTo>
                  <a:cubicBezTo>
                    <a:pt x="133" y="3"/>
                    <a:pt x="133" y="3"/>
                    <a:pt x="133" y="3"/>
                  </a:cubicBezTo>
                  <a:cubicBezTo>
                    <a:pt x="133" y="3"/>
                    <a:pt x="133" y="2"/>
                    <a:pt x="134" y="2"/>
                  </a:cubicBezTo>
                  <a:cubicBezTo>
                    <a:pt x="134" y="2"/>
                    <a:pt x="133" y="1"/>
                    <a:pt x="133" y="1"/>
                  </a:cubicBezTo>
                  <a:cubicBezTo>
                    <a:pt x="134" y="1"/>
                    <a:pt x="134" y="1"/>
                    <a:pt x="134" y="1"/>
                  </a:cubicBezTo>
                  <a:cubicBezTo>
                    <a:pt x="134" y="1"/>
                    <a:pt x="135" y="1"/>
                    <a:pt x="135" y="1"/>
                  </a:cubicBezTo>
                  <a:cubicBezTo>
                    <a:pt x="135" y="1"/>
                    <a:pt x="136" y="1"/>
                    <a:pt x="136" y="1"/>
                  </a:cubicBezTo>
                  <a:cubicBezTo>
                    <a:pt x="137" y="1"/>
                    <a:pt x="138" y="1"/>
                    <a:pt x="139" y="2"/>
                  </a:cubicBezTo>
                  <a:cubicBezTo>
                    <a:pt x="139" y="1"/>
                    <a:pt x="140" y="1"/>
                    <a:pt x="140" y="1"/>
                  </a:cubicBezTo>
                  <a:cubicBezTo>
                    <a:pt x="140" y="1"/>
                    <a:pt x="140" y="1"/>
                    <a:pt x="140" y="1"/>
                  </a:cubicBezTo>
                  <a:cubicBezTo>
                    <a:pt x="141" y="1"/>
                    <a:pt x="142" y="1"/>
                    <a:pt x="143" y="1"/>
                  </a:cubicBezTo>
                  <a:cubicBezTo>
                    <a:pt x="143" y="1"/>
                    <a:pt x="143" y="1"/>
                    <a:pt x="143" y="2"/>
                  </a:cubicBezTo>
                  <a:cubicBezTo>
                    <a:pt x="143" y="2"/>
                    <a:pt x="143" y="2"/>
                    <a:pt x="143" y="2"/>
                  </a:cubicBezTo>
                  <a:cubicBezTo>
                    <a:pt x="142" y="2"/>
                    <a:pt x="142" y="2"/>
                    <a:pt x="142" y="2"/>
                  </a:cubicBezTo>
                  <a:cubicBezTo>
                    <a:pt x="142" y="1"/>
                    <a:pt x="141" y="1"/>
                    <a:pt x="141" y="1"/>
                  </a:cubicBezTo>
                  <a:cubicBezTo>
                    <a:pt x="141" y="1"/>
                    <a:pt x="141" y="1"/>
                    <a:pt x="141" y="1"/>
                  </a:cubicBezTo>
                  <a:cubicBezTo>
                    <a:pt x="141" y="2"/>
                    <a:pt x="141" y="2"/>
                    <a:pt x="141" y="2"/>
                  </a:cubicBezTo>
                  <a:cubicBezTo>
                    <a:pt x="141" y="2"/>
                    <a:pt x="141" y="2"/>
                    <a:pt x="141" y="2"/>
                  </a:cubicBezTo>
                  <a:cubicBezTo>
                    <a:pt x="141" y="2"/>
                    <a:pt x="141" y="2"/>
                    <a:pt x="141" y="2"/>
                  </a:cubicBezTo>
                  <a:cubicBezTo>
                    <a:pt x="141" y="2"/>
                    <a:pt x="141" y="3"/>
                    <a:pt x="141" y="3"/>
                  </a:cubicBezTo>
                  <a:cubicBezTo>
                    <a:pt x="141" y="2"/>
                    <a:pt x="141" y="2"/>
                    <a:pt x="141" y="2"/>
                  </a:cubicBezTo>
                  <a:cubicBezTo>
                    <a:pt x="140" y="2"/>
                    <a:pt x="140" y="2"/>
                    <a:pt x="140" y="2"/>
                  </a:cubicBezTo>
                  <a:cubicBezTo>
                    <a:pt x="140" y="2"/>
                    <a:pt x="140" y="2"/>
                    <a:pt x="140" y="2"/>
                  </a:cubicBezTo>
                  <a:cubicBezTo>
                    <a:pt x="140" y="2"/>
                    <a:pt x="140" y="3"/>
                    <a:pt x="140" y="3"/>
                  </a:cubicBezTo>
                  <a:cubicBezTo>
                    <a:pt x="139" y="3"/>
                    <a:pt x="139" y="4"/>
                    <a:pt x="139" y="5"/>
                  </a:cubicBezTo>
                  <a:cubicBezTo>
                    <a:pt x="139" y="5"/>
                    <a:pt x="139" y="5"/>
                    <a:pt x="139" y="6"/>
                  </a:cubicBezTo>
                  <a:cubicBezTo>
                    <a:pt x="139" y="6"/>
                    <a:pt x="140" y="6"/>
                    <a:pt x="140" y="6"/>
                  </a:cubicBezTo>
                  <a:cubicBezTo>
                    <a:pt x="140" y="6"/>
                    <a:pt x="140" y="6"/>
                    <a:pt x="140" y="6"/>
                  </a:cubicBezTo>
                  <a:cubicBezTo>
                    <a:pt x="140" y="6"/>
                    <a:pt x="140" y="6"/>
                    <a:pt x="140" y="6"/>
                  </a:cubicBezTo>
                  <a:cubicBezTo>
                    <a:pt x="140" y="6"/>
                    <a:pt x="140" y="6"/>
                    <a:pt x="140" y="6"/>
                  </a:cubicBezTo>
                  <a:cubicBezTo>
                    <a:pt x="140" y="5"/>
                    <a:pt x="140" y="5"/>
                    <a:pt x="140" y="4"/>
                  </a:cubicBezTo>
                  <a:cubicBezTo>
                    <a:pt x="140" y="4"/>
                    <a:pt x="141" y="4"/>
                    <a:pt x="141" y="4"/>
                  </a:cubicBezTo>
                  <a:cubicBezTo>
                    <a:pt x="141" y="4"/>
                    <a:pt x="141" y="4"/>
                    <a:pt x="141" y="4"/>
                  </a:cubicBezTo>
                  <a:cubicBezTo>
                    <a:pt x="142" y="4"/>
                    <a:pt x="142" y="4"/>
                    <a:pt x="143" y="4"/>
                  </a:cubicBezTo>
                  <a:cubicBezTo>
                    <a:pt x="143" y="4"/>
                    <a:pt x="143" y="4"/>
                    <a:pt x="143" y="4"/>
                  </a:cubicBezTo>
                  <a:cubicBezTo>
                    <a:pt x="143" y="4"/>
                    <a:pt x="143" y="4"/>
                    <a:pt x="143" y="4"/>
                  </a:cubicBezTo>
                  <a:cubicBezTo>
                    <a:pt x="143" y="4"/>
                    <a:pt x="143" y="4"/>
                    <a:pt x="143" y="3"/>
                  </a:cubicBezTo>
                  <a:cubicBezTo>
                    <a:pt x="143" y="3"/>
                    <a:pt x="143" y="3"/>
                    <a:pt x="143" y="3"/>
                  </a:cubicBezTo>
                  <a:cubicBezTo>
                    <a:pt x="144" y="3"/>
                    <a:pt x="144" y="3"/>
                    <a:pt x="144" y="3"/>
                  </a:cubicBezTo>
                  <a:cubicBezTo>
                    <a:pt x="144" y="2"/>
                    <a:pt x="144" y="2"/>
                    <a:pt x="145" y="2"/>
                  </a:cubicBezTo>
                  <a:cubicBezTo>
                    <a:pt x="145" y="2"/>
                    <a:pt x="145" y="2"/>
                    <a:pt x="145" y="1"/>
                  </a:cubicBezTo>
                  <a:cubicBezTo>
                    <a:pt x="145" y="1"/>
                    <a:pt x="145" y="1"/>
                    <a:pt x="146" y="1"/>
                  </a:cubicBezTo>
                  <a:cubicBezTo>
                    <a:pt x="146" y="1"/>
                    <a:pt x="147" y="1"/>
                    <a:pt x="147" y="1"/>
                  </a:cubicBezTo>
                  <a:cubicBezTo>
                    <a:pt x="148" y="1"/>
                    <a:pt x="148" y="1"/>
                    <a:pt x="149" y="1"/>
                  </a:cubicBezTo>
                  <a:cubicBezTo>
                    <a:pt x="149" y="1"/>
                    <a:pt x="150" y="1"/>
                    <a:pt x="150" y="1"/>
                  </a:cubicBezTo>
                  <a:cubicBezTo>
                    <a:pt x="150" y="1"/>
                    <a:pt x="150" y="1"/>
                    <a:pt x="150" y="1"/>
                  </a:cubicBezTo>
                  <a:cubicBezTo>
                    <a:pt x="150" y="1"/>
                    <a:pt x="150" y="1"/>
                    <a:pt x="150" y="1"/>
                  </a:cubicBezTo>
                  <a:cubicBezTo>
                    <a:pt x="150" y="2"/>
                    <a:pt x="150" y="2"/>
                    <a:pt x="150" y="2"/>
                  </a:cubicBezTo>
                  <a:cubicBezTo>
                    <a:pt x="150" y="2"/>
                    <a:pt x="151" y="2"/>
                    <a:pt x="151" y="2"/>
                  </a:cubicBezTo>
                  <a:cubicBezTo>
                    <a:pt x="151" y="2"/>
                    <a:pt x="152" y="2"/>
                    <a:pt x="152" y="2"/>
                  </a:cubicBezTo>
                  <a:cubicBezTo>
                    <a:pt x="152" y="1"/>
                    <a:pt x="151" y="1"/>
                    <a:pt x="152" y="1"/>
                  </a:cubicBezTo>
                  <a:cubicBezTo>
                    <a:pt x="152" y="1"/>
                    <a:pt x="152" y="1"/>
                    <a:pt x="152" y="1"/>
                  </a:cubicBezTo>
                  <a:cubicBezTo>
                    <a:pt x="152" y="2"/>
                    <a:pt x="152" y="2"/>
                    <a:pt x="153" y="2"/>
                  </a:cubicBezTo>
                  <a:cubicBezTo>
                    <a:pt x="153" y="2"/>
                    <a:pt x="153" y="1"/>
                    <a:pt x="153" y="1"/>
                  </a:cubicBezTo>
                  <a:cubicBezTo>
                    <a:pt x="153" y="1"/>
                    <a:pt x="153" y="1"/>
                    <a:pt x="153" y="1"/>
                  </a:cubicBezTo>
                  <a:cubicBezTo>
                    <a:pt x="153" y="1"/>
                    <a:pt x="153" y="1"/>
                    <a:pt x="153" y="1"/>
                  </a:cubicBezTo>
                  <a:cubicBezTo>
                    <a:pt x="153" y="1"/>
                    <a:pt x="154" y="1"/>
                    <a:pt x="154" y="1"/>
                  </a:cubicBezTo>
                  <a:cubicBezTo>
                    <a:pt x="154" y="1"/>
                    <a:pt x="154" y="2"/>
                    <a:pt x="154" y="2"/>
                  </a:cubicBezTo>
                  <a:cubicBezTo>
                    <a:pt x="154" y="2"/>
                    <a:pt x="154" y="2"/>
                    <a:pt x="155" y="2"/>
                  </a:cubicBezTo>
                  <a:cubicBezTo>
                    <a:pt x="155" y="3"/>
                    <a:pt x="155" y="3"/>
                    <a:pt x="156" y="3"/>
                  </a:cubicBezTo>
                  <a:cubicBezTo>
                    <a:pt x="155" y="3"/>
                    <a:pt x="155" y="3"/>
                    <a:pt x="155" y="3"/>
                  </a:cubicBezTo>
                  <a:cubicBezTo>
                    <a:pt x="155" y="3"/>
                    <a:pt x="155" y="4"/>
                    <a:pt x="155" y="4"/>
                  </a:cubicBezTo>
                  <a:cubicBezTo>
                    <a:pt x="155" y="4"/>
                    <a:pt x="155" y="4"/>
                    <a:pt x="155" y="4"/>
                  </a:cubicBezTo>
                  <a:cubicBezTo>
                    <a:pt x="155" y="4"/>
                    <a:pt x="155" y="4"/>
                    <a:pt x="155" y="5"/>
                  </a:cubicBezTo>
                  <a:cubicBezTo>
                    <a:pt x="155" y="5"/>
                    <a:pt x="155" y="5"/>
                    <a:pt x="155" y="5"/>
                  </a:cubicBezTo>
                  <a:cubicBezTo>
                    <a:pt x="155" y="4"/>
                    <a:pt x="155" y="4"/>
                    <a:pt x="155" y="4"/>
                  </a:cubicBezTo>
                  <a:cubicBezTo>
                    <a:pt x="155" y="4"/>
                    <a:pt x="155" y="4"/>
                    <a:pt x="155" y="4"/>
                  </a:cubicBezTo>
                  <a:cubicBezTo>
                    <a:pt x="156" y="4"/>
                    <a:pt x="156" y="4"/>
                    <a:pt x="156" y="4"/>
                  </a:cubicBezTo>
                  <a:cubicBezTo>
                    <a:pt x="156" y="4"/>
                    <a:pt x="157" y="4"/>
                    <a:pt x="157" y="4"/>
                  </a:cubicBezTo>
                  <a:cubicBezTo>
                    <a:pt x="157" y="4"/>
                    <a:pt x="157" y="4"/>
                    <a:pt x="158" y="4"/>
                  </a:cubicBezTo>
                  <a:cubicBezTo>
                    <a:pt x="158" y="4"/>
                    <a:pt x="158" y="3"/>
                    <a:pt x="158" y="3"/>
                  </a:cubicBezTo>
                  <a:cubicBezTo>
                    <a:pt x="158" y="3"/>
                    <a:pt x="158" y="3"/>
                    <a:pt x="158" y="3"/>
                  </a:cubicBezTo>
                  <a:cubicBezTo>
                    <a:pt x="158" y="3"/>
                    <a:pt x="157" y="3"/>
                    <a:pt x="157" y="3"/>
                  </a:cubicBezTo>
                  <a:cubicBezTo>
                    <a:pt x="157" y="2"/>
                    <a:pt x="157" y="2"/>
                    <a:pt x="156" y="2"/>
                  </a:cubicBezTo>
                  <a:cubicBezTo>
                    <a:pt x="156" y="2"/>
                    <a:pt x="156" y="2"/>
                    <a:pt x="156" y="3"/>
                  </a:cubicBezTo>
                  <a:cubicBezTo>
                    <a:pt x="156" y="3"/>
                    <a:pt x="156" y="3"/>
                    <a:pt x="156" y="3"/>
                  </a:cubicBezTo>
                  <a:cubicBezTo>
                    <a:pt x="156" y="2"/>
                    <a:pt x="156" y="2"/>
                    <a:pt x="155" y="2"/>
                  </a:cubicBezTo>
                  <a:cubicBezTo>
                    <a:pt x="155" y="2"/>
                    <a:pt x="155" y="2"/>
                    <a:pt x="155" y="2"/>
                  </a:cubicBezTo>
                  <a:cubicBezTo>
                    <a:pt x="155" y="2"/>
                    <a:pt x="155" y="2"/>
                    <a:pt x="155" y="1"/>
                  </a:cubicBezTo>
                  <a:cubicBezTo>
                    <a:pt x="155" y="1"/>
                    <a:pt x="155" y="1"/>
                    <a:pt x="155" y="1"/>
                  </a:cubicBezTo>
                  <a:cubicBezTo>
                    <a:pt x="155" y="1"/>
                    <a:pt x="155" y="1"/>
                    <a:pt x="155" y="1"/>
                  </a:cubicBezTo>
                  <a:cubicBezTo>
                    <a:pt x="156" y="1"/>
                    <a:pt x="156" y="1"/>
                    <a:pt x="156" y="2"/>
                  </a:cubicBezTo>
                  <a:cubicBezTo>
                    <a:pt x="156" y="2"/>
                    <a:pt x="156" y="2"/>
                    <a:pt x="156" y="2"/>
                  </a:cubicBezTo>
                  <a:cubicBezTo>
                    <a:pt x="156" y="1"/>
                    <a:pt x="157" y="1"/>
                    <a:pt x="157" y="1"/>
                  </a:cubicBezTo>
                  <a:cubicBezTo>
                    <a:pt x="158" y="1"/>
                    <a:pt x="158" y="1"/>
                    <a:pt x="158" y="1"/>
                  </a:cubicBezTo>
                  <a:cubicBezTo>
                    <a:pt x="158" y="1"/>
                    <a:pt x="159" y="1"/>
                    <a:pt x="159" y="1"/>
                  </a:cubicBezTo>
                  <a:cubicBezTo>
                    <a:pt x="159" y="2"/>
                    <a:pt x="159" y="2"/>
                    <a:pt x="159" y="2"/>
                  </a:cubicBezTo>
                  <a:cubicBezTo>
                    <a:pt x="159" y="3"/>
                    <a:pt x="160" y="3"/>
                    <a:pt x="160" y="3"/>
                  </a:cubicBezTo>
                  <a:cubicBezTo>
                    <a:pt x="160" y="3"/>
                    <a:pt x="160" y="3"/>
                    <a:pt x="160" y="3"/>
                  </a:cubicBezTo>
                  <a:cubicBezTo>
                    <a:pt x="160" y="3"/>
                    <a:pt x="160" y="4"/>
                    <a:pt x="160" y="4"/>
                  </a:cubicBezTo>
                  <a:cubicBezTo>
                    <a:pt x="160" y="4"/>
                    <a:pt x="161" y="4"/>
                    <a:pt x="161" y="3"/>
                  </a:cubicBezTo>
                  <a:cubicBezTo>
                    <a:pt x="161" y="3"/>
                    <a:pt x="161" y="3"/>
                    <a:pt x="161" y="3"/>
                  </a:cubicBezTo>
                  <a:cubicBezTo>
                    <a:pt x="161" y="3"/>
                    <a:pt x="160" y="3"/>
                    <a:pt x="160" y="2"/>
                  </a:cubicBezTo>
                  <a:cubicBezTo>
                    <a:pt x="160" y="2"/>
                    <a:pt x="160" y="2"/>
                    <a:pt x="160" y="2"/>
                  </a:cubicBezTo>
                  <a:cubicBezTo>
                    <a:pt x="160" y="1"/>
                    <a:pt x="160" y="1"/>
                    <a:pt x="160" y="1"/>
                  </a:cubicBezTo>
                  <a:cubicBezTo>
                    <a:pt x="160" y="1"/>
                    <a:pt x="160" y="1"/>
                    <a:pt x="160" y="1"/>
                  </a:cubicBezTo>
                  <a:cubicBezTo>
                    <a:pt x="160" y="1"/>
                    <a:pt x="161" y="1"/>
                    <a:pt x="161" y="1"/>
                  </a:cubicBezTo>
                  <a:cubicBezTo>
                    <a:pt x="161" y="1"/>
                    <a:pt x="161" y="1"/>
                    <a:pt x="161" y="2"/>
                  </a:cubicBezTo>
                  <a:cubicBezTo>
                    <a:pt x="161" y="2"/>
                    <a:pt x="161" y="2"/>
                    <a:pt x="161" y="2"/>
                  </a:cubicBezTo>
                  <a:cubicBezTo>
                    <a:pt x="161" y="2"/>
                    <a:pt x="162" y="2"/>
                    <a:pt x="162" y="2"/>
                  </a:cubicBezTo>
                  <a:cubicBezTo>
                    <a:pt x="162" y="2"/>
                    <a:pt x="162" y="2"/>
                    <a:pt x="162" y="2"/>
                  </a:cubicBezTo>
                  <a:cubicBezTo>
                    <a:pt x="162" y="1"/>
                    <a:pt x="162" y="1"/>
                    <a:pt x="162" y="1"/>
                  </a:cubicBezTo>
                  <a:cubicBezTo>
                    <a:pt x="163" y="1"/>
                    <a:pt x="163" y="1"/>
                    <a:pt x="163" y="1"/>
                  </a:cubicBezTo>
                  <a:cubicBezTo>
                    <a:pt x="164" y="1"/>
                    <a:pt x="164" y="2"/>
                    <a:pt x="164" y="2"/>
                  </a:cubicBezTo>
                  <a:cubicBezTo>
                    <a:pt x="164" y="2"/>
                    <a:pt x="164" y="2"/>
                    <a:pt x="164" y="2"/>
                  </a:cubicBezTo>
                  <a:cubicBezTo>
                    <a:pt x="164" y="2"/>
                    <a:pt x="165" y="2"/>
                    <a:pt x="165" y="1"/>
                  </a:cubicBezTo>
                  <a:cubicBezTo>
                    <a:pt x="165" y="1"/>
                    <a:pt x="165" y="1"/>
                    <a:pt x="166" y="1"/>
                  </a:cubicBezTo>
                  <a:cubicBezTo>
                    <a:pt x="166" y="1"/>
                    <a:pt x="167" y="1"/>
                    <a:pt x="167" y="1"/>
                  </a:cubicBezTo>
                  <a:cubicBezTo>
                    <a:pt x="167" y="1"/>
                    <a:pt x="168" y="1"/>
                    <a:pt x="168" y="1"/>
                  </a:cubicBezTo>
                  <a:cubicBezTo>
                    <a:pt x="168" y="1"/>
                    <a:pt x="169" y="1"/>
                    <a:pt x="169" y="0"/>
                  </a:cubicBezTo>
                  <a:cubicBezTo>
                    <a:pt x="169" y="0"/>
                    <a:pt x="170" y="1"/>
                    <a:pt x="170" y="1"/>
                  </a:cubicBezTo>
                  <a:cubicBezTo>
                    <a:pt x="170" y="1"/>
                    <a:pt x="171" y="1"/>
                    <a:pt x="171" y="0"/>
                  </a:cubicBezTo>
                  <a:cubicBezTo>
                    <a:pt x="171" y="1"/>
                    <a:pt x="171" y="1"/>
                    <a:pt x="172" y="1"/>
                  </a:cubicBezTo>
                  <a:cubicBezTo>
                    <a:pt x="172" y="1"/>
                    <a:pt x="172" y="1"/>
                    <a:pt x="172" y="1"/>
                  </a:cubicBezTo>
                  <a:cubicBezTo>
                    <a:pt x="173" y="1"/>
                    <a:pt x="173" y="1"/>
                    <a:pt x="173" y="0"/>
                  </a:cubicBezTo>
                  <a:cubicBezTo>
                    <a:pt x="173" y="1"/>
                    <a:pt x="173" y="1"/>
                    <a:pt x="174" y="1"/>
                  </a:cubicBezTo>
                  <a:cubicBezTo>
                    <a:pt x="174" y="1"/>
                    <a:pt x="174" y="1"/>
                    <a:pt x="174" y="1"/>
                  </a:cubicBezTo>
                  <a:cubicBezTo>
                    <a:pt x="174" y="1"/>
                    <a:pt x="174" y="2"/>
                    <a:pt x="174" y="2"/>
                  </a:cubicBezTo>
                  <a:cubicBezTo>
                    <a:pt x="174" y="2"/>
                    <a:pt x="175" y="2"/>
                    <a:pt x="175" y="2"/>
                  </a:cubicBezTo>
                  <a:cubicBezTo>
                    <a:pt x="175" y="2"/>
                    <a:pt x="176" y="2"/>
                    <a:pt x="175" y="1"/>
                  </a:cubicBezTo>
                  <a:cubicBezTo>
                    <a:pt x="175" y="1"/>
                    <a:pt x="175" y="1"/>
                    <a:pt x="175" y="1"/>
                  </a:cubicBezTo>
                  <a:cubicBezTo>
                    <a:pt x="177" y="0"/>
                    <a:pt x="178" y="0"/>
                    <a:pt x="179" y="1"/>
                  </a:cubicBezTo>
                  <a:cubicBezTo>
                    <a:pt x="179" y="1"/>
                    <a:pt x="179" y="1"/>
                    <a:pt x="179" y="2"/>
                  </a:cubicBezTo>
                  <a:cubicBezTo>
                    <a:pt x="179" y="2"/>
                    <a:pt x="179" y="2"/>
                    <a:pt x="178" y="2"/>
                  </a:cubicBezTo>
                  <a:cubicBezTo>
                    <a:pt x="178" y="2"/>
                    <a:pt x="177" y="2"/>
                    <a:pt x="177" y="1"/>
                  </a:cubicBezTo>
                  <a:cubicBezTo>
                    <a:pt x="177" y="1"/>
                    <a:pt x="176" y="1"/>
                    <a:pt x="176" y="2"/>
                  </a:cubicBezTo>
                  <a:cubicBezTo>
                    <a:pt x="176" y="2"/>
                    <a:pt x="176" y="2"/>
                    <a:pt x="176" y="2"/>
                  </a:cubicBezTo>
                  <a:cubicBezTo>
                    <a:pt x="176" y="3"/>
                    <a:pt x="176" y="3"/>
                    <a:pt x="176" y="3"/>
                  </a:cubicBezTo>
                  <a:cubicBezTo>
                    <a:pt x="176" y="3"/>
                    <a:pt x="176" y="3"/>
                    <a:pt x="176" y="3"/>
                  </a:cubicBezTo>
                  <a:cubicBezTo>
                    <a:pt x="177" y="3"/>
                    <a:pt x="177" y="3"/>
                    <a:pt x="176" y="4"/>
                  </a:cubicBezTo>
                  <a:cubicBezTo>
                    <a:pt x="176" y="4"/>
                    <a:pt x="176" y="4"/>
                    <a:pt x="176" y="4"/>
                  </a:cubicBezTo>
                  <a:cubicBezTo>
                    <a:pt x="176" y="4"/>
                    <a:pt x="176" y="4"/>
                    <a:pt x="176" y="4"/>
                  </a:cubicBezTo>
                  <a:cubicBezTo>
                    <a:pt x="177" y="4"/>
                    <a:pt x="177" y="4"/>
                    <a:pt x="177" y="4"/>
                  </a:cubicBezTo>
                  <a:cubicBezTo>
                    <a:pt x="177" y="4"/>
                    <a:pt x="177" y="4"/>
                    <a:pt x="178" y="4"/>
                  </a:cubicBezTo>
                  <a:cubicBezTo>
                    <a:pt x="178" y="4"/>
                    <a:pt x="178" y="4"/>
                    <a:pt x="178" y="4"/>
                  </a:cubicBezTo>
                  <a:cubicBezTo>
                    <a:pt x="178" y="4"/>
                    <a:pt x="179" y="4"/>
                    <a:pt x="179" y="4"/>
                  </a:cubicBezTo>
                  <a:cubicBezTo>
                    <a:pt x="179" y="4"/>
                    <a:pt x="179" y="3"/>
                    <a:pt x="179" y="3"/>
                  </a:cubicBezTo>
                  <a:cubicBezTo>
                    <a:pt x="179" y="3"/>
                    <a:pt x="179" y="2"/>
                    <a:pt x="179" y="2"/>
                  </a:cubicBezTo>
                  <a:cubicBezTo>
                    <a:pt x="180" y="2"/>
                    <a:pt x="180" y="2"/>
                    <a:pt x="180" y="2"/>
                  </a:cubicBezTo>
                  <a:cubicBezTo>
                    <a:pt x="181" y="2"/>
                    <a:pt x="181" y="2"/>
                    <a:pt x="181" y="2"/>
                  </a:cubicBezTo>
                  <a:cubicBezTo>
                    <a:pt x="181" y="2"/>
                    <a:pt x="181" y="2"/>
                    <a:pt x="181" y="2"/>
                  </a:cubicBezTo>
                  <a:cubicBezTo>
                    <a:pt x="181" y="2"/>
                    <a:pt x="180" y="1"/>
                    <a:pt x="180" y="1"/>
                  </a:cubicBezTo>
                  <a:cubicBezTo>
                    <a:pt x="180" y="1"/>
                    <a:pt x="180" y="1"/>
                    <a:pt x="179" y="1"/>
                  </a:cubicBezTo>
                  <a:cubicBezTo>
                    <a:pt x="179" y="1"/>
                    <a:pt x="180" y="0"/>
                    <a:pt x="180" y="0"/>
                  </a:cubicBezTo>
                  <a:cubicBezTo>
                    <a:pt x="180" y="0"/>
                    <a:pt x="181" y="1"/>
                    <a:pt x="181" y="1"/>
                  </a:cubicBezTo>
                  <a:cubicBezTo>
                    <a:pt x="181" y="1"/>
                    <a:pt x="182" y="0"/>
                    <a:pt x="182" y="0"/>
                  </a:cubicBezTo>
                  <a:cubicBezTo>
                    <a:pt x="182" y="0"/>
                    <a:pt x="183" y="0"/>
                    <a:pt x="183" y="0"/>
                  </a:cubicBezTo>
                  <a:cubicBezTo>
                    <a:pt x="183" y="1"/>
                    <a:pt x="184" y="1"/>
                    <a:pt x="184" y="0"/>
                  </a:cubicBezTo>
                  <a:cubicBezTo>
                    <a:pt x="185" y="0"/>
                    <a:pt x="185" y="0"/>
                    <a:pt x="186" y="1"/>
                  </a:cubicBezTo>
                  <a:cubicBezTo>
                    <a:pt x="186" y="1"/>
                    <a:pt x="186" y="1"/>
                    <a:pt x="186" y="2"/>
                  </a:cubicBezTo>
                  <a:cubicBezTo>
                    <a:pt x="186" y="2"/>
                    <a:pt x="186" y="2"/>
                    <a:pt x="186" y="2"/>
                  </a:cubicBezTo>
                  <a:cubicBezTo>
                    <a:pt x="187" y="2"/>
                    <a:pt x="187" y="2"/>
                    <a:pt x="187" y="2"/>
                  </a:cubicBezTo>
                  <a:cubicBezTo>
                    <a:pt x="187" y="1"/>
                    <a:pt x="188" y="1"/>
                    <a:pt x="188" y="1"/>
                  </a:cubicBezTo>
                  <a:cubicBezTo>
                    <a:pt x="189" y="1"/>
                    <a:pt x="190" y="1"/>
                    <a:pt x="191" y="1"/>
                  </a:cubicBezTo>
                  <a:cubicBezTo>
                    <a:pt x="191" y="1"/>
                    <a:pt x="191" y="1"/>
                    <a:pt x="192" y="2"/>
                  </a:cubicBezTo>
                  <a:cubicBezTo>
                    <a:pt x="192" y="2"/>
                    <a:pt x="192" y="2"/>
                    <a:pt x="192" y="2"/>
                  </a:cubicBezTo>
                  <a:cubicBezTo>
                    <a:pt x="193" y="2"/>
                    <a:pt x="193" y="2"/>
                    <a:pt x="193" y="2"/>
                  </a:cubicBezTo>
                  <a:cubicBezTo>
                    <a:pt x="193" y="1"/>
                    <a:pt x="192" y="1"/>
                    <a:pt x="192" y="1"/>
                  </a:cubicBezTo>
                  <a:cubicBezTo>
                    <a:pt x="192" y="1"/>
                    <a:pt x="192" y="1"/>
                    <a:pt x="192" y="0"/>
                  </a:cubicBezTo>
                  <a:cubicBezTo>
                    <a:pt x="192" y="0"/>
                    <a:pt x="192" y="0"/>
                    <a:pt x="192" y="0"/>
                  </a:cubicBezTo>
                  <a:cubicBezTo>
                    <a:pt x="193" y="0"/>
                    <a:pt x="193" y="1"/>
                    <a:pt x="193" y="0"/>
                  </a:cubicBezTo>
                  <a:cubicBezTo>
                    <a:pt x="194" y="0"/>
                    <a:pt x="194" y="0"/>
                    <a:pt x="195" y="0"/>
                  </a:cubicBezTo>
                  <a:cubicBezTo>
                    <a:pt x="195" y="0"/>
                    <a:pt x="195" y="1"/>
                    <a:pt x="195" y="1"/>
                  </a:cubicBezTo>
                  <a:cubicBezTo>
                    <a:pt x="195" y="1"/>
                    <a:pt x="195" y="1"/>
                    <a:pt x="195" y="1"/>
                  </a:cubicBezTo>
                  <a:cubicBezTo>
                    <a:pt x="195" y="1"/>
                    <a:pt x="196" y="1"/>
                    <a:pt x="196" y="1"/>
                  </a:cubicBezTo>
                  <a:cubicBezTo>
                    <a:pt x="196" y="1"/>
                    <a:pt x="197" y="1"/>
                    <a:pt x="197" y="1"/>
                  </a:cubicBezTo>
                  <a:cubicBezTo>
                    <a:pt x="198" y="1"/>
                    <a:pt x="198" y="1"/>
                    <a:pt x="199" y="1"/>
                  </a:cubicBezTo>
                  <a:cubicBezTo>
                    <a:pt x="199" y="1"/>
                    <a:pt x="199" y="1"/>
                    <a:pt x="199" y="1"/>
                  </a:cubicBezTo>
                  <a:cubicBezTo>
                    <a:pt x="199" y="1"/>
                    <a:pt x="199" y="1"/>
                    <a:pt x="199" y="1"/>
                  </a:cubicBezTo>
                  <a:cubicBezTo>
                    <a:pt x="199" y="1"/>
                    <a:pt x="199" y="1"/>
                    <a:pt x="199" y="1"/>
                  </a:cubicBezTo>
                  <a:cubicBezTo>
                    <a:pt x="199" y="1"/>
                    <a:pt x="199" y="1"/>
                    <a:pt x="199" y="1"/>
                  </a:cubicBezTo>
                  <a:cubicBezTo>
                    <a:pt x="199" y="1"/>
                    <a:pt x="199" y="0"/>
                    <a:pt x="199" y="0"/>
                  </a:cubicBezTo>
                  <a:cubicBezTo>
                    <a:pt x="200" y="1"/>
                    <a:pt x="200" y="0"/>
                    <a:pt x="201" y="0"/>
                  </a:cubicBezTo>
                  <a:cubicBezTo>
                    <a:pt x="201" y="1"/>
                    <a:pt x="201" y="1"/>
                    <a:pt x="201" y="2"/>
                  </a:cubicBezTo>
                  <a:cubicBezTo>
                    <a:pt x="201" y="2"/>
                    <a:pt x="201" y="2"/>
                    <a:pt x="201" y="2"/>
                  </a:cubicBezTo>
                  <a:cubicBezTo>
                    <a:pt x="202" y="2"/>
                    <a:pt x="202" y="2"/>
                    <a:pt x="203" y="2"/>
                  </a:cubicBezTo>
                  <a:cubicBezTo>
                    <a:pt x="203" y="2"/>
                    <a:pt x="202" y="2"/>
                    <a:pt x="202" y="2"/>
                  </a:cubicBezTo>
                  <a:cubicBezTo>
                    <a:pt x="202" y="1"/>
                    <a:pt x="202" y="1"/>
                    <a:pt x="202" y="0"/>
                  </a:cubicBezTo>
                  <a:cubicBezTo>
                    <a:pt x="202" y="0"/>
                    <a:pt x="203" y="0"/>
                    <a:pt x="203" y="0"/>
                  </a:cubicBezTo>
                  <a:cubicBezTo>
                    <a:pt x="203" y="0"/>
                    <a:pt x="203" y="0"/>
                    <a:pt x="203" y="0"/>
                  </a:cubicBezTo>
                  <a:cubicBezTo>
                    <a:pt x="203" y="1"/>
                    <a:pt x="203" y="1"/>
                    <a:pt x="203" y="1"/>
                  </a:cubicBezTo>
                  <a:cubicBezTo>
                    <a:pt x="203" y="1"/>
                    <a:pt x="203" y="1"/>
                    <a:pt x="204" y="1"/>
                  </a:cubicBezTo>
                  <a:cubicBezTo>
                    <a:pt x="204" y="1"/>
                    <a:pt x="204" y="0"/>
                    <a:pt x="204" y="0"/>
                  </a:cubicBezTo>
                  <a:cubicBezTo>
                    <a:pt x="205" y="1"/>
                    <a:pt x="205" y="1"/>
                    <a:pt x="205" y="1"/>
                  </a:cubicBezTo>
                  <a:cubicBezTo>
                    <a:pt x="205" y="1"/>
                    <a:pt x="206" y="1"/>
                    <a:pt x="206" y="1"/>
                  </a:cubicBezTo>
                  <a:cubicBezTo>
                    <a:pt x="206" y="1"/>
                    <a:pt x="206" y="1"/>
                    <a:pt x="206" y="1"/>
                  </a:cubicBezTo>
                  <a:cubicBezTo>
                    <a:pt x="207" y="0"/>
                    <a:pt x="207" y="0"/>
                    <a:pt x="208" y="0"/>
                  </a:cubicBezTo>
                  <a:cubicBezTo>
                    <a:pt x="208" y="0"/>
                    <a:pt x="208" y="0"/>
                    <a:pt x="208" y="1"/>
                  </a:cubicBezTo>
                  <a:cubicBezTo>
                    <a:pt x="208" y="1"/>
                    <a:pt x="209" y="2"/>
                    <a:pt x="209"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9" y="2"/>
                    <a:pt x="209" y="2"/>
                  </a:cubicBezTo>
                  <a:cubicBezTo>
                    <a:pt x="209" y="2"/>
                    <a:pt x="209" y="3"/>
                    <a:pt x="209" y="3"/>
                  </a:cubicBezTo>
                  <a:cubicBezTo>
                    <a:pt x="209" y="3"/>
                    <a:pt x="209" y="3"/>
                    <a:pt x="209" y="3"/>
                  </a:cubicBezTo>
                  <a:cubicBezTo>
                    <a:pt x="210" y="3"/>
                    <a:pt x="210" y="3"/>
                    <a:pt x="210" y="2"/>
                  </a:cubicBezTo>
                  <a:cubicBezTo>
                    <a:pt x="210" y="2"/>
                    <a:pt x="211" y="2"/>
                    <a:pt x="211" y="2"/>
                  </a:cubicBezTo>
                  <a:cubicBezTo>
                    <a:pt x="211" y="2"/>
                    <a:pt x="211" y="2"/>
                    <a:pt x="211" y="2"/>
                  </a:cubicBezTo>
                  <a:cubicBezTo>
                    <a:pt x="211" y="2"/>
                    <a:pt x="211" y="2"/>
                    <a:pt x="211" y="2"/>
                  </a:cubicBezTo>
                  <a:cubicBezTo>
                    <a:pt x="211" y="2"/>
                    <a:pt x="211" y="2"/>
                    <a:pt x="211" y="2"/>
                  </a:cubicBezTo>
                  <a:cubicBezTo>
                    <a:pt x="211" y="1"/>
                    <a:pt x="211" y="1"/>
                    <a:pt x="210" y="1"/>
                  </a:cubicBezTo>
                  <a:cubicBezTo>
                    <a:pt x="210" y="1"/>
                    <a:pt x="210" y="1"/>
                    <a:pt x="209" y="1"/>
                  </a:cubicBezTo>
                  <a:cubicBezTo>
                    <a:pt x="209" y="1"/>
                    <a:pt x="209" y="1"/>
                    <a:pt x="209" y="1"/>
                  </a:cubicBezTo>
                  <a:cubicBezTo>
                    <a:pt x="209" y="1"/>
                    <a:pt x="209" y="1"/>
                    <a:pt x="209" y="1"/>
                  </a:cubicBezTo>
                  <a:cubicBezTo>
                    <a:pt x="209" y="1"/>
                    <a:pt x="210" y="0"/>
                    <a:pt x="210" y="0"/>
                  </a:cubicBezTo>
                  <a:cubicBezTo>
                    <a:pt x="211" y="0"/>
                    <a:pt x="211" y="0"/>
                    <a:pt x="212" y="0"/>
                  </a:cubicBezTo>
                  <a:cubicBezTo>
                    <a:pt x="212" y="0"/>
                    <a:pt x="213" y="0"/>
                    <a:pt x="213" y="0"/>
                  </a:cubicBezTo>
                  <a:cubicBezTo>
                    <a:pt x="213" y="0"/>
                    <a:pt x="213" y="1"/>
                    <a:pt x="213" y="1"/>
                  </a:cubicBezTo>
                  <a:cubicBezTo>
                    <a:pt x="213" y="1"/>
                    <a:pt x="213" y="1"/>
                    <a:pt x="213" y="1"/>
                  </a:cubicBezTo>
                  <a:cubicBezTo>
                    <a:pt x="213" y="1"/>
                    <a:pt x="213" y="1"/>
                    <a:pt x="212" y="1"/>
                  </a:cubicBezTo>
                  <a:cubicBezTo>
                    <a:pt x="212" y="2"/>
                    <a:pt x="212" y="2"/>
                    <a:pt x="212" y="2"/>
                  </a:cubicBezTo>
                  <a:cubicBezTo>
                    <a:pt x="212" y="2"/>
                    <a:pt x="212" y="2"/>
                    <a:pt x="213" y="2"/>
                  </a:cubicBezTo>
                  <a:cubicBezTo>
                    <a:pt x="213" y="2"/>
                    <a:pt x="213" y="2"/>
                    <a:pt x="213" y="2"/>
                  </a:cubicBezTo>
                  <a:cubicBezTo>
                    <a:pt x="213" y="2"/>
                    <a:pt x="213" y="2"/>
                    <a:pt x="214" y="2"/>
                  </a:cubicBezTo>
                  <a:cubicBezTo>
                    <a:pt x="214" y="3"/>
                    <a:pt x="214" y="3"/>
                    <a:pt x="214" y="3"/>
                  </a:cubicBezTo>
                  <a:cubicBezTo>
                    <a:pt x="215" y="3"/>
                    <a:pt x="215" y="3"/>
                    <a:pt x="216" y="3"/>
                  </a:cubicBezTo>
                  <a:cubicBezTo>
                    <a:pt x="216" y="3"/>
                    <a:pt x="216" y="3"/>
                    <a:pt x="216" y="3"/>
                  </a:cubicBezTo>
                  <a:cubicBezTo>
                    <a:pt x="216" y="3"/>
                    <a:pt x="217" y="3"/>
                    <a:pt x="217" y="3"/>
                  </a:cubicBezTo>
                  <a:cubicBezTo>
                    <a:pt x="217" y="3"/>
                    <a:pt x="217" y="3"/>
                    <a:pt x="217" y="3"/>
                  </a:cubicBezTo>
                  <a:cubicBezTo>
                    <a:pt x="217" y="3"/>
                    <a:pt x="217" y="4"/>
                    <a:pt x="217" y="4"/>
                  </a:cubicBezTo>
                  <a:cubicBezTo>
                    <a:pt x="218" y="4"/>
                    <a:pt x="218" y="4"/>
                    <a:pt x="218" y="5"/>
                  </a:cubicBezTo>
                  <a:cubicBezTo>
                    <a:pt x="218" y="4"/>
                    <a:pt x="218" y="4"/>
                    <a:pt x="218" y="4"/>
                  </a:cubicBezTo>
                  <a:cubicBezTo>
                    <a:pt x="218" y="4"/>
                    <a:pt x="218" y="5"/>
                    <a:pt x="217" y="4"/>
                  </a:cubicBezTo>
                  <a:cubicBezTo>
                    <a:pt x="217" y="4"/>
                    <a:pt x="217" y="4"/>
                    <a:pt x="217" y="4"/>
                  </a:cubicBezTo>
                  <a:cubicBezTo>
                    <a:pt x="217" y="4"/>
                    <a:pt x="217" y="4"/>
                    <a:pt x="217" y="4"/>
                  </a:cubicBezTo>
                  <a:cubicBezTo>
                    <a:pt x="217" y="5"/>
                    <a:pt x="217" y="5"/>
                    <a:pt x="217" y="5"/>
                  </a:cubicBezTo>
                  <a:cubicBezTo>
                    <a:pt x="217" y="5"/>
                    <a:pt x="217" y="5"/>
                    <a:pt x="217" y="6"/>
                  </a:cubicBezTo>
                  <a:cubicBezTo>
                    <a:pt x="217" y="6"/>
                    <a:pt x="217" y="6"/>
                    <a:pt x="217" y="6"/>
                  </a:cubicBezTo>
                  <a:cubicBezTo>
                    <a:pt x="217" y="7"/>
                    <a:pt x="216" y="7"/>
                    <a:pt x="216" y="7"/>
                  </a:cubicBezTo>
                  <a:cubicBezTo>
                    <a:pt x="216" y="7"/>
                    <a:pt x="216" y="7"/>
                    <a:pt x="215" y="7"/>
                  </a:cubicBezTo>
                  <a:cubicBezTo>
                    <a:pt x="215" y="6"/>
                    <a:pt x="214" y="6"/>
                    <a:pt x="213" y="7"/>
                  </a:cubicBezTo>
                  <a:cubicBezTo>
                    <a:pt x="213" y="7"/>
                    <a:pt x="213" y="7"/>
                    <a:pt x="212" y="7"/>
                  </a:cubicBezTo>
                  <a:cubicBezTo>
                    <a:pt x="212" y="7"/>
                    <a:pt x="211" y="7"/>
                    <a:pt x="211" y="6"/>
                  </a:cubicBezTo>
                  <a:cubicBezTo>
                    <a:pt x="210" y="6"/>
                    <a:pt x="210" y="6"/>
                    <a:pt x="209" y="6"/>
                  </a:cubicBezTo>
                  <a:cubicBezTo>
                    <a:pt x="209" y="6"/>
                    <a:pt x="209" y="6"/>
                    <a:pt x="209" y="6"/>
                  </a:cubicBezTo>
                  <a:cubicBezTo>
                    <a:pt x="209" y="6"/>
                    <a:pt x="208" y="6"/>
                    <a:pt x="208" y="6"/>
                  </a:cubicBezTo>
                  <a:cubicBezTo>
                    <a:pt x="208" y="6"/>
                    <a:pt x="208" y="5"/>
                    <a:pt x="209" y="5"/>
                  </a:cubicBezTo>
                  <a:cubicBezTo>
                    <a:pt x="209" y="5"/>
                    <a:pt x="209" y="5"/>
                    <a:pt x="209" y="4"/>
                  </a:cubicBezTo>
                  <a:cubicBezTo>
                    <a:pt x="210" y="4"/>
                    <a:pt x="209" y="4"/>
                    <a:pt x="209" y="4"/>
                  </a:cubicBezTo>
                  <a:cubicBezTo>
                    <a:pt x="209" y="4"/>
                    <a:pt x="208" y="4"/>
                    <a:pt x="207" y="4"/>
                  </a:cubicBezTo>
                  <a:cubicBezTo>
                    <a:pt x="208" y="4"/>
                    <a:pt x="208" y="4"/>
                    <a:pt x="208" y="5"/>
                  </a:cubicBezTo>
                  <a:cubicBezTo>
                    <a:pt x="208" y="5"/>
                    <a:pt x="208" y="5"/>
                    <a:pt x="208" y="5"/>
                  </a:cubicBezTo>
                  <a:cubicBezTo>
                    <a:pt x="208" y="5"/>
                    <a:pt x="208" y="5"/>
                    <a:pt x="208" y="5"/>
                  </a:cubicBezTo>
                  <a:cubicBezTo>
                    <a:pt x="208" y="5"/>
                    <a:pt x="208" y="6"/>
                    <a:pt x="208" y="6"/>
                  </a:cubicBezTo>
                  <a:cubicBezTo>
                    <a:pt x="207" y="6"/>
                    <a:pt x="206" y="6"/>
                    <a:pt x="206" y="6"/>
                  </a:cubicBezTo>
                  <a:cubicBezTo>
                    <a:pt x="206" y="5"/>
                    <a:pt x="206" y="5"/>
                    <a:pt x="205" y="5"/>
                  </a:cubicBezTo>
                  <a:cubicBezTo>
                    <a:pt x="205" y="5"/>
                    <a:pt x="205" y="5"/>
                    <a:pt x="205" y="5"/>
                  </a:cubicBezTo>
                  <a:cubicBezTo>
                    <a:pt x="205" y="6"/>
                    <a:pt x="205" y="6"/>
                    <a:pt x="205" y="6"/>
                  </a:cubicBezTo>
                  <a:cubicBezTo>
                    <a:pt x="204" y="5"/>
                    <a:pt x="204" y="5"/>
                    <a:pt x="204" y="5"/>
                  </a:cubicBezTo>
                  <a:cubicBezTo>
                    <a:pt x="203" y="5"/>
                    <a:pt x="203" y="5"/>
                    <a:pt x="203" y="5"/>
                  </a:cubicBezTo>
                  <a:cubicBezTo>
                    <a:pt x="203" y="5"/>
                    <a:pt x="203" y="5"/>
                    <a:pt x="203" y="5"/>
                  </a:cubicBezTo>
                  <a:cubicBezTo>
                    <a:pt x="203" y="5"/>
                    <a:pt x="203" y="5"/>
                    <a:pt x="203" y="5"/>
                  </a:cubicBezTo>
                  <a:cubicBezTo>
                    <a:pt x="203" y="5"/>
                    <a:pt x="203" y="5"/>
                    <a:pt x="203" y="5"/>
                  </a:cubicBezTo>
                  <a:cubicBezTo>
                    <a:pt x="203" y="5"/>
                    <a:pt x="203" y="5"/>
                    <a:pt x="203" y="5"/>
                  </a:cubicBezTo>
                  <a:cubicBezTo>
                    <a:pt x="203" y="6"/>
                    <a:pt x="203" y="6"/>
                    <a:pt x="203" y="7"/>
                  </a:cubicBezTo>
                  <a:cubicBezTo>
                    <a:pt x="203" y="7"/>
                    <a:pt x="203" y="7"/>
                    <a:pt x="203" y="7"/>
                  </a:cubicBezTo>
                  <a:cubicBezTo>
                    <a:pt x="202" y="6"/>
                    <a:pt x="202" y="7"/>
                    <a:pt x="201" y="7"/>
                  </a:cubicBezTo>
                  <a:cubicBezTo>
                    <a:pt x="200" y="7"/>
                    <a:pt x="200" y="7"/>
                    <a:pt x="200" y="6"/>
                  </a:cubicBezTo>
                  <a:cubicBezTo>
                    <a:pt x="200" y="6"/>
                    <a:pt x="199" y="6"/>
                    <a:pt x="199" y="6"/>
                  </a:cubicBezTo>
                  <a:cubicBezTo>
                    <a:pt x="199" y="6"/>
                    <a:pt x="199" y="6"/>
                    <a:pt x="199" y="6"/>
                  </a:cubicBezTo>
                  <a:cubicBezTo>
                    <a:pt x="198" y="6"/>
                    <a:pt x="198" y="7"/>
                    <a:pt x="198" y="6"/>
                  </a:cubicBezTo>
                  <a:cubicBezTo>
                    <a:pt x="197" y="6"/>
                    <a:pt x="197" y="6"/>
                    <a:pt x="196" y="5"/>
                  </a:cubicBezTo>
                  <a:cubicBezTo>
                    <a:pt x="196" y="5"/>
                    <a:pt x="196" y="5"/>
                    <a:pt x="196" y="5"/>
                  </a:cubicBezTo>
                  <a:cubicBezTo>
                    <a:pt x="196" y="5"/>
                    <a:pt x="196" y="5"/>
                    <a:pt x="196" y="5"/>
                  </a:cubicBezTo>
                  <a:cubicBezTo>
                    <a:pt x="195" y="5"/>
                    <a:pt x="195" y="5"/>
                    <a:pt x="195" y="5"/>
                  </a:cubicBezTo>
                  <a:cubicBezTo>
                    <a:pt x="194" y="4"/>
                    <a:pt x="194" y="4"/>
                    <a:pt x="194" y="4"/>
                  </a:cubicBezTo>
                  <a:cubicBezTo>
                    <a:pt x="194" y="4"/>
                    <a:pt x="194" y="3"/>
                    <a:pt x="194" y="3"/>
                  </a:cubicBezTo>
                  <a:cubicBezTo>
                    <a:pt x="194" y="3"/>
                    <a:pt x="193" y="3"/>
                    <a:pt x="193" y="3"/>
                  </a:cubicBezTo>
                  <a:cubicBezTo>
                    <a:pt x="193" y="4"/>
                    <a:pt x="193" y="4"/>
                    <a:pt x="193" y="4"/>
                  </a:cubicBezTo>
                  <a:cubicBezTo>
                    <a:pt x="192" y="4"/>
                    <a:pt x="192" y="5"/>
                    <a:pt x="193" y="5"/>
                  </a:cubicBezTo>
                  <a:cubicBezTo>
                    <a:pt x="193" y="5"/>
                    <a:pt x="193" y="5"/>
                    <a:pt x="193" y="5"/>
                  </a:cubicBezTo>
                  <a:cubicBezTo>
                    <a:pt x="194" y="5"/>
                    <a:pt x="194" y="5"/>
                    <a:pt x="194" y="5"/>
                  </a:cubicBezTo>
                  <a:cubicBezTo>
                    <a:pt x="194" y="5"/>
                    <a:pt x="194" y="5"/>
                    <a:pt x="194" y="5"/>
                  </a:cubicBezTo>
                  <a:cubicBezTo>
                    <a:pt x="194" y="6"/>
                    <a:pt x="194" y="6"/>
                    <a:pt x="193" y="6"/>
                  </a:cubicBezTo>
                  <a:cubicBezTo>
                    <a:pt x="193" y="6"/>
                    <a:pt x="192" y="6"/>
                    <a:pt x="192" y="6"/>
                  </a:cubicBezTo>
                  <a:cubicBezTo>
                    <a:pt x="192" y="6"/>
                    <a:pt x="192" y="6"/>
                    <a:pt x="191" y="5"/>
                  </a:cubicBezTo>
                  <a:cubicBezTo>
                    <a:pt x="191" y="5"/>
                    <a:pt x="191" y="5"/>
                    <a:pt x="191" y="5"/>
                  </a:cubicBezTo>
                  <a:cubicBezTo>
                    <a:pt x="191" y="5"/>
                    <a:pt x="191" y="5"/>
                    <a:pt x="191" y="5"/>
                  </a:cubicBezTo>
                  <a:cubicBezTo>
                    <a:pt x="191" y="6"/>
                    <a:pt x="191" y="6"/>
                    <a:pt x="191" y="5"/>
                  </a:cubicBezTo>
                  <a:cubicBezTo>
                    <a:pt x="191" y="5"/>
                    <a:pt x="191" y="6"/>
                    <a:pt x="191" y="6"/>
                  </a:cubicBezTo>
                  <a:cubicBezTo>
                    <a:pt x="191" y="6"/>
                    <a:pt x="190" y="6"/>
                    <a:pt x="190" y="6"/>
                  </a:cubicBezTo>
                  <a:cubicBezTo>
                    <a:pt x="190" y="6"/>
                    <a:pt x="189" y="5"/>
                    <a:pt x="189" y="6"/>
                  </a:cubicBezTo>
                  <a:cubicBezTo>
                    <a:pt x="189" y="6"/>
                    <a:pt x="189" y="6"/>
                    <a:pt x="188" y="6"/>
                  </a:cubicBezTo>
                  <a:cubicBezTo>
                    <a:pt x="188" y="6"/>
                    <a:pt x="188" y="6"/>
                    <a:pt x="188" y="6"/>
                  </a:cubicBezTo>
                  <a:cubicBezTo>
                    <a:pt x="188" y="6"/>
                    <a:pt x="188" y="7"/>
                    <a:pt x="188" y="7"/>
                  </a:cubicBezTo>
                  <a:cubicBezTo>
                    <a:pt x="188" y="7"/>
                    <a:pt x="187" y="7"/>
                    <a:pt x="187" y="7"/>
                  </a:cubicBezTo>
                  <a:cubicBezTo>
                    <a:pt x="187" y="7"/>
                    <a:pt x="186" y="7"/>
                    <a:pt x="186" y="6"/>
                  </a:cubicBezTo>
                  <a:cubicBezTo>
                    <a:pt x="186" y="6"/>
                    <a:pt x="186" y="6"/>
                    <a:pt x="185" y="5"/>
                  </a:cubicBezTo>
                  <a:cubicBezTo>
                    <a:pt x="185" y="5"/>
                    <a:pt x="185" y="5"/>
                    <a:pt x="185" y="6"/>
                  </a:cubicBezTo>
                  <a:cubicBezTo>
                    <a:pt x="185" y="6"/>
                    <a:pt x="185" y="6"/>
                    <a:pt x="185" y="6"/>
                  </a:cubicBezTo>
                  <a:cubicBezTo>
                    <a:pt x="185" y="6"/>
                    <a:pt x="185" y="6"/>
                    <a:pt x="185" y="6"/>
                  </a:cubicBezTo>
                  <a:cubicBezTo>
                    <a:pt x="185" y="6"/>
                    <a:pt x="184" y="6"/>
                    <a:pt x="184" y="5"/>
                  </a:cubicBezTo>
                  <a:cubicBezTo>
                    <a:pt x="184" y="5"/>
                    <a:pt x="184" y="5"/>
                    <a:pt x="184" y="5"/>
                  </a:cubicBezTo>
                  <a:cubicBezTo>
                    <a:pt x="184" y="4"/>
                    <a:pt x="185" y="4"/>
                    <a:pt x="185" y="4"/>
                  </a:cubicBezTo>
                  <a:cubicBezTo>
                    <a:pt x="185" y="4"/>
                    <a:pt x="185" y="4"/>
                    <a:pt x="185" y="4"/>
                  </a:cubicBezTo>
                  <a:cubicBezTo>
                    <a:pt x="185" y="5"/>
                    <a:pt x="186" y="4"/>
                    <a:pt x="186" y="4"/>
                  </a:cubicBezTo>
                  <a:cubicBezTo>
                    <a:pt x="186" y="4"/>
                    <a:pt x="186" y="4"/>
                    <a:pt x="186" y="3"/>
                  </a:cubicBezTo>
                  <a:cubicBezTo>
                    <a:pt x="186" y="3"/>
                    <a:pt x="185" y="3"/>
                    <a:pt x="185" y="3"/>
                  </a:cubicBezTo>
                  <a:cubicBezTo>
                    <a:pt x="185" y="2"/>
                    <a:pt x="185" y="2"/>
                    <a:pt x="184" y="2"/>
                  </a:cubicBezTo>
                  <a:cubicBezTo>
                    <a:pt x="184" y="2"/>
                    <a:pt x="184" y="2"/>
                    <a:pt x="184" y="2"/>
                  </a:cubicBezTo>
                  <a:cubicBezTo>
                    <a:pt x="184" y="2"/>
                    <a:pt x="183" y="3"/>
                    <a:pt x="183" y="3"/>
                  </a:cubicBezTo>
                  <a:cubicBezTo>
                    <a:pt x="183" y="3"/>
                    <a:pt x="184" y="3"/>
                    <a:pt x="184" y="3"/>
                  </a:cubicBezTo>
                  <a:cubicBezTo>
                    <a:pt x="184" y="3"/>
                    <a:pt x="184" y="3"/>
                    <a:pt x="184" y="3"/>
                  </a:cubicBezTo>
                  <a:cubicBezTo>
                    <a:pt x="185" y="3"/>
                    <a:pt x="185" y="3"/>
                    <a:pt x="185" y="3"/>
                  </a:cubicBezTo>
                  <a:cubicBezTo>
                    <a:pt x="185" y="3"/>
                    <a:pt x="185" y="3"/>
                    <a:pt x="185" y="4"/>
                  </a:cubicBezTo>
                  <a:cubicBezTo>
                    <a:pt x="184" y="4"/>
                    <a:pt x="184" y="4"/>
                    <a:pt x="184" y="4"/>
                  </a:cubicBezTo>
                  <a:cubicBezTo>
                    <a:pt x="183" y="4"/>
                    <a:pt x="183" y="5"/>
                    <a:pt x="184" y="5"/>
                  </a:cubicBezTo>
                  <a:cubicBezTo>
                    <a:pt x="184" y="6"/>
                    <a:pt x="184" y="5"/>
                    <a:pt x="184" y="5"/>
                  </a:cubicBezTo>
                  <a:cubicBezTo>
                    <a:pt x="184" y="6"/>
                    <a:pt x="184" y="6"/>
                    <a:pt x="184" y="6"/>
                  </a:cubicBezTo>
                  <a:cubicBezTo>
                    <a:pt x="184" y="6"/>
                    <a:pt x="184" y="6"/>
                    <a:pt x="184" y="6"/>
                  </a:cubicBezTo>
                  <a:cubicBezTo>
                    <a:pt x="183" y="6"/>
                    <a:pt x="183" y="7"/>
                    <a:pt x="182" y="7"/>
                  </a:cubicBezTo>
                  <a:cubicBezTo>
                    <a:pt x="182" y="7"/>
                    <a:pt x="182" y="7"/>
                    <a:pt x="182" y="7"/>
                  </a:cubicBezTo>
                  <a:cubicBezTo>
                    <a:pt x="181" y="7"/>
                    <a:pt x="181" y="7"/>
                    <a:pt x="181" y="7"/>
                  </a:cubicBezTo>
                  <a:cubicBezTo>
                    <a:pt x="180" y="7"/>
                    <a:pt x="180" y="7"/>
                    <a:pt x="180" y="7"/>
                  </a:cubicBezTo>
                  <a:cubicBezTo>
                    <a:pt x="179" y="7"/>
                    <a:pt x="179" y="7"/>
                    <a:pt x="179" y="7"/>
                  </a:cubicBezTo>
                  <a:cubicBezTo>
                    <a:pt x="179" y="7"/>
                    <a:pt x="179" y="7"/>
                    <a:pt x="179" y="7"/>
                  </a:cubicBezTo>
                  <a:cubicBezTo>
                    <a:pt x="178" y="7"/>
                    <a:pt x="178" y="7"/>
                    <a:pt x="178" y="7"/>
                  </a:cubicBezTo>
                  <a:cubicBezTo>
                    <a:pt x="178" y="6"/>
                    <a:pt x="178" y="6"/>
                    <a:pt x="178" y="6"/>
                  </a:cubicBezTo>
                  <a:cubicBezTo>
                    <a:pt x="178" y="6"/>
                    <a:pt x="177" y="6"/>
                    <a:pt x="177" y="6"/>
                  </a:cubicBezTo>
                  <a:cubicBezTo>
                    <a:pt x="177" y="6"/>
                    <a:pt x="178" y="6"/>
                    <a:pt x="178" y="6"/>
                  </a:cubicBezTo>
                  <a:cubicBezTo>
                    <a:pt x="178" y="6"/>
                    <a:pt x="178" y="6"/>
                    <a:pt x="178" y="6"/>
                  </a:cubicBezTo>
                  <a:cubicBezTo>
                    <a:pt x="177" y="7"/>
                    <a:pt x="176" y="7"/>
                    <a:pt x="175" y="7"/>
                  </a:cubicBezTo>
                  <a:cubicBezTo>
                    <a:pt x="175" y="7"/>
                    <a:pt x="174" y="7"/>
                    <a:pt x="174" y="6"/>
                  </a:cubicBezTo>
                  <a:cubicBezTo>
                    <a:pt x="174" y="6"/>
                    <a:pt x="174" y="6"/>
                    <a:pt x="174" y="6"/>
                  </a:cubicBezTo>
                  <a:cubicBezTo>
                    <a:pt x="174" y="6"/>
                    <a:pt x="174" y="6"/>
                    <a:pt x="174" y="6"/>
                  </a:cubicBezTo>
                  <a:cubicBezTo>
                    <a:pt x="174" y="6"/>
                    <a:pt x="174" y="7"/>
                    <a:pt x="174" y="7"/>
                  </a:cubicBezTo>
                  <a:cubicBezTo>
                    <a:pt x="173" y="7"/>
                    <a:pt x="172" y="6"/>
                    <a:pt x="171" y="7"/>
                  </a:cubicBezTo>
                  <a:cubicBezTo>
                    <a:pt x="171" y="7"/>
                    <a:pt x="171" y="6"/>
                    <a:pt x="170" y="6"/>
                  </a:cubicBezTo>
                  <a:cubicBezTo>
                    <a:pt x="170" y="6"/>
                    <a:pt x="169" y="6"/>
                    <a:pt x="169" y="6"/>
                  </a:cubicBezTo>
                  <a:cubicBezTo>
                    <a:pt x="169" y="6"/>
                    <a:pt x="169" y="6"/>
                    <a:pt x="169" y="6"/>
                  </a:cubicBezTo>
                  <a:cubicBezTo>
                    <a:pt x="169" y="6"/>
                    <a:pt x="168" y="6"/>
                    <a:pt x="168" y="6"/>
                  </a:cubicBezTo>
                  <a:cubicBezTo>
                    <a:pt x="168" y="7"/>
                    <a:pt x="168" y="7"/>
                    <a:pt x="168" y="6"/>
                  </a:cubicBezTo>
                  <a:cubicBezTo>
                    <a:pt x="167" y="6"/>
                    <a:pt x="167" y="5"/>
                    <a:pt x="166" y="5"/>
                  </a:cubicBezTo>
                  <a:cubicBezTo>
                    <a:pt x="166" y="5"/>
                    <a:pt x="166" y="5"/>
                    <a:pt x="166" y="5"/>
                  </a:cubicBezTo>
                  <a:cubicBezTo>
                    <a:pt x="166" y="5"/>
                    <a:pt x="166" y="6"/>
                    <a:pt x="166" y="6"/>
                  </a:cubicBezTo>
                  <a:cubicBezTo>
                    <a:pt x="166" y="6"/>
                    <a:pt x="166" y="6"/>
                    <a:pt x="166" y="6"/>
                  </a:cubicBezTo>
                  <a:cubicBezTo>
                    <a:pt x="166" y="6"/>
                    <a:pt x="166" y="7"/>
                    <a:pt x="166" y="7"/>
                  </a:cubicBezTo>
                  <a:cubicBezTo>
                    <a:pt x="166" y="7"/>
                    <a:pt x="166" y="7"/>
                    <a:pt x="165" y="7"/>
                  </a:cubicBezTo>
                  <a:cubicBezTo>
                    <a:pt x="165" y="7"/>
                    <a:pt x="164" y="7"/>
                    <a:pt x="164" y="6"/>
                  </a:cubicBezTo>
                  <a:cubicBezTo>
                    <a:pt x="164" y="6"/>
                    <a:pt x="164" y="6"/>
                    <a:pt x="165" y="6"/>
                  </a:cubicBezTo>
                  <a:cubicBezTo>
                    <a:pt x="165" y="6"/>
                    <a:pt x="165" y="6"/>
                    <a:pt x="166" y="6"/>
                  </a:cubicBezTo>
                  <a:cubicBezTo>
                    <a:pt x="165" y="6"/>
                    <a:pt x="165" y="6"/>
                    <a:pt x="165" y="6"/>
                  </a:cubicBezTo>
                  <a:cubicBezTo>
                    <a:pt x="165" y="6"/>
                    <a:pt x="165" y="5"/>
                    <a:pt x="165" y="5"/>
                  </a:cubicBezTo>
                  <a:cubicBezTo>
                    <a:pt x="164" y="5"/>
                    <a:pt x="163" y="5"/>
                    <a:pt x="163" y="4"/>
                  </a:cubicBezTo>
                  <a:cubicBezTo>
                    <a:pt x="163" y="4"/>
                    <a:pt x="163" y="4"/>
                    <a:pt x="163" y="4"/>
                  </a:cubicBezTo>
                  <a:cubicBezTo>
                    <a:pt x="162" y="4"/>
                    <a:pt x="162" y="4"/>
                    <a:pt x="162" y="4"/>
                  </a:cubicBezTo>
                  <a:cubicBezTo>
                    <a:pt x="162" y="4"/>
                    <a:pt x="162" y="5"/>
                    <a:pt x="162" y="5"/>
                  </a:cubicBezTo>
                  <a:cubicBezTo>
                    <a:pt x="162" y="5"/>
                    <a:pt x="163" y="5"/>
                    <a:pt x="163" y="5"/>
                  </a:cubicBezTo>
                  <a:cubicBezTo>
                    <a:pt x="163" y="6"/>
                    <a:pt x="163" y="6"/>
                    <a:pt x="163" y="6"/>
                  </a:cubicBezTo>
                  <a:cubicBezTo>
                    <a:pt x="163" y="6"/>
                    <a:pt x="162" y="6"/>
                    <a:pt x="162" y="7"/>
                  </a:cubicBezTo>
                  <a:cubicBezTo>
                    <a:pt x="162" y="7"/>
                    <a:pt x="162" y="7"/>
                    <a:pt x="162" y="7"/>
                  </a:cubicBezTo>
                  <a:cubicBezTo>
                    <a:pt x="161" y="7"/>
                    <a:pt x="161" y="7"/>
                    <a:pt x="160" y="7"/>
                  </a:cubicBezTo>
                  <a:cubicBezTo>
                    <a:pt x="159" y="7"/>
                    <a:pt x="159" y="7"/>
                    <a:pt x="158" y="7"/>
                  </a:cubicBezTo>
                  <a:cubicBezTo>
                    <a:pt x="158" y="6"/>
                    <a:pt x="157" y="7"/>
                    <a:pt x="157" y="7"/>
                  </a:cubicBezTo>
                  <a:cubicBezTo>
                    <a:pt x="157" y="7"/>
                    <a:pt x="157" y="7"/>
                    <a:pt x="157" y="7"/>
                  </a:cubicBezTo>
                  <a:cubicBezTo>
                    <a:pt x="157" y="7"/>
                    <a:pt x="156" y="6"/>
                    <a:pt x="156" y="7"/>
                  </a:cubicBezTo>
                  <a:cubicBezTo>
                    <a:pt x="156" y="7"/>
                    <a:pt x="156" y="7"/>
                    <a:pt x="155" y="7"/>
                  </a:cubicBezTo>
                  <a:cubicBezTo>
                    <a:pt x="155" y="7"/>
                    <a:pt x="155" y="7"/>
                    <a:pt x="155" y="6"/>
                  </a:cubicBezTo>
                  <a:cubicBezTo>
                    <a:pt x="154" y="6"/>
                    <a:pt x="154" y="6"/>
                    <a:pt x="154" y="7"/>
                  </a:cubicBezTo>
                  <a:cubicBezTo>
                    <a:pt x="154" y="7"/>
                    <a:pt x="154" y="7"/>
                    <a:pt x="153" y="7"/>
                  </a:cubicBezTo>
                  <a:cubicBezTo>
                    <a:pt x="153" y="7"/>
                    <a:pt x="152" y="7"/>
                    <a:pt x="151" y="6"/>
                  </a:cubicBezTo>
                  <a:cubicBezTo>
                    <a:pt x="151" y="6"/>
                    <a:pt x="151" y="6"/>
                    <a:pt x="151" y="6"/>
                  </a:cubicBezTo>
                  <a:cubicBezTo>
                    <a:pt x="150" y="6"/>
                    <a:pt x="149" y="6"/>
                    <a:pt x="149" y="6"/>
                  </a:cubicBezTo>
                  <a:cubicBezTo>
                    <a:pt x="148" y="6"/>
                    <a:pt x="148" y="6"/>
                    <a:pt x="148" y="6"/>
                  </a:cubicBezTo>
                  <a:cubicBezTo>
                    <a:pt x="148" y="6"/>
                    <a:pt x="148" y="6"/>
                    <a:pt x="148" y="7"/>
                  </a:cubicBezTo>
                  <a:cubicBezTo>
                    <a:pt x="147" y="7"/>
                    <a:pt x="147" y="7"/>
                    <a:pt x="146" y="7"/>
                  </a:cubicBezTo>
                  <a:cubicBezTo>
                    <a:pt x="146" y="7"/>
                    <a:pt x="145" y="7"/>
                    <a:pt x="145" y="7"/>
                  </a:cubicBezTo>
                  <a:cubicBezTo>
                    <a:pt x="145" y="7"/>
                    <a:pt x="144" y="7"/>
                    <a:pt x="144" y="6"/>
                  </a:cubicBezTo>
                  <a:cubicBezTo>
                    <a:pt x="144" y="6"/>
                    <a:pt x="143" y="6"/>
                    <a:pt x="143" y="6"/>
                  </a:cubicBezTo>
                  <a:cubicBezTo>
                    <a:pt x="143" y="6"/>
                    <a:pt x="143" y="6"/>
                    <a:pt x="143" y="6"/>
                  </a:cubicBezTo>
                  <a:cubicBezTo>
                    <a:pt x="143" y="6"/>
                    <a:pt x="143" y="5"/>
                    <a:pt x="143" y="5"/>
                  </a:cubicBezTo>
                  <a:cubicBezTo>
                    <a:pt x="142" y="5"/>
                    <a:pt x="142" y="5"/>
                    <a:pt x="142" y="5"/>
                  </a:cubicBezTo>
                  <a:cubicBezTo>
                    <a:pt x="142" y="5"/>
                    <a:pt x="142" y="5"/>
                    <a:pt x="142" y="5"/>
                  </a:cubicBezTo>
                  <a:cubicBezTo>
                    <a:pt x="142" y="5"/>
                    <a:pt x="142" y="6"/>
                    <a:pt x="142" y="6"/>
                  </a:cubicBezTo>
                  <a:cubicBezTo>
                    <a:pt x="142" y="6"/>
                    <a:pt x="143" y="6"/>
                    <a:pt x="143" y="6"/>
                  </a:cubicBezTo>
                  <a:cubicBezTo>
                    <a:pt x="143" y="6"/>
                    <a:pt x="142" y="6"/>
                    <a:pt x="142" y="6"/>
                  </a:cubicBezTo>
                  <a:cubicBezTo>
                    <a:pt x="142" y="6"/>
                    <a:pt x="141" y="6"/>
                    <a:pt x="141" y="7"/>
                  </a:cubicBezTo>
                  <a:cubicBezTo>
                    <a:pt x="141" y="7"/>
                    <a:pt x="140" y="7"/>
                    <a:pt x="140" y="7"/>
                  </a:cubicBezTo>
                  <a:cubicBezTo>
                    <a:pt x="139" y="7"/>
                    <a:pt x="139" y="6"/>
                    <a:pt x="138" y="7"/>
                  </a:cubicBezTo>
                  <a:cubicBezTo>
                    <a:pt x="138" y="7"/>
                    <a:pt x="138" y="7"/>
                    <a:pt x="137" y="7"/>
                  </a:cubicBezTo>
                  <a:cubicBezTo>
                    <a:pt x="137" y="7"/>
                    <a:pt x="136" y="7"/>
                    <a:pt x="136" y="7"/>
                  </a:cubicBezTo>
                  <a:cubicBezTo>
                    <a:pt x="136" y="7"/>
                    <a:pt x="135" y="7"/>
                    <a:pt x="135" y="7"/>
                  </a:cubicBezTo>
                  <a:cubicBezTo>
                    <a:pt x="134" y="7"/>
                    <a:pt x="134" y="7"/>
                    <a:pt x="133" y="6"/>
                  </a:cubicBezTo>
                  <a:cubicBezTo>
                    <a:pt x="132" y="6"/>
                    <a:pt x="132" y="6"/>
                    <a:pt x="132" y="6"/>
                  </a:cubicBezTo>
                  <a:cubicBezTo>
                    <a:pt x="131" y="6"/>
                    <a:pt x="131" y="6"/>
                    <a:pt x="131" y="6"/>
                  </a:cubicBezTo>
                  <a:cubicBezTo>
                    <a:pt x="130" y="7"/>
                    <a:pt x="130" y="6"/>
                    <a:pt x="129" y="7"/>
                  </a:cubicBezTo>
                  <a:cubicBezTo>
                    <a:pt x="128" y="7"/>
                    <a:pt x="128" y="7"/>
                    <a:pt x="127" y="7"/>
                  </a:cubicBezTo>
                  <a:cubicBezTo>
                    <a:pt x="127" y="6"/>
                    <a:pt x="127" y="6"/>
                    <a:pt x="126" y="6"/>
                  </a:cubicBezTo>
                  <a:cubicBezTo>
                    <a:pt x="126" y="7"/>
                    <a:pt x="126" y="7"/>
                    <a:pt x="125" y="7"/>
                  </a:cubicBezTo>
                  <a:cubicBezTo>
                    <a:pt x="125" y="7"/>
                    <a:pt x="124" y="7"/>
                    <a:pt x="123" y="7"/>
                  </a:cubicBezTo>
                  <a:cubicBezTo>
                    <a:pt x="123" y="7"/>
                    <a:pt x="123" y="7"/>
                    <a:pt x="123" y="7"/>
                  </a:cubicBezTo>
                  <a:cubicBezTo>
                    <a:pt x="123" y="7"/>
                    <a:pt x="122" y="7"/>
                    <a:pt x="122" y="6"/>
                  </a:cubicBezTo>
                  <a:cubicBezTo>
                    <a:pt x="122" y="7"/>
                    <a:pt x="122" y="7"/>
                    <a:pt x="122" y="7"/>
                  </a:cubicBezTo>
                  <a:cubicBezTo>
                    <a:pt x="122" y="7"/>
                    <a:pt x="121" y="7"/>
                    <a:pt x="121" y="7"/>
                  </a:cubicBezTo>
                  <a:cubicBezTo>
                    <a:pt x="121" y="7"/>
                    <a:pt x="120" y="7"/>
                    <a:pt x="120" y="7"/>
                  </a:cubicBezTo>
                  <a:cubicBezTo>
                    <a:pt x="120" y="7"/>
                    <a:pt x="119" y="7"/>
                    <a:pt x="119" y="7"/>
                  </a:cubicBezTo>
                  <a:cubicBezTo>
                    <a:pt x="119" y="7"/>
                    <a:pt x="119" y="7"/>
                    <a:pt x="119" y="7"/>
                  </a:cubicBezTo>
                  <a:cubicBezTo>
                    <a:pt x="119" y="7"/>
                    <a:pt x="119" y="7"/>
                    <a:pt x="119" y="6"/>
                  </a:cubicBezTo>
                  <a:cubicBezTo>
                    <a:pt x="119" y="6"/>
                    <a:pt x="119" y="6"/>
                    <a:pt x="119" y="6"/>
                  </a:cubicBezTo>
                  <a:cubicBezTo>
                    <a:pt x="119" y="6"/>
                    <a:pt x="120" y="6"/>
                    <a:pt x="120" y="6"/>
                  </a:cubicBezTo>
                  <a:cubicBezTo>
                    <a:pt x="120" y="6"/>
                    <a:pt x="120" y="6"/>
                    <a:pt x="121" y="6"/>
                  </a:cubicBezTo>
                  <a:cubicBezTo>
                    <a:pt x="121" y="6"/>
                    <a:pt x="121" y="6"/>
                    <a:pt x="121" y="6"/>
                  </a:cubicBezTo>
                  <a:cubicBezTo>
                    <a:pt x="122" y="6"/>
                    <a:pt x="122" y="6"/>
                    <a:pt x="122" y="5"/>
                  </a:cubicBezTo>
                  <a:cubicBezTo>
                    <a:pt x="122" y="5"/>
                    <a:pt x="122" y="5"/>
                    <a:pt x="122" y="4"/>
                  </a:cubicBezTo>
                  <a:cubicBezTo>
                    <a:pt x="122" y="4"/>
                    <a:pt x="121" y="4"/>
                    <a:pt x="121" y="4"/>
                  </a:cubicBezTo>
                  <a:cubicBezTo>
                    <a:pt x="121" y="4"/>
                    <a:pt x="121" y="5"/>
                    <a:pt x="121" y="5"/>
                  </a:cubicBezTo>
                  <a:cubicBezTo>
                    <a:pt x="121" y="5"/>
                    <a:pt x="120" y="5"/>
                    <a:pt x="120" y="5"/>
                  </a:cubicBezTo>
                  <a:cubicBezTo>
                    <a:pt x="120" y="5"/>
                    <a:pt x="120" y="4"/>
                    <a:pt x="120" y="4"/>
                  </a:cubicBezTo>
                  <a:cubicBezTo>
                    <a:pt x="120" y="4"/>
                    <a:pt x="120" y="4"/>
                    <a:pt x="120" y="4"/>
                  </a:cubicBezTo>
                  <a:cubicBezTo>
                    <a:pt x="119" y="4"/>
                    <a:pt x="119" y="4"/>
                    <a:pt x="118" y="4"/>
                  </a:cubicBezTo>
                  <a:cubicBezTo>
                    <a:pt x="118" y="4"/>
                    <a:pt x="118" y="4"/>
                    <a:pt x="118" y="4"/>
                  </a:cubicBezTo>
                  <a:cubicBezTo>
                    <a:pt x="118" y="4"/>
                    <a:pt x="118" y="4"/>
                    <a:pt x="118" y="4"/>
                  </a:cubicBezTo>
                  <a:cubicBezTo>
                    <a:pt x="118" y="4"/>
                    <a:pt x="118" y="4"/>
                    <a:pt x="118" y="4"/>
                  </a:cubicBezTo>
                  <a:cubicBezTo>
                    <a:pt x="119" y="4"/>
                    <a:pt x="119" y="5"/>
                    <a:pt x="119" y="5"/>
                  </a:cubicBezTo>
                  <a:cubicBezTo>
                    <a:pt x="119" y="5"/>
                    <a:pt x="119" y="5"/>
                    <a:pt x="119" y="5"/>
                  </a:cubicBezTo>
                  <a:cubicBezTo>
                    <a:pt x="119" y="5"/>
                    <a:pt x="118" y="5"/>
                    <a:pt x="118" y="5"/>
                  </a:cubicBezTo>
                  <a:cubicBezTo>
                    <a:pt x="118" y="5"/>
                    <a:pt x="118" y="5"/>
                    <a:pt x="118" y="6"/>
                  </a:cubicBezTo>
                  <a:cubicBezTo>
                    <a:pt x="118" y="6"/>
                    <a:pt x="117" y="6"/>
                    <a:pt x="117" y="6"/>
                  </a:cubicBezTo>
                  <a:cubicBezTo>
                    <a:pt x="117" y="6"/>
                    <a:pt x="116" y="6"/>
                    <a:pt x="116" y="6"/>
                  </a:cubicBezTo>
                  <a:cubicBezTo>
                    <a:pt x="115" y="6"/>
                    <a:pt x="115" y="5"/>
                    <a:pt x="114" y="5"/>
                  </a:cubicBezTo>
                  <a:cubicBezTo>
                    <a:pt x="114" y="5"/>
                    <a:pt x="114" y="5"/>
                    <a:pt x="114" y="5"/>
                  </a:cubicBezTo>
                  <a:cubicBezTo>
                    <a:pt x="113" y="5"/>
                    <a:pt x="113" y="5"/>
                    <a:pt x="113" y="5"/>
                  </a:cubicBezTo>
                  <a:cubicBezTo>
                    <a:pt x="113" y="5"/>
                    <a:pt x="113" y="5"/>
                    <a:pt x="113" y="5"/>
                  </a:cubicBezTo>
                  <a:cubicBezTo>
                    <a:pt x="113" y="6"/>
                    <a:pt x="113" y="6"/>
                    <a:pt x="114" y="6"/>
                  </a:cubicBezTo>
                  <a:cubicBezTo>
                    <a:pt x="114" y="6"/>
                    <a:pt x="114" y="7"/>
                    <a:pt x="114" y="7"/>
                  </a:cubicBezTo>
                  <a:cubicBezTo>
                    <a:pt x="114" y="7"/>
                    <a:pt x="114" y="7"/>
                    <a:pt x="114" y="7"/>
                  </a:cubicBezTo>
                  <a:cubicBezTo>
                    <a:pt x="114" y="7"/>
                    <a:pt x="114" y="7"/>
                    <a:pt x="113" y="7"/>
                  </a:cubicBezTo>
                  <a:cubicBezTo>
                    <a:pt x="113" y="7"/>
                    <a:pt x="112" y="7"/>
                    <a:pt x="111" y="7"/>
                  </a:cubicBezTo>
                  <a:cubicBezTo>
                    <a:pt x="111" y="7"/>
                    <a:pt x="110" y="6"/>
                    <a:pt x="110" y="6"/>
                  </a:cubicBezTo>
                  <a:cubicBezTo>
                    <a:pt x="110" y="6"/>
                    <a:pt x="109" y="6"/>
                    <a:pt x="109" y="7"/>
                  </a:cubicBezTo>
                  <a:cubicBezTo>
                    <a:pt x="108" y="7"/>
                    <a:pt x="108" y="7"/>
                    <a:pt x="108" y="7"/>
                  </a:cubicBezTo>
                  <a:cubicBezTo>
                    <a:pt x="107" y="7"/>
                    <a:pt x="106" y="7"/>
                    <a:pt x="106" y="6"/>
                  </a:cubicBezTo>
                  <a:cubicBezTo>
                    <a:pt x="106" y="6"/>
                    <a:pt x="105" y="6"/>
                    <a:pt x="105" y="6"/>
                  </a:cubicBezTo>
                  <a:cubicBezTo>
                    <a:pt x="105" y="6"/>
                    <a:pt x="104" y="6"/>
                    <a:pt x="103" y="6"/>
                  </a:cubicBezTo>
                  <a:cubicBezTo>
                    <a:pt x="103" y="6"/>
                    <a:pt x="103" y="6"/>
                    <a:pt x="103" y="6"/>
                  </a:cubicBezTo>
                  <a:cubicBezTo>
                    <a:pt x="104" y="6"/>
                    <a:pt x="103" y="7"/>
                    <a:pt x="103" y="7"/>
                  </a:cubicBezTo>
                  <a:cubicBezTo>
                    <a:pt x="102" y="7"/>
                    <a:pt x="102" y="7"/>
                    <a:pt x="101" y="7"/>
                  </a:cubicBezTo>
                  <a:cubicBezTo>
                    <a:pt x="100" y="7"/>
                    <a:pt x="100" y="7"/>
                    <a:pt x="100" y="7"/>
                  </a:cubicBezTo>
                  <a:cubicBezTo>
                    <a:pt x="99" y="7"/>
                    <a:pt x="99" y="6"/>
                    <a:pt x="98" y="6"/>
                  </a:cubicBezTo>
                  <a:cubicBezTo>
                    <a:pt x="98" y="6"/>
                    <a:pt x="98" y="6"/>
                    <a:pt x="98" y="6"/>
                  </a:cubicBezTo>
                  <a:cubicBezTo>
                    <a:pt x="97" y="6"/>
                    <a:pt x="97" y="6"/>
                    <a:pt x="97" y="6"/>
                  </a:cubicBezTo>
                  <a:cubicBezTo>
                    <a:pt x="97" y="6"/>
                    <a:pt x="97" y="6"/>
                    <a:pt x="97" y="6"/>
                  </a:cubicBezTo>
                  <a:cubicBezTo>
                    <a:pt x="97" y="6"/>
                    <a:pt x="97" y="6"/>
                    <a:pt x="97" y="6"/>
                  </a:cubicBezTo>
                  <a:cubicBezTo>
                    <a:pt x="97" y="6"/>
                    <a:pt x="97" y="6"/>
                    <a:pt x="97" y="6"/>
                  </a:cubicBezTo>
                  <a:cubicBezTo>
                    <a:pt x="97" y="7"/>
                    <a:pt x="96" y="7"/>
                    <a:pt x="95" y="7"/>
                  </a:cubicBezTo>
                  <a:cubicBezTo>
                    <a:pt x="95" y="7"/>
                    <a:pt x="95" y="7"/>
                    <a:pt x="95" y="7"/>
                  </a:cubicBezTo>
                  <a:cubicBezTo>
                    <a:pt x="95" y="6"/>
                    <a:pt x="95" y="6"/>
                    <a:pt x="95" y="6"/>
                  </a:cubicBezTo>
                  <a:cubicBezTo>
                    <a:pt x="95" y="6"/>
                    <a:pt x="95" y="5"/>
                    <a:pt x="95" y="5"/>
                  </a:cubicBezTo>
                  <a:cubicBezTo>
                    <a:pt x="95" y="5"/>
                    <a:pt x="95" y="5"/>
                    <a:pt x="95" y="5"/>
                  </a:cubicBezTo>
                  <a:cubicBezTo>
                    <a:pt x="95" y="5"/>
                    <a:pt x="95" y="5"/>
                    <a:pt x="95" y="5"/>
                  </a:cubicBezTo>
                  <a:cubicBezTo>
                    <a:pt x="95" y="6"/>
                    <a:pt x="94" y="6"/>
                    <a:pt x="94" y="6"/>
                  </a:cubicBezTo>
                  <a:cubicBezTo>
                    <a:pt x="94" y="7"/>
                    <a:pt x="94" y="7"/>
                    <a:pt x="94" y="7"/>
                  </a:cubicBezTo>
                  <a:cubicBezTo>
                    <a:pt x="93" y="6"/>
                    <a:pt x="93" y="6"/>
                    <a:pt x="92" y="7"/>
                  </a:cubicBezTo>
                  <a:cubicBezTo>
                    <a:pt x="92" y="7"/>
                    <a:pt x="92" y="7"/>
                    <a:pt x="92" y="7"/>
                  </a:cubicBezTo>
                  <a:cubicBezTo>
                    <a:pt x="91" y="7"/>
                    <a:pt x="91" y="7"/>
                    <a:pt x="91" y="7"/>
                  </a:cubicBezTo>
                  <a:cubicBezTo>
                    <a:pt x="90" y="7"/>
                    <a:pt x="90" y="7"/>
                    <a:pt x="89" y="7"/>
                  </a:cubicBezTo>
                  <a:cubicBezTo>
                    <a:pt x="88" y="7"/>
                    <a:pt x="86" y="7"/>
                    <a:pt x="85" y="7"/>
                  </a:cubicBezTo>
                  <a:cubicBezTo>
                    <a:pt x="84" y="7"/>
                    <a:pt x="84" y="7"/>
                    <a:pt x="84" y="7"/>
                  </a:cubicBezTo>
                  <a:cubicBezTo>
                    <a:pt x="83" y="7"/>
                    <a:pt x="82" y="7"/>
                    <a:pt x="82" y="7"/>
                  </a:cubicBezTo>
                  <a:cubicBezTo>
                    <a:pt x="82" y="7"/>
                    <a:pt x="81" y="7"/>
                    <a:pt x="81" y="7"/>
                  </a:cubicBezTo>
                  <a:cubicBezTo>
                    <a:pt x="80" y="7"/>
                    <a:pt x="80" y="7"/>
                    <a:pt x="80" y="7"/>
                  </a:cubicBezTo>
                  <a:cubicBezTo>
                    <a:pt x="80" y="7"/>
                    <a:pt x="79" y="7"/>
                    <a:pt x="79" y="7"/>
                  </a:cubicBezTo>
                  <a:cubicBezTo>
                    <a:pt x="79" y="7"/>
                    <a:pt x="78" y="7"/>
                    <a:pt x="77" y="7"/>
                  </a:cubicBezTo>
                  <a:cubicBezTo>
                    <a:pt x="76" y="7"/>
                    <a:pt x="75" y="7"/>
                    <a:pt x="74" y="7"/>
                  </a:cubicBezTo>
                  <a:cubicBezTo>
                    <a:pt x="73" y="7"/>
                    <a:pt x="73" y="7"/>
                    <a:pt x="72" y="7"/>
                  </a:cubicBezTo>
                  <a:cubicBezTo>
                    <a:pt x="71" y="7"/>
                    <a:pt x="71" y="7"/>
                    <a:pt x="70" y="7"/>
                  </a:cubicBezTo>
                  <a:cubicBezTo>
                    <a:pt x="70" y="7"/>
                    <a:pt x="69" y="7"/>
                    <a:pt x="69" y="7"/>
                  </a:cubicBezTo>
                  <a:cubicBezTo>
                    <a:pt x="69" y="7"/>
                    <a:pt x="69" y="7"/>
                    <a:pt x="69" y="7"/>
                  </a:cubicBezTo>
                  <a:cubicBezTo>
                    <a:pt x="68" y="7"/>
                    <a:pt x="68" y="7"/>
                    <a:pt x="68" y="7"/>
                  </a:cubicBezTo>
                  <a:cubicBezTo>
                    <a:pt x="68" y="7"/>
                    <a:pt x="67" y="6"/>
                    <a:pt x="67" y="6"/>
                  </a:cubicBezTo>
                  <a:cubicBezTo>
                    <a:pt x="67" y="6"/>
                    <a:pt x="67" y="6"/>
                    <a:pt x="67" y="6"/>
                  </a:cubicBezTo>
                  <a:cubicBezTo>
                    <a:pt x="67" y="7"/>
                    <a:pt x="67" y="7"/>
                    <a:pt x="66" y="7"/>
                  </a:cubicBezTo>
                  <a:cubicBezTo>
                    <a:pt x="66" y="7"/>
                    <a:pt x="65" y="7"/>
                    <a:pt x="64" y="7"/>
                  </a:cubicBezTo>
                  <a:cubicBezTo>
                    <a:pt x="63" y="7"/>
                    <a:pt x="63" y="7"/>
                    <a:pt x="63" y="7"/>
                  </a:cubicBezTo>
                  <a:cubicBezTo>
                    <a:pt x="62" y="7"/>
                    <a:pt x="61" y="7"/>
                    <a:pt x="60" y="6"/>
                  </a:cubicBezTo>
                  <a:cubicBezTo>
                    <a:pt x="60" y="6"/>
                    <a:pt x="60" y="6"/>
                    <a:pt x="60" y="6"/>
                  </a:cubicBezTo>
                  <a:cubicBezTo>
                    <a:pt x="60" y="6"/>
                    <a:pt x="60" y="7"/>
                    <a:pt x="59" y="7"/>
                  </a:cubicBezTo>
                  <a:cubicBezTo>
                    <a:pt x="59" y="7"/>
                    <a:pt x="59" y="7"/>
                    <a:pt x="58" y="7"/>
                  </a:cubicBezTo>
                  <a:cubicBezTo>
                    <a:pt x="58" y="7"/>
                    <a:pt x="57" y="7"/>
                    <a:pt x="56" y="7"/>
                  </a:cubicBezTo>
                  <a:cubicBezTo>
                    <a:pt x="54" y="7"/>
                    <a:pt x="53" y="7"/>
                    <a:pt x="51" y="7"/>
                  </a:cubicBezTo>
                  <a:cubicBezTo>
                    <a:pt x="51" y="7"/>
                    <a:pt x="50" y="7"/>
                    <a:pt x="49" y="8"/>
                  </a:cubicBezTo>
                  <a:cubicBezTo>
                    <a:pt x="49" y="8"/>
                    <a:pt x="49" y="8"/>
                    <a:pt x="49" y="7"/>
                  </a:cubicBezTo>
                  <a:cubicBezTo>
                    <a:pt x="48" y="7"/>
                    <a:pt x="48" y="7"/>
                    <a:pt x="47" y="7"/>
                  </a:cubicBezTo>
                  <a:cubicBezTo>
                    <a:pt x="47" y="7"/>
                    <a:pt x="47" y="7"/>
                    <a:pt x="46" y="7"/>
                  </a:cubicBezTo>
                  <a:cubicBezTo>
                    <a:pt x="46" y="7"/>
                    <a:pt x="45" y="7"/>
                    <a:pt x="45" y="7"/>
                  </a:cubicBezTo>
                  <a:cubicBezTo>
                    <a:pt x="45" y="7"/>
                    <a:pt x="44" y="7"/>
                    <a:pt x="44" y="7"/>
                  </a:cubicBezTo>
                  <a:cubicBezTo>
                    <a:pt x="43" y="7"/>
                    <a:pt x="42" y="8"/>
                    <a:pt x="41" y="7"/>
                  </a:cubicBezTo>
                  <a:cubicBezTo>
                    <a:pt x="41" y="7"/>
                    <a:pt x="41" y="7"/>
                    <a:pt x="40" y="7"/>
                  </a:cubicBezTo>
                  <a:cubicBezTo>
                    <a:pt x="40" y="8"/>
                    <a:pt x="39" y="8"/>
                    <a:pt x="38" y="7"/>
                  </a:cubicBezTo>
                  <a:cubicBezTo>
                    <a:pt x="37" y="7"/>
                    <a:pt x="36" y="7"/>
                    <a:pt x="35" y="7"/>
                  </a:cubicBezTo>
                  <a:cubicBezTo>
                    <a:pt x="34" y="7"/>
                    <a:pt x="34" y="7"/>
                    <a:pt x="33" y="7"/>
                  </a:cubicBezTo>
                  <a:cubicBezTo>
                    <a:pt x="33" y="7"/>
                    <a:pt x="33" y="7"/>
                    <a:pt x="33" y="7"/>
                  </a:cubicBezTo>
                  <a:cubicBezTo>
                    <a:pt x="32" y="7"/>
                    <a:pt x="32" y="7"/>
                    <a:pt x="32" y="7"/>
                  </a:cubicBezTo>
                  <a:cubicBezTo>
                    <a:pt x="31" y="7"/>
                    <a:pt x="31" y="7"/>
                    <a:pt x="31" y="7"/>
                  </a:cubicBezTo>
                  <a:cubicBezTo>
                    <a:pt x="31" y="7"/>
                    <a:pt x="31" y="7"/>
                    <a:pt x="30" y="7"/>
                  </a:cubicBezTo>
                  <a:cubicBezTo>
                    <a:pt x="30" y="7"/>
                    <a:pt x="29" y="7"/>
                    <a:pt x="29" y="7"/>
                  </a:cubicBezTo>
                  <a:cubicBezTo>
                    <a:pt x="28" y="7"/>
                    <a:pt x="26" y="7"/>
                    <a:pt x="25" y="7"/>
                  </a:cubicBezTo>
                  <a:cubicBezTo>
                    <a:pt x="25" y="7"/>
                    <a:pt x="24" y="7"/>
                    <a:pt x="23" y="7"/>
                  </a:cubicBezTo>
                  <a:cubicBezTo>
                    <a:pt x="22" y="7"/>
                    <a:pt x="20" y="7"/>
                    <a:pt x="18" y="7"/>
                  </a:cubicBezTo>
                  <a:cubicBezTo>
                    <a:pt x="18" y="7"/>
                    <a:pt x="18" y="7"/>
                    <a:pt x="17" y="7"/>
                  </a:cubicBezTo>
                  <a:cubicBezTo>
                    <a:pt x="17" y="7"/>
                    <a:pt x="16" y="7"/>
                    <a:pt x="16" y="7"/>
                  </a:cubicBezTo>
                  <a:cubicBezTo>
                    <a:pt x="15" y="7"/>
                    <a:pt x="15" y="7"/>
                    <a:pt x="14" y="7"/>
                  </a:cubicBezTo>
                  <a:cubicBezTo>
                    <a:pt x="14" y="7"/>
                    <a:pt x="14" y="7"/>
                    <a:pt x="13" y="7"/>
                  </a:cubicBezTo>
                  <a:cubicBezTo>
                    <a:pt x="13" y="7"/>
                    <a:pt x="13" y="7"/>
                    <a:pt x="12" y="7"/>
                  </a:cubicBezTo>
                  <a:cubicBezTo>
                    <a:pt x="12" y="7"/>
                    <a:pt x="11" y="7"/>
                    <a:pt x="10" y="7"/>
                  </a:cubicBezTo>
                  <a:cubicBezTo>
                    <a:pt x="10" y="7"/>
                    <a:pt x="10" y="7"/>
                    <a:pt x="10" y="7"/>
                  </a:cubicBezTo>
                  <a:cubicBezTo>
                    <a:pt x="9" y="7"/>
                    <a:pt x="8" y="7"/>
                    <a:pt x="8" y="7"/>
                  </a:cubicBezTo>
                  <a:cubicBezTo>
                    <a:pt x="6" y="7"/>
                    <a:pt x="5" y="7"/>
                    <a:pt x="3" y="7"/>
                  </a:cubicBezTo>
                  <a:cubicBezTo>
                    <a:pt x="2" y="7"/>
                    <a:pt x="1" y="6"/>
                    <a:pt x="0" y="5"/>
                  </a:cubicBezTo>
                  <a:cubicBezTo>
                    <a:pt x="0" y="5"/>
                    <a:pt x="0" y="5"/>
                    <a:pt x="0" y="5"/>
                  </a:cubicBezTo>
                  <a:cubicBezTo>
                    <a:pt x="1" y="4"/>
                    <a:pt x="1" y="4"/>
                    <a:pt x="2" y="4"/>
                  </a:cubicBezTo>
                  <a:cubicBezTo>
                    <a:pt x="3" y="4"/>
                    <a:pt x="5" y="3"/>
                    <a:pt x="6" y="3"/>
                  </a:cubicBezTo>
                  <a:cubicBezTo>
                    <a:pt x="7" y="3"/>
                    <a:pt x="9" y="3"/>
                    <a:pt x="10" y="3"/>
                  </a:cubicBezTo>
                  <a:cubicBezTo>
                    <a:pt x="10" y="3"/>
                    <a:pt x="10" y="3"/>
                    <a:pt x="11" y="3"/>
                  </a:cubicBezTo>
                  <a:cubicBezTo>
                    <a:pt x="11" y="3"/>
                    <a:pt x="11" y="3"/>
                    <a:pt x="12" y="3"/>
                  </a:cubicBezTo>
                  <a:cubicBezTo>
                    <a:pt x="12" y="3"/>
                    <a:pt x="13" y="3"/>
                    <a:pt x="13" y="3"/>
                  </a:cubicBezTo>
                  <a:cubicBezTo>
                    <a:pt x="14" y="3"/>
                    <a:pt x="14" y="3"/>
                    <a:pt x="14" y="3"/>
                  </a:cubicBezTo>
                  <a:cubicBezTo>
                    <a:pt x="15" y="3"/>
                    <a:pt x="15" y="3"/>
                    <a:pt x="15" y="3"/>
                  </a:cubicBezTo>
                  <a:cubicBezTo>
                    <a:pt x="15" y="4"/>
                    <a:pt x="15" y="4"/>
                    <a:pt x="16" y="3"/>
                  </a:cubicBezTo>
                  <a:cubicBezTo>
                    <a:pt x="16" y="3"/>
                    <a:pt x="16" y="3"/>
                    <a:pt x="16" y="3"/>
                  </a:cubicBezTo>
                  <a:cubicBezTo>
                    <a:pt x="17" y="3"/>
                    <a:pt x="17" y="3"/>
                    <a:pt x="18" y="3"/>
                  </a:cubicBezTo>
                  <a:cubicBezTo>
                    <a:pt x="18" y="3"/>
                    <a:pt x="18" y="3"/>
                    <a:pt x="18" y="3"/>
                  </a:cubicBezTo>
                  <a:cubicBezTo>
                    <a:pt x="19" y="3"/>
                    <a:pt x="19" y="3"/>
                    <a:pt x="19" y="3"/>
                  </a:cubicBezTo>
                  <a:cubicBezTo>
                    <a:pt x="19" y="3"/>
                    <a:pt x="20" y="3"/>
                    <a:pt x="20" y="3"/>
                  </a:cubicBezTo>
                  <a:cubicBezTo>
                    <a:pt x="20" y="3"/>
                    <a:pt x="20" y="3"/>
                    <a:pt x="20" y="3"/>
                  </a:cubicBezTo>
                  <a:cubicBezTo>
                    <a:pt x="20" y="3"/>
                    <a:pt x="20" y="3"/>
                    <a:pt x="21" y="3"/>
                  </a:cubicBezTo>
                  <a:cubicBezTo>
                    <a:pt x="21" y="3"/>
                    <a:pt x="22" y="3"/>
                    <a:pt x="23" y="3"/>
                  </a:cubicBezTo>
                  <a:cubicBezTo>
                    <a:pt x="23" y="3"/>
                    <a:pt x="23" y="3"/>
                    <a:pt x="24" y="3"/>
                  </a:cubicBezTo>
                  <a:cubicBezTo>
                    <a:pt x="24" y="3"/>
                    <a:pt x="24" y="3"/>
                    <a:pt x="25" y="3"/>
                  </a:cubicBezTo>
                  <a:cubicBezTo>
                    <a:pt x="25" y="4"/>
                    <a:pt x="25" y="4"/>
                    <a:pt x="25" y="4"/>
                  </a:cubicBezTo>
                  <a:cubicBezTo>
                    <a:pt x="26" y="3"/>
                    <a:pt x="27" y="3"/>
                    <a:pt x="28" y="3"/>
                  </a:cubicBezTo>
                  <a:cubicBezTo>
                    <a:pt x="28" y="2"/>
                    <a:pt x="29" y="3"/>
                    <a:pt x="29" y="3"/>
                  </a:cubicBezTo>
                  <a:cubicBezTo>
                    <a:pt x="30" y="3"/>
                    <a:pt x="30" y="3"/>
                    <a:pt x="30" y="3"/>
                  </a:cubicBezTo>
                  <a:cubicBezTo>
                    <a:pt x="30" y="3"/>
                    <a:pt x="30" y="3"/>
                    <a:pt x="30" y="3"/>
                  </a:cubicBezTo>
                  <a:cubicBezTo>
                    <a:pt x="30" y="3"/>
                    <a:pt x="31" y="3"/>
                    <a:pt x="31" y="3"/>
                  </a:cubicBezTo>
                  <a:cubicBezTo>
                    <a:pt x="31" y="3"/>
                    <a:pt x="32" y="3"/>
                    <a:pt x="33" y="2"/>
                  </a:cubicBezTo>
                  <a:cubicBezTo>
                    <a:pt x="33" y="2"/>
                    <a:pt x="34" y="2"/>
                    <a:pt x="35" y="3"/>
                  </a:cubicBezTo>
                  <a:cubicBezTo>
                    <a:pt x="35" y="3"/>
                    <a:pt x="36" y="3"/>
                    <a:pt x="36" y="3"/>
                  </a:cubicBezTo>
                  <a:cubicBezTo>
                    <a:pt x="36" y="3"/>
                    <a:pt x="37" y="3"/>
                    <a:pt x="37" y="3"/>
                  </a:cubicBezTo>
                  <a:cubicBezTo>
                    <a:pt x="37" y="3"/>
                    <a:pt x="37" y="3"/>
                    <a:pt x="38" y="3"/>
                  </a:cubicBezTo>
                  <a:cubicBezTo>
                    <a:pt x="38" y="3"/>
                    <a:pt x="39" y="3"/>
                    <a:pt x="39" y="4"/>
                  </a:cubicBezTo>
                  <a:cubicBezTo>
                    <a:pt x="39" y="4"/>
                    <a:pt x="39" y="4"/>
                    <a:pt x="39" y="4"/>
                  </a:cubicBezTo>
                  <a:cubicBezTo>
                    <a:pt x="39" y="4"/>
                    <a:pt x="39" y="4"/>
                    <a:pt x="40" y="4"/>
                  </a:cubicBezTo>
                  <a:cubicBezTo>
                    <a:pt x="40" y="4"/>
                    <a:pt x="41" y="3"/>
                    <a:pt x="41" y="3"/>
                  </a:cubicBezTo>
                  <a:cubicBezTo>
                    <a:pt x="41" y="3"/>
                    <a:pt x="42" y="3"/>
                    <a:pt x="42" y="3"/>
                  </a:cubicBezTo>
                  <a:cubicBezTo>
                    <a:pt x="43" y="3"/>
                    <a:pt x="43" y="2"/>
                    <a:pt x="44" y="2"/>
                  </a:cubicBezTo>
                  <a:cubicBezTo>
                    <a:pt x="44" y="2"/>
                    <a:pt x="45" y="2"/>
                    <a:pt x="45" y="2"/>
                  </a:cubicBezTo>
                  <a:cubicBezTo>
                    <a:pt x="46" y="2"/>
                    <a:pt x="46" y="3"/>
                    <a:pt x="46" y="3"/>
                  </a:cubicBezTo>
                  <a:cubicBezTo>
                    <a:pt x="46" y="3"/>
                    <a:pt x="47" y="4"/>
                    <a:pt x="47" y="4"/>
                  </a:cubicBezTo>
                  <a:cubicBezTo>
                    <a:pt x="47" y="4"/>
                    <a:pt x="48" y="4"/>
                    <a:pt x="48" y="4"/>
                  </a:cubicBezTo>
                  <a:cubicBezTo>
                    <a:pt x="48" y="4"/>
                    <a:pt x="48" y="4"/>
                    <a:pt x="48" y="4"/>
                  </a:cubicBezTo>
                  <a:cubicBezTo>
                    <a:pt x="48" y="4"/>
                    <a:pt x="48" y="4"/>
                    <a:pt x="48" y="4"/>
                  </a:cubicBezTo>
                  <a:cubicBezTo>
                    <a:pt x="48" y="4"/>
                    <a:pt x="48" y="4"/>
                    <a:pt x="48" y="4"/>
                  </a:cubicBezTo>
                  <a:cubicBezTo>
                    <a:pt x="49" y="4"/>
                    <a:pt x="49" y="4"/>
                    <a:pt x="49" y="4"/>
                  </a:cubicBezTo>
                  <a:cubicBezTo>
                    <a:pt x="50" y="4"/>
                    <a:pt x="50" y="3"/>
                    <a:pt x="51" y="3"/>
                  </a:cubicBezTo>
                  <a:cubicBezTo>
                    <a:pt x="51" y="3"/>
                    <a:pt x="51" y="3"/>
                    <a:pt x="51" y="3"/>
                  </a:cubicBezTo>
                  <a:cubicBezTo>
                    <a:pt x="52" y="4"/>
                    <a:pt x="52" y="4"/>
                    <a:pt x="52" y="4"/>
                  </a:cubicBezTo>
                  <a:cubicBezTo>
                    <a:pt x="52" y="4"/>
                    <a:pt x="52" y="4"/>
                    <a:pt x="52" y="4"/>
                  </a:cubicBezTo>
                  <a:cubicBezTo>
                    <a:pt x="52" y="4"/>
                    <a:pt x="52" y="3"/>
                    <a:pt x="52" y="3"/>
                  </a:cubicBezTo>
                  <a:cubicBezTo>
                    <a:pt x="52" y="3"/>
                    <a:pt x="52" y="3"/>
                    <a:pt x="52" y="3"/>
                  </a:cubicBezTo>
                  <a:cubicBezTo>
                    <a:pt x="53" y="3"/>
                    <a:pt x="53" y="2"/>
                    <a:pt x="54" y="2"/>
                  </a:cubicBezTo>
                  <a:cubicBezTo>
                    <a:pt x="54" y="3"/>
                    <a:pt x="54" y="3"/>
                    <a:pt x="54" y="3"/>
                  </a:cubicBezTo>
                  <a:cubicBezTo>
                    <a:pt x="53" y="3"/>
                    <a:pt x="53" y="3"/>
                    <a:pt x="53" y="4"/>
                  </a:cubicBezTo>
                  <a:cubicBezTo>
                    <a:pt x="53" y="4"/>
                    <a:pt x="53" y="4"/>
                    <a:pt x="54" y="4"/>
                  </a:cubicBezTo>
                  <a:cubicBezTo>
                    <a:pt x="54" y="4"/>
                    <a:pt x="55" y="4"/>
                    <a:pt x="55" y="4"/>
                  </a:cubicBezTo>
                  <a:cubicBezTo>
                    <a:pt x="55" y="3"/>
                    <a:pt x="55" y="3"/>
                    <a:pt x="55" y="3"/>
                  </a:cubicBezTo>
                  <a:cubicBezTo>
                    <a:pt x="55" y="3"/>
                    <a:pt x="55" y="4"/>
                    <a:pt x="55" y="4"/>
                  </a:cubicBezTo>
                  <a:cubicBezTo>
                    <a:pt x="56" y="4"/>
                    <a:pt x="56" y="4"/>
                    <a:pt x="56" y="4"/>
                  </a:cubicBezTo>
                  <a:cubicBezTo>
                    <a:pt x="56" y="4"/>
                    <a:pt x="57" y="4"/>
                    <a:pt x="57" y="4"/>
                  </a:cubicBezTo>
                  <a:cubicBezTo>
                    <a:pt x="57" y="3"/>
                    <a:pt x="57" y="3"/>
                    <a:pt x="56" y="3"/>
                  </a:cubicBezTo>
                  <a:cubicBezTo>
                    <a:pt x="56" y="3"/>
                    <a:pt x="56" y="3"/>
                    <a:pt x="56" y="3"/>
                  </a:cubicBezTo>
                  <a:cubicBezTo>
                    <a:pt x="56" y="3"/>
                    <a:pt x="56" y="3"/>
                    <a:pt x="56" y="3"/>
                  </a:cubicBezTo>
                  <a:cubicBezTo>
                    <a:pt x="56" y="2"/>
                    <a:pt x="56" y="2"/>
                    <a:pt x="56" y="2"/>
                  </a:cubicBezTo>
                  <a:cubicBezTo>
                    <a:pt x="57" y="2"/>
                    <a:pt x="57" y="2"/>
                    <a:pt x="57" y="3"/>
                  </a:cubicBezTo>
                  <a:cubicBezTo>
                    <a:pt x="58" y="3"/>
                    <a:pt x="58" y="3"/>
                    <a:pt x="59" y="2"/>
                  </a:cubicBezTo>
                  <a:cubicBezTo>
                    <a:pt x="59" y="2"/>
                    <a:pt x="60" y="2"/>
                    <a:pt x="60" y="2"/>
                  </a:cubicBezTo>
                  <a:cubicBezTo>
                    <a:pt x="61" y="3"/>
                    <a:pt x="61" y="3"/>
                    <a:pt x="61" y="3"/>
                  </a:cubicBezTo>
                  <a:cubicBezTo>
                    <a:pt x="61" y="2"/>
                    <a:pt x="61" y="3"/>
                    <a:pt x="60" y="3"/>
                  </a:cubicBezTo>
                  <a:cubicBezTo>
                    <a:pt x="61" y="2"/>
                    <a:pt x="61" y="2"/>
                    <a:pt x="61" y="2"/>
                  </a:cubicBezTo>
                  <a:cubicBezTo>
                    <a:pt x="61" y="2"/>
                    <a:pt x="62" y="2"/>
                    <a:pt x="62" y="2"/>
                  </a:cubicBezTo>
                  <a:cubicBezTo>
                    <a:pt x="63" y="2"/>
                    <a:pt x="63" y="2"/>
                    <a:pt x="63" y="2"/>
                  </a:cubicBezTo>
                  <a:cubicBezTo>
                    <a:pt x="64" y="2"/>
                    <a:pt x="64" y="3"/>
                    <a:pt x="64" y="3"/>
                  </a:cubicBezTo>
                  <a:cubicBezTo>
                    <a:pt x="64" y="3"/>
                    <a:pt x="64" y="4"/>
                    <a:pt x="63" y="4"/>
                  </a:cubicBezTo>
                  <a:cubicBezTo>
                    <a:pt x="63" y="4"/>
                    <a:pt x="63" y="4"/>
                    <a:pt x="63" y="4"/>
                  </a:cubicBezTo>
                  <a:cubicBezTo>
                    <a:pt x="62" y="4"/>
                    <a:pt x="62" y="5"/>
                    <a:pt x="62" y="5"/>
                  </a:cubicBezTo>
                  <a:cubicBezTo>
                    <a:pt x="62" y="5"/>
                    <a:pt x="62" y="6"/>
                    <a:pt x="62" y="6"/>
                  </a:cubicBezTo>
                  <a:cubicBezTo>
                    <a:pt x="63" y="6"/>
                    <a:pt x="64" y="6"/>
                    <a:pt x="64" y="5"/>
                  </a:cubicBezTo>
                  <a:cubicBezTo>
                    <a:pt x="64" y="5"/>
                    <a:pt x="64" y="4"/>
                    <a:pt x="65" y="4"/>
                  </a:cubicBezTo>
                  <a:cubicBezTo>
                    <a:pt x="65" y="4"/>
                    <a:pt x="65" y="4"/>
                    <a:pt x="65" y="3"/>
                  </a:cubicBezTo>
                  <a:cubicBezTo>
                    <a:pt x="65" y="3"/>
                    <a:pt x="64" y="3"/>
                    <a:pt x="64" y="3"/>
                  </a:cubicBezTo>
                  <a:cubicBezTo>
                    <a:pt x="65" y="2"/>
                    <a:pt x="65" y="2"/>
                    <a:pt x="65" y="2"/>
                  </a:cubicBezTo>
                  <a:cubicBezTo>
                    <a:pt x="66" y="2"/>
                    <a:pt x="66" y="2"/>
                    <a:pt x="66" y="2"/>
                  </a:cubicBezTo>
                  <a:cubicBezTo>
                    <a:pt x="66" y="3"/>
                    <a:pt x="66" y="3"/>
                    <a:pt x="67" y="2"/>
                  </a:cubicBezTo>
                  <a:cubicBezTo>
                    <a:pt x="67" y="2"/>
                    <a:pt x="67" y="2"/>
                    <a:pt x="68" y="2"/>
                  </a:cubicBezTo>
                  <a:cubicBezTo>
                    <a:pt x="68" y="2"/>
                    <a:pt x="68" y="2"/>
                    <a:pt x="68" y="2"/>
                  </a:cubicBezTo>
                  <a:cubicBezTo>
                    <a:pt x="69" y="3"/>
                    <a:pt x="69" y="3"/>
                    <a:pt x="68" y="3"/>
                  </a:cubicBezTo>
                  <a:cubicBezTo>
                    <a:pt x="68" y="3"/>
                    <a:pt x="68" y="3"/>
                    <a:pt x="68" y="3"/>
                  </a:cubicBezTo>
                  <a:cubicBezTo>
                    <a:pt x="68" y="3"/>
                    <a:pt x="68" y="4"/>
                    <a:pt x="68" y="4"/>
                  </a:cubicBezTo>
                  <a:cubicBezTo>
                    <a:pt x="68" y="4"/>
                    <a:pt x="68" y="4"/>
                    <a:pt x="69" y="4"/>
                  </a:cubicBezTo>
                  <a:cubicBezTo>
                    <a:pt x="69" y="3"/>
                    <a:pt x="70" y="3"/>
                    <a:pt x="70" y="3"/>
                  </a:cubicBezTo>
                  <a:cubicBezTo>
                    <a:pt x="71" y="3"/>
                    <a:pt x="71" y="2"/>
                    <a:pt x="71" y="2"/>
                  </a:cubicBezTo>
                  <a:cubicBezTo>
                    <a:pt x="72" y="2"/>
                    <a:pt x="72" y="2"/>
                    <a:pt x="73" y="2"/>
                  </a:cubicBezTo>
                  <a:cubicBezTo>
                    <a:pt x="73" y="2"/>
                    <a:pt x="73" y="2"/>
                    <a:pt x="74" y="2"/>
                  </a:cubicBezTo>
                  <a:cubicBezTo>
                    <a:pt x="74" y="2"/>
                    <a:pt x="75" y="2"/>
                    <a:pt x="75" y="3"/>
                  </a:cubicBezTo>
                  <a:cubicBezTo>
                    <a:pt x="75" y="3"/>
                    <a:pt x="75" y="3"/>
                    <a:pt x="75" y="3"/>
                  </a:cubicBezTo>
                  <a:cubicBezTo>
                    <a:pt x="76" y="2"/>
                    <a:pt x="76" y="2"/>
                    <a:pt x="77" y="2"/>
                  </a:cubicBezTo>
                  <a:cubicBezTo>
                    <a:pt x="78" y="2"/>
                    <a:pt x="78" y="2"/>
                    <a:pt x="79" y="2"/>
                  </a:cubicBezTo>
                  <a:cubicBezTo>
                    <a:pt x="79" y="2"/>
                    <a:pt x="79" y="2"/>
                    <a:pt x="80" y="3"/>
                  </a:cubicBezTo>
                  <a:cubicBezTo>
                    <a:pt x="80" y="3"/>
                    <a:pt x="80" y="3"/>
                    <a:pt x="80" y="3"/>
                  </a:cubicBezTo>
                  <a:cubicBezTo>
                    <a:pt x="81" y="3"/>
                    <a:pt x="81" y="3"/>
                    <a:pt x="81" y="2"/>
                  </a:cubicBezTo>
                  <a:cubicBezTo>
                    <a:pt x="81" y="2"/>
                    <a:pt x="81" y="2"/>
                    <a:pt x="81" y="2"/>
                  </a:cubicBezTo>
                  <a:cubicBezTo>
                    <a:pt x="82" y="2"/>
                    <a:pt x="82" y="2"/>
                    <a:pt x="83" y="2"/>
                  </a:cubicBezTo>
                  <a:cubicBezTo>
                    <a:pt x="83" y="2"/>
                    <a:pt x="83" y="2"/>
                    <a:pt x="83" y="2"/>
                  </a:cubicBezTo>
                  <a:cubicBezTo>
                    <a:pt x="83" y="2"/>
                    <a:pt x="83" y="3"/>
                    <a:pt x="83" y="3"/>
                  </a:cubicBezTo>
                  <a:cubicBezTo>
                    <a:pt x="83" y="3"/>
                    <a:pt x="83" y="3"/>
                    <a:pt x="84" y="3"/>
                  </a:cubicBezTo>
                  <a:cubicBezTo>
                    <a:pt x="84" y="3"/>
                    <a:pt x="84" y="3"/>
                    <a:pt x="84" y="3"/>
                  </a:cubicBezTo>
                  <a:cubicBezTo>
                    <a:pt x="84" y="3"/>
                    <a:pt x="84" y="3"/>
                    <a:pt x="85" y="2"/>
                  </a:cubicBezTo>
                  <a:cubicBezTo>
                    <a:pt x="85" y="2"/>
                    <a:pt x="85" y="2"/>
                    <a:pt x="85" y="2"/>
                  </a:cubicBezTo>
                  <a:cubicBezTo>
                    <a:pt x="85" y="3"/>
                    <a:pt x="86" y="3"/>
                    <a:pt x="86" y="3"/>
                  </a:cubicBezTo>
                  <a:cubicBezTo>
                    <a:pt x="86" y="3"/>
                    <a:pt x="86" y="4"/>
                    <a:pt x="86" y="4"/>
                  </a:cubicBezTo>
                  <a:cubicBezTo>
                    <a:pt x="86" y="4"/>
                    <a:pt x="86" y="4"/>
                    <a:pt x="86" y="4"/>
                  </a:cubicBezTo>
                  <a:cubicBezTo>
                    <a:pt x="87" y="4"/>
                    <a:pt x="87" y="4"/>
                    <a:pt x="87" y="4"/>
                  </a:cubicBezTo>
                  <a:cubicBezTo>
                    <a:pt x="88" y="4"/>
                    <a:pt x="88" y="4"/>
                    <a:pt x="89" y="3"/>
                  </a:cubicBezTo>
                  <a:cubicBezTo>
                    <a:pt x="89" y="3"/>
                    <a:pt x="89" y="3"/>
                    <a:pt x="89" y="3"/>
                  </a:cubicBezTo>
                  <a:cubicBezTo>
                    <a:pt x="89" y="3"/>
                    <a:pt x="89" y="2"/>
                    <a:pt x="89" y="2"/>
                  </a:cubicBezTo>
                  <a:cubicBezTo>
                    <a:pt x="89" y="3"/>
                    <a:pt x="89" y="3"/>
                    <a:pt x="88" y="3"/>
                  </a:cubicBezTo>
                  <a:cubicBezTo>
                    <a:pt x="88" y="3"/>
                    <a:pt x="88" y="3"/>
                    <a:pt x="88" y="3"/>
                  </a:cubicBezTo>
                  <a:cubicBezTo>
                    <a:pt x="88" y="3"/>
                    <a:pt x="88" y="3"/>
                    <a:pt x="87" y="3"/>
                  </a:cubicBezTo>
                  <a:cubicBezTo>
                    <a:pt x="87" y="3"/>
                    <a:pt x="86" y="3"/>
                    <a:pt x="86" y="3"/>
                  </a:cubicBezTo>
                  <a:cubicBezTo>
                    <a:pt x="86" y="3"/>
                    <a:pt x="87" y="3"/>
                    <a:pt x="87" y="2"/>
                  </a:cubicBezTo>
                  <a:cubicBezTo>
                    <a:pt x="87" y="2"/>
                    <a:pt x="87" y="2"/>
                    <a:pt x="87" y="2"/>
                  </a:cubicBezTo>
                  <a:cubicBezTo>
                    <a:pt x="89" y="2"/>
                    <a:pt x="89" y="2"/>
                    <a:pt x="91" y="2"/>
                  </a:cubicBezTo>
                  <a:cubicBezTo>
                    <a:pt x="92" y="2"/>
                    <a:pt x="92" y="1"/>
                    <a:pt x="93" y="2"/>
                  </a:cubicBezTo>
                  <a:cubicBezTo>
                    <a:pt x="93" y="2"/>
                    <a:pt x="93" y="2"/>
                    <a:pt x="94" y="1"/>
                  </a:cubicBezTo>
                  <a:cubicBezTo>
                    <a:pt x="94" y="1"/>
                    <a:pt x="94" y="1"/>
                    <a:pt x="94" y="2"/>
                  </a:cubicBezTo>
                  <a:cubicBezTo>
                    <a:pt x="94" y="2"/>
                    <a:pt x="94" y="2"/>
                    <a:pt x="94" y="2"/>
                  </a:cubicBezTo>
                  <a:cubicBezTo>
                    <a:pt x="95" y="2"/>
                    <a:pt x="95" y="2"/>
                    <a:pt x="95" y="1"/>
                  </a:cubicBezTo>
                  <a:cubicBezTo>
                    <a:pt x="96" y="1"/>
                    <a:pt x="96" y="2"/>
                    <a:pt x="96" y="2"/>
                  </a:cubicBezTo>
                  <a:cubicBezTo>
                    <a:pt x="96" y="2"/>
                    <a:pt x="96" y="3"/>
                    <a:pt x="96" y="3"/>
                  </a:cubicBezTo>
                  <a:cubicBezTo>
                    <a:pt x="96" y="3"/>
                    <a:pt x="96" y="3"/>
                    <a:pt x="96" y="3"/>
                  </a:cubicBezTo>
                  <a:cubicBezTo>
                    <a:pt x="96" y="3"/>
                    <a:pt x="96" y="3"/>
                    <a:pt x="96" y="3"/>
                  </a:cubicBezTo>
                  <a:cubicBezTo>
                    <a:pt x="96" y="3"/>
                    <a:pt x="97" y="3"/>
                    <a:pt x="97" y="3"/>
                  </a:cubicBezTo>
                  <a:cubicBezTo>
                    <a:pt x="97" y="3"/>
                    <a:pt x="97" y="3"/>
                    <a:pt x="97" y="3"/>
                  </a:cubicBezTo>
                  <a:cubicBezTo>
                    <a:pt x="97" y="2"/>
                    <a:pt x="97" y="2"/>
                    <a:pt x="97" y="2"/>
                  </a:cubicBezTo>
                  <a:cubicBezTo>
                    <a:pt x="97" y="2"/>
                    <a:pt x="97" y="2"/>
                    <a:pt x="97" y="2"/>
                  </a:cubicBezTo>
                  <a:cubicBezTo>
                    <a:pt x="97" y="2"/>
                    <a:pt x="97" y="2"/>
                    <a:pt x="97" y="2"/>
                  </a:cubicBezTo>
                  <a:cubicBezTo>
                    <a:pt x="97" y="2"/>
                    <a:pt x="97" y="2"/>
                    <a:pt x="97" y="2"/>
                  </a:cubicBezTo>
                  <a:cubicBezTo>
                    <a:pt x="98" y="3"/>
                    <a:pt x="98" y="3"/>
                    <a:pt x="98" y="3"/>
                  </a:cubicBezTo>
                  <a:cubicBezTo>
                    <a:pt x="99" y="2"/>
                    <a:pt x="99" y="2"/>
                    <a:pt x="100" y="2"/>
                  </a:cubicBezTo>
                  <a:cubicBezTo>
                    <a:pt x="100" y="2"/>
                    <a:pt x="100" y="2"/>
                    <a:pt x="101" y="2"/>
                  </a:cubicBezTo>
                  <a:cubicBezTo>
                    <a:pt x="101" y="2"/>
                    <a:pt x="101" y="2"/>
                    <a:pt x="101" y="2"/>
                  </a:cubicBezTo>
                  <a:cubicBezTo>
                    <a:pt x="101" y="2"/>
                    <a:pt x="101" y="2"/>
                    <a:pt x="101" y="2"/>
                  </a:cubicBezTo>
                  <a:cubicBezTo>
                    <a:pt x="101" y="3"/>
                    <a:pt x="102" y="3"/>
                    <a:pt x="102" y="3"/>
                  </a:cubicBezTo>
                  <a:cubicBezTo>
                    <a:pt x="102" y="3"/>
                    <a:pt x="102" y="3"/>
                    <a:pt x="102" y="3"/>
                  </a:cubicBezTo>
                  <a:cubicBezTo>
                    <a:pt x="103" y="2"/>
                    <a:pt x="103" y="3"/>
                    <a:pt x="103" y="2"/>
                  </a:cubicBezTo>
                  <a:cubicBezTo>
                    <a:pt x="103" y="2"/>
                    <a:pt x="103" y="2"/>
                    <a:pt x="104" y="1"/>
                  </a:cubicBezTo>
                  <a:cubicBezTo>
                    <a:pt x="104" y="1"/>
                    <a:pt x="105" y="1"/>
                    <a:pt x="106" y="1"/>
                  </a:cubicBezTo>
                  <a:cubicBezTo>
                    <a:pt x="106" y="1"/>
                    <a:pt x="106" y="1"/>
                    <a:pt x="106" y="1"/>
                  </a:cubicBezTo>
                  <a:cubicBezTo>
                    <a:pt x="107" y="2"/>
                    <a:pt x="107" y="2"/>
                    <a:pt x="108" y="1"/>
                  </a:cubicBezTo>
                  <a:cubicBezTo>
                    <a:pt x="108" y="1"/>
                    <a:pt x="109" y="1"/>
                    <a:pt x="109" y="1"/>
                  </a:cubicBezTo>
                  <a:cubicBezTo>
                    <a:pt x="109" y="1"/>
                    <a:pt x="110" y="2"/>
                    <a:pt x="110" y="2"/>
                  </a:cubicBezTo>
                  <a:cubicBezTo>
                    <a:pt x="111" y="2"/>
                    <a:pt x="111" y="2"/>
                    <a:pt x="111" y="2"/>
                  </a:cubicBezTo>
                  <a:cubicBezTo>
                    <a:pt x="112" y="1"/>
                    <a:pt x="112" y="1"/>
                    <a:pt x="112" y="1"/>
                  </a:cubicBezTo>
                  <a:cubicBezTo>
                    <a:pt x="113" y="1"/>
                    <a:pt x="114" y="1"/>
                    <a:pt x="115" y="1"/>
                  </a:cubicBezTo>
                  <a:cubicBezTo>
                    <a:pt x="115" y="2"/>
                    <a:pt x="115" y="2"/>
                    <a:pt x="115" y="1"/>
                  </a:cubicBezTo>
                  <a:cubicBezTo>
                    <a:pt x="116" y="1"/>
                    <a:pt x="117" y="1"/>
                    <a:pt x="117" y="1"/>
                  </a:cubicBezTo>
                  <a:cubicBezTo>
                    <a:pt x="118" y="1"/>
                    <a:pt x="119" y="1"/>
                    <a:pt x="119" y="1"/>
                  </a:cubicBezTo>
                  <a:cubicBezTo>
                    <a:pt x="119" y="2"/>
                    <a:pt x="120" y="2"/>
                    <a:pt x="120" y="2"/>
                  </a:cubicBezTo>
                  <a:cubicBezTo>
                    <a:pt x="120" y="2"/>
                    <a:pt x="121" y="2"/>
                    <a:pt x="121" y="2"/>
                  </a:cubicBezTo>
                  <a:cubicBezTo>
                    <a:pt x="121" y="1"/>
                    <a:pt x="121" y="2"/>
                    <a:pt x="122" y="2"/>
                  </a:cubicBezTo>
                  <a:close/>
                  <a:moveTo>
                    <a:pt x="175" y="6"/>
                  </a:moveTo>
                  <a:cubicBezTo>
                    <a:pt x="175" y="6"/>
                    <a:pt x="175" y="6"/>
                    <a:pt x="175" y="6"/>
                  </a:cubicBezTo>
                  <a:cubicBezTo>
                    <a:pt x="174" y="6"/>
                    <a:pt x="174" y="6"/>
                    <a:pt x="174" y="6"/>
                  </a:cubicBezTo>
                  <a:cubicBezTo>
                    <a:pt x="174" y="6"/>
                    <a:pt x="174" y="6"/>
                    <a:pt x="174" y="5"/>
                  </a:cubicBezTo>
                  <a:cubicBezTo>
                    <a:pt x="174" y="5"/>
                    <a:pt x="174" y="5"/>
                    <a:pt x="174" y="5"/>
                  </a:cubicBezTo>
                  <a:cubicBezTo>
                    <a:pt x="174" y="5"/>
                    <a:pt x="174" y="5"/>
                    <a:pt x="174" y="5"/>
                  </a:cubicBezTo>
                  <a:cubicBezTo>
                    <a:pt x="174" y="5"/>
                    <a:pt x="174" y="5"/>
                    <a:pt x="174" y="5"/>
                  </a:cubicBezTo>
                  <a:cubicBezTo>
                    <a:pt x="174" y="5"/>
                    <a:pt x="174" y="5"/>
                    <a:pt x="174" y="5"/>
                  </a:cubicBezTo>
                  <a:cubicBezTo>
                    <a:pt x="174" y="5"/>
                    <a:pt x="174" y="6"/>
                    <a:pt x="174" y="6"/>
                  </a:cubicBezTo>
                  <a:cubicBezTo>
                    <a:pt x="174" y="6"/>
                    <a:pt x="175" y="6"/>
                    <a:pt x="175" y="6"/>
                  </a:cubicBezTo>
                  <a:close/>
                  <a:moveTo>
                    <a:pt x="183" y="1"/>
                  </a:moveTo>
                  <a:cubicBezTo>
                    <a:pt x="183" y="2"/>
                    <a:pt x="183" y="1"/>
                    <a:pt x="183" y="1"/>
                  </a:cubicBezTo>
                  <a:cubicBezTo>
                    <a:pt x="183" y="1"/>
                    <a:pt x="184" y="1"/>
                    <a:pt x="184" y="1"/>
                  </a:cubicBezTo>
                  <a:cubicBezTo>
                    <a:pt x="184" y="1"/>
                    <a:pt x="183" y="1"/>
                    <a:pt x="183" y="1"/>
                  </a:cubicBezTo>
                  <a:cubicBezTo>
                    <a:pt x="183" y="1"/>
                    <a:pt x="183" y="1"/>
                    <a:pt x="183" y="1"/>
                  </a:cubicBezTo>
                  <a:cubicBezTo>
                    <a:pt x="183" y="1"/>
                    <a:pt x="183" y="1"/>
                    <a:pt x="183" y="1"/>
                  </a:cubicBezTo>
                  <a:close/>
                  <a:moveTo>
                    <a:pt x="187" y="2"/>
                  </a:moveTo>
                  <a:cubicBezTo>
                    <a:pt x="187" y="2"/>
                    <a:pt x="187" y="2"/>
                    <a:pt x="187" y="3"/>
                  </a:cubicBezTo>
                  <a:cubicBezTo>
                    <a:pt x="187" y="2"/>
                    <a:pt x="187" y="2"/>
                    <a:pt x="187" y="2"/>
                  </a:cubicBezTo>
                  <a:cubicBezTo>
                    <a:pt x="187" y="2"/>
                    <a:pt x="187" y="2"/>
                    <a:pt x="187" y="2"/>
                  </a:cubicBezTo>
                  <a:cubicBezTo>
                    <a:pt x="187" y="2"/>
                    <a:pt x="187" y="2"/>
                    <a:pt x="187" y="2"/>
                  </a:cubicBezTo>
                  <a:cubicBezTo>
                    <a:pt x="187" y="3"/>
                    <a:pt x="187" y="3"/>
                    <a:pt x="187" y="2"/>
                  </a:cubicBezTo>
                  <a:close/>
                  <a:moveTo>
                    <a:pt x="117" y="4"/>
                  </a:moveTo>
                  <a:cubicBezTo>
                    <a:pt x="117" y="3"/>
                    <a:pt x="117" y="3"/>
                    <a:pt x="117" y="3"/>
                  </a:cubicBezTo>
                  <a:cubicBezTo>
                    <a:pt x="116" y="3"/>
                    <a:pt x="116" y="3"/>
                    <a:pt x="116" y="3"/>
                  </a:cubicBezTo>
                  <a:cubicBezTo>
                    <a:pt x="117" y="3"/>
                    <a:pt x="117" y="3"/>
                    <a:pt x="117" y="3"/>
                  </a:cubicBezTo>
                  <a:lnTo>
                    <a:pt x="117" y="4"/>
                  </a:lnTo>
                  <a:close/>
                  <a:moveTo>
                    <a:pt x="171" y="5"/>
                  </a:move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lose/>
                  <a:moveTo>
                    <a:pt x="187" y="4"/>
                  </a:moveTo>
                  <a:cubicBezTo>
                    <a:pt x="187" y="4"/>
                    <a:pt x="187" y="4"/>
                    <a:pt x="187" y="4"/>
                  </a:cubicBezTo>
                  <a:cubicBezTo>
                    <a:pt x="187" y="4"/>
                    <a:pt x="187" y="4"/>
                    <a:pt x="187" y="4"/>
                  </a:cubicBezTo>
                  <a:cubicBezTo>
                    <a:pt x="187" y="4"/>
                    <a:pt x="187" y="4"/>
                    <a:pt x="187" y="4"/>
                  </a:cubicBezTo>
                  <a:cubicBezTo>
                    <a:pt x="187" y="4"/>
                    <a:pt x="187" y="4"/>
                    <a:pt x="187" y="4"/>
                  </a:cubicBezTo>
                  <a:cubicBezTo>
                    <a:pt x="187" y="4"/>
                    <a:pt x="187" y="4"/>
                    <a:pt x="187" y="4"/>
                  </a:cubicBezTo>
                  <a:close/>
                  <a:moveTo>
                    <a:pt x="167" y="3"/>
                  </a:moveTo>
                  <a:cubicBezTo>
                    <a:pt x="167" y="3"/>
                    <a:pt x="167" y="2"/>
                    <a:pt x="166" y="2"/>
                  </a:cubicBezTo>
                  <a:cubicBezTo>
                    <a:pt x="166" y="2"/>
                    <a:pt x="166" y="2"/>
                    <a:pt x="166" y="2"/>
                  </a:cubicBezTo>
                  <a:cubicBezTo>
                    <a:pt x="166" y="2"/>
                    <a:pt x="165" y="3"/>
                    <a:pt x="165" y="3"/>
                  </a:cubicBezTo>
                  <a:cubicBezTo>
                    <a:pt x="165" y="3"/>
                    <a:pt x="165" y="3"/>
                    <a:pt x="166" y="4"/>
                  </a:cubicBezTo>
                  <a:cubicBezTo>
                    <a:pt x="166" y="4"/>
                    <a:pt x="166" y="4"/>
                    <a:pt x="166" y="4"/>
                  </a:cubicBezTo>
                  <a:cubicBezTo>
                    <a:pt x="166" y="4"/>
                    <a:pt x="166" y="4"/>
                    <a:pt x="166" y="4"/>
                  </a:cubicBezTo>
                  <a:cubicBezTo>
                    <a:pt x="166" y="4"/>
                    <a:pt x="166" y="4"/>
                    <a:pt x="166" y="4"/>
                  </a:cubicBezTo>
                  <a:cubicBezTo>
                    <a:pt x="166" y="4"/>
                    <a:pt x="166" y="4"/>
                    <a:pt x="166" y="4"/>
                  </a:cubicBezTo>
                  <a:cubicBezTo>
                    <a:pt x="166" y="3"/>
                    <a:pt x="166" y="3"/>
                    <a:pt x="167" y="3"/>
                  </a:cubicBezTo>
                  <a:close/>
                  <a:moveTo>
                    <a:pt x="77" y="4"/>
                  </a:moveTo>
                  <a:cubicBezTo>
                    <a:pt x="77" y="4"/>
                    <a:pt x="77" y="4"/>
                    <a:pt x="77" y="4"/>
                  </a:cubicBezTo>
                  <a:cubicBezTo>
                    <a:pt x="77" y="3"/>
                    <a:pt x="77" y="3"/>
                    <a:pt x="77" y="3"/>
                  </a:cubicBezTo>
                  <a:cubicBezTo>
                    <a:pt x="77" y="3"/>
                    <a:pt x="77" y="3"/>
                    <a:pt x="77" y="4"/>
                  </a:cubicBezTo>
                  <a:cubicBezTo>
                    <a:pt x="76" y="4"/>
                    <a:pt x="76" y="3"/>
                    <a:pt x="75" y="3"/>
                  </a:cubicBezTo>
                  <a:cubicBezTo>
                    <a:pt x="75" y="3"/>
                    <a:pt x="75" y="3"/>
                    <a:pt x="75" y="4"/>
                  </a:cubicBezTo>
                  <a:cubicBezTo>
                    <a:pt x="75" y="4"/>
                    <a:pt x="75" y="4"/>
                    <a:pt x="75" y="4"/>
                  </a:cubicBezTo>
                  <a:cubicBezTo>
                    <a:pt x="75" y="4"/>
                    <a:pt x="75" y="4"/>
                    <a:pt x="75" y="4"/>
                  </a:cubicBezTo>
                  <a:cubicBezTo>
                    <a:pt x="75" y="4"/>
                    <a:pt x="75" y="4"/>
                    <a:pt x="75" y="4"/>
                  </a:cubicBezTo>
                  <a:cubicBezTo>
                    <a:pt x="74" y="4"/>
                    <a:pt x="74" y="4"/>
                    <a:pt x="74" y="5"/>
                  </a:cubicBezTo>
                  <a:cubicBezTo>
                    <a:pt x="74" y="5"/>
                    <a:pt x="74" y="5"/>
                    <a:pt x="74" y="5"/>
                  </a:cubicBezTo>
                  <a:cubicBezTo>
                    <a:pt x="75" y="5"/>
                    <a:pt x="75" y="6"/>
                    <a:pt x="76" y="5"/>
                  </a:cubicBezTo>
                  <a:cubicBezTo>
                    <a:pt x="76" y="5"/>
                    <a:pt x="77" y="5"/>
                    <a:pt x="77" y="5"/>
                  </a:cubicBezTo>
                  <a:cubicBezTo>
                    <a:pt x="77" y="5"/>
                    <a:pt x="77" y="4"/>
                    <a:pt x="77" y="4"/>
                  </a:cubicBezTo>
                  <a:cubicBezTo>
                    <a:pt x="77" y="4"/>
                    <a:pt x="77" y="4"/>
                    <a:pt x="77" y="4"/>
                  </a:cubicBezTo>
                  <a:cubicBezTo>
                    <a:pt x="77" y="4"/>
                    <a:pt x="77" y="4"/>
                    <a:pt x="77" y="4"/>
                  </a:cubicBezTo>
                  <a:close/>
                  <a:moveTo>
                    <a:pt x="174" y="4"/>
                  </a:moveTo>
                  <a:cubicBezTo>
                    <a:pt x="174" y="3"/>
                    <a:pt x="174" y="3"/>
                    <a:pt x="175" y="3"/>
                  </a:cubicBezTo>
                  <a:cubicBezTo>
                    <a:pt x="175" y="3"/>
                    <a:pt x="174" y="3"/>
                    <a:pt x="174" y="3"/>
                  </a:cubicBezTo>
                  <a:cubicBezTo>
                    <a:pt x="174" y="3"/>
                    <a:pt x="174" y="3"/>
                    <a:pt x="174" y="3"/>
                  </a:cubicBezTo>
                  <a:cubicBezTo>
                    <a:pt x="174" y="3"/>
                    <a:pt x="174" y="3"/>
                    <a:pt x="174" y="3"/>
                  </a:cubicBezTo>
                  <a:cubicBezTo>
                    <a:pt x="173" y="3"/>
                    <a:pt x="173" y="3"/>
                    <a:pt x="173" y="3"/>
                  </a:cubicBezTo>
                  <a:cubicBezTo>
                    <a:pt x="173" y="3"/>
                    <a:pt x="173" y="2"/>
                    <a:pt x="172" y="3"/>
                  </a:cubicBezTo>
                  <a:cubicBezTo>
                    <a:pt x="172" y="3"/>
                    <a:pt x="172" y="3"/>
                    <a:pt x="172" y="3"/>
                  </a:cubicBezTo>
                  <a:cubicBezTo>
                    <a:pt x="172" y="3"/>
                    <a:pt x="171" y="3"/>
                    <a:pt x="171" y="3"/>
                  </a:cubicBezTo>
                  <a:cubicBezTo>
                    <a:pt x="171" y="3"/>
                    <a:pt x="171" y="3"/>
                    <a:pt x="171" y="3"/>
                  </a:cubicBezTo>
                  <a:cubicBezTo>
                    <a:pt x="172" y="3"/>
                    <a:pt x="172" y="4"/>
                    <a:pt x="172" y="3"/>
                  </a:cubicBezTo>
                  <a:cubicBezTo>
                    <a:pt x="173" y="3"/>
                    <a:pt x="173" y="4"/>
                    <a:pt x="173" y="4"/>
                  </a:cubicBezTo>
                  <a:cubicBezTo>
                    <a:pt x="173" y="4"/>
                    <a:pt x="172" y="4"/>
                    <a:pt x="172" y="4"/>
                  </a:cubicBezTo>
                  <a:cubicBezTo>
                    <a:pt x="172" y="4"/>
                    <a:pt x="172" y="4"/>
                    <a:pt x="172" y="4"/>
                  </a:cubicBezTo>
                  <a:cubicBezTo>
                    <a:pt x="173" y="4"/>
                    <a:pt x="174" y="4"/>
                    <a:pt x="174" y="4"/>
                  </a:cubicBezTo>
                  <a:close/>
                  <a:moveTo>
                    <a:pt x="104" y="3"/>
                  </a:moveTo>
                  <a:cubicBezTo>
                    <a:pt x="104" y="3"/>
                    <a:pt x="104" y="4"/>
                    <a:pt x="104" y="4"/>
                  </a:cubicBezTo>
                  <a:cubicBezTo>
                    <a:pt x="104" y="4"/>
                    <a:pt x="104" y="5"/>
                    <a:pt x="104" y="5"/>
                  </a:cubicBezTo>
                  <a:cubicBezTo>
                    <a:pt x="105" y="4"/>
                    <a:pt x="105" y="4"/>
                    <a:pt x="105" y="4"/>
                  </a:cubicBezTo>
                  <a:cubicBezTo>
                    <a:pt x="105" y="4"/>
                    <a:pt x="105" y="4"/>
                    <a:pt x="105" y="4"/>
                  </a:cubicBezTo>
                  <a:cubicBezTo>
                    <a:pt x="105" y="4"/>
                    <a:pt x="105" y="3"/>
                    <a:pt x="105" y="3"/>
                  </a:cubicBezTo>
                  <a:cubicBezTo>
                    <a:pt x="105" y="3"/>
                    <a:pt x="104" y="3"/>
                    <a:pt x="104" y="3"/>
                  </a:cubicBezTo>
                  <a:cubicBezTo>
                    <a:pt x="104" y="3"/>
                    <a:pt x="104" y="3"/>
                    <a:pt x="104" y="3"/>
                  </a:cubicBezTo>
                  <a:close/>
                  <a:moveTo>
                    <a:pt x="180" y="5"/>
                  </a:moveTo>
                  <a:cubicBezTo>
                    <a:pt x="180" y="5"/>
                    <a:pt x="180" y="5"/>
                    <a:pt x="180" y="5"/>
                  </a:cubicBezTo>
                  <a:cubicBezTo>
                    <a:pt x="181" y="5"/>
                    <a:pt x="181" y="5"/>
                    <a:pt x="182" y="4"/>
                  </a:cubicBezTo>
                  <a:cubicBezTo>
                    <a:pt x="182" y="4"/>
                    <a:pt x="182" y="4"/>
                    <a:pt x="182" y="4"/>
                  </a:cubicBezTo>
                  <a:cubicBezTo>
                    <a:pt x="182" y="4"/>
                    <a:pt x="181" y="4"/>
                    <a:pt x="181" y="4"/>
                  </a:cubicBezTo>
                  <a:cubicBezTo>
                    <a:pt x="181" y="4"/>
                    <a:pt x="181" y="4"/>
                    <a:pt x="181" y="4"/>
                  </a:cubicBezTo>
                  <a:cubicBezTo>
                    <a:pt x="181" y="4"/>
                    <a:pt x="180" y="4"/>
                    <a:pt x="180" y="5"/>
                  </a:cubicBezTo>
                  <a:cubicBezTo>
                    <a:pt x="180" y="5"/>
                    <a:pt x="180" y="5"/>
                    <a:pt x="180" y="5"/>
                  </a:cubicBezTo>
                  <a:cubicBezTo>
                    <a:pt x="180" y="5"/>
                    <a:pt x="180" y="5"/>
                    <a:pt x="180" y="5"/>
                  </a:cubicBezTo>
                  <a:close/>
                  <a:moveTo>
                    <a:pt x="116" y="5"/>
                  </a:moveTo>
                  <a:cubicBezTo>
                    <a:pt x="116" y="4"/>
                    <a:pt x="116" y="4"/>
                    <a:pt x="116" y="4"/>
                  </a:cubicBezTo>
                  <a:cubicBezTo>
                    <a:pt x="115" y="4"/>
                    <a:pt x="115" y="4"/>
                    <a:pt x="115" y="4"/>
                  </a:cubicBezTo>
                  <a:cubicBezTo>
                    <a:pt x="115" y="5"/>
                    <a:pt x="116" y="5"/>
                    <a:pt x="116" y="6"/>
                  </a:cubicBezTo>
                  <a:cubicBezTo>
                    <a:pt x="116" y="6"/>
                    <a:pt x="116" y="6"/>
                    <a:pt x="116" y="6"/>
                  </a:cubicBezTo>
                  <a:cubicBezTo>
                    <a:pt x="116" y="5"/>
                    <a:pt x="116" y="5"/>
                    <a:pt x="116" y="5"/>
                  </a:cubicBezTo>
                  <a:cubicBezTo>
                    <a:pt x="116" y="5"/>
                    <a:pt x="116" y="5"/>
                    <a:pt x="116" y="5"/>
                  </a:cubicBezTo>
                  <a:close/>
                  <a:moveTo>
                    <a:pt x="33" y="5"/>
                  </a:moveTo>
                  <a:cubicBezTo>
                    <a:pt x="33" y="5"/>
                    <a:pt x="33" y="5"/>
                    <a:pt x="33" y="5"/>
                  </a:cubicBezTo>
                  <a:cubicBezTo>
                    <a:pt x="33" y="5"/>
                    <a:pt x="34" y="5"/>
                    <a:pt x="34" y="5"/>
                  </a:cubicBezTo>
                  <a:cubicBezTo>
                    <a:pt x="34" y="5"/>
                    <a:pt x="34" y="5"/>
                    <a:pt x="34" y="5"/>
                  </a:cubicBezTo>
                  <a:cubicBezTo>
                    <a:pt x="35" y="5"/>
                    <a:pt x="35" y="5"/>
                    <a:pt x="34" y="4"/>
                  </a:cubicBezTo>
                  <a:cubicBezTo>
                    <a:pt x="34" y="5"/>
                    <a:pt x="34" y="5"/>
                    <a:pt x="33" y="5"/>
                  </a:cubicBezTo>
                  <a:close/>
                  <a:moveTo>
                    <a:pt x="152" y="3"/>
                  </a:moveTo>
                  <a:cubicBezTo>
                    <a:pt x="152" y="3"/>
                    <a:pt x="152" y="3"/>
                    <a:pt x="152" y="3"/>
                  </a:cubicBezTo>
                  <a:cubicBezTo>
                    <a:pt x="151" y="3"/>
                    <a:pt x="151" y="4"/>
                    <a:pt x="152" y="4"/>
                  </a:cubicBezTo>
                  <a:cubicBezTo>
                    <a:pt x="152" y="4"/>
                    <a:pt x="152" y="4"/>
                    <a:pt x="152" y="4"/>
                  </a:cubicBezTo>
                  <a:cubicBezTo>
                    <a:pt x="152" y="4"/>
                    <a:pt x="153" y="3"/>
                    <a:pt x="153" y="3"/>
                  </a:cubicBezTo>
                  <a:cubicBezTo>
                    <a:pt x="152" y="3"/>
                    <a:pt x="152" y="3"/>
                    <a:pt x="152" y="3"/>
                  </a:cubicBezTo>
                  <a:close/>
                  <a:moveTo>
                    <a:pt x="199" y="3"/>
                  </a:moveTo>
                  <a:cubicBezTo>
                    <a:pt x="199" y="3"/>
                    <a:pt x="199" y="3"/>
                    <a:pt x="199" y="3"/>
                  </a:cubicBezTo>
                  <a:cubicBezTo>
                    <a:pt x="199" y="3"/>
                    <a:pt x="199" y="3"/>
                    <a:pt x="198" y="3"/>
                  </a:cubicBezTo>
                  <a:cubicBezTo>
                    <a:pt x="198" y="3"/>
                    <a:pt x="198" y="3"/>
                    <a:pt x="197" y="3"/>
                  </a:cubicBezTo>
                  <a:cubicBezTo>
                    <a:pt x="197" y="3"/>
                    <a:pt x="197" y="3"/>
                    <a:pt x="197" y="4"/>
                  </a:cubicBezTo>
                  <a:cubicBezTo>
                    <a:pt x="198" y="4"/>
                    <a:pt x="198" y="3"/>
                    <a:pt x="199" y="3"/>
                  </a:cubicBezTo>
                  <a:close/>
                  <a:moveTo>
                    <a:pt x="206" y="4"/>
                  </a:moveTo>
                  <a:cubicBezTo>
                    <a:pt x="206" y="4"/>
                    <a:pt x="206" y="5"/>
                    <a:pt x="206" y="5"/>
                  </a:cubicBezTo>
                  <a:cubicBezTo>
                    <a:pt x="206" y="5"/>
                    <a:pt x="206" y="5"/>
                    <a:pt x="206" y="5"/>
                  </a:cubicBezTo>
                  <a:cubicBezTo>
                    <a:pt x="207" y="5"/>
                    <a:pt x="207" y="5"/>
                    <a:pt x="207" y="5"/>
                  </a:cubicBezTo>
                  <a:cubicBezTo>
                    <a:pt x="207" y="5"/>
                    <a:pt x="207" y="5"/>
                    <a:pt x="207" y="4"/>
                  </a:cubicBezTo>
                  <a:cubicBezTo>
                    <a:pt x="207" y="4"/>
                    <a:pt x="207" y="4"/>
                    <a:pt x="207" y="4"/>
                  </a:cubicBezTo>
                  <a:cubicBezTo>
                    <a:pt x="207" y="4"/>
                    <a:pt x="207" y="4"/>
                    <a:pt x="206" y="4"/>
                  </a:cubicBezTo>
                  <a:cubicBezTo>
                    <a:pt x="206" y="4"/>
                    <a:pt x="206" y="4"/>
                    <a:pt x="206" y="4"/>
                  </a:cubicBezTo>
                  <a:close/>
                  <a:moveTo>
                    <a:pt x="107" y="4"/>
                  </a:moveTo>
                  <a:cubicBezTo>
                    <a:pt x="107" y="4"/>
                    <a:pt x="107" y="4"/>
                    <a:pt x="108" y="4"/>
                  </a:cubicBezTo>
                  <a:cubicBezTo>
                    <a:pt x="108" y="5"/>
                    <a:pt x="108" y="4"/>
                    <a:pt x="108" y="4"/>
                  </a:cubicBezTo>
                  <a:cubicBezTo>
                    <a:pt x="108" y="4"/>
                    <a:pt x="108" y="4"/>
                    <a:pt x="108" y="4"/>
                  </a:cubicBezTo>
                  <a:cubicBezTo>
                    <a:pt x="108" y="4"/>
                    <a:pt x="108" y="3"/>
                    <a:pt x="107" y="3"/>
                  </a:cubicBezTo>
                  <a:cubicBezTo>
                    <a:pt x="107" y="3"/>
                    <a:pt x="107" y="3"/>
                    <a:pt x="107" y="3"/>
                  </a:cubicBezTo>
                  <a:cubicBezTo>
                    <a:pt x="107" y="3"/>
                    <a:pt x="107" y="3"/>
                    <a:pt x="107" y="4"/>
                  </a:cubicBezTo>
                  <a:cubicBezTo>
                    <a:pt x="107" y="4"/>
                    <a:pt x="107" y="4"/>
                    <a:pt x="107" y="4"/>
                  </a:cubicBezTo>
                  <a:close/>
                  <a:moveTo>
                    <a:pt x="212" y="3"/>
                  </a:moveTo>
                  <a:cubicBezTo>
                    <a:pt x="212" y="3"/>
                    <a:pt x="212" y="3"/>
                    <a:pt x="212" y="3"/>
                  </a:cubicBezTo>
                  <a:cubicBezTo>
                    <a:pt x="212" y="3"/>
                    <a:pt x="212" y="3"/>
                    <a:pt x="212" y="3"/>
                  </a:cubicBezTo>
                  <a:cubicBezTo>
                    <a:pt x="212" y="3"/>
                    <a:pt x="212" y="3"/>
                    <a:pt x="212" y="3"/>
                  </a:cubicBezTo>
                  <a:cubicBezTo>
                    <a:pt x="213" y="3"/>
                    <a:pt x="213" y="3"/>
                    <a:pt x="213" y="3"/>
                  </a:cubicBezTo>
                  <a:cubicBezTo>
                    <a:pt x="213" y="3"/>
                    <a:pt x="212" y="3"/>
                    <a:pt x="212" y="3"/>
                  </a:cubicBezTo>
                  <a:cubicBezTo>
                    <a:pt x="212" y="3"/>
                    <a:pt x="212" y="3"/>
                    <a:pt x="212" y="3"/>
                  </a:cubicBezTo>
                  <a:close/>
                  <a:moveTo>
                    <a:pt x="96" y="5"/>
                  </a:moveTo>
                  <a:cubicBezTo>
                    <a:pt x="96" y="5"/>
                    <a:pt x="96" y="5"/>
                    <a:pt x="96" y="5"/>
                  </a:cubicBezTo>
                  <a:cubicBezTo>
                    <a:pt x="96" y="5"/>
                    <a:pt x="96" y="5"/>
                    <a:pt x="96" y="5"/>
                  </a:cubicBezTo>
                  <a:cubicBezTo>
                    <a:pt x="96" y="5"/>
                    <a:pt x="97" y="5"/>
                    <a:pt x="97" y="5"/>
                  </a:cubicBezTo>
                  <a:cubicBezTo>
                    <a:pt x="97" y="5"/>
                    <a:pt x="97" y="5"/>
                    <a:pt x="97" y="5"/>
                  </a:cubicBezTo>
                  <a:cubicBezTo>
                    <a:pt x="97" y="5"/>
                    <a:pt x="97" y="4"/>
                    <a:pt x="96" y="4"/>
                  </a:cubicBezTo>
                  <a:cubicBezTo>
                    <a:pt x="96" y="4"/>
                    <a:pt x="96" y="5"/>
                    <a:pt x="96" y="5"/>
                  </a:cubicBezTo>
                  <a:close/>
                  <a:moveTo>
                    <a:pt x="111" y="4"/>
                  </a:moveTo>
                  <a:cubicBezTo>
                    <a:pt x="111" y="4"/>
                    <a:pt x="110" y="4"/>
                    <a:pt x="110" y="4"/>
                  </a:cubicBezTo>
                  <a:cubicBezTo>
                    <a:pt x="110" y="5"/>
                    <a:pt x="110" y="5"/>
                    <a:pt x="111" y="5"/>
                  </a:cubicBezTo>
                  <a:cubicBezTo>
                    <a:pt x="111" y="5"/>
                    <a:pt x="111" y="5"/>
                    <a:pt x="111" y="5"/>
                  </a:cubicBezTo>
                  <a:cubicBezTo>
                    <a:pt x="111" y="5"/>
                    <a:pt x="111" y="4"/>
                    <a:pt x="111" y="4"/>
                  </a:cubicBezTo>
                  <a:cubicBezTo>
                    <a:pt x="111" y="4"/>
                    <a:pt x="111" y="4"/>
                    <a:pt x="111" y="4"/>
                  </a:cubicBezTo>
                  <a:close/>
                  <a:moveTo>
                    <a:pt x="113" y="4"/>
                  </a:moveTo>
                  <a:cubicBezTo>
                    <a:pt x="113" y="4"/>
                    <a:pt x="113" y="4"/>
                    <a:pt x="113" y="5"/>
                  </a:cubicBezTo>
                  <a:cubicBezTo>
                    <a:pt x="114" y="5"/>
                    <a:pt x="114" y="5"/>
                    <a:pt x="114" y="4"/>
                  </a:cubicBezTo>
                  <a:cubicBezTo>
                    <a:pt x="114" y="4"/>
                    <a:pt x="114" y="4"/>
                    <a:pt x="114" y="4"/>
                  </a:cubicBezTo>
                  <a:cubicBezTo>
                    <a:pt x="114" y="4"/>
                    <a:pt x="114" y="4"/>
                    <a:pt x="114" y="4"/>
                  </a:cubicBezTo>
                  <a:cubicBezTo>
                    <a:pt x="114" y="4"/>
                    <a:pt x="114" y="4"/>
                    <a:pt x="114" y="4"/>
                  </a:cubicBezTo>
                  <a:cubicBezTo>
                    <a:pt x="113" y="4"/>
                    <a:pt x="113" y="4"/>
                    <a:pt x="113" y="4"/>
                  </a:cubicBezTo>
                  <a:close/>
                  <a:moveTo>
                    <a:pt x="145" y="4"/>
                  </a:moveTo>
                  <a:cubicBezTo>
                    <a:pt x="144" y="4"/>
                    <a:pt x="144" y="4"/>
                    <a:pt x="144" y="4"/>
                  </a:cubicBezTo>
                  <a:cubicBezTo>
                    <a:pt x="144" y="4"/>
                    <a:pt x="144" y="5"/>
                    <a:pt x="144" y="5"/>
                  </a:cubicBezTo>
                  <a:cubicBezTo>
                    <a:pt x="144" y="5"/>
                    <a:pt x="144" y="5"/>
                    <a:pt x="144" y="5"/>
                  </a:cubicBezTo>
                  <a:cubicBezTo>
                    <a:pt x="144" y="4"/>
                    <a:pt x="145" y="4"/>
                    <a:pt x="145" y="4"/>
                  </a:cubicBezTo>
                  <a:cubicBezTo>
                    <a:pt x="145" y="4"/>
                    <a:pt x="145" y="4"/>
                    <a:pt x="145" y="4"/>
                  </a:cubicBezTo>
                  <a:cubicBezTo>
                    <a:pt x="145" y="4"/>
                    <a:pt x="145" y="4"/>
                    <a:pt x="145" y="4"/>
                  </a:cubicBezTo>
                  <a:close/>
                  <a:moveTo>
                    <a:pt x="147" y="2"/>
                  </a:moveTo>
                  <a:cubicBezTo>
                    <a:pt x="147" y="2"/>
                    <a:pt x="147" y="2"/>
                    <a:pt x="147" y="2"/>
                  </a:cubicBezTo>
                  <a:cubicBezTo>
                    <a:pt x="147" y="2"/>
                    <a:pt x="148" y="2"/>
                    <a:pt x="148" y="2"/>
                  </a:cubicBezTo>
                  <a:cubicBezTo>
                    <a:pt x="148" y="2"/>
                    <a:pt x="148" y="2"/>
                    <a:pt x="148" y="2"/>
                  </a:cubicBezTo>
                  <a:cubicBezTo>
                    <a:pt x="148" y="2"/>
                    <a:pt x="148" y="2"/>
                    <a:pt x="148" y="2"/>
                  </a:cubicBezTo>
                  <a:cubicBezTo>
                    <a:pt x="148" y="1"/>
                    <a:pt x="148" y="2"/>
                    <a:pt x="148" y="2"/>
                  </a:cubicBezTo>
                  <a:cubicBezTo>
                    <a:pt x="147" y="2"/>
                    <a:pt x="147" y="2"/>
                    <a:pt x="147" y="2"/>
                  </a:cubicBezTo>
                  <a:close/>
                  <a:moveTo>
                    <a:pt x="158" y="5"/>
                  </a:moveTo>
                  <a:cubicBezTo>
                    <a:pt x="158" y="5"/>
                    <a:pt x="158" y="5"/>
                    <a:pt x="159" y="5"/>
                  </a:cubicBezTo>
                  <a:cubicBezTo>
                    <a:pt x="159" y="5"/>
                    <a:pt x="159" y="5"/>
                    <a:pt x="159" y="5"/>
                  </a:cubicBezTo>
                  <a:cubicBezTo>
                    <a:pt x="159" y="5"/>
                    <a:pt x="159" y="5"/>
                    <a:pt x="159" y="4"/>
                  </a:cubicBezTo>
                  <a:cubicBezTo>
                    <a:pt x="159" y="4"/>
                    <a:pt x="159" y="4"/>
                    <a:pt x="159" y="4"/>
                  </a:cubicBezTo>
                  <a:cubicBezTo>
                    <a:pt x="159" y="4"/>
                    <a:pt x="158" y="5"/>
                    <a:pt x="158" y="5"/>
                  </a:cubicBezTo>
                  <a:close/>
                  <a:moveTo>
                    <a:pt x="83" y="4"/>
                  </a:moveTo>
                  <a:cubicBezTo>
                    <a:pt x="83" y="4"/>
                    <a:pt x="83" y="4"/>
                    <a:pt x="83" y="5"/>
                  </a:cubicBezTo>
                  <a:cubicBezTo>
                    <a:pt x="83" y="5"/>
                    <a:pt x="83" y="5"/>
                    <a:pt x="83" y="5"/>
                  </a:cubicBezTo>
                  <a:cubicBezTo>
                    <a:pt x="83" y="5"/>
                    <a:pt x="83" y="5"/>
                    <a:pt x="83" y="5"/>
                  </a:cubicBezTo>
                  <a:cubicBezTo>
                    <a:pt x="83" y="4"/>
                    <a:pt x="83" y="4"/>
                    <a:pt x="83" y="4"/>
                  </a:cubicBezTo>
                  <a:cubicBezTo>
                    <a:pt x="83" y="4"/>
                    <a:pt x="83" y="4"/>
                    <a:pt x="83" y="4"/>
                  </a:cubicBezTo>
                  <a:cubicBezTo>
                    <a:pt x="83" y="4"/>
                    <a:pt x="83" y="4"/>
                    <a:pt x="83" y="4"/>
                  </a:cubicBezTo>
                  <a:close/>
                  <a:moveTo>
                    <a:pt x="45" y="5"/>
                  </a:moveTo>
                  <a:cubicBezTo>
                    <a:pt x="44" y="5"/>
                    <a:pt x="44" y="5"/>
                    <a:pt x="44" y="5"/>
                  </a:cubicBezTo>
                  <a:cubicBezTo>
                    <a:pt x="44" y="5"/>
                    <a:pt x="44" y="5"/>
                    <a:pt x="44" y="5"/>
                  </a:cubicBezTo>
                  <a:cubicBezTo>
                    <a:pt x="44" y="5"/>
                    <a:pt x="44" y="5"/>
                    <a:pt x="44" y="5"/>
                  </a:cubicBezTo>
                  <a:cubicBezTo>
                    <a:pt x="44" y="5"/>
                    <a:pt x="44" y="5"/>
                    <a:pt x="44" y="5"/>
                  </a:cubicBezTo>
                  <a:cubicBezTo>
                    <a:pt x="44" y="5"/>
                    <a:pt x="45" y="5"/>
                    <a:pt x="45" y="5"/>
                  </a:cubicBezTo>
                  <a:cubicBezTo>
                    <a:pt x="45" y="5"/>
                    <a:pt x="45" y="5"/>
                    <a:pt x="45" y="5"/>
                  </a:cubicBezTo>
                  <a:close/>
                  <a:moveTo>
                    <a:pt x="136" y="5"/>
                  </a:moveTo>
                  <a:cubicBezTo>
                    <a:pt x="136" y="5"/>
                    <a:pt x="137" y="5"/>
                    <a:pt x="137" y="5"/>
                  </a:cubicBezTo>
                  <a:cubicBezTo>
                    <a:pt x="137" y="5"/>
                    <a:pt x="137" y="5"/>
                    <a:pt x="137" y="4"/>
                  </a:cubicBezTo>
                  <a:cubicBezTo>
                    <a:pt x="137" y="4"/>
                    <a:pt x="137" y="4"/>
                    <a:pt x="137" y="4"/>
                  </a:cubicBezTo>
                  <a:cubicBezTo>
                    <a:pt x="137" y="4"/>
                    <a:pt x="136" y="4"/>
                    <a:pt x="136" y="5"/>
                  </a:cubicBezTo>
                  <a:close/>
                  <a:moveTo>
                    <a:pt x="85" y="6"/>
                  </a:moveTo>
                  <a:cubicBezTo>
                    <a:pt x="85" y="6"/>
                    <a:pt x="85" y="6"/>
                    <a:pt x="85" y="6"/>
                  </a:cubicBezTo>
                  <a:cubicBezTo>
                    <a:pt x="85" y="6"/>
                    <a:pt x="85" y="6"/>
                    <a:pt x="85" y="5"/>
                  </a:cubicBezTo>
                  <a:cubicBezTo>
                    <a:pt x="85" y="5"/>
                    <a:pt x="85" y="5"/>
                    <a:pt x="85" y="5"/>
                  </a:cubicBezTo>
                  <a:cubicBezTo>
                    <a:pt x="84" y="6"/>
                    <a:pt x="84" y="6"/>
                    <a:pt x="84" y="6"/>
                  </a:cubicBezTo>
                  <a:cubicBezTo>
                    <a:pt x="84" y="6"/>
                    <a:pt x="85" y="6"/>
                    <a:pt x="85" y="6"/>
                  </a:cubicBezTo>
                  <a:close/>
                  <a:moveTo>
                    <a:pt x="80" y="5"/>
                  </a:moveTo>
                  <a:cubicBezTo>
                    <a:pt x="80" y="5"/>
                    <a:pt x="80" y="5"/>
                    <a:pt x="80" y="5"/>
                  </a:cubicBezTo>
                  <a:cubicBezTo>
                    <a:pt x="80" y="5"/>
                    <a:pt x="80" y="6"/>
                    <a:pt x="81" y="6"/>
                  </a:cubicBezTo>
                  <a:cubicBezTo>
                    <a:pt x="81" y="6"/>
                    <a:pt x="81" y="6"/>
                    <a:pt x="81" y="5"/>
                  </a:cubicBezTo>
                  <a:cubicBezTo>
                    <a:pt x="81" y="5"/>
                    <a:pt x="81" y="5"/>
                    <a:pt x="81" y="5"/>
                  </a:cubicBezTo>
                  <a:cubicBezTo>
                    <a:pt x="81" y="5"/>
                    <a:pt x="81" y="5"/>
                    <a:pt x="80" y="5"/>
                  </a:cubicBezTo>
                  <a:close/>
                  <a:moveTo>
                    <a:pt x="197" y="1"/>
                  </a:moveTo>
                  <a:cubicBezTo>
                    <a:pt x="197" y="2"/>
                    <a:pt x="197" y="2"/>
                    <a:pt x="197" y="2"/>
                  </a:cubicBezTo>
                  <a:cubicBezTo>
                    <a:pt x="197" y="2"/>
                    <a:pt x="197" y="2"/>
                    <a:pt x="197" y="2"/>
                  </a:cubicBezTo>
                  <a:cubicBezTo>
                    <a:pt x="197" y="2"/>
                    <a:pt x="197" y="2"/>
                    <a:pt x="197" y="2"/>
                  </a:cubicBezTo>
                  <a:cubicBezTo>
                    <a:pt x="197" y="2"/>
                    <a:pt x="198" y="2"/>
                    <a:pt x="198" y="2"/>
                  </a:cubicBezTo>
                  <a:cubicBezTo>
                    <a:pt x="198" y="2"/>
                    <a:pt x="197" y="1"/>
                    <a:pt x="197" y="1"/>
                  </a:cubicBezTo>
                  <a:cubicBezTo>
                    <a:pt x="197" y="1"/>
                    <a:pt x="197" y="1"/>
                    <a:pt x="197" y="1"/>
                  </a:cubicBezTo>
                  <a:close/>
                  <a:moveTo>
                    <a:pt x="158" y="5"/>
                  </a:moveTo>
                  <a:cubicBezTo>
                    <a:pt x="158" y="5"/>
                    <a:pt x="158" y="5"/>
                    <a:pt x="158" y="5"/>
                  </a:cubicBezTo>
                  <a:cubicBezTo>
                    <a:pt x="157" y="5"/>
                    <a:pt x="157" y="5"/>
                    <a:pt x="157" y="5"/>
                  </a:cubicBezTo>
                  <a:cubicBezTo>
                    <a:pt x="157" y="5"/>
                    <a:pt x="158" y="5"/>
                    <a:pt x="158" y="5"/>
                  </a:cubicBezTo>
                  <a:cubicBezTo>
                    <a:pt x="158" y="5"/>
                    <a:pt x="158" y="5"/>
                    <a:pt x="158" y="5"/>
                  </a:cubicBezTo>
                  <a:cubicBezTo>
                    <a:pt x="158" y="5"/>
                    <a:pt x="158" y="5"/>
                    <a:pt x="158" y="5"/>
                  </a:cubicBezTo>
                  <a:cubicBezTo>
                    <a:pt x="158" y="5"/>
                    <a:pt x="158" y="5"/>
                    <a:pt x="158" y="5"/>
                  </a:cubicBezTo>
                  <a:cubicBezTo>
                    <a:pt x="158" y="5"/>
                    <a:pt x="158" y="5"/>
                    <a:pt x="158" y="5"/>
                  </a:cubicBezTo>
                  <a:close/>
                  <a:moveTo>
                    <a:pt x="125" y="6"/>
                  </a:moveTo>
                  <a:cubicBezTo>
                    <a:pt x="125" y="6"/>
                    <a:pt x="125" y="6"/>
                    <a:pt x="125" y="6"/>
                  </a:cubicBezTo>
                  <a:cubicBezTo>
                    <a:pt x="125" y="6"/>
                    <a:pt x="125" y="6"/>
                    <a:pt x="125" y="6"/>
                  </a:cubicBezTo>
                  <a:cubicBezTo>
                    <a:pt x="125" y="6"/>
                    <a:pt x="125" y="6"/>
                    <a:pt x="125" y="6"/>
                  </a:cubicBezTo>
                  <a:cubicBezTo>
                    <a:pt x="125" y="6"/>
                    <a:pt x="125" y="6"/>
                    <a:pt x="125" y="6"/>
                  </a:cubicBezTo>
                  <a:close/>
                  <a:moveTo>
                    <a:pt x="135" y="2"/>
                  </a:move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lose/>
                  <a:moveTo>
                    <a:pt x="162" y="3"/>
                  </a:moveTo>
                  <a:cubicBezTo>
                    <a:pt x="162" y="3"/>
                    <a:pt x="162" y="3"/>
                    <a:pt x="162" y="3"/>
                  </a:cubicBezTo>
                  <a:cubicBezTo>
                    <a:pt x="162" y="3"/>
                    <a:pt x="162" y="3"/>
                    <a:pt x="162" y="3"/>
                  </a:cubicBezTo>
                  <a:cubicBezTo>
                    <a:pt x="163" y="3"/>
                    <a:pt x="162" y="3"/>
                    <a:pt x="162" y="3"/>
                  </a:cubicBezTo>
                  <a:cubicBezTo>
                    <a:pt x="162" y="3"/>
                    <a:pt x="162" y="3"/>
                    <a:pt x="162" y="3"/>
                  </a:cubicBezTo>
                  <a:close/>
                  <a:moveTo>
                    <a:pt x="154" y="3"/>
                  </a:moveTo>
                  <a:cubicBezTo>
                    <a:pt x="154" y="3"/>
                    <a:pt x="154" y="4"/>
                    <a:pt x="154" y="4"/>
                  </a:cubicBezTo>
                  <a:cubicBezTo>
                    <a:pt x="154" y="4"/>
                    <a:pt x="154" y="4"/>
                    <a:pt x="155" y="4"/>
                  </a:cubicBezTo>
                  <a:cubicBezTo>
                    <a:pt x="155" y="4"/>
                    <a:pt x="155" y="4"/>
                    <a:pt x="155" y="4"/>
                  </a:cubicBezTo>
                  <a:cubicBezTo>
                    <a:pt x="155" y="3"/>
                    <a:pt x="155" y="3"/>
                    <a:pt x="155" y="3"/>
                  </a:cubicBezTo>
                  <a:cubicBezTo>
                    <a:pt x="155" y="3"/>
                    <a:pt x="154" y="3"/>
                    <a:pt x="154" y="3"/>
                  </a:cubicBezTo>
                  <a:cubicBezTo>
                    <a:pt x="154" y="3"/>
                    <a:pt x="154" y="3"/>
                    <a:pt x="154" y="3"/>
                  </a:cubicBezTo>
                  <a:close/>
                  <a:moveTo>
                    <a:pt x="113" y="2"/>
                  </a:moveTo>
                  <a:cubicBezTo>
                    <a:pt x="113" y="2"/>
                    <a:pt x="113" y="2"/>
                    <a:pt x="113" y="2"/>
                  </a:cubicBezTo>
                  <a:cubicBezTo>
                    <a:pt x="112" y="3"/>
                    <a:pt x="113" y="3"/>
                    <a:pt x="113" y="3"/>
                  </a:cubicBezTo>
                  <a:cubicBezTo>
                    <a:pt x="113" y="3"/>
                    <a:pt x="113" y="3"/>
                    <a:pt x="113" y="3"/>
                  </a:cubicBezTo>
                  <a:cubicBezTo>
                    <a:pt x="113" y="3"/>
                    <a:pt x="113" y="2"/>
                    <a:pt x="113" y="2"/>
                  </a:cubicBezTo>
                  <a:close/>
                  <a:moveTo>
                    <a:pt x="47" y="6"/>
                  </a:moveTo>
                  <a:cubicBezTo>
                    <a:pt x="47" y="6"/>
                    <a:pt x="47" y="6"/>
                    <a:pt x="47" y="6"/>
                  </a:cubicBezTo>
                  <a:cubicBezTo>
                    <a:pt x="47" y="7"/>
                    <a:pt x="47" y="6"/>
                    <a:pt x="47" y="6"/>
                  </a:cubicBezTo>
                  <a:cubicBezTo>
                    <a:pt x="47" y="6"/>
                    <a:pt x="47" y="6"/>
                    <a:pt x="47" y="6"/>
                  </a:cubicBezTo>
                  <a:cubicBezTo>
                    <a:pt x="47" y="6"/>
                    <a:pt x="47" y="6"/>
                    <a:pt x="47" y="6"/>
                  </a:cubicBezTo>
                  <a:close/>
                  <a:moveTo>
                    <a:pt x="110" y="3"/>
                  </a:moveTo>
                  <a:cubicBezTo>
                    <a:pt x="110" y="3"/>
                    <a:pt x="110" y="3"/>
                    <a:pt x="110" y="3"/>
                  </a:cubicBezTo>
                  <a:cubicBezTo>
                    <a:pt x="110" y="3"/>
                    <a:pt x="110" y="3"/>
                    <a:pt x="110" y="3"/>
                  </a:cubicBezTo>
                  <a:cubicBezTo>
                    <a:pt x="110" y="3"/>
                    <a:pt x="110" y="2"/>
                    <a:pt x="110" y="2"/>
                  </a:cubicBezTo>
                  <a:cubicBezTo>
                    <a:pt x="110" y="2"/>
                    <a:pt x="110" y="2"/>
                    <a:pt x="110" y="3"/>
                  </a:cubicBezTo>
                  <a:close/>
                  <a:moveTo>
                    <a:pt x="38" y="4"/>
                  </a:move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lose/>
                  <a:moveTo>
                    <a:pt x="16" y="4"/>
                  </a:move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lose/>
                  <a:moveTo>
                    <a:pt x="206" y="3"/>
                  </a:moveTo>
                  <a:cubicBezTo>
                    <a:pt x="206" y="3"/>
                    <a:pt x="206" y="3"/>
                    <a:pt x="206" y="3"/>
                  </a:cubicBezTo>
                  <a:cubicBezTo>
                    <a:pt x="206" y="3"/>
                    <a:pt x="206" y="3"/>
                    <a:pt x="206" y="3"/>
                  </a:cubicBezTo>
                  <a:cubicBezTo>
                    <a:pt x="206" y="3"/>
                    <a:pt x="206" y="3"/>
                    <a:pt x="206" y="3"/>
                  </a:cubicBezTo>
                  <a:cubicBezTo>
                    <a:pt x="206" y="3"/>
                    <a:pt x="206" y="3"/>
                    <a:pt x="206" y="3"/>
                  </a:cubicBezTo>
                  <a:close/>
                  <a:moveTo>
                    <a:pt x="205" y="4"/>
                  </a:moveTo>
                  <a:cubicBezTo>
                    <a:pt x="205" y="4"/>
                    <a:pt x="205" y="4"/>
                    <a:pt x="205" y="4"/>
                  </a:cubicBezTo>
                  <a:cubicBezTo>
                    <a:pt x="205" y="4"/>
                    <a:pt x="205" y="4"/>
                    <a:pt x="205" y="4"/>
                  </a:cubicBezTo>
                  <a:cubicBezTo>
                    <a:pt x="205" y="4"/>
                    <a:pt x="205" y="4"/>
                    <a:pt x="205" y="4"/>
                  </a:cubicBezTo>
                  <a:close/>
                  <a:moveTo>
                    <a:pt x="201" y="5"/>
                  </a:moveTo>
                  <a:cubicBezTo>
                    <a:pt x="201" y="5"/>
                    <a:pt x="201" y="5"/>
                    <a:pt x="201" y="5"/>
                  </a:cubicBezTo>
                  <a:cubicBezTo>
                    <a:pt x="201" y="5"/>
                    <a:pt x="201" y="5"/>
                    <a:pt x="201" y="5"/>
                  </a:cubicBezTo>
                  <a:cubicBezTo>
                    <a:pt x="201" y="5"/>
                    <a:pt x="201" y="5"/>
                    <a:pt x="201" y="5"/>
                  </a:cubicBezTo>
                  <a:cubicBezTo>
                    <a:pt x="201" y="5"/>
                    <a:pt x="201" y="5"/>
                    <a:pt x="201" y="5"/>
                  </a:cubicBezTo>
                  <a:close/>
                  <a:moveTo>
                    <a:pt x="200" y="1"/>
                  </a:moveTo>
                  <a:cubicBezTo>
                    <a:pt x="200" y="1"/>
                    <a:pt x="200" y="1"/>
                    <a:pt x="200" y="1"/>
                  </a:cubicBezTo>
                  <a:cubicBezTo>
                    <a:pt x="200" y="1"/>
                    <a:pt x="200" y="1"/>
                    <a:pt x="200" y="1"/>
                  </a:cubicBezTo>
                  <a:cubicBezTo>
                    <a:pt x="200" y="1"/>
                    <a:pt x="200" y="1"/>
                    <a:pt x="200" y="1"/>
                  </a:cubicBezTo>
                  <a:close/>
                  <a:moveTo>
                    <a:pt x="183" y="5"/>
                  </a:moveTo>
                  <a:cubicBezTo>
                    <a:pt x="183" y="5"/>
                    <a:pt x="183" y="5"/>
                    <a:pt x="183" y="5"/>
                  </a:cubicBezTo>
                  <a:cubicBezTo>
                    <a:pt x="183" y="5"/>
                    <a:pt x="183" y="5"/>
                    <a:pt x="183" y="5"/>
                  </a:cubicBezTo>
                  <a:cubicBezTo>
                    <a:pt x="183" y="5"/>
                    <a:pt x="183" y="5"/>
                    <a:pt x="183" y="5"/>
                  </a:cubicBezTo>
                  <a:cubicBezTo>
                    <a:pt x="183" y="5"/>
                    <a:pt x="182" y="5"/>
                    <a:pt x="183" y="5"/>
                  </a:cubicBezTo>
                  <a:close/>
                  <a:moveTo>
                    <a:pt x="171" y="3"/>
                  </a:moveTo>
                  <a:cubicBezTo>
                    <a:pt x="171" y="2"/>
                    <a:pt x="171" y="2"/>
                    <a:pt x="171" y="3"/>
                  </a:cubicBezTo>
                  <a:cubicBezTo>
                    <a:pt x="171" y="3"/>
                    <a:pt x="171" y="3"/>
                    <a:pt x="171" y="3"/>
                  </a:cubicBezTo>
                  <a:cubicBezTo>
                    <a:pt x="171" y="3"/>
                    <a:pt x="171" y="3"/>
                    <a:pt x="171" y="3"/>
                  </a:cubicBezTo>
                  <a:cubicBezTo>
                    <a:pt x="171" y="3"/>
                    <a:pt x="171" y="3"/>
                    <a:pt x="171" y="3"/>
                  </a:cubicBezTo>
                  <a:close/>
                  <a:moveTo>
                    <a:pt x="157" y="5"/>
                  </a:moveTo>
                  <a:cubicBezTo>
                    <a:pt x="157" y="5"/>
                    <a:pt x="157" y="5"/>
                    <a:pt x="157" y="5"/>
                  </a:cubicBezTo>
                  <a:cubicBezTo>
                    <a:pt x="157" y="5"/>
                    <a:pt x="157" y="5"/>
                    <a:pt x="157" y="5"/>
                  </a:cubicBezTo>
                  <a:cubicBezTo>
                    <a:pt x="157" y="5"/>
                    <a:pt x="157" y="5"/>
                    <a:pt x="157" y="5"/>
                  </a:cubicBezTo>
                  <a:cubicBezTo>
                    <a:pt x="157" y="5"/>
                    <a:pt x="157" y="5"/>
                    <a:pt x="157" y="5"/>
                  </a:cubicBezTo>
                  <a:cubicBezTo>
                    <a:pt x="157" y="5"/>
                    <a:pt x="157" y="5"/>
                    <a:pt x="157" y="5"/>
                  </a:cubicBezTo>
                  <a:close/>
                  <a:moveTo>
                    <a:pt x="149" y="3"/>
                  </a:moveTo>
                  <a:cubicBezTo>
                    <a:pt x="149" y="3"/>
                    <a:pt x="150" y="3"/>
                    <a:pt x="150" y="3"/>
                  </a:cubicBezTo>
                  <a:cubicBezTo>
                    <a:pt x="150" y="3"/>
                    <a:pt x="150" y="3"/>
                    <a:pt x="150" y="3"/>
                  </a:cubicBezTo>
                  <a:cubicBezTo>
                    <a:pt x="150" y="3"/>
                    <a:pt x="150" y="3"/>
                    <a:pt x="149" y="3"/>
                  </a:cubicBezTo>
                  <a:cubicBezTo>
                    <a:pt x="149" y="3"/>
                    <a:pt x="149" y="3"/>
                    <a:pt x="149" y="3"/>
                  </a:cubicBezTo>
                  <a:close/>
                  <a:moveTo>
                    <a:pt x="148" y="5"/>
                  </a:moveTo>
                  <a:cubicBezTo>
                    <a:pt x="148" y="5"/>
                    <a:pt x="148" y="5"/>
                    <a:pt x="148" y="5"/>
                  </a:cubicBezTo>
                  <a:cubicBezTo>
                    <a:pt x="148" y="5"/>
                    <a:pt x="148" y="5"/>
                    <a:pt x="148" y="5"/>
                  </a:cubicBezTo>
                  <a:cubicBezTo>
                    <a:pt x="148" y="5"/>
                    <a:pt x="148" y="5"/>
                    <a:pt x="148" y="4"/>
                  </a:cubicBezTo>
                  <a:cubicBezTo>
                    <a:pt x="148" y="4"/>
                    <a:pt x="148" y="4"/>
                    <a:pt x="148" y="5"/>
                  </a:cubicBezTo>
                  <a:close/>
                  <a:moveTo>
                    <a:pt x="138" y="5"/>
                  </a:moveTo>
                  <a:cubicBezTo>
                    <a:pt x="138" y="5"/>
                    <a:pt x="138" y="5"/>
                    <a:pt x="138" y="5"/>
                  </a:cubicBezTo>
                  <a:cubicBezTo>
                    <a:pt x="138" y="5"/>
                    <a:pt x="138" y="5"/>
                    <a:pt x="138" y="5"/>
                  </a:cubicBezTo>
                  <a:cubicBezTo>
                    <a:pt x="138" y="5"/>
                    <a:pt x="138" y="5"/>
                    <a:pt x="138" y="5"/>
                  </a:cubicBezTo>
                  <a:cubicBezTo>
                    <a:pt x="138" y="5"/>
                    <a:pt x="138" y="5"/>
                    <a:pt x="138" y="5"/>
                  </a:cubicBezTo>
                  <a:close/>
                  <a:moveTo>
                    <a:pt x="135" y="6"/>
                  </a:moveTo>
                  <a:cubicBezTo>
                    <a:pt x="135" y="6"/>
                    <a:pt x="135" y="6"/>
                    <a:pt x="135" y="6"/>
                  </a:cubicBezTo>
                  <a:cubicBezTo>
                    <a:pt x="135" y="5"/>
                    <a:pt x="135" y="5"/>
                    <a:pt x="135" y="5"/>
                  </a:cubicBezTo>
                  <a:cubicBezTo>
                    <a:pt x="135" y="6"/>
                    <a:pt x="135" y="6"/>
                    <a:pt x="135" y="6"/>
                  </a:cubicBezTo>
                  <a:cubicBezTo>
                    <a:pt x="135" y="6"/>
                    <a:pt x="135" y="6"/>
                    <a:pt x="135" y="6"/>
                  </a:cubicBezTo>
                  <a:close/>
                  <a:moveTo>
                    <a:pt x="128" y="3"/>
                  </a:moveTo>
                  <a:cubicBezTo>
                    <a:pt x="128" y="4"/>
                    <a:pt x="128" y="4"/>
                    <a:pt x="128" y="4"/>
                  </a:cubicBezTo>
                  <a:cubicBezTo>
                    <a:pt x="128" y="4"/>
                    <a:pt x="128" y="4"/>
                    <a:pt x="128" y="4"/>
                  </a:cubicBezTo>
                  <a:lnTo>
                    <a:pt x="128" y="3"/>
                  </a:lnTo>
                  <a:close/>
                  <a:moveTo>
                    <a:pt x="125" y="3"/>
                  </a:moveTo>
                  <a:cubicBezTo>
                    <a:pt x="125" y="3"/>
                    <a:pt x="125" y="3"/>
                    <a:pt x="125" y="3"/>
                  </a:cubicBezTo>
                  <a:cubicBezTo>
                    <a:pt x="125" y="3"/>
                    <a:pt x="125" y="3"/>
                    <a:pt x="125" y="3"/>
                  </a:cubicBezTo>
                  <a:cubicBezTo>
                    <a:pt x="125" y="3"/>
                    <a:pt x="125" y="3"/>
                    <a:pt x="125" y="3"/>
                  </a:cubicBezTo>
                  <a:cubicBezTo>
                    <a:pt x="125" y="3"/>
                    <a:pt x="125" y="3"/>
                    <a:pt x="125" y="3"/>
                  </a:cubicBezTo>
                  <a:close/>
                  <a:moveTo>
                    <a:pt x="121" y="4"/>
                  </a:moveTo>
                  <a:cubicBezTo>
                    <a:pt x="121" y="4"/>
                    <a:pt x="121" y="4"/>
                    <a:pt x="121" y="4"/>
                  </a:cubicBezTo>
                  <a:cubicBezTo>
                    <a:pt x="121" y="4"/>
                    <a:pt x="121" y="4"/>
                    <a:pt x="121" y="4"/>
                  </a:cubicBezTo>
                  <a:cubicBezTo>
                    <a:pt x="121" y="4"/>
                    <a:pt x="121" y="4"/>
                    <a:pt x="121" y="4"/>
                  </a:cubicBezTo>
                  <a:cubicBezTo>
                    <a:pt x="121" y="4"/>
                    <a:pt x="121" y="4"/>
                    <a:pt x="121" y="4"/>
                  </a:cubicBezTo>
                  <a:close/>
                  <a:moveTo>
                    <a:pt x="99" y="3"/>
                  </a:moveTo>
                  <a:cubicBezTo>
                    <a:pt x="99" y="3"/>
                    <a:pt x="99" y="3"/>
                    <a:pt x="99" y="3"/>
                  </a:cubicBezTo>
                  <a:cubicBezTo>
                    <a:pt x="99" y="3"/>
                    <a:pt x="99" y="3"/>
                    <a:pt x="100" y="3"/>
                  </a:cubicBezTo>
                  <a:cubicBezTo>
                    <a:pt x="100" y="3"/>
                    <a:pt x="99" y="3"/>
                    <a:pt x="99" y="3"/>
                  </a:cubicBezTo>
                  <a:cubicBezTo>
                    <a:pt x="99" y="3"/>
                    <a:pt x="99" y="3"/>
                    <a:pt x="99" y="3"/>
                  </a:cubicBezTo>
                  <a:close/>
                  <a:moveTo>
                    <a:pt x="91" y="6"/>
                  </a:moveTo>
                  <a:cubicBezTo>
                    <a:pt x="91" y="6"/>
                    <a:pt x="91" y="6"/>
                    <a:pt x="91" y="6"/>
                  </a:cubicBezTo>
                  <a:cubicBezTo>
                    <a:pt x="91" y="6"/>
                    <a:pt x="91" y="6"/>
                    <a:pt x="91" y="6"/>
                  </a:cubicBezTo>
                  <a:cubicBezTo>
                    <a:pt x="91" y="6"/>
                    <a:pt x="91" y="6"/>
                    <a:pt x="91" y="6"/>
                  </a:cubicBezTo>
                  <a:cubicBezTo>
                    <a:pt x="91" y="6"/>
                    <a:pt x="91" y="6"/>
                    <a:pt x="91" y="6"/>
                  </a:cubicBezTo>
                  <a:close/>
                  <a:moveTo>
                    <a:pt x="91" y="5"/>
                  </a:moveTo>
                  <a:cubicBezTo>
                    <a:pt x="91" y="5"/>
                    <a:pt x="91" y="5"/>
                    <a:pt x="91" y="5"/>
                  </a:cubicBezTo>
                  <a:cubicBezTo>
                    <a:pt x="91" y="5"/>
                    <a:pt x="91" y="5"/>
                    <a:pt x="91" y="5"/>
                  </a:cubicBezTo>
                  <a:cubicBezTo>
                    <a:pt x="91" y="5"/>
                    <a:pt x="91" y="5"/>
                    <a:pt x="91" y="5"/>
                  </a:cubicBezTo>
                  <a:cubicBezTo>
                    <a:pt x="91" y="5"/>
                    <a:pt x="91" y="5"/>
                    <a:pt x="91" y="5"/>
                  </a:cubicBezTo>
                  <a:close/>
                  <a:moveTo>
                    <a:pt x="72" y="4"/>
                  </a:moveTo>
                  <a:cubicBezTo>
                    <a:pt x="72" y="4"/>
                    <a:pt x="72" y="4"/>
                    <a:pt x="72" y="4"/>
                  </a:cubicBezTo>
                  <a:cubicBezTo>
                    <a:pt x="72" y="4"/>
                    <a:pt x="72" y="4"/>
                    <a:pt x="72" y="5"/>
                  </a:cubicBezTo>
                  <a:cubicBezTo>
                    <a:pt x="72" y="4"/>
                    <a:pt x="72" y="4"/>
                    <a:pt x="72" y="4"/>
                  </a:cubicBezTo>
                  <a:cubicBezTo>
                    <a:pt x="72" y="4"/>
                    <a:pt x="72" y="4"/>
                    <a:pt x="72" y="4"/>
                  </a:cubicBezTo>
                  <a:close/>
                  <a:moveTo>
                    <a:pt x="210" y="6"/>
                  </a:moveTo>
                  <a:cubicBezTo>
                    <a:pt x="210" y="6"/>
                    <a:pt x="210" y="6"/>
                    <a:pt x="210" y="6"/>
                  </a:cubicBezTo>
                  <a:cubicBezTo>
                    <a:pt x="210" y="5"/>
                    <a:pt x="210" y="5"/>
                    <a:pt x="210" y="5"/>
                  </a:cubicBezTo>
                  <a:lnTo>
                    <a:pt x="210" y="6"/>
                  </a:lnTo>
                  <a:close/>
                  <a:moveTo>
                    <a:pt x="211" y="5"/>
                  </a:moveTo>
                  <a:cubicBezTo>
                    <a:pt x="211" y="5"/>
                    <a:pt x="211" y="5"/>
                    <a:pt x="211" y="5"/>
                  </a:cubicBezTo>
                  <a:cubicBezTo>
                    <a:pt x="211" y="5"/>
                    <a:pt x="211" y="5"/>
                    <a:pt x="211" y="5"/>
                  </a:cubicBezTo>
                  <a:close/>
                  <a:moveTo>
                    <a:pt x="212" y="4"/>
                  </a:moveTo>
                  <a:cubicBezTo>
                    <a:pt x="212" y="4"/>
                    <a:pt x="212" y="4"/>
                    <a:pt x="212" y="4"/>
                  </a:cubicBezTo>
                  <a:cubicBezTo>
                    <a:pt x="212" y="4"/>
                    <a:pt x="212" y="4"/>
                    <a:pt x="212" y="4"/>
                  </a:cubicBezTo>
                  <a:close/>
                  <a:moveTo>
                    <a:pt x="214" y="5"/>
                  </a:moveTo>
                  <a:cubicBezTo>
                    <a:pt x="214" y="5"/>
                    <a:pt x="214" y="5"/>
                    <a:pt x="214" y="5"/>
                  </a:cubicBezTo>
                  <a:cubicBezTo>
                    <a:pt x="214" y="5"/>
                    <a:pt x="214" y="5"/>
                    <a:pt x="214" y="5"/>
                  </a:cubicBezTo>
                  <a:close/>
                  <a:moveTo>
                    <a:pt x="200" y="3"/>
                  </a:moveTo>
                  <a:cubicBezTo>
                    <a:pt x="200" y="3"/>
                    <a:pt x="200" y="3"/>
                    <a:pt x="200" y="3"/>
                  </a:cubicBezTo>
                  <a:cubicBezTo>
                    <a:pt x="199" y="3"/>
                    <a:pt x="199" y="3"/>
                    <a:pt x="199" y="3"/>
                  </a:cubicBezTo>
                  <a:lnTo>
                    <a:pt x="200" y="3"/>
                  </a:lnTo>
                  <a:close/>
                  <a:moveTo>
                    <a:pt x="107" y="2"/>
                  </a:moveTo>
                  <a:cubicBezTo>
                    <a:pt x="107" y="2"/>
                    <a:pt x="107" y="2"/>
                    <a:pt x="107" y="2"/>
                  </a:cubicBezTo>
                  <a:cubicBezTo>
                    <a:pt x="108" y="2"/>
                    <a:pt x="108" y="2"/>
                    <a:pt x="108" y="2"/>
                  </a:cubicBezTo>
                  <a:lnTo>
                    <a:pt x="107" y="2"/>
                  </a:lnTo>
                  <a:close/>
                  <a:moveTo>
                    <a:pt x="94" y="4"/>
                  </a:moveTo>
                  <a:cubicBezTo>
                    <a:pt x="94" y="4"/>
                    <a:pt x="94" y="4"/>
                    <a:pt x="94" y="4"/>
                  </a:cubicBezTo>
                  <a:cubicBezTo>
                    <a:pt x="94" y="4"/>
                    <a:pt x="94" y="4"/>
                    <a:pt x="94" y="4"/>
                  </a:cubicBezTo>
                  <a:close/>
                  <a:moveTo>
                    <a:pt x="93" y="2"/>
                  </a:moveTo>
                  <a:cubicBezTo>
                    <a:pt x="93" y="2"/>
                    <a:pt x="93" y="2"/>
                    <a:pt x="93" y="2"/>
                  </a:cubicBezTo>
                  <a:cubicBezTo>
                    <a:pt x="93" y="2"/>
                    <a:pt x="93" y="2"/>
                    <a:pt x="93" y="2"/>
                  </a:cubicBezTo>
                  <a:close/>
                  <a:moveTo>
                    <a:pt x="82" y="3"/>
                  </a:moveTo>
                  <a:cubicBezTo>
                    <a:pt x="81" y="3"/>
                    <a:pt x="81" y="3"/>
                    <a:pt x="81" y="3"/>
                  </a:cubicBezTo>
                  <a:cubicBezTo>
                    <a:pt x="82" y="3"/>
                    <a:pt x="82" y="3"/>
                    <a:pt x="82" y="3"/>
                  </a:cubicBezTo>
                  <a:close/>
                  <a:moveTo>
                    <a:pt x="182" y="3"/>
                  </a:moveTo>
                  <a:cubicBezTo>
                    <a:pt x="182" y="3"/>
                    <a:pt x="182" y="3"/>
                    <a:pt x="182" y="3"/>
                  </a:cubicBezTo>
                  <a:cubicBezTo>
                    <a:pt x="182" y="3"/>
                    <a:pt x="182" y="3"/>
                    <a:pt x="182" y="3"/>
                  </a:cubicBezTo>
                  <a:cubicBezTo>
                    <a:pt x="182" y="3"/>
                    <a:pt x="182" y="3"/>
                    <a:pt x="182" y="3"/>
                  </a:cubicBezTo>
                  <a:cubicBezTo>
                    <a:pt x="182" y="3"/>
                    <a:pt x="182" y="3"/>
                    <a:pt x="182" y="3"/>
                  </a:cubicBezTo>
                  <a:close/>
                  <a:moveTo>
                    <a:pt x="60" y="3"/>
                  </a:moveTo>
                  <a:cubicBezTo>
                    <a:pt x="60" y="3"/>
                    <a:pt x="60" y="3"/>
                    <a:pt x="60" y="3"/>
                  </a:cubicBezTo>
                  <a:cubicBezTo>
                    <a:pt x="60" y="3"/>
                    <a:pt x="60" y="3"/>
                    <a:pt x="60" y="3"/>
                  </a:cubicBezTo>
                  <a:close/>
                  <a:moveTo>
                    <a:pt x="58" y="5"/>
                  </a:moveTo>
                  <a:cubicBezTo>
                    <a:pt x="58" y="4"/>
                    <a:pt x="58" y="4"/>
                    <a:pt x="58" y="4"/>
                  </a:cubicBezTo>
                  <a:cubicBezTo>
                    <a:pt x="58" y="4"/>
                    <a:pt x="58" y="4"/>
                    <a:pt x="58" y="4"/>
                  </a:cubicBezTo>
                  <a:cubicBezTo>
                    <a:pt x="58" y="4"/>
                    <a:pt x="58" y="4"/>
                    <a:pt x="58" y="4"/>
                  </a:cubicBezTo>
                  <a:cubicBezTo>
                    <a:pt x="58" y="4"/>
                    <a:pt x="58" y="4"/>
                    <a:pt x="58" y="5"/>
                  </a:cubicBezTo>
                  <a:close/>
                  <a:moveTo>
                    <a:pt x="55" y="5"/>
                  </a:moveTo>
                  <a:cubicBezTo>
                    <a:pt x="55" y="5"/>
                    <a:pt x="55" y="5"/>
                    <a:pt x="55" y="5"/>
                  </a:cubicBezTo>
                  <a:cubicBezTo>
                    <a:pt x="55" y="5"/>
                    <a:pt x="55" y="5"/>
                    <a:pt x="55" y="5"/>
                  </a:cubicBezTo>
                  <a:cubicBezTo>
                    <a:pt x="55" y="5"/>
                    <a:pt x="55" y="5"/>
                    <a:pt x="55" y="5"/>
                  </a:cubicBezTo>
                  <a:close/>
                  <a:moveTo>
                    <a:pt x="48" y="4"/>
                  </a:moveTo>
                  <a:cubicBezTo>
                    <a:pt x="48" y="4"/>
                    <a:pt x="48" y="4"/>
                    <a:pt x="48" y="4"/>
                  </a:cubicBezTo>
                  <a:cubicBezTo>
                    <a:pt x="48" y="4"/>
                    <a:pt x="48" y="4"/>
                    <a:pt x="48" y="4"/>
                  </a:cubicBezTo>
                  <a:close/>
                  <a:moveTo>
                    <a:pt x="169" y="4"/>
                  </a:moveTo>
                  <a:cubicBezTo>
                    <a:pt x="169" y="4"/>
                    <a:pt x="169" y="4"/>
                    <a:pt x="169" y="4"/>
                  </a:cubicBezTo>
                  <a:cubicBezTo>
                    <a:pt x="169" y="4"/>
                    <a:pt x="169" y="4"/>
                    <a:pt x="169" y="4"/>
                  </a:cubicBezTo>
                  <a:close/>
                  <a:moveTo>
                    <a:pt x="163" y="1"/>
                  </a:moveTo>
                  <a:cubicBezTo>
                    <a:pt x="163" y="2"/>
                    <a:pt x="163" y="2"/>
                    <a:pt x="163" y="2"/>
                  </a:cubicBezTo>
                  <a:cubicBezTo>
                    <a:pt x="163" y="1"/>
                    <a:pt x="163" y="1"/>
                    <a:pt x="16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 name="Freeform 105"/>
            <p:cNvSpPr>
              <a:spLocks noEditPoints="1"/>
            </p:cNvSpPr>
            <p:nvPr/>
          </p:nvSpPr>
          <p:spPr bwMode="auto">
            <a:xfrm>
              <a:off x="4490" y="1995"/>
              <a:ext cx="1375" cy="125"/>
            </a:xfrm>
            <a:custGeom>
              <a:avLst/>
              <a:gdLst>
                <a:gd name="T0" fmla="*/ 33 w 102"/>
                <a:gd name="T1" fmla="*/ 7 h 7"/>
                <a:gd name="T2" fmla="*/ 25 w 102"/>
                <a:gd name="T3" fmla="*/ 6 h 7"/>
                <a:gd name="T4" fmla="*/ 21 w 102"/>
                <a:gd name="T5" fmla="*/ 5 h 7"/>
                <a:gd name="T6" fmla="*/ 17 w 102"/>
                <a:gd name="T7" fmla="*/ 6 h 7"/>
                <a:gd name="T8" fmla="*/ 10 w 102"/>
                <a:gd name="T9" fmla="*/ 6 h 7"/>
                <a:gd name="T10" fmla="*/ 4 w 102"/>
                <a:gd name="T11" fmla="*/ 6 h 7"/>
                <a:gd name="T12" fmla="*/ 1 w 102"/>
                <a:gd name="T13" fmla="*/ 3 h 7"/>
                <a:gd name="T14" fmla="*/ 3 w 102"/>
                <a:gd name="T15" fmla="*/ 3 h 7"/>
                <a:gd name="T16" fmla="*/ 8 w 102"/>
                <a:gd name="T17" fmla="*/ 0 h 7"/>
                <a:gd name="T18" fmla="*/ 12 w 102"/>
                <a:gd name="T19" fmla="*/ 2 h 7"/>
                <a:gd name="T20" fmla="*/ 13 w 102"/>
                <a:gd name="T21" fmla="*/ 4 h 7"/>
                <a:gd name="T22" fmla="*/ 18 w 102"/>
                <a:gd name="T23" fmla="*/ 1 h 7"/>
                <a:gd name="T24" fmla="*/ 23 w 102"/>
                <a:gd name="T25" fmla="*/ 0 h 7"/>
                <a:gd name="T26" fmla="*/ 32 w 102"/>
                <a:gd name="T27" fmla="*/ 3 h 7"/>
                <a:gd name="T28" fmla="*/ 36 w 102"/>
                <a:gd name="T29" fmla="*/ 1 h 7"/>
                <a:gd name="T30" fmla="*/ 36 w 102"/>
                <a:gd name="T31" fmla="*/ 4 h 7"/>
                <a:gd name="T32" fmla="*/ 42 w 102"/>
                <a:gd name="T33" fmla="*/ 0 h 7"/>
                <a:gd name="T34" fmla="*/ 47 w 102"/>
                <a:gd name="T35" fmla="*/ 0 h 7"/>
                <a:gd name="T36" fmla="*/ 48 w 102"/>
                <a:gd name="T37" fmla="*/ 3 h 7"/>
                <a:gd name="T38" fmla="*/ 53 w 102"/>
                <a:gd name="T39" fmla="*/ 0 h 7"/>
                <a:gd name="T40" fmla="*/ 58 w 102"/>
                <a:gd name="T41" fmla="*/ 3 h 7"/>
                <a:gd name="T42" fmla="*/ 58 w 102"/>
                <a:gd name="T43" fmla="*/ 5 h 7"/>
                <a:gd name="T44" fmla="*/ 59 w 102"/>
                <a:gd name="T45" fmla="*/ 2 h 7"/>
                <a:gd name="T46" fmla="*/ 62 w 102"/>
                <a:gd name="T47" fmla="*/ 2 h 7"/>
                <a:gd name="T48" fmla="*/ 70 w 102"/>
                <a:gd name="T49" fmla="*/ 2 h 7"/>
                <a:gd name="T50" fmla="*/ 75 w 102"/>
                <a:gd name="T51" fmla="*/ 1 h 7"/>
                <a:gd name="T52" fmla="*/ 81 w 102"/>
                <a:gd name="T53" fmla="*/ 2 h 7"/>
                <a:gd name="T54" fmla="*/ 79 w 102"/>
                <a:gd name="T55" fmla="*/ 0 h 7"/>
                <a:gd name="T56" fmla="*/ 85 w 102"/>
                <a:gd name="T57" fmla="*/ 2 h 7"/>
                <a:gd name="T58" fmla="*/ 87 w 102"/>
                <a:gd name="T59" fmla="*/ 5 h 7"/>
                <a:gd name="T60" fmla="*/ 93 w 102"/>
                <a:gd name="T61" fmla="*/ 1 h 7"/>
                <a:gd name="T62" fmla="*/ 99 w 102"/>
                <a:gd name="T63" fmla="*/ 1 h 7"/>
                <a:gd name="T64" fmla="*/ 101 w 102"/>
                <a:gd name="T65" fmla="*/ 2 h 7"/>
                <a:gd name="T66" fmla="*/ 101 w 102"/>
                <a:gd name="T67" fmla="*/ 6 h 7"/>
                <a:gd name="T68" fmla="*/ 96 w 102"/>
                <a:gd name="T69" fmla="*/ 4 h 7"/>
                <a:gd name="T70" fmla="*/ 86 w 102"/>
                <a:gd name="T71" fmla="*/ 6 h 7"/>
                <a:gd name="T72" fmla="*/ 80 w 102"/>
                <a:gd name="T73" fmla="*/ 7 h 7"/>
                <a:gd name="T74" fmla="*/ 76 w 102"/>
                <a:gd name="T75" fmla="*/ 6 h 7"/>
                <a:gd name="T76" fmla="*/ 72 w 102"/>
                <a:gd name="T77" fmla="*/ 5 h 7"/>
                <a:gd name="T78" fmla="*/ 68 w 102"/>
                <a:gd name="T79" fmla="*/ 6 h 7"/>
                <a:gd name="T80" fmla="*/ 59 w 102"/>
                <a:gd name="T81" fmla="*/ 7 h 7"/>
                <a:gd name="T82" fmla="*/ 53 w 102"/>
                <a:gd name="T83" fmla="*/ 5 h 7"/>
                <a:gd name="T84" fmla="*/ 52 w 102"/>
                <a:gd name="T85" fmla="*/ 6 h 7"/>
                <a:gd name="T86" fmla="*/ 44 w 102"/>
                <a:gd name="T87" fmla="*/ 7 h 7"/>
                <a:gd name="T88" fmla="*/ 34 w 102"/>
                <a:gd name="T89" fmla="*/ 5 h 7"/>
                <a:gd name="T90" fmla="*/ 64 w 102"/>
                <a:gd name="T91" fmla="*/ 3 h 7"/>
                <a:gd name="T92" fmla="*/ 10 w 102"/>
                <a:gd name="T93" fmla="*/ 3 h 7"/>
                <a:gd name="T94" fmla="*/ 10 w 102"/>
                <a:gd name="T95" fmla="*/ 4 h 7"/>
                <a:gd name="T96" fmla="*/ 62 w 102"/>
                <a:gd name="T97" fmla="*/ 6 h 7"/>
                <a:gd name="T98" fmla="*/ 95 w 102"/>
                <a:gd name="T99" fmla="*/ 4 h 7"/>
                <a:gd name="T100" fmla="*/ 83 w 102"/>
                <a:gd name="T101" fmla="*/ 2 h 7"/>
                <a:gd name="T102" fmla="*/ 43 w 102"/>
                <a:gd name="T103" fmla="*/ 6 h 7"/>
                <a:gd name="T104" fmla="*/ 83 w 102"/>
                <a:gd name="T105" fmla="*/ 5 h 7"/>
                <a:gd name="T106" fmla="*/ 74 w 102"/>
                <a:gd name="T107" fmla="*/ 5 h 7"/>
                <a:gd name="T108" fmla="*/ 64 w 102"/>
                <a:gd name="T109" fmla="*/ 5 h 7"/>
                <a:gd name="T110" fmla="*/ 95 w 102"/>
                <a:gd name="T111" fmla="*/ 1 h 7"/>
                <a:gd name="T112" fmla="*/ 32 w 102"/>
                <a:gd name="T113" fmla="*/ 6 h 7"/>
                <a:gd name="T114" fmla="*/ 9 w 102"/>
                <a:gd name="T115" fmla="*/ 2 h 7"/>
                <a:gd name="T116" fmla="*/ 83 w 102"/>
                <a:gd name="T117" fmla="*/ 3 h 7"/>
                <a:gd name="T118" fmla="*/ 53 w 102"/>
                <a:gd name="T119" fmla="*/ 5 h 7"/>
                <a:gd name="T120" fmla="*/ 11 w 102"/>
                <a:gd name="T1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 h="7">
                  <a:moveTo>
                    <a:pt x="35" y="3"/>
                  </a:moveTo>
                  <a:cubicBezTo>
                    <a:pt x="35" y="3"/>
                    <a:pt x="35" y="3"/>
                    <a:pt x="35" y="2"/>
                  </a:cubicBezTo>
                  <a:cubicBezTo>
                    <a:pt x="35" y="2"/>
                    <a:pt x="35" y="3"/>
                    <a:pt x="35" y="3"/>
                  </a:cubicBezTo>
                  <a:cubicBezTo>
                    <a:pt x="35" y="3"/>
                    <a:pt x="35" y="2"/>
                    <a:pt x="35" y="2"/>
                  </a:cubicBezTo>
                  <a:cubicBezTo>
                    <a:pt x="35" y="2"/>
                    <a:pt x="35" y="2"/>
                    <a:pt x="35" y="2"/>
                  </a:cubicBezTo>
                  <a:cubicBezTo>
                    <a:pt x="35" y="3"/>
                    <a:pt x="35" y="3"/>
                    <a:pt x="35" y="3"/>
                  </a:cubicBezTo>
                  <a:cubicBezTo>
                    <a:pt x="35" y="3"/>
                    <a:pt x="35" y="3"/>
                    <a:pt x="34" y="3"/>
                  </a:cubicBezTo>
                  <a:cubicBezTo>
                    <a:pt x="34" y="3"/>
                    <a:pt x="34" y="3"/>
                    <a:pt x="34" y="3"/>
                  </a:cubicBezTo>
                  <a:cubicBezTo>
                    <a:pt x="34" y="4"/>
                    <a:pt x="34" y="4"/>
                    <a:pt x="33" y="4"/>
                  </a:cubicBezTo>
                  <a:cubicBezTo>
                    <a:pt x="33" y="5"/>
                    <a:pt x="33" y="5"/>
                    <a:pt x="33" y="6"/>
                  </a:cubicBezTo>
                  <a:cubicBezTo>
                    <a:pt x="33" y="6"/>
                    <a:pt x="33" y="7"/>
                    <a:pt x="33" y="7"/>
                  </a:cubicBezTo>
                  <a:cubicBezTo>
                    <a:pt x="32" y="7"/>
                    <a:pt x="31" y="7"/>
                    <a:pt x="30" y="7"/>
                  </a:cubicBezTo>
                  <a:cubicBezTo>
                    <a:pt x="30" y="7"/>
                    <a:pt x="29" y="7"/>
                    <a:pt x="29" y="7"/>
                  </a:cubicBezTo>
                  <a:cubicBezTo>
                    <a:pt x="29" y="6"/>
                    <a:pt x="29" y="6"/>
                    <a:pt x="29" y="6"/>
                  </a:cubicBezTo>
                  <a:cubicBezTo>
                    <a:pt x="29" y="6"/>
                    <a:pt x="29" y="6"/>
                    <a:pt x="28" y="6"/>
                  </a:cubicBezTo>
                  <a:cubicBezTo>
                    <a:pt x="28" y="6"/>
                    <a:pt x="28" y="6"/>
                    <a:pt x="28" y="6"/>
                  </a:cubicBezTo>
                  <a:cubicBezTo>
                    <a:pt x="28" y="6"/>
                    <a:pt x="28" y="6"/>
                    <a:pt x="28" y="6"/>
                  </a:cubicBezTo>
                  <a:cubicBezTo>
                    <a:pt x="28" y="6"/>
                    <a:pt x="27" y="6"/>
                    <a:pt x="27" y="6"/>
                  </a:cubicBezTo>
                  <a:cubicBezTo>
                    <a:pt x="27" y="6"/>
                    <a:pt x="27" y="6"/>
                    <a:pt x="26" y="6"/>
                  </a:cubicBezTo>
                  <a:cubicBezTo>
                    <a:pt x="26" y="6"/>
                    <a:pt x="26" y="6"/>
                    <a:pt x="26" y="6"/>
                  </a:cubicBezTo>
                  <a:cubicBezTo>
                    <a:pt x="26" y="6"/>
                    <a:pt x="26" y="6"/>
                    <a:pt x="26" y="6"/>
                  </a:cubicBezTo>
                  <a:cubicBezTo>
                    <a:pt x="25" y="6"/>
                    <a:pt x="25" y="6"/>
                    <a:pt x="25" y="6"/>
                  </a:cubicBezTo>
                  <a:cubicBezTo>
                    <a:pt x="25" y="6"/>
                    <a:pt x="25" y="7"/>
                    <a:pt x="25" y="7"/>
                  </a:cubicBezTo>
                  <a:cubicBezTo>
                    <a:pt x="25" y="7"/>
                    <a:pt x="24" y="7"/>
                    <a:pt x="24" y="7"/>
                  </a:cubicBezTo>
                  <a:cubicBezTo>
                    <a:pt x="24" y="7"/>
                    <a:pt x="23" y="7"/>
                    <a:pt x="23" y="6"/>
                  </a:cubicBezTo>
                  <a:cubicBezTo>
                    <a:pt x="23" y="6"/>
                    <a:pt x="23" y="6"/>
                    <a:pt x="23" y="6"/>
                  </a:cubicBezTo>
                  <a:cubicBezTo>
                    <a:pt x="23" y="6"/>
                    <a:pt x="23" y="6"/>
                    <a:pt x="23" y="6"/>
                  </a:cubicBezTo>
                  <a:cubicBezTo>
                    <a:pt x="23" y="6"/>
                    <a:pt x="23" y="6"/>
                    <a:pt x="23" y="6"/>
                  </a:cubicBezTo>
                  <a:cubicBezTo>
                    <a:pt x="23" y="7"/>
                    <a:pt x="22" y="7"/>
                    <a:pt x="22" y="7"/>
                  </a:cubicBezTo>
                  <a:cubicBezTo>
                    <a:pt x="22" y="7"/>
                    <a:pt x="22" y="7"/>
                    <a:pt x="21" y="7"/>
                  </a:cubicBezTo>
                  <a:cubicBezTo>
                    <a:pt x="21" y="7"/>
                    <a:pt x="21" y="7"/>
                    <a:pt x="21" y="7"/>
                  </a:cubicBezTo>
                  <a:cubicBezTo>
                    <a:pt x="21" y="6"/>
                    <a:pt x="20" y="6"/>
                    <a:pt x="20" y="6"/>
                  </a:cubicBezTo>
                  <a:cubicBezTo>
                    <a:pt x="20" y="6"/>
                    <a:pt x="20" y="5"/>
                    <a:pt x="21" y="5"/>
                  </a:cubicBezTo>
                  <a:cubicBezTo>
                    <a:pt x="21" y="5"/>
                    <a:pt x="21" y="5"/>
                    <a:pt x="22" y="5"/>
                  </a:cubicBezTo>
                  <a:cubicBezTo>
                    <a:pt x="21" y="5"/>
                    <a:pt x="21" y="5"/>
                    <a:pt x="21" y="5"/>
                  </a:cubicBezTo>
                  <a:cubicBezTo>
                    <a:pt x="21" y="5"/>
                    <a:pt x="21" y="5"/>
                    <a:pt x="21" y="5"/>
                  </a:cubicBezTo>
                  <a:cubicBezTo>
                    <a:pt x="21" y="4"/>
                    <a:pt x="20" y="4"/>
                    <a:pt x="19" y="4"/>
                  </a:cubicBezTo>
                  <a:cubicBezTo>
                    <a:pt x="18" y="4"/>
                    <a:pt x="18" y="5"/>
                    <a:pt x="18" y="5"/>
                  </a:cubicBezTo>
                  <a:cubicBezTo>
                    <a:pt x="18" y="5"/>
                    <a:pt x="18" y="5"/>
                    <a:pt x="18" y="5"/>
                  </a:cubicBezTo>
                  <a:cubicBezTo>
                    <a:pt x="18" y="5"/>
                    <a:pt x="18" y="6"/>
                    <a:pt x="18" y="6"/>
                  </a:cubicBezTo>
                  <a:cubicBezTo>
                    <a:pt x="18" y="6"/>
                    <a:pt x="18" y="6"/>
                    <a:pt x="18" y="6"/>
                  </a:cubicBezTo>
                  <a:cubicBezTo>
                    <a:pt x="18" y="6"/>
                    <a:pt x="18" y="6"/>
                    <a:pt x="18" y="6"/>
                  </a:cubicBezTo>
                  <a:cubicBezTo>
                    <a:pt x="18" y="7"/>
                    <a:pt x="18" y="7"/>
                    <a:pt x="18" y="7"/>
                  </a:cubicBezTo>
                  <a:cubicBezTo>
                    <a:pt x="17" y="7"/>
                    <a:pt x="17" y="7"/>
                    <a:pt x="17" y="6"/>
                  </a:cubicBezTo>
                  <a:cubicBezTo>
                    <a:pt x="16" y="6"/>
                    <a:pt x="16" y="6"/>
                    <a:pt x="16" y="6"/>
                  </a:cubicBezTo>
                  <a:cubicBezTo>
                    <a:pt x="16" y="7"/>
                    <a:pt x="16" y="7"/>
                    <a:pt x="16" y="7"/>
                  </a:cubicBezTo>
                  <a:cubicBezTo>
                    <a:pt x="15" y="7"/>
                    <a:pt x="15" y="7"/>
                    <a:pt x="15" y="6"/>
                  </a:cubicBezTo>
                  <a:cubicBezTo>
                    <a:pt x="14" y="6"/>
                    <a:pt x="14" y="6"/>
                    <a:pt x="14" y="6"/>
                  </a:cubicBezTo>
                  <a:cubicBezTo>
                    <a:pt x="13" y="6"/>
                    <a:pt x="13" y="6"/>
                    <a:pt x="13" y="6"/>
                  </a:cubicBezTo>
                  <a:cubicBezTo>
                    <a:pt x="13" y="6"/>
                    <a:pt x="12" y="6"/>
                    <a:pt x="12" y="6"/>
                  </a:cubicBezTo>
                  <a:cubicBezTo>
                    <a:pt x="12" y="5"/>
                    <a:pt x="11" y="5"/>
                    <a:pt x="11" y="4"/>
                  </a:cubicBezTo>
                  <a:cubicBezTo>
                    <a:pt x="11" y="4"/>
                    <a:pt x="11" y="4"/>
                    <a:pt x="11" y="4"/>
                  </a:cubicBezTo>
                  <a:cubicBezTo>
                    <a:pt x="10" y="5"/>
                    <a:pt x="10" y="5"/>
                    <a:pt x="10" y="5"/>
                  </a:cubicBezTo>
                  <a:cubicBezTo>
                    <a:pt x="10" y="5"/>
                    <a:pt x="10" y="6"/>
                    <a:pt x="10" y="6"/>
                  </a:cubicBezTo>
                  <a:cubicBezTo>
                    <a:pt x="10" y="6"/>
                    <a:pt x="10" y="6"/>
                    <a:pt x="10" y="6"/>
                  </a:cubicBezTo>
                  <a:cubicBezTo>
                    <a:pt x="10" y="6"/>
                    <a:pt x="11" y="6"/>
                    <a:pt x="11" y="6"/>
                  </a:cubicBezTo>
                  <a:cubicBezTo>
                    <a:pt x="11" y="6"/>
                    <a:pt x="11" y="6"/>
                    <a:pt x="11" y="6"/>
                  </a:cubicBezTo>
                  <a:cubicBezTo>
                    <a:pt x="11" y="6"/>
                    <a:pt x="10" y="7"/>
                    <a:pt x="10" y="6"/>
                  </a:cubicBezTo>
                  <a:cubicBezTo>
                    <a:pt x="9" y="6"/>
                    <a:pt x="9" y="6"/>
                    <a:pt x="8" y="6"/>
                  </a:cubicBezTo>
                  <a:cubicBezTo>
                    <a:pt x="8" y="6"/>
                    <a:pt x="8" y="6"/>
                    <a:pt x="8" y="6"/>
                  </a:cubicBezTo>
                  <a:cubicBezTo>
                    <a:pt x="7" y="6"/>
                    <a:pt x="7" y="6"/>
                    <a:pt x="7" y="6"/>
                  </a:cubicBezTo>
                  <a:cubicBezTo>
                    <a:pt x="7" y="6"/>
                    <a:pt x="7" y="6"/>
                    <a:pt x="7" y="6"/>
                  </a:cubicBezTo>
                  <a:cubicBezTo>
                    <a:pt x="7" y="7"/>
                    <a:pt x="6" y="7"/>
                    <a:pt x="6" y="7"/>
                  </a:cubicBezTo>
                  <a:cubicBezTo>
                    <a:pt x="6" y="7"/>
                    <a:pt x="6" y="7"/>
                    <a:pt x="6" y="7"/>
                  </a:cubicBezTo>
                  <a:cubicBezTo>
                    <a:pt x="5" y="7"/>
                    <a:pt x="5" y="7"/>
                    <a:pt x="4" y="7"/>
                  </a:cubicBezTo>
                  <a:cubicBezTo>
                    <a:pt x="4" y="6"/>
                    <a:pt x="4" y="6"/>
                    <a:pt x="4" y="6"/>
                  </a:cubicBezTo>
                  <a:cubicBezTo>
                    <a:pt x="5" y="6"/>
                    <a:pt x="4" y="5"/>
                    <a:pt x="4" y="5"/>
                  </a:cubicBezTo>
                  <a:cubicBezTo>
                    <a:pt x="4" y="5"/>
                    <a:pt x="3" y="5"/>
                    <a:pt x="3" y="5"/>
                  </a:cubicBezTo>
                  <a:cubicBezTo>
                    <a:pt x="3" y="5"/>
                    <a:pt x="3" y="5"/>
                    <a:pt x="3" y="5"/>
                  </a:cubicBezTo>
                  <a:cubicBezTo>
                    <a:pt x="3" y="6"/>
                    <a:pt x="2" y="6"/>
                    <a:pt x="2" y="6"/>
                  </a:cubicBezTo>
                  <a:cubicBezTo>
                    <a:pt x="2" y="6"/>
                    <a:pt x="2" y="5"/>
                    <a:pt x="2" y="5"/>
                  </a:cubicBezTo>
                  <a:cubicBezTo>
                    <a:pt x="2" y="5"/>
                    <a:pt x="2" y="5"/>
                    <a:pt x="2" y="4"/>
                  </a:cubicBezTo>
                  <a:cubicBezTo>
                    <a:pt x="2" y="5"/>
                    <a:pt x="2" y="5"/>
                    <a:pt x="2" y="5"/>
                  </a:cubicBezTo>
                  <a:cubicBezTo>
                    <a:pt x="2" y="4"/>
                    <a:pt x="2" y="4"/>
                    <a:pt x="2" y="4"/>
                  </a:cubicBezTo>
                  <a:cubicBezTo>
                    <a:pt x="3" y="4"/>
                    <a:pt x="3" y="4"/>
                    <a:pt x="3" y="4"/>
                  </a:cubicBezTo>
                  <a:cubicBezTo>
                    <a:pt x="3" y="3"/>
                    <a:pt x="2" y="3"/>
                    <a:pt x="2" y="3"/>
                  </a:cubicBezTo>
                  <a:cubicBezTo>
                    <a:pt x="1" y="3"/>
                    <a:pt x="1" y="3"/>
                    <a:pt x="1" y="3"/>
                  </a:cubicBezTo>
                  <a:cubicBezTo>
                    <a:pt x="1" y="3"/>
                    <a:pt x="1" y="3"/>
                    <a:pt x="1" y="3"/>
                  </a:cubicBezTo>
                  <a:cubicBezTo>
                    <a:pt x="1" y="2"/>
                    <a:pt x="1" y="2"/>
                    <a:pt x="0" y="2"/>
                  </a:cubicBezTo>
                  <a:cubicBezTo>
                    <a:pt x="0" y="2"/>
                    <a:pt x="0" y="2"/>
                    <a:pt x="0" y="1"/>
                  </a:cubicBezTo>
                  <a:cubicBezTo>
                    <a:pt x="0" y="2"/>
                    <a:pt x="0" y="2"/>
                    <a:pt x="0" y="2"/>
                  </a:cubicBezTo>
                  <a:cubicBezTo>
                    <a:pt x="0" y="1"/>
                    <a:pt x="0" y="1"/>
                    <a:pt x="0" y="1"/>
                  </a:cubicBezTo>
                  <a:cubicBezTo>
                    <a:pt x="0" y="1"/>
                    <a:pt x="1" y="1"/>
                    <a:pt x="1" y="1"/>
                  </a:cubicBezTo>
                  <a:cubicBezTo>
                    <a:pt x="1" y="1"/>
                    <a:pt x="1" y="1"/>
                    <a:pt x="1" y="1"/>
                  </a:cubicBezTo>
                  <a:cubicBezTo>
                    <a:pt x="1" y="2"/>
                    <a:pt x="1" y="2"/>
                    <a:pt x="2" y="1"/>
                  </a:cubicBezTo>
                  <a:cubicBezTo>
                    <a:pt x="2" y="1"/>
                    <a:pt x="2" y="1"/>
                    <a:pt x="2" y="1"/>
                  </a:cubicBezTo>
                  <a:cubicBezTo>
                    <a:pt x="2" y="2"/>
                    <a:pt x="2" y="2"/>
                    <a:pt x="3" y="2"/>
                  </a:cubicBezTo>
                  <a:cubicBezTo>
                    <a:pt x="3" y="2"/>
                    <a:pt x="3" y="2"/>
                    <a:pt x="3" y="3"/>
                  </a:cubicBezTo>
                  <a:cubicBezTo>
                    <a:pt x="4" y="3"/>
                    <a:pt x="4" y="3"/>
                    <a:pt x="4" y="3"/>
                  </a:cubicBezTo>
                  <a:cubicBezTo>
                    <a:pt x="4" y="3"/>
                    <a:pt x="4" y="3"/>
                    <a:pt x="4" y="3"/>
                  </a:cubicBezTo>
                  <a:cubicBezTo>
                    <a:pt x="5" y="3"/>
                    <a:pt x="5" y="3"/>
                    <a:pt x="5" y="3"/>
                  </a:cubicBezTo>
                  <a:cubicBezTo>
                    <a:pt x="5" y="3"/>
                    <a:pt x="5" y="2"/>
                    <a:pt x="5" y="2"/>
                  </a:cubicBezTo>
                  <a:cubicBezTo>
                    <a:pt x="5" y="2"/>
                    <a:pt x="6" y="2"/>
                    <a:pt x="6" y="2"/>
                  </a:cubicBezTo>
                  <a:cubicBezTo>
                    <a:pt x="6" y="2"/>
                    <a:pt x="6" y="1"/>
                    <a:pt x="6" y="1"/>
                  </a:cubicBezTo>
                  <a:cubicBezTo>
                    <a:pt x="6" y="1"/>
                    <a:pt x="6" y="1"/>
                    <a:pt x="6" y="1"/>
                  </a:cubicBezTo>
                  <a:cubicBezTo>
                    <a:pt x="6" y="1"/>
                    <a:pt x="6" y="1"/>
                    <a:pt x="6" y="1"/>
                  </a:cubicBezTo>
                  <a:cubicBezTo>
                    <a:pt x="7" y="1"/>
                    <a:pt x="7" y="1"/>
                    <a:pt x="7" y="0"/>
                  </a:cubicBezTo>
                  <a:cubicBezTo>
                    <a:pt x="7" y="0"/>
                    <a:pt x="8" y="0"/>
                    <a:pt x="8" y="0"/>
                  </a:cubicBezTo>
                  <a:cubicBezTo>
                    <a:pt x="8" y="0"/>
                    <a:pt x="8" y="0"/>
                    <a:pt x="8" y="0"/>
                  </a:cubicBezTo>
                  <a:cubicBezTo>
                    <a:pt x="8" y="0"/>
                    <a:pt x="9" y="0"/>
                    <a:pt x="9" y="0"/>
                  </a:cubicBezTo>
                  <a:cubicBezTo>
                    <a:pt x="9" y="0"/>
                    <a:pt x="9" y="0"/>
                    <a:pt x="9" y="1"/>
                  </a:cubicBezTo>
                  <a:cubicBezTo>
                    <a:pt x="9" y="1"/>
                    <a:pt x="9" y="1"/>
                    <a:pt x="10" y="1"/>
                  </a:cubicBezTo>
                  <a:cubicBezTo>
                    <a:pt x="10" y="1"/>
                    <a:pt x="10" y="0"/>
                    <a:pt x="11" y="0"/>
                  </a:cubicBezTo>
                  <a:cubicBezTo>
                    <a:pt x="11" y="0"/>
                    <a:pt x="11" y="0"/>
                    <a:pt x="11" y="0"/>
                  </a:cubicBezTo>
                  <a:cubicBezTo>
                    <a:pt x="11" y="0"/>
                    <a:pt x="11" y="1"/>
                    <a:pt x="12" y="0"/>
                  </a:cubicBezTo>
                  <a:cubicBezTo>
                    <a:pt x="12" y="0"/>
                    <a:pt x="13" y="0"/>
                    <a:pt x="13" y="0"/>
                  </a:cubicBezTo>
                  <a:cubicBezTo>
                    <a:pt x="13" y="0"/>
                    <a:pt x="13" y="1"/>
                    <a:pt x="13" y="1"/>
                  </a:cubicBezTo>
                  <a:cubicBezTo>
                    <a:pt x="13" y="1"/>
                    <a:pt x="13" y="1"/>
                    <a:pt x="13" y="1"/>
                  </a:cubicBezTo>
                  <a:cubicBezTo>
                    <a:pt x="13" y="2"/>
                    <a:pt x="13" y="2"/>
                    <a:pt x="13" y="2"/>
                  </a:cubicBezTo>
                  <a:cubicBezTo>
                    <a:pt x="13" y="2"/>
                    <a:pt x="12" y="2"/>
                    <a:pt x="12" y="2"/>
                  </a:cubicBezTo>
                  <a:cubicBezTo>
                    <a:pt x="12" y="2"/>
                    <a:pt x="12" y="2"/>
                    <a:pt x="12" y="2"/>
                  </a:cubicBezTo>
                  <a:cubicBezTo>
                    <a:pt x="12" y="2"/>
                    <a:pt x="11" y="2"/>
                    <a:pt x="11" y="2"/>
                  </a:cubicBezTo>
                  <a:cubicBezTo>
                    <a:pt x="11" y="3"/>
                    <a:pt x="11" y="3"/>
                    <a:pt x="11" y="3"/>
                  </a:cubicBezTo>
                  <a:cubicBezTo>
                    <a:pt x="12" y="4"/>
                    <a:pt x="12" y="4"/>
                    <a:pt x="12" y="4"/>
                  </a:cubicBezTo>
                  <a:cubicBezTo>
                    <a:pt x="12" y="5"/>
                    <a:pt x="12" y="5"/>
                    <a:pt x="13" y="5"/>
                  </a:cubicBezTo>
                  <a:cubicBezTo>
                    <a:pt x="13" y="5"/>
                    <a:pt x="13" y="5"/>
                    <a:pt x="13" y="5"/>
                  </a:cubicBezTo>
                  <a:cubicBezTo>
                    <a:pt x="14" y="5"/>
                    <a:pt x="14" y="5"/>
                    <a:pt x="14" y="5"/>
                  </a:cubicBezTo>
                  <a:cubicBezTo>
                    <a:pt x="14" y="5"/>
                    <a:pt x="14" y="5"/>
                    <a:pt x="14" y="5"/>
                  </a:cubicBezTo>
                  <a:cubicBezTo>
                    <a:pt x="15" y="5"/>
                    <a:pt x="15" y="5"/>
                    <a:pt x="15" y="5"/>
                  </a:cubicBezTo>
                  <a:cubicBezTo>
                    <a:pt x="15" y="5"/>
                    <a:pt x="14" y="5"/>
                    <a:pt x="14" y="5"/>
                  </a:cubicBezTo>
                  <a:cubicBezTo>
                    <a:pt x="14" y="5"/>
                    <a:pt x="14" y="4"/>
                    <a:pt x="13" y="4"/>
                  </a:cubicBezTo>
                  <a:cubicBezTo>
                    <a:pt x="13" y="4"/>
                    <a:pt x="13" y="4"/>
                    <a:pt x="13" y="3"/>
                  </a:cubicBezTo>
                  <a:cubicBezTo>
                    <a:pt x="13" y="3"/>
                    <a:pt x="14" y="3"/>
                    <a:pt x="13" y="2"/>
                  </a:cubicBezTo>
                  <a:cubicBezTo>
                    <a:pt x="13" y="2"/>
                    <a:pt x="13" y="2"/>
                    <a:pt x="13" y="2"/>
                  </a:cubicBezTo>
                  <a:cubicBezTo>
                    <a:pt x="13" y="2"/>
                    <a:pt x="14" y="2"/>
                    <a:pt x="14" y="2"/>
                  </a:cubicBezTo>
                  <a:cubicBezTo>
                    <a:pt x="14" y="1"/>
                    <a:pt x="15" y="1"/>
                    <a:pt x="15" y="2"/>
                  </a:cubicBezTo>
                  <a:cubicBezTo>
                    <a:pt x="15" y="2"/>
                    <a:pt x="16" y="2"/>
                    <a:pt x="16" y="3"/>
                  </a:cubicBezTo>
                  <a:cubicBezTo>
                    <a:pt x="17" y="3"/>
                    <a:pt x="17" y="3"/>
                    <a:pt x="17" y="3"/>
                  </a:cubicBezTo>
                  <a:cubicBezTo>
                    <a:pt x="17" y="3"/>
                    <a:pt x="17" y="3"/>
                    <a:pt x="17" y="3"/>
                  </a:cubicBezTo>
                  <a:cubicBezTo>
                    <a:pt x="17" y="3"/>
                    <a:pt x="17" y="3"/>
                    <a:pt x="17" y="3"/>
                  </a:cubicBezTo>
                  <a:cubicBezTo>
                    <a:pt x="17" y="3"/>
                    <a:pt x="17" y="3"/>
                    <a:pt x="17" y="3"/>
                  </a:cubicBezTo>
                  <a:cubicBezTo>
                    <a:pt x="17" y="2"/>
                    <a:pt x="17" y="1"/>
                    <a:pt x="18" y="1"/>
                  </a:cubicBezTo>
                  <a:cubicBezTo>
                    <a:pt x="18" y="1"/>
                    <a:pt x="18" y="1"/>
                    <a:pt x="18" y="1"/>
                  </a:cubicBezTo>
                  <a:cubicBezTo>
                    <a:pt x="18" y="1"/>
                    <a:pt x="19" y="1"/>
                    <a:pt x="19" y="0"/>
                  </a:cubicBezTo>
                  <a:cubicBezTo>
                    <a:pt x="19" y="0"/>
                    <a:pt x="19" y="0"/>
                    <a:pt x="19" y="0"/>
                  </a:cubicBezTo>
                  <a:cubicBezTo>
                    <a:pt x="19" y="1"/>
                    <a:pt x="19" y="1"/>
                    <a:pt x="19" y="1"/>
                  </a:cubicBezTo>
                  <a:cubicBezTo>
                    <a:pt x="19" y="1"/>
                    <a:pt x="19" y="1"/>
                    <a:pt x="19" y="2"/>
                  </a:cubicBezTo>
                  <a:cubicBezTo>
                    <a:pt x="19" y="2"/>
                    <a:pt x="19" y="2"/>
                    <a:pt x="19" y="2"/>
                  </a:cubicBezTo>
                  <a:cubicBezTo>
                    <a:pt x="19" y="2"/>
                    <a:pt x="19" y="2"/>
                    <a:pt x="20" y="2"/>
                  </a:cubicBezTo>
                  <a:cubicBezTo>
                    <a:pt x="20" y="2"/>
                    <a:pt x="20" y="2"/>
                    <a:pt x="20" y="2"/>
                  </a:cubicBezTo>
                  <a:cubicBezTo>
                    <a:pt x="20" y="1"/>
                    <a:pt x="20" y="1"/>
                    <a:pt x="21" y="1"/>
                  </a:cubicBezTo>
                  <a:cubicBezTo>
                    <a:pt x="21" y="1"/>
                    <a:pt x="22" y="0"/>
                    <a:pt x="22" y="0"/>
                  </a:cubicBezTo>
                  <a:cubicBezTo>
                    <a:pt x="22" y="0"/>
                    <a:pt x="23" y="0"/>
                    <a:pt x="23" y="0"/>
                  </a:cubicBezTo>
                  <a:cubicBezTo>
                    <a:pt x="23" y="0"/>
                    <a:pt x="23" y="0"/>
                    <a:pt x="23" y="0"/>
                  </a:cubicBezTo>
                  <a:cubicBezTo>
                    <a:pt x="23" y="0"/>
                    <a:pt x="23" y="1"/>
                    <a:pt x="23" y="1"/>
                  </a:cubicBezTo>
                  <a:cubicBezTo>
                    <a:pt x="23" y="1"/>
                    <a:pt x="23" y="1"/>
                    <a:pt x="23" y="1"/>
                  </a:cubicBezTo>
                  <a:cubicBezTo>
                    <a:pt x="23" y="1"/>
                    <a:pt x="23" y="2"/>
                    <a:pt x="24" y="2"/>
                  </a:cubicBezTo>
                  <a:cubicBezTo>
                    <a:pt x="24" y="2"/>
                    <a:pt x="25" y="2"/>
                    <a:pt x="25" y="2"/>
                  </a:cubicBezTo>
                  <a:cubicBezTo>
                    <a:pt x="25" y="2"/>
                    <a:pt x="26" y="3"/>
                    <a:pt x="26" y="4"/>
                  </a:cubicBezTo>
                  <a:cubicBezTo>
                    <a:pt x="26" y="4"/>
                    <a:pt x="26" y="4"/>
                    <a:pt x="26" y="4"/>
                  </a:cubicBezTo>
                  <a:cubicBezTo>
                    <a:pt x="27" y="4"/>
                    <a:pt x="28" y="4"/>
                    <a:pt x="29" y="4"/>
                  </a:cubicBezTo>
                  <a:cubicBezTo>
                    <a:pt x="30" y="3"/>
                    <a:pt x="30" y="4"/>
                    <a:pt x="31" y="3"/>
                  </a:cubicBezTo>
                  <a:cubicBezTo>
                    <a:pt x="31" y="3"/>
                    <a:pt x="31" y="3"/>
                    <a:pt x="32" y="4"/>
                  </a:cubicBezTo>
                  <a:cubicBezTo>
                    <a:pt x="32" y="4"/>
                    <a:pt x="32" y="4"/>
                    <a:pt x="32" y="3"/>
                  </a:cubicBezTo>
                  <a:cubicBezTo>
                    <a:pt x="32" y="3"/>
                    <a:pt x="32" y="3"/>
                    <a:pt x="32" y="3"/>
                  </a:cubicBezTo>
                  <a:cubicBezTo>
                    <a:pt x="33" y="2"/>
                    <a:pt x="33" y="2"/>
                    <a:pt x="33" y="2"/>
                  </a:cubicBezTo>
                  <a:cubicBezTo>
                    <a:pt x="32" y="1"/>
                    <a:pt x="32" y="1"/>
                    <a:pt x="32" y="1"/>
                  </a:cubicBezTo>
                  <a:cubicBezTo>
                    <a:pt x="32" y="1"/>
                    <a:pt x="32" y="1"/>
                    <a:pt x="32" y="1"/>
                  </a:cubicBezTo>
                  <a:cubicBezTo>
                    <a:pt x="32" y="1"/>
                    <a:pt x="32" y="0"/>
                    <a:pt x="32" y="0"/>
                  </a:cubicBezTo>
                  <a:cubicBezTo>
                    <a:pt x="32" y="0"/>
                    <a:pt x="33" y="0"/>
                    <a:pt x="33" y="1"/>
                  </a:cubicBezTo>
                  <a:cubicBezTo>
                    <a:pt x="33" y="1"/>
                    <a:pt x="33" y="1"/>
                    <a:pt x="33" y="1"/>
                  </a:cubicBezTo>
                  <a:cubicBezTo>
                    <a:pt x="34" y="1"/>
                    <a:pt x="34" y="1"/>
                    <a:pt x="34" y="1"/>
                  </a:cubicBezTo>
                  <a:cubicBezTo>
                    <a:pt x="34" y="1"/>
                    <a:pt x="35" y="0"/>
                    <a:pt x="35" y="0"/>
                  </a:cubicBezTo>
                  <a:cubicBezTo>
                    <a:pt x="35" y="0"/>
                    <a:pt x="35" y="0"/>
                    <a:pt x="36" y="0"/>
                  </a:cubicBezTo>
                  <a:cubicBezTo>
                    <a:pt x="36" y="0"/>
                    <a:pt x="36" y="0"/>
                    <a:pt x="36" y="1"/>
                  </a:cubicBezTo>
                  <a:cubicBezTo>
                    <a:pt x="36" y="1"/>
                    <a:pt x="36" y="1"/>
                    <a:pt x="36" y="1"/>
                  </a:cubicBezTo>
                  <a:cubicBezTo>
                    <a:pt x="35" y="1"/>
                    <a:pt x="35" y="1"/>
                    <a:pt x="35" y="1"/>
                  </a:cubicBezTo>
                  <a:cubicBezTo>
                    <a:pt x="35" y="1"/>
                    <a:pt x="34" y="1"/>
                    <a:pt x="34" y="1"/>
                  </a:cubicBezTo>
                  <a:cubicBezTo>
                    <a:pt x="35" y="1"/>
                    <a:pt x="35" y="1"/>
                    <a:pt x="35" y="1"/>
                  </a:cubicBezTo>
                  <a:cubicBezTo>
                    <a:pt x="35" y="1"/>
                    <a:pt x="35" y="2"/>
                    <a:pt x="35" y="1"/>
                  </a:cubicBezTo>
                  <a:cubicBezTo>
                    <a:pt x="36" y="1"/>
                    <a:pt x="37" y="1"/>
                    <a:pt x="37" y="1"/>
                  </a:cubicBezTo>
                  <a:cubicBezTo>
                    <a:pt x="37" y="1"/>
                    <a:pt x="38" y="1"/>
                    <a:pt x="38" y="1"/>
                  </a:cubicBezTo>
                  <a:cubicBezTo>
                    <a:pt x="38" y="1"/>
                    <a:pt x="37" y="1"/>
                    <a:pt x="37" y="1"/>
                  </a:cubicBezTo>
                  <a:cubicBezTo>
                    <a:pt x="37" y="2"/>
                    <a:pt x="37" y="2"/>
                    <a:pt x="37" y="2"/>
                  </a:cubicBezTo>
                  <a:cubicBezTo>
                    <a:pt x="37" y="2"/>
                    <a:pt x="37" y="2"/>
                    <a:pt x="37" y="3"/>
                  </a:cubicBezTo>
                  <a:cubicBezTo>
                    <a:pt x="37" y="3"/>
                    <a:pt x="36" y="3"/>
                    <a:pt x="36" y="4"/>
                  </a:cubicBezTo>
                  <a:cubicBezTo>
                    <a:pt x="36" y="4"/>
                    <a:pt x="36" y="4"/>
                    <a:pt x="36" y="4"/>
                  </a:cubicBezTo>
                  <a:cubicBezTo>
                    <a:pt x="37" y="4"/>
                    <a:pt x="37" y="4"/>
                    <a:pt x="37" y="4"/>
                  </a:cubicBezTo>
                  <a:cubicBezTo>
                    <a:pt x="37" y="3"/>
                    <a:pt x="37" y="3"/>
                    <a:pt x="38" y="3"/>
                  </a:cubicBezTo>
                  <a:cubicBezTo>
                    <a:pt x="38" y="3"/>
                    <a:pt x="38" y="3"/>
                    <a:pt x="38" y="3"/>
                  </a:cubicBezTo>
                  <a:cubicBezTo>
                    <a:pt x="39" y="3"/>
                    <a:pt x="39" y="3"/>
                    <a:pt x="39" y="2"/>
                  </a:cubicBezTo>
                  <a:cubicBezTo>
                    <a:pt x="39" y="2"/>
                    <a:pt x="39" y="2"/>
                    <a:pt x="40" y="2"/>
                  </a:cubicBezTo>
                  <a:cubicBezTo>
                    <a:pt x="40" y="2"/>
                    <a:pt x="40" y="2"/>
                    <a:pt x="40" y="3"/>
                  </a:cubicBezTo>
                  <a:cubicBezTo>
                    <a:pt x="40" y="3"/>
                    <a:pt x="41" y="3"/>
                    <a:pt x="41" y="2"/>
                  </a:cubicBezTo>
                  <a:cubicBezTo>
                    <a:pt x="42" y="2"/>
                    <a:pt x="42" y="2"/>
                    <a:pt x="42" y="1"/>
                  </a:cubicBezTo>
                  <a:cubicBezTo>
                    <a:pt x="42" y="1"/>
                    <a:pt x="42" y="1"/>
                    <a:pt x="42" y="0"/>
                  </a:cubicBezTo>
                  <a:cubicBezTo>
                    <a:pt x="42" y="0"/>
                    <a:pt x="42" y="0"/>
                    <a:pt x="42" y="0"/>
                  </a:cubicBezTo>
                  <a:cubicBezTo>
                    <a:pt x="42" y="1"/>
                    <a:pt x="42" y="1"/>
                    <a:pt x="42" y="1"/>
                  </a:cubicBezTo>
                  <a:cubicBezTo>
                    <a:pt x="43" y="1"/>
                    <a:pt x="43" y="1"/>
                    <a:pt x="43" y="1"/>
                  </a:cubicBezTo>
                  <a:cubicBezTo>
                    <a:pt x="43" y="2"/>
                    <a:pt x="43" y="2"/>
                    <a:pt x="43" y="2"/>
                  </a:cubicBezTo>
                  <a:cubicBezTo>
                    <a:pt x="43" y="2"/>
                    <a:pt x="43" y="3"/>
                    <a:pt x="43" y="3"/>
                  </a:cubicBezTo>
                  <a:cubicBezTo>
                    <a:pt x="43" y="3"/>
                    <a:pt x="43" y="4"/>
                    <a:pt x="43" y="4"/>
                  </a:cubicBezTo>
                  <a:cubicBezTo>
                    <a:pt x="44" y="4"/>
                    <a:pt x="44" y="4"/>
                    <a:pt x="45" y="3"/>
                  </a:cubicBezTo>
                  <a:cubicBezTo>
                    <a:pt x="45" y="3"/>
                    <a:pt x="45" y="3"/>
                    <a:pt x="45" y="3"/>
                  </a:cubicBezTo>
                  <a:cubicBezTo>
                    <a:pt x="45" y="3"/>
                    <a:pt x="45" y="2"/>
                    <a:pt x="45" y="2"/>
                  </a:cubicBezTo>
                  <a:cubicBezTo>
                    <a:pt x="45" y="1"/>
                    <a:pt x="46" y="1"/>
                    <a:pt x="46" y="0"/>
                  </a:cubicBezTo>
                  <a:cubicBezTo>
                    <a:pt x="46" y="0"/>
                    <a:pt x="47" y="0"/>
                    <a:pt x="47" y="0"/>
                  </a:cubicBezTo>
                  <a:cubicBezTo>
                    <a:pt x="47" y="0"/>
                    <a:pt x="47" y="0"/>
                    <a:pt x="47" y="0"/>
                  </a:cubicBezTo>
                  <a:cubicBezTo>
                    <a:pt x="47" y="1"/>
                    <a:pt x="47" y="1"/>
                    <a:pt x="47" y="1"/>
                  </a:cubicBezTo>
                  <a:cubicBezTo>
                    <a:pt x="47" y="1"/>
                    <a:pt x="47" y="1"/>
                    <a:pt x="47" y="1"/>
                  </a:cubicBezTo>
                  <a:cubicBezTo>
                    <a:pt x="47" y="1"/>
                    <a:pt x="47" y="2"/>
                    <a:pt x="47" y="2"/>
                  </a:cubicBezTo>
                  <a:cubicBezTo>
                    <a:pt x="47" y="2"/>
                    <a:pt x="47" y="2"/>
                    <a:pt x="47" y="2"/>
                  </a:cubicBezTo>
                  <a:cubicBezTo>
                    <a:pt x="47" y="2"/>
                    <a:pt x="48" y="2"/>
                    <a:pt x="48" y="2"/>
                  </a:cubicBezTo>
                  <a:cubicBezTo>
                    <a:pt x="48" y="2"/>
                    <a:pt x="48" y="2"/>
                    <a:pt x="48" y="1"/>
                  </a:cubicBezTo>
                  <a:cubicBezTo>
                    <a:pt x="48" y="1"/>
                    <a:pt x="49" y="1"/>
                    <a:pt x="49" y="1"/>
                  </a:cubicBezTo>
                  <a:cubicBezTo>
                    <a:pt x="49" y="1"/>
                    <a:pt x="49" y="1"/>
                    <a:pt x="49" y="1"/>
                  </a:cubicBezTo>
                  <a:cubicBezTo>
                    <a:pt x="49" y="1"/>
                    <a:pt x="49" y="2"/>
                    <a:pt x="49" y="2"/>
                  </a:cubicBezTo>
                  <a:cubicBezTo>
                    <a:pt x="49" y="3"/>
                    <a:pt x="49" y="3"/>
                    <a:pt x="48" y="3"/>
                  </a:cubicBezTo>
                  <a:cubicBezTo>
                    <a:pt x="48" y="3"/>
                    <a:pt x="48" y="3"/>
                    <a:pt x="48" y="3"/>
                  </a:cubicBezTo>
                  <a:cubicBezTo>
                    <a:pt x="47" y="3"/>
                    <a:pt x="47" y="3"/>
                    <a:pt x="47" y="3"/>
                  </a:cubicBezTo>
                  <a:cubicBezTo>
                    <a:pt x="47" y="4"/>
                    <a:pt x="47" y="4"/>
                    <a:pt x="47" y="4"/>
                  </a:cubicBezTo>
                  <a:cubicBezTo>
                    <a:pt x="47" y="4"/>
                    <a:pt x="47" y="4"/>
                    <a:pt x="47" y="4"/>
                  </a:cubicBezTo>
                  <a:cubicBezTo>
                    <a:pt x="47" y="4"/>
                    <a:pt x="48" y="4"/>
                    <a:pt x="48" y="3"/>
                  </a:cubicBezTo>
                  <a:cubicBezTo>
                    <a:pt x="48" y="4"/>
                    <a:pt x="48" y="4"/>
                    <a:pt x="48" y="4"/>
                  </a:cubicBezTo>
                  <a:cubicBezTo>
                    <a:pt x="49" y="4"/>
                    <a:pt x="49" y="4"/>
                    <a:pt x="49" y="4"/>
                  </a:cubicBezTo>
                  <a:cubicBezTo>
                    <a:pt x="49" y="4"/>
                    <a:pt x="49" y="4"/>
                    <a:pt x="49" y="4"/>
                  </a:cubicBezTo>
                  <a:cubicBezTo>
                    <a:pt x="50" y="3"/>
                    <a:pt x="50" y="3"/>
                    <a:pt x="50" y="2"/>
                  </a:cubicBezTo>
                  <a:cubicBezTo>
                    <a:pt x="50" y="1"/>
                    <a:pt x="50" y="1"/>
                    <a:pt x="50" y="0"/>
                  </a:cubicBezTo>
                  <a:cubicBezTo>
                    <a:pt x="51" y="0"/>
                    <a:pt x="51" y="0"/>
                    <a:pt x="52" y="0"/>
                  </a:cubicBezTo>
                  <a:cubicBezTo>
                    <a:pt x="52" y="0"/>
                    <a:pt x="53" y="0"/>
                    <a:pt x="53" y="0"/>
                  </a:cubicBezTo>
                  <a:cubicBezTo>
                    <a:pt x="53" y="0"/>
                    <a:pt x="54" y="0"/>
                    <a:pt x="55" y="0"/>
                  </a:cubicBezTo>
                  <a:cubicBezTo>
                    <a:pt x="55" y="0"/>
                    <a:pt x="55" y="0"/>
                    <a:pt x="56" y="0"/>
                  </a:cubicBezTo>
                  <a:cubicBezTo>
                    <a:pt x="56" y="0"/>
                    <a:pt x="56" y="0"/>
                    <a:pt x="56" y="0"/>
                  </a:cubicBezTo>
                  <a:cubicBezTo>
                    <a:pt x="57" y="1"/>
                    <a:pt x="56" y="1"/>
                    <a:pt x="56" y="1"/>
                  </a:cubicBezTo>
                  <a:cubicBezTo>
                    <a:pt x="56" y="1"/>
                    <a:pt x="56" y="1"/>
                    <a:pt x="56" y="1"/>
                  </a:cubicBezTo>
                  <a:cubicBezTo>
                    <a:pt x="56" y="1"/>
                    <a:pt x="56" y="1"/>
                    <a:pt x="56" y="1"/>
                  </a:cubicBezTo>
                  <a:cubicBezTo>
                    <a:pt x="56" y="1"/>
                    <a:pt x="57" y="1"/>
                    <a:pt x="57" y="1"/>
                  </a:cubicBezTo>
                  <a:cubicBezTo>
                    <a:pt x="57" y="1"/>
                    <a:pt x="57" y="1"/>
                    <a:pt x="57" y="1"/>
                  </a:cubicBezTo>
                  <a:cubicBezTo>
                    <a:pt x="57" y="1"/>
                    <a:pt x="57" y="2"/>
                    <a:pt x="57" y="2"/>
                  </a:cubicBezTo>
                  <a:cubicBezTo>
                    <a:pt x="57" y="2"/>
                    <a:pt x="58" y="2"/>
                    <a:pt x="58" y="2"/>
                  </a:cubicBezTo>
                  <a:cubicBezTo>
                    <a:pt x="58" y="3"/>
                    <a:pt x="58" y="3"/>
                    <a:pt x="58" y="3"/>
                  </a:cubicBezTo>
                  <a:cubicBezTo>
                    <a:pt x="57" y="3"/>
                    <a:pt x="57" y="3"/>
                    <a:pt x="57" y="3"/>
                  </a:cubicBezTo>
                  <a:cubicBezTo>
                    <a:pt x="57" y="3"/>
                    <a:pt x="56" y="3"/>
                    <a:pt x="56" y="3"/>
                  </a:cubicBezTo>
                  <a:cubicBezTo>
                    <a:pt x="56" y="4"/>
                    <a:pt x="56" y="4"/>
                    <a:pt x="55" y="4"/>
                  </a:cubicBezTo>
                  <a:cubicBezTo>
                    <a:pt x="55" y="4"/>
                    <a:pt x="55" y="4"/>
                    <a:pt x="54" y="4"/>
                  </a:cubicBezTo>
                  <a:cubicBezTo>
                    <a:pt x="54" y="4"/>
                    <a:pt x="54" y="4"/>
                    <a:pt x="54" y="4"/>
                  </a:cubicBezTo>
                  <a:cubicBezTo>
                    <a:pt x="54" y="5"/>
                    <a:pt x="54" y="5"/>
                    <a:pt x="54" y="5"/>
                  </a:cubicBezTo>
                  <a:cubicBezTo>
                    <a:pt x="54" y="5"/>
                    <a:pt x="55" y="5"/>
                    <a:pt x="55" y="5"/>
                  </a:cubicBezTo>
                  <a:cubicBezTo>
                    <a:pt x="55" y="5"/>
                    <a:pt x="56" y="5"/>
                    <a:pt x="56" y="5"/>
                  </a:cubicBezTo>
                  <a:cubicBezTo>
                    <a:pt x="57" y="5"/>
                    <a:pt x="57" y="4"/>
                    <a:pt x="57" y="4"/>
                  </a:cubicBezTo>
                  <a:cubicBezTo>
                    <a:pt x="57" y="4"/>
                    <a:pt x="57" y="4"/>
                    <a:pt x="58" y="4"/>
                  </a:cubicBezTo>
                  <a:cubicBezTo>
                    <a:pt x="58" y="4"/>
                    <a:pt x="58" y="5"/>
                    <a:pt x="58" y="5"/>
                  </a:cubicBezTo>
                  <a:cubicBezTo>
                    <a:pt x="58" y="5"/>
                    <a:pt x="58" y="5"/>
                    <a:pt x="58" y="5"/>
                  </a:cubicBezTo>
                  <a:cubicBezTo>
                    <a:pt x="58" y="5"/>
                    <a:pt x="58" y="5"/>
                    <a:pt x="58" y="5"/>
                  </a:cubicBezTo>
                  <a:cubicBezTo>
                    <a:pt x="59" y="5"/>
                    <a:pt x="59" y="5"/>
                    <a:pt x="59" y="6"/>
                  </a:cubicBezTo>
                  <a:cubicBezTo>
                    <a:pt x="59" y="6"/>
                    <a:pt x="60" y="6"/>
                    <a:pt x="60" y="6"/>
                  </a:cubicBezTo>
                  <a:cubicBezTo>
                    <a:pt x="60" y="5"/>
                    <a:pt x="60" y="5"/>
                    <a:pt x="60" y="5"/>
                  </a:cubicBezTo>
                  <a:cubicBezTo>
                    <a:pt x="60" y="5"/>
                    <a:pt x="59" y="5"/>
                    <a:pt x="59" y="5"/>
                  </a:cubicBezTo>
                  <a:cubicBezTo>
                    <a:pt x="59" y="5"/>
                    <a:pt x="59" y="5"/>
                    <a:pt x="59" y="5"/>
                  </a:cubicBezTo>
                  <a:cubicBezTo>
                    <a:pt x="58" y="5"/>
                    <a:pt x="58" y="4"/>
                    <a:pt x="58" y="4"/>
                  </a:cubicBezTo>
                  <a:cubicBezTo>
                    <a:pt x="58" y="4"/>
                    <a:pt x="58" y="4"/>
                    <a:pt x="58" y="4"/>
                  </a:cubicBezTo>
                  <a:cubicBezTo>
                    <a:pt x="59" y="3"/>
                    <a:pt x="59" y="3"/>
                    <a:pt x="58" y="2"/>
                  </a:cubicBezTo>
                  <a:cubicBezTo>
                    <a:pt x="58" y="2"/>
                    <a:pt x="59" y="2"/>
                    <a:pt x="59" y="2"/>
                  </a:cubicBezTo>
                  <a:cubicBezTo>
                    <a:pt x="59" y="3"/>
                    <a:pt x="59" y="3"/>
                    <a:pt x="60" y="2"/>
                  </a:cubicBezTo>
                  <a:cubicBezTo>
                    <a:pt x="60" y="2"/>
                    <a:pt x="60" y="2"/>
                    <a:pt x="60" y="2"/>
                  </a:cubicBezTo>
                  <a:cubicBezTo>
                    <a:pt x="60" y="2"/>
                    <a:pt x="61" y="2"/>
                    <a:pt x="61" y="3"/>
                  </a:cubicBezTo>
                  <a:cubicBezTo>
                    <a:pt x="61" y="3"/>
                    <a:pt x="60" y="3"/>
                    <a:pt x="60" y="3"/>
                  </a:cubicBezTo>
                  <a:cubicBezTo>
                    <a:pt x="60" y="4"/>
                    <a:pt x="60" y="4"/>
                    <a:pt x="60" y="4"/>
                  </a:cubicBezTo>
                  <a:cubicBezTo>
                    <a:pt x="60" y="4"/>
                    <a:pt x="61" y="4"/>
                    <a:pt x="61" y="3"/>
                  </a:cubicBezTo>
                  <a:cubicBezTo>
                    <a:pt x="61" y="3"/>
                    <a:pt x="61" y="3"/>
                    <a:pt x="61" y="3"/>
                  </a:cubicBezTo>
                  <a:cubicBezTo>
                    <a:pt x="61" y="3"/>
                    <a:pt x="61" y="3"/>
                    <a:pt x="61" y="3"/>
                  </a:cubicBezTo>
                  <a:cubicBezTo>
                    <a:pt x="62" y="3"/>
                    <a:pt x="62" y="3"/>
                    <a:pt x="62" y="3"/>
                  </a:cubicBezTo>
                  <a:cubicBezTo>
                    <a:pt x="62" y="2"/>
                    <a:pt x="62" y="2"/>
                    <a:pt x="62" y="2"/>
                  </a:cubicBezTo>
                  <a:cubicBezTo>
                    <a:pt x="62" y="2"/>
                    <a:pt x="62" y="2"/>
                    <a:pt x="62" y="2"/>
                  </a:cubicBezTo>
                  <a:cubicBezTo>
                    <a:pt x="62" y="2"/>
                    <a:pt x="63" y="2"/>
                    <a:pt x="63" y="1"/>
                  </a:cubicBezTo>
                  <a:cubicBezTo>
                    <a:pt x="64" y="1"/>
                    <a:pt x="64" y="1"/>
                    <a:pt x="64" y="1"/>
                  </a:cubicBezTo>
                  <a:cubicBezTo>
                    <a:pt x="65" y="1"/>
                    <a:pt x="65" y="1"/>
                    <a:pt x="65" y="1"/>
                  </a:cubicBezTo>
                  <a:cubicBezTo>
                    <a:pt x="65" y="1"/>
                    <a:pt x="65" y="1"/>
                    <a:pt x="65" y="1"/>
                  </a:cubicBezTo>
                  <a:cubicBezTo>
                    <a:pt x="65" y="0"/>
                    <a:pt x="66" y="0"/>
                    <a:pt x="66" y="1"/>
                  </a:cubicBezTo>
                  <a:cubicBezTo>
                    <a:pt x="66" y="1"/>
                    <a:pt x="66" y="1"/>
                    <a:pt x="67" y="1"/>
                  </a:cubicBezTo>
                  <a:cubicBezTo>
                    <a:pt x="67" y="1"/>
                    <a:pt x="68" y="0"/>
                    <a:pt x="68" y="1"/>
                  </a:cubicBezTo>
                  <a:cubicBezTo>
                    <a:pt x="69" y="1"/>
                    <a:pt x="69" y="1"/>
                    <a:pt x="69" y="1"/>
                  </a:cubicBezTo>
                  <a:cubicBezTo>
                    <a:pt x="69" y="0"/>
                    <a:pt x="69" y="1"/>
                    <a:pt x="69" y="1"/>
                  </a:cubicBezTo>
                  <a:cubicBezTo>
                    <a:pt x="70" y="1"/>
                    <a:pt x="70" y="1"/>
                    <a:pt x="70" y="2"/>
                  </a:cubicBezTo>
                  <a:cubicBezTo>
                    <a:pt x="70" y="2"/>
                    <a:pt x="70" y="2"/>
                    <a:pt x="70" y="2"/>
                  </a:cubicBezTo>
                  <a:cubicBezTo>
                    <a:pt x="70" y="2"/>
                    <a:pt x="71" y="2"/>
                    <a:pt x="71" y="2"/>
                  </a:cubicBezTo>
                  <a:cubicBezTo>
                    <a:pt x="71" y="2"/>
                    <a:pt x="71" y="2"/>
                    <a:pt x="71" y="3"/>
                  </a:cubicBezTo>
                  <a:cubicBezTo>
                    <a:pt x="72" y="3"/>
                    <a:pt x="72" y="2"/>
                    <a:pt x="73" y="2"/>
                  </a:cubicBezTo>
                  <a:cubicBezTo>
                    <a:pt x="72" y="2"/>
                    <a:pt x="72" y="2"/>
                    <a:pt x="72" y="2"/>
                  </a:cubicBezTo>
                  <a:cubicBezTo>
                    <a:pt x="72" y="1"/>
                    <a:pt x="72" y="1"/>
                    <a:pt x="72" y="1"/>
                  </a:cubicBezTo>
                  <a:cubicBezTo>
                    <a:pt x="72" y="1"/>
                    <a:pt x="72" y="1"/>
                    <a:pt x="73" y="1"/>
                  </a:cubicBezTo>
                  <a:cubicBezTo>
                    <a:pt x="73" y="1"/>
                    <a:pt x="73" y="1"/>
                    <a:pt x="73" y="1"/>
                  </a:cubicBezTo>
                  <a:cubicBezTo>
                    <a:pt x="73" y="1"/>
                    <a:pt x="73" y="1"/>
                    <a:pt x="74" y="1"/>
                  </a:cubicBezTo>
                  <a:cubicBezTo>
                    <a:pt x="74" y="1"/>
                    <a:pt x="74" y="1"/>
                    <a:pt x="73" y="0"/>
                  </a:cubicBezTo>
                  <a:cubicBezTo>
                    <a:pt x="73" y="0"/>
                    <a:pt x="73" y="0"/>
                    <a:pt x="73" y="0"/>
                  </a:cubicBezTo>
                  <a:cubicBezTo>
                    <a:pt x="74" y="0"/>
                    <a:pt x="74" y="0"/>
                    <a:pt x="75" y="1"/>
                  </a:cubicBezTo>
                  <a:cubicBezTo>
                    <a:pt x="75" y="1"/>
                    <a:pt x="75" y="1"/>
                    <a:pt x="75" y="1"/>
                  </a:cubicBezTo>
                  <a:cubicBezTo>
                    <a:pt x="76" y="1"/>
                    <a:pt x="76" y="2"/>
                    <a:pt x="76" y="2"/>
                  </a:cubicBezTo>
                  <a:cubicBezTo>
                    <a:pt x="75" y="2"/>
                    <a:pt x="75" y="3"/>
                    <a:pt x="75" y="3"/>
                  </a:cubicBezTo>
                  <a:cubicBezTo>
                    <a:pt x="74" y="3"/>
                    <a:pt x="75" y="3"/>
                    <a:pt x="75" y="3"/>
                  </a:cubicBezTo>
                  <a:cubicBezTo>
                    <a:pt x="75" y="3"/>
                    <a:pt x="75" y="4"/>
                    <a:pt x="75" y="4"/>
                  </a:cubicBezTo>
                  <a:cubicBezTo>
                    <a:pt x="76" y="4"/>
                    <a:pt x="77" y="4"/>
                    <a:pt x="77" y="5"/>
                  </a:cubicBezTo>
                  <a:cubicBezTo>
                    <a:pt x="77" y="5"/>
                    <a:pt x="77" y="5"/>
                    <a:pt x="77" y="5"/>
                  </a:cubicBezTo>
                  <a:cubicBezTo>
                    <a:pt x="78" y="5"/>
                    <a:pt x="78" y="5"/>
                    <a:pt x="78" y="5"/>
                  </a:cubicBezTo>
                  <a:cubicBezTo>
                    <a:pt x="79" y="5"/>
                    <a:pt x="80" y="4"/>
                    <a:pt x="80" y="3"/>
                  </a:cubicBezTo>
                  <a:cubicBezTo>
                    <a:pt x="80" y="3"/>
                    <a:pt x="80" y="3"/>
                    <a:pt x="80" y="3"/>
                  </a:cubicBezTo>
                  <a:cubicBezTo>
                    <a:pt x="80" y="3"/>
                    <a:pt x="80" y="3"/>
                    <a:pt x="81" y="2"/>
                  </a:cubicBezTo>
                  <a:cubicBezTo>
                    <a:pt x="81" y="2"/>
                    <a:pt x="81" y="2"/>
                    <a:pt x="81" y="2"/>
                  </a:cubicBezTo>
                  <a:cubicBezTo>
                    <a:pt x="80" y="3"/>
                    <a:pt x="80" y="3"/>
                    <a:pt x="81" y="2"/>
                  </a:cubicBezTo>
                  <a:cubicBezTo>
                    <a:pt x="80" y="3"/>
                    <a:pt x="80" y="3"/>
                    <a:pt x="80" y="3"/>
                  </a:cubicBezTo>
                  <a:cubicBezTo>
                    <a:pt x="79" y="3"/>
                    <a:pt x="79" y="2"/>
                    <a:pt x="80" y="2"/>
                  </a:cubicBezTo>
                  <a:cubicBezTo>
                    <a:pt x="80" y="2"/>
                    <a:pt x="80" y="1"/>
                    <a:pt x="80" y="1"/>
                  </a:cubicBezTo>
                  <a:cubicBezTo>
                    <a:pt x="79" y="1"/>
                    <a:pt x="78" y="1"/>
                    <a:pt x="77" y="1"/>
                  </a:cubicBezTo>
                  <a:cubicBezTo>
                    <a:pt x="77" y="1"/>
                    <a:pt x="77" y="1"/>
                    <a:pt x="77" y="1"/>
                  </a:cubicBezTo>
                  <a:cubicBezTo>
                    <a:pt x="77" y="1"/>
                    <a:pt x="77" y="0"/>
                    <a:pt x="77" y="0"/>
                  </a:cubicBezTo>
                  <a:cubicBezTo>
                    <a:pt x="77" y="0"/>
                    <a:pt x="77" y="0"/>
                    <a:pt x="77" y="0"/>
                  </a:cubicBezTo>
                  <a:cubicBezTo>
                    <a:pt x="78" y="1"/>
                    <a:pt x="78" y="1"/>
                    <a:pt x="78" y="0"/>
                  </a:cubicBezTo>
                  <a:cubicBezTo>
                    <a:pt x="78" y="0"/>
                    <a:pt x="79" y="0"/>
                    <a:pt x="79" y="0"/>
                  </a:cubicBezTo>
                  <a:cubicBezTo>
                    <a:pt x="79" y="0"/>
                    <a:pt x="80" y="0"/>
                    <a:pt x="80" y="0"/>
                  </a:cubicBezTo>
                  <a:cubicBezTo>
                    <a:pt x="80" y="0"/>
                    <a:pt x="81" y="0"/>
                    <a:pt x="81" y="0"/>
                  </a:cubicBezTo>
                  <a:cubicBezTo>
                    <a:pt x="81" y="0"/>
                    <a:pt x="81" y="0"/>
                    <a:pt x="81" y="0"/>
                  </a:cubicBezTo>
                  <a:cubicBezTo>
                    <a:pt x="82" y="0"/>
                    <a:pt x="83" y="0"/>
                    <a:pt x="83" y="0"/>
                  </a:cubicBezTo>
                  <a:cubicBezTo>
                    <a:pt x="84" y="1"/>
                    <a:pt x="84" y="1"/>
                    <a:pt x="85" y="1"/>
                  </a:cubicBezTo>
                  <a:cubicBezTo>
                    <a:pt x="85" y="0"/>
                    <a:pt x="85" y="1"/>
                    <a:pt x="86" y="1"/>
                  </a:cubicBezTo>
                  <a:cubicBezTo>
                    <a:pt x="86" y="1"/>
                    <a:pt x="86" y="1"/>
                    <a:pt x="86" y="1"/>
                  </a:cubicBezTo>
                  <a:cubicBezTo>
                    <a:pt x="85" y="1"/>
                    <a:pt x="85" y="1"/>
                    <a:pt x="85" y="1"/>
                  </a:cubicBezTo>
                  <a:cubicBezTo>
                    <a:pt x="85" y="1"/>
                    <a:pt x="85" y="1"/>
                    <a:pt x="85" y="1"/>
                  </a:cubicBezTo>
                  <a:cubicBezTo>
                    <a:pt x="85" y="1"/>
                    <a:pt x="85" y="1"/>
                    <a:pt x="85" y="1"/>
                  </a:cubicBezTo>
                  <a:cubicBezTo>
                    <a:pt x="85" y="1"/>
                    <a:pt x="85" y="2"/>
                    <a:pt x="85" y="2"/>
                  </a:cubicBezTo>
                  <a:cubicBezTo>
                    <a:pt x="86" y="2"/>
                    <a:pt x="86" y="2"/>
                    <a:pt x="86" y="2"/>
                  </a:cubicBezTo>
                  <a:cubicBezTo>
                    <a:pt x="87" y="2"/>
                    <a:pt x="87" y="2"/>
                    <a:pt x="87" y="2"/>
                  </a:cubicBezTo>
                  <a:cubicBezTo>
                    <a:pt x="87" y="3"/>
                    <a:pt x="87" y="3"/>
                    <a:pt x="87" y="3"/>
                  </a:cubicBezTo>
                  <a:cubicBezTo>
                    <a:pt x="87" y="3"/>
                    <a:pt x="87" y="3"/>
                    <a:pt x="86" y="3"/>
                  </a:cubicBezTo>
                  <a:cubicBezTo>
                    <a:pt x="86" y="3"/>
                    <a:pt x="86" y="3"/>
                    <a:pt x="85" y="3"/>
                  </a:cubicBezTo>
                  <a:cubicBezTo>
                    <a:pt x="85" y="3"/>
                    <a:pt x="84" y="3"/>
                    <a:pt x="84" y="3"/>
                  </a:cubicBezTo>
                  <a:cubicBezTo>
                    <a:pt x="84" y="3"/>
                    <a:pt x="84" y="3"/>
                    <a:pt x="84" y="3"/>
                  </a:cubicBezTo>
                  <a:cubicBezTo>
                    <a:pt x="84" y="3"/>
                    <a:pt x="84" y="3"/>
                    <a:pt x="84" y="3"/>
                  </a:cubicBezTo>
                  <a:cubicBezTo>
                    <a:pt x="84" y="4"/>
                    <a:pt x="85" y="3"/>
                    <a:pt x="85" y="4"/>
                  </a:cubicBezTo>
                  <a:cubicBezTo>
                    <a:pt x="85" y="4"/>
                    <a:pt x="86" y="4"/>
                    <a:pt x="86" y="4"/>
                  </a:cubicBezTo>
                  <a:cubicBezTo>
                    <a:pt x="86" y="4"/>
                    <a:pt x="87" y="4"/>
                    <a:pt x="87" y="5"/>
                  </a:cubicBezTo>
                  <a:cubicBezTo>
                    <a:pt x="87" y="5"/>
                    <a:pt x="87" y="5"/>
                    <a:pt x="87" y="5"/>
                  </a:cubicBezTo>
                  <a:cubicBezTo>
                    <a:pt x="88" y="5"/>
                    <a:pt x="88" y="5"/>
                    <a:pt x="88" y="5"/>
                  </a:cubicBezTo>
                  <a:cubicBezTo>
                    <a:pt x="89" y="5"/>
                    <a:pt x="89" y="4"/>
                    <a:pt x="90" y="4"/>
                  </a:cubicBezTo>
                  <a:cubicBezTo>
                    <a:pt x="90" y="4"/>
                    <a:pt x="90" y="3"/>
                    <a:pt x="90" y="3"/>
                  </a:cubicBezTo>
                  <a:cubicBezTo>
                    <a:pt x="90" y="3"/>
                    <a:pt x="89" y="3"/>
                    <a:pt x="89" y="3"/>
                  </a:cubicBezTo>
                  <a:cubicBezTo>
                    <a:pt x="89" y="3"/>
                    <a:pt x="89" y="3"/>
                    <a:pt x="89" y="3"/>
                  </a:cubicBezTo>
                  <a:cubicBezTo>
                    <a:pt x="89" y="3"/>
                    <a:pt x="89" y="2"/>
                    <a:pt x="89" y="2"/>
                  </a:cubicBezTo>
                  <a:cubicBezTo>
                    <a:pt x="89" y="2"/>
                    <a:pt x="90" y="2"/>
                    <a:pt x="90" y="1"/>
                  </a:cubicBezTo>
                  <a:cubicBezTo>
                    <a:pt x="90" y="1"/>
                    <a:pt x="90" y="1"/>
                    <a:pt x="91" y="1"/>
                  </a:cubicBezTo>
                  <a:cubicBezTo>
                    <a:pt x="91" y="1"/>
                    <a:pt x="91" y="1"/>
                    <a:pt x="92" y="1"/>
                  </a:cubicBezTo>
                  <a:cubicBezTo>
                    <a:pt x="92" y="1"/>
                    <a:pt x="92" y="1"/>
                    <a:pt x="93" y="1"/>
                  </a:cubicBezTo>
                  <a:cubicBezTo>
                    <a:pt x="93" y="1"/>
                    <a:pt x="93" y="1"/>
                    <a:pt x="93" y="1"/>
                  </a:cubicBezTo>
                  <a:cubicBezTo>
                    <a:pt x="94" y="1"/>
                    <a:pt x="94" y="1"/>
                    <a:pt x="94" y="1"/>
                  </a:cubicBezTo>
                  <a:cubicBezTo>
                    <a:pt x="94" y="1"/>
                    <a:pt x="95" y="1"/>
                    <a:pt x="95" y="1"/>
                  </a:cubicBezTo>
                  <a:cubicBezTo>
                    <a:pt x="95" y="0"/>
                    <a:pt x="95" y="0"/>
                    <a:pt x="96" y="0"/>
                  </a:cubicBezTo>
                  <a:cubicBezTo>
                    <a:pt x="96" y="0"/>
                    <a:pt x="96" y="0"/>
                    <a:pt x="97" y="0"/>
                  </a:cubicBezTo>
                  <a:cubicBezTo>
                    <a:pt x="97" y="0"/>
                    <a:pt x="97" y="0"/>
                    <a:pt x="97" y="0"/>
                  </a:cubicBezTo>
                  <a:cubicBezTo>
                    <a:pt x="98" y="0"/>
                    <a:pt x="98" y="0"/>
                    <a:pt x="98" y="1"/>
                  </a:cubicBezTo>
                  <a:cubicBezTo>
                    <a:pt x="98" y="1"/>
                    <a:pt x="98" y="1"/>
                    <a:pt x="99" y="1"/>
                  </a:cubicBezTo>
                  <a:cubicBezTo>
                    <a:pt x="99" y="2"/>
                    <a:pt x="99" y="2"/>
                    <a:pt x="99" y="2"/>
                  </a:cubicBezTo>
                  <a:cubicBezTo>
                    <a:pt x="99" y="2"/>
                    <a:pt x="99" y="2"/>
                    <a:pt x="100" y="2"/>
                  </a:cubicBezTo>
                  <a:cubicBezTo>
                    <a:pt x="100" y="2"/>
                    <a:pt x="99" y="1"/>
                    <a:pt x="99" y="1"/>
                  </a:cubicBezTo>
                  <a:cubicBezTo>
                    <a:pt x="99" y="1"/>
                    <a:pt x="99" y="1"/>
                    <a:pt x="98" y="1"/>
                  </a:cubicBezTo>
                  <a:cubicBezTo>
                    <a:pt x="99" y="1"/>
                    <a:pt x="99" y="1"/>
                    <a:pt x="99" y="1"/>
                  </a:cubicBezTo>
                  <a:cubicBezTo>
                    <a:pt x="99" y="1"/>
                    <a:pt x="99" y="1"/>
                    <a:pt x="99" y="1"/>
                  </a:cubicBezTo>
                  <a:cubicBezTo>
                    <a:pt x="99" y="0"/>
                    <a:pt x="99" y="0"/>
                    <a:pt x="99" y="0"/>
                  </a:cubicBezTo>
                  <a:cubicBezTo>
                    <a:pt x="100" y="0"/>
                    <a:pt x="100" y="0"/>
                    <a:pt x="100" y="0"/>
                  </a:cubicBezTo>
                  <a:cubicBezTo>
                    <a:pt x="101" y="0"/>
                    <a:pt x="101" y="0"/>
                    <a:pt x="101" y="0"/>
                  </a:cubicBezTo>
                  <a:cubicBezTo>
                    <a:pt x="101" y="0"/>
                    <a:pt x="102" y="0"/>
                    <a:pt x="102" y="0"/>
                  </a:cubicBezTo>
                  <a:cubicBezTo>
                    <a:pt x="102" y="1"/>
                    <a:pt x="102" y="1"/>
                    <a:pt x="102" y="1"/>
                  </a:cubicBezTo>
                  <a:cubicBezTo>
                    <a:pt x="102" y="2"/>
                    <a:pt x="102" y="2"/>
                    <a:pt x="102" y="2"/>
                  </a:cubicBezTo>
                  <a:cubicBezTo>
                    <a:pt x="102" y="3"/>
                    <a:pt x="102" y="3"/>
                    <a:pt x="101" y="3"/>
                  </a:cubicBezTo>
                  <a:cubicBezTo>
                    <a:pt x="101" y="3"/>
                    <a:pt x="101" y="2"/>
                    <a:pt x="101" y="2"/>
                  </a:cubicBezTo>
                  <a:cubicBezTo>
                    <a:pt x="101" y="2"/>
                    <a:pt x="101" y="3"/>
                    <a:pt x="100" y="3"/>
                  </a:cubicBezTo>
                  <a:cubicBezTo>
                    <a:pt x="100" y="3"/>
                    <a:pt x="100" y="3"/>
                    <a:pt x="100" y="3"/>
                  </a:cubicBezTo>
                  <a:cubicBezTo>
                    <a:pt x="101" y="3"/>
                    <a:pt x="101" y="3"/>
                    <a:pt x="101" y="3"/>
                  </a:cubicBezTo>
                  <a:cubicBezTo>
                    <a:pt x="101" y="4"/>
                    <a:pt x="101" y="4"/>
                    <a:pt x="101" y="4"/>
                  </a:cubicBezTo>
                  <a:cubicBezTo>
                    <a:pt x="101" y="4"/>
                    <a:pt x="101" y="4"/>
                    <a:pt x="101" y="4"/>
                  </a:cubicBezTo>
                  <a:cubicBezTo>
                    <a:pt x="101" y="4"/>
                    <a:pt x="101" y="4"/>
                    <a:pt x="101" y="4"/>
                  </a:cubicBezTo>
                  <a:cubicBezTo>
                    <a:pt x="101" y="4"/>
                    <a:pt x="101" y="4"/>
                    <a:pt x="100" y="4"/>
                  </a:cubicBezTo>
                  <a:cubicBezTo>
                    <a:pt x="100" y="4"/>
                    <a:pt x="100" y="4"/>
                    <a:pt x="100" y="4"/>
                  </a:cubicBezTo>
                  <a:cubicBezTo>
                    <a:pt x="100" y="5"/>
                    <a:pt x="101" y="5"/>
                    <a:pt x="101" y="5"/>
                  </a:cubicBezTo>
                  <a:cubicBezTo>
                    <a:pt x="101" y="5"/>
                    <a:pt x="101" y="5"/>
                    <a:pt x="101" y="5"/>
                  </a:cubicBezTo>
                  <a:cubicBezTo>
                    <a:pt x="101" y="5"/>
                    <a:pt x="101" y="5"/>
                    <a:pt x="101" y="6"/>
                  </a:cubicBezTo>
                  <a:cubicBezTo>
                    <a:pt x="101" y="6"/>
                    <a:pt x="101" y="6"/>
                    <a:pt x="101" y="6"/>
                  </a:cubicBezTo>
                  <a:cubicBezTo>
                    <a:pt x="100" y="6"/>
                    <a:pt x="100" y="6"/>
                    <a:pt x="100" y="6"/>
                  </a:cubicBezTo>
                  <a:cubicBezTo>
                    <a:pt x="99" y="6"/>
                    <a:pt x="98" y="6"/>
                    <a:pt x="98" y="6"/>
                  </a:cubicBezTo>
                  <a:cubicBezTo>
                    <a:pt x="98" y="6"/>
                    <a:pt x="98" y="6"/>
                    <a:pt x="98" y="6"/>
                  </a:cubicBezTo>
                  <a:cubicBezTo>
                    <a:pt x="98" y="5"/>
                    <a:pt x="98" y="5"/>
                    <a:pt x="98" y="5"/>
                  </a:cubicBezTo>
                  <a:cubicBezTo>
                    <a:pt x="98" y="5"/>
                    <a:pt x="98" y="5"/>
                    <a:pt x="98" y="4"/>
                  </a:cubicBezTo>
                  <a:cubicBezTo>
                    <a:pt x="98" y="4"/>
                    <a:pt x="97" y="4"/>
                    <a:pt x="97" y="4"/>
                  </a:cubicBezTo>
                  <a:cubicBezTo>
                    <a:pt x="96" y="4"/>
                    <a:pt x="96" y="4"/>
                    <a:pt x="96" y="4"/>
                  </a:cubicBezTo>
                  <a:cubicBezTo>
                    <a:pt x="96" y="4"/>
                    <a:pt x="96" y="4"/>
                    <a:pt x="96" y="4"/>
                  </a:cubicBezTo>
                  <a:cubicBezTo>
                    <a:pt x="96" y="4"/>
                    <a:pt x="96" y="4"/>
                    <a:pt x="96" y="4"/>
                  </a:cubicBezTo>
                  <a:cubicBezTo>
                    <a:pt x="96" y="4"/>
                    <a:pt x="96" y="4"/>
                    <a:pt x="96" y="4"/>
                  </a:cubicBezTo>
                  <a:cubicBezTo>
                    <a:pt x="96" y="4"/>
                    <a:pt x="96" y="5"/>
                    <a:pt x="95" y="5"/>
                  </a:cubicBezTo>
                  <a:cubicBezTo>
                    <a:pt x="95" y="6"/>
                    <a:pt x="95" y="6"/>
                    <a:pt x="95" y="7"/>
                  </a:cubicBezTo>
                  <a:cubicBezTo>
                    <a:pt x="94" y="7"/>
                    <a:pt x="94" y="7"/>
                    <a:pt x="93" y="7"/>
                  </a:cubicBezTo>
                  <a:cubicBezTo>
                    <a:pt x="93" y="7"/>
                    <a:pt x="92" y="6"/>
                    <a:pt x="92" y="6"/>
                  </a:cubicBezTo>
                  <a:cubicBezTo>
                    <a:pt x="92" y="6"/>
                    <a:pt x="91" y="6"/>
                    <a:pt x="91" y="6"/>
                  </a:cubicBezTo>
                  <a:cubicBezTo>
                    <a:pt x="91" y="7"/>
                    <a:pt x="91" y="7"/>
                    <a:pt x="91" y="7"/>
                  </a:cubicBezTo>
                  <a:cubicBezTo>
                    <a:pt x="90" y="7"/>
                    <a:pt x="90" y="7"/>
                    <a:pt x="90" y="7"/>
                  </a:cubicBezTo>
                  <a:cubicBezTo>
                    <a:pt x="89" y="7"/>
                    <a:pt x="88" y="7"/>
                    <a:pt x="87" y="7"/>
                  </a:cubicBezTo>
                  <a:cubicBezTo>
                    <a:pt x="87" y="7"/>
                    <a:pt x="87" y="7"/>
                    <a:pt x="87" y="6"/>
                  </a:cubicBezTo>
                  <a:cubicBezTo>
                    <a:pt x="87" y="6"/>
                    <a:pt x="86" y="6"/>
                    <a:pt x="86" y="6"/>
                  </a:cubicBezTo>
                  <a:cubicBezTo>
                    <a:pt x="86" y="6"/>
                    <a:pt x="86" y="6"/>
                    <a:pt x="86" y="6"/>
                  </a:cubicBezTo>
                  <a:cubicBezTo>
                    <a:pt x="86" y="6"/>
                    <a:pt x="86" y="6"/>
                    <a:pt x="86" y="6"/>
                  </a:cubicBezTo>
                  <a:cubicBezTo>
                    <a:pt x="86" y="5"/>
                    <a:pt x="86" y="5"/>
                    <a:pt x="86" y="5"/>
                  </a:cubicBezTo>
                  <a:cubicBezTo>
                    <a:pt x="85" y="6"/>
                    <a:pt x="85" y="6"/>
                    <a:pt x="84" y="6"/>
                  </a:cubicBezTo>
                  <a:cubicBezTo>
                    <a:pt x="83" y="6"/>
                    <a:pt x="83" y="6"/>
                    <a:pt x="82" y="6"/>
                  </a:cubicBezTo>
                  <a:cubicBezTo>
                    <a:pt x="82" y="6"/>
                    <a:pt x="82" y="6"/>
                    <a:pt x="82" y="6"/>
                  </a:cubicBezTo>
                  <a:cubicBezTo>
                    <a:pt x="82" y="6"/>
                    <a:pt x="82" y="6"/>
                    <a:pt x="82" y="6"/>
                  </a:cubicBezTo>
                  <a:cubicBezTo>
                    <a:pt x="82" y="5"/>
                    <a:pt x="82" y="5"/>
                    <a:pt x="82" y="5"/>
                  </a:cubicBezTo>
                  <a:cubicBezTo>
                    <a:pt x="82" y="6"/>
                    <a:pt x="82" y="6"/>
                    <a:pt x="82" y="6"/>
                  </a:cubicBezTo>
                  <a:cubicBezTo>
                    <a:pt x="82" y="6"/>
                    <a:pt x="82" y="6"/>
                    <a:pt x="82" y="6"/>
                  </a:cubicBezTo>
                  <a:cubicBezTo>
                    <a:pt x="82" y="6"/>
                    <a:pt x="81" y="6"/>
                    <a:pt x="81" y="7"/>
                  </a:cubicBezTo>
                  <a:cubicBezTo>
                    <a:pt x="81" y="7"/>
                    <a:pt x="80" y="7"/>
                    <a:pt x="80" y="7"/>
                  </a:cubicBezTo>
                  <a:cubicBezTo>
                    <a:pt x="80" y="7"/>
                    <a:pt x="80" y="7"/>
                    <a:pt x="79" y="7"/>
                  </a:cubicBezTo>
                  <a:cubicBezTo>
                    <a:pt x="79" y="7"/>
                    <a:pt x="79" y="6"/>
                    <a:pt x="79" y="6"/>
                  </a:cubicBezTo>
                  <a:cubicBezTo>
                    <a:pt x="78" y="6"/>
                    <a:pt x="78" y="6"/>
                    <a:pt x="78" y="6"/>
                  </a:cubicBezTo>
                  <a:cubicBezTo>
                    <a:pt x="78" y="6"/>
                    <a:pt x="78" y="5"/>
                    <a:pt x="78" y="5"/>
                  </a:cubicBezTo>
                  <a:cubicBezTo>
                    <a:pt x="77" y="5"/>
                    <a:pt x="77" y="6"/>
                    <a:pt x="77" y="6"/>
                  </a:cubicBezTo>
                  <a:cubicBezTo>
                    <a:pt x="77" y="6"/>
                    <a:pt x="77" y="6"/>
                    <a:pt x="77" y="6"/>
                  </a:cubicBezTo>
                  <a:cubicBezTo>
                    <a:pt x="77" y="7"/>
                    <a:pt x="77" y="7"/>
                    <a:pt x="76" y="7"/>
                  </a:cubicBezTo>
                  <a:cubicBezTo>
                    <a:pt x="76" y="7"/>
                    <a:pt x="76" y="7"/>
                    <a:pt x="76" y="6"/>
                  </a:cubicBezTo>
                  <a:cubicBezTo>
                    <a:pt x="76" y="6"/>
                    <a:pt x="76" y="6"/>
                    <a:pt x="76" y="6"/>
                  </a:cubicBezTo>
                  <a:cubicBezTo>
                    <a:pt x="76" y="6"/>
                    <a:pt x="76" y="6"/>
                    <a:pt x="76" y="6"/>
                  </a:cubicBezTo>
                  <a:cubicBezTo>
                    <a:pt x="76" y="6"/>
                    <a:pt x="76" y="6"/>
                    <a:pt x="76" y="6"/>
                  </a:cubicBezTo>
                  <a:cubicBezTo>
                    <a:pt x="76" y="6"/>
                    <a:pt x="76" y="6"/>
                    <a:pt x="76" y="6"/>
                  </a:cubicBezTo>
                  <a:cubicBezTo>
                    <a:pt x="75" y="7"/>
                    <a:pt x="75" y="7"/>
                    <a:pt x="74" y="6"/>
                  </a:cubicBezTo>
                  <a:cubicBezTo>
                    <a:pt x="74" y="6"/>
                    <a:pt x="74" y="6"/>
                    <a:pt x="74" y="6"/>
                  </a:cubicBezTo>
                  <a:cubicBezTo>
                    <a:pt x="74" y="6"/>
                    <a:pt x="73" y="6"/>
                    <a:pt x="73" y="6"/>
                  </a:cubicBezTo>
                  <a:cubicBezTo>
                    <a:pt x="73" y="6"/>
                    <a:pt x="73" y="6"/>
                    <a:pt x="73" y="7"/>
                  </a:cubicBezTo>
                  <a:cubicBezTo>
                    <a:pt x="73" y="7"/>
                    <a:pt x="73" y="7"/>
                    <a:pt x="73" y="7"/>
                  </a:cubicBezTo>
                  <a:cubicBezTo>
                    <a:pt x="72" y="7"/>
                    <a:pt x="72" y="7"/>
                    <a:pt x="72" y="6"/>
                  </a:cubicBezTo>
                  <a:cubicBezTo>
                    <a:pt x="72" y="6"/>
                    <a:pt x="72" y="6"/>
                    <a:pt x="72" y="6"/>
                  </a:cubicBezTo>
                  <a:cubicBezTo>
                    <a:pt x="72" y="6"/>
                    <a:pt x="72" y="6"/>
                    <a:pt x="72" y="6"/>
                  </a:cubicBezTo>
                  <a:cubicBezTo>
                    <a:pt x="73" y="5"/>
                    <a:pt x="72" y="5"/>
                    <a:pt x="72" y="5"/>
                  </a:cubicBezTo>
                  <a:cubicBezTo>
                    <a:pt x="72" y="5"/>
                    <a:pt x="72" y="5"/>
                    <a:pt x="72" y="5"/>
                  </a:cubicBezTo>
                  <a:cubicBezTo>
                    <a:pt x="71" y="5"/>
                    <a:pt x="71" y="5"/>
                    <a:pt x="71" y="5"/>
                  </a:cubicBezTo>
                  <a:cubicBezTo>
                    <a:pt x="70" y="6"/>
                    <a:pt x="70" y="5"/>
                    <a:pt x="70" y="5"/>
                  </a:cubicBezTo>
                  <a:cubicBezTo>
                    <a:pt x="69" y="5"/>
                    <a:pt x="69" y="5"/>
                    <a:pt x="69" y="5"/>
                  </a:cubicBezTo>
                  <a:cubicBezTo>
                    <a:pt x="70" y="5"/>
                    <a:pt x="69" y="5"/>
                    <a:pt x="69" y="4"/>
                  </a:cubicBezTo>
                  <a:cubicBezTo>
                    <a:pt x="69" y="4"/>
                    <a:pt x="69" y="4"/>
                    <a:pt x="69" y="4"/>
                  </a:cubicBezTo>
                  <a:cubicBezTo>
                    <a:pt x="68" y="4"/>
                    <a:pt x="68" y="5"/>
                    <a:pt x="69" y="5"/>
                  </a:cubicBezTo>
                  <a:cubicBezTo>
                    <a:pt x="69" y="5"/>
                    <a:pt x="69" y="5"/>
                    <a:pt x="69" y="5"/>
                  </a:cubicBezTo>
                  <a:cubicBezTo>
                    <a:pt x="69" y="6"/>
                    <a:pt x="70" y="6"/>
                    <a:pt x="70" y="6"/>
                  </a:cubicBezTo>
                  <a:cubicBezTo>
                    <a:pt x="69" y="6"/>
                    <a:pt x="69" y="6"/>
                    <a:pt x="68" y="6"/>
                  </a:cubicBezTo>
                  <a:cubicBezTo>
                    <a:pt x="68" y="6"/>
                    <a:pt x="68" y="6"/>
                    <a:pt x="68" y="6"/>
                  </a:cubicBezTo>
                  <a:cubicBezTo>
                    <a:pt x="68" y="6"/>
                    <a:pt x="68" y="6"/>
                    <a:pt x="68" y="6"/>
                  </a:cubicBezTo>
                  <a:cubicBezTo>
                    <a:pt x="68" y="6"/>
                    <a:pt x="67" y="6"/>
                    <a:pt x="67" y="7"/>
                  </a:cubicBezTo>
                  <a:cubicBezTo>
                    <a:pt x="67" y="7"/>
                    <a:pt x="67" y="7"/>
                    <a:pt x="67" y="7"/>
                  </a:cubicBezTo>
                  <a:cubicBezTo>
                    <a:pt x="66" y="7"/>
                    <a:pt x="66" y="6"/>
                    <a:pt x="66" y="6"/>
                  </a:cubicBezTo>
                  <a:cubicBezTo>
                    <a:pt x="65" y="6"/>
                    <a:pt x="65" y="7"/>
                    <a:pt x="65" y="7"/>
                  </a:cubicBezTo>
                  <a:cubicBezTo>
                    <a:pt x="64" y="7"/>
                    <a:pt x="64" y="7"/>
                    <a:pt x="64" y="7"/>
                  </a:cubicBezTo>
                  <a:cubicBezTo>
                    <a:pt x="64" y="7"/>
                    <a:pt x="64" y="7"/>
                    <a:pt x="64" y="7"/>
                  </a:cubicBezTo>
                  <a:cubicBezTo>
                    <a:pt x="64" y="7"/>
                    <a:pt x="64" y="7"/>
                    <a:pt x="63" y="7"/>
                  </a:cubicBezTo>
                  <a:cubicBezTo>
                    <a:pt x="63" y="7"/>
                    <a:pt x="63" y="7"/>
                    <a:pt x="62" y="7"/>
                  </a:cubicBezTo>
                  <a:cubicBezTo>
                    <a:pt x="62" y="7"/>
                    <a:pt x="62" y="7"/>
                    <a:pt x="61" y="7"/>
                  </a:cubicBezTo>
                  <a:cubicBezTo>
                    <a:pt x="61" y="7"/>
                    <a:pt x="61" y="7"/>
                    <a:pt x="61" y="7"/>
                  </a:cubicBezTo>
                  <a:cubicBezTo>
                    <a:pt x="60" y="7"/>
                    <a:pt x="59" y="7"/>
                    <a:pt x="59" y="7"/>
                  </a:cubicBezTo>
                  <a:cubicBezTo>
                    <a:pt x="59" y="7"/>
                    <a:pt x="59" y="7"/>
                    <a:pt x="58" y="7"/>
                  </a:cubicBezTo>
                  <a:cubicBezTo>
                    <a:pt x="58" y="7"/>
                    <a:pt x="58" y="7"/>
                    <a:pt x="58" y="7"/>
                  </a:cubicBezTo>
                  <a:cubicBezTo>
                    <a:pt x="58" y="7"/>
                    <a:pt x="58" y="6"/>
                    <a:pt x="58" y="6"/>
                  </a:cubicBezTo>
                  <a:cubicBezTo>
                    <a:pt x="57" y="6"/>
                    <a:pt x="57" y="6"/>
                    <a:pt x="57" y="6"/>
                  </a:cubicBezTo>
                  <a:cubicBezTo>
                    <a:pt x="57" y="6"/>
                    <a:pt x="57" y="7"/>
                    <a:pt x="56" y="7"/>
                  </a:cubicBezTo>
                  <a:cubicBezTo>
                    <a:pt x="56" y="7"/>
                    <a:pt x="56" y="7"/>
                    <a:pt x="56" y="7"/>
                  </a:cubicBezTo>
                  <a:cubicBezTo>
                    <a:pt x="56" y="7"/>
                    <a:pt x="56" y="7"/>
                    <a:pt x="56" y="6"/>
                  </a:cubicBezTo>
                  <a:cubicBezTo>
                    <a:pt x="55" y="6"/>
                    <a:pt x="55" y="6"/>
                    <a:pt x="54" y="6"/>
                  </a:cubicBezTo>
                  <a:cubicBezTo>
                    <a:pt x="54" y="6"/>
                    <a:pt x="54" y="6"/>
                    <a:pt x="54" y="6"/>
                  </a:cubicBezTo>
                  <a:cubicBezTo>
                    <a:pt x="53" y="6"/>
                    <a:pt x="53" y="6"/>
                    <a:pt x="53" y="6"/>
                  </a:cubicBezTo>
                  <a:cubicBezTo>
                    <a:pt x="53" y="6"/>
                    <a:pt x="53" y="5"/>
                    <a:pt x="53" y="5"/>
                  </a:cubicBezTo>
                  <a:cubicBezTo>
                    <a:pt x="52" y="5"/>
                    <a:pt x="53" y="5"/>
                    <a:pt x="53" y="5"/>
                  </a:cubicBezTo>
                  <a:cubicBezTo>
                    <a:pt x="53" y="5"/>
                    <a:pt x="53" y="4"/>
                    <a:pt x="52" y="4"/>
                  </a:cubicBezTo>
                  <a:cubicBezTo>
                    <a:pt x="52" y="4"/>
                    <a:pt x="52" y="4"/>
                    <a:pt x="52" y="4"/>
                  </a:cubicBezTo>
                  <a:cubicBezTo>
                    <a:pt x="52" y="4"/>
                    <a:pt x="51" y="4"/>
                    <a:pt x="51" y="4"/>
                  </a:cubicBezTo>
                  <a:cubicBezTo>
                    <a:pt x="51" y="4"/>
                    <a:pt x="51" y="4"/>
                    <a:pt x="51" y="4"/>
                  </a:cubicBezTo>
                  <a:cubicBezTo>
                    <a:pt x="51" y="4"/>
                    <a:pt x="51" y="4"/>
                    <a:pt x="51" y="4"/>
                  </a:cubicBezTo>
                  <a:cubicBezTo>
                    <a:pt x="51" y="4"/>
                    <a:pt x="51" y="4"/>
                    <a:pt x="51" y="4"/>
                  </a:cubicBezTo>
                  <a:cubicBezTo>
                    <a:pt x="51" y="4"/>
                    <a:pt x="52" y="4"/>
                    <a:pt x="52" y="4"/>
                  </a:cubicBezTo>
                  <a:cubicBezTo>
                    <a:pt x="52" y="5"/>
                    <a:pt x="51" y="5"/>
                    <a:pt x="51" y="6"/>
                  </a:cubicBezTo>
                  <a:cubicBezTo>
                    <a:pt x="51" y="6"/>
                    <a:pt x="51" y="6"/>
                    <a:pt x="51" y="6"/>
                  </a:cubicBezTo>
                  <a:cubicBezTo>
                    <a:pt x="51" y="6"/>
                    <a:pt x="52" y="6"/>
                    <a:pt x="52" y="6"/>
                  </a:cubicBezTo>
                  <a:cubicBezTo>
                    <a:pt x="52" y="6"/>
                    <a:pt x="52" y="6"/>
                    <a:pt x="52" y="7"/>
                  </a:cubicBezTo>
                  <a:cubicBezTo>
                    <a:pt x="52" y="7"/>
                    <a:pt x="52" y="7"/>
                    <a:pt x="52" y="7"/>
                  </a:cubicBezTo>
                  <a:cubicBezTo>
                    <a:pt x="51" y="7"/>
                    <a:pt x="51" y="7"/>
                    <a:pt x="51" y="7"/>
                  </a:cubicBezTo>
                  <a:cubicBezTo>
                    <a:pt x="51" y="6"/>
                    <a:pt x="50" y="6"/>
                    <a:pt x="50" y="6"/>
                  </a:cubicBezTo>
                  <a:cubicBezTo>
                    <a:pt x="49" y="7"/>
                    <a:pt x="49" y="7"/>
                    <a:pt x="48" y="7"/>
                  </a:cubicBezTo>
                  <a:cubicBezTo>
                    <a:pt x="48" y="6"/>
                    <a:pt x="47" y="6"/>
                    <a:pt x="47" y="6"/>
                  </a:cubicBezTo>
                  <a:cubicBezTo>
                    <a:pt x="47" y="6"/>
                    <a:pt x="46" y="6"/>
                    <a:pt x="46" y="6"/>
                  </a:cubicBezTo>
                  <a:cubicBezTo>
                    <a:pt x="46" y="6"/>
                    <a:pt x="46" y="6"/>
                    <a:pt x="45" y="6"/>
                  </a:cubicBezTo>
                  <a:cubicBezTo>
                    <a:pt x="45" y="6"/>
                    <a:pt x="45" y="6"/>
                    <a:pt x="45" y="6"/>
                  </a:cubicBezTo>
                  <a:cubicBezTo>
                    <a:pt x="45" y="6"/>
                    <a:pt x="45" y="6"/>
                    <a:pt x="45" y="6"/>
                  </a:cubicBezTo>
                  <a:cubicBezTo>
                    <a:pt x="44" y="7"/>
                    <a:pt x="44" y="7"/>
                    <a:pt x="44" y="7"/>
                  </a:cubicBezTo>
                  <a:cubicBezTo>
                    <a:pt x="43" y="7"/>
                    <a:pt x="42" y="7"/>
                    <a:pt x="42" y="6"/>
                  </a:cubicBezTo>
                  <a:cubicBezTo>
                    <a:pt x="41" y="6"/>
                    <a:pt x="41" y="6"/>
                    <a:pt x="41" y="6"/>
                  </a:cubicBezTo>
                  <a:cubicBezTo>
                    <a:pt x="41" y="7"/>
                    <a:pt x="41" y="7"/>
                    <a:pt x="41" y="7"/>
                  </a:cubicBezTo>
                  <a:cubicBezTo>
                    <a:pt x="40" y="7"/>
                    <a:pt x="39" y="7"/>
                    <a:pt x="39" y="6"/>
                  </a:cubicBezTo>
                  <a:cubicBezTo>
                    <a:pt x="39" y="6"/>
                    <a:pt x="38" y="6"/>
                    <a:pt x="38" y="6"/>
                  </a:cubicBezTo>
                  <a:cubicBezTo>
                    <a:pt x="38" y="6"/>
                    <a:pt x="38" y="7"/>
                    <a:pt x="38" y="7"/>
                  </a:cubicBezTo>
                  <a:cubicBezTo>
                    <a:pt x="37" y="7"/>
                    <a:pt x="36" y="7"/>
                    <a:pt x="35" y="7"/>
                  </a:cubicBezTo>
                  <a:cubicBezTo>
                    <a:pt x="35" y="7"/>
                    <a:pt x="35" y="7"/>
                    <a:pt x="35" y="7"/>
                  </a:cubicBezTo>
                  <a:cubicBezTo>
                    <a:pt x="34" y="7"/>
                    <a:pt x="34" y="7"/>
                    <a:pt x="34" y="6"/>
                  </a:cubicBezTo>
                  <a:cubicBezTo>
                    <a:pt x="34" y="6"/>
                    <a:pt x="34" y="6"/>
                    <a:pt x="34" y="5"/>
                  </a:cubicBezTo>
                  <a:cubicBezTo>
                    <a:pt x="34" y="5"/>
                    <a:pt x="34" y="5"/>
                    <a:pt x="34" y="5"/>
                  </a:cubicBezTo>
                  <a:cubicBezTo>
                    <a:pt x="34" y="5"/>
                    <a:pt x="35" y="4"/>
                    <a:pt x="35" y="4"/>
                  </a:cubicBezTo>
                  <a:cubicBezTo>
                    <a:pt x="35" y="3"/>
                    <a:pt x="35" y="3"/>
                    <a:pt x="35" y="3"/>
                  </a:cubicBezTo>
                  <a:cubicBezTo>
                    <a:pt x="35" y="3"/>
                    <a:pt x="35" y="3"/>
                    <a:pt x="35" y="3"/>
                  </a:cubicBezTo>
                  <a:close/>
                  <a:moveTo>
                    <a:pt x="97" y="2"/>
                  </a:move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lose/>
                  <a:moveTo>
                    <a:pt x="64" y="3"/>
                  </a:moveTo>
                  <a:cubicBezTo>
                    <a:pt x="64" y="2"/>
                    <a:pt x="63" y="2"/>
                    <a:pt x="63" y="2"/>
                  </a:cubicBezTo>
                  <a:cubicBezTo>
                    <a:pt x="63" y="2"/>
                    <a:pt x="63" y="3"/>
                    <a:pt x="63" y="3"/>
                  </a:cubicBezTo>
                  <a:cubicBezTo>
                    <a:pt x="63" y="3"/>
                    <a:pt x="63" y="3"/>
                    <a:pt x="64" y="3"/>
                  </a:cubicBezTo>
                  <a:cubicBezTo>
                    <a:pt x="64" y="3"/>
                    <a:pt x="64" y="3"/>
                    <a:pt x="64" y="3"/>
                  </a:cubicBezTo>
                  <a:cubicBezTo>
                    <a:pt x="64" y="3"/>
                    <a:pt x="64" y="4"/>
                    <a:pt x="64" y="4"/>
                  </a:cubicBezTo>
                  <a:cubicBezTo>
                    <a:pt x="64" y="4"/>
                    <a:pt x="64" y="4"/>
                    <a:pt x="64" y="4"/>
                  </a:cubicBezTo>
                  <a:cubicBezTo>
                    <a:pt x="64" y="4"/>
                    <a:pt x="65" y="4"/>
                    <a:pt x="65" y="4"/>
                  </a:cubicBezTo>
                  <a:cubicBezTo>
                    <a:pt x="65" y="4"/>
                    <a:pt x="65" y="3"/>
                    <a:pt x="65" y="3"/>
                  </a:cubicBezTo>
                  <a:cubicBezTo>
                    <a:pt x="64" y="3"/>
                    <a:pt x="64" y="3"/>
                    <a:pt x="64" y="3"/>
                  </a:cubicBezTo>
                  <a:cubicBezTo>
                    <a:pt x="64" y="3"/>
                    <a:pt x="64" y="3"/>
                    <a:pt x="64" y="3"/>
                  </a:cubicBezTo>
                  <a:close/>
                  <a:moveTo>
                    <a:pt x="10" y="3"/>
                  </a:moveTo>
                  <a:cubicBezTo>
                    <a:pt x="10" y="3"/>
                    <a:pt x="10" y="3"/>
                    <a:pt x="10" y="3"/>
                  </a:cubicBezTo>
                  <a:cubicBezTo>
                    <a:pt x="10" y="3"/>
                    <a:pt x="10" y="3"/>
                    <a:pt x="9" y="3"/>
                  </a:cubicBezTo>
                  <a:cubicBezTo>
                    <a:pt x="9" y="3"/>
                    <a:pt x="9" y="3"/>
                    <a:pt x="9" y="3"/>
                  </a:cubicBezTo>
                  <a:cubicBezTo>
                    <a:pt x="9" y="3"/>
                    <a:pt x="9" y="3"/>
                    <a:pt x="9" y="3"/>
                  </a:cubicBezTo>
                  <a:cubicBezTo>
                    <a:pt x="9" y="4"/>
                    <a:pt x="9" y="4"/>
                    <a:pt x="9" y="4"/>
                  </a:cubicBezTo>
                  <a:cubicBezTo>
                    <a:pt x="8" y="4"/>
                    <a:pt x="8" y="4"/>
                    <a:pt x="8" y="5"/>
                  </a:cubicBezTo>
                  <a:cubicBezTo>
                    <a:pt x="8" y="5"/>
                    <a:pt x="9" y="5"/>
                    <a:pt x="9" y="5"/>
                  </a:cubicBezTo>
                  <a:cubicBezTo>
                    <a:pt x="9" y="5"/>
                    <a:pt x="9" y="5"/>
                    <a:pt x="9" y="5"/>
                  </a:cubicBezTo>
                  <a:cubicBezTo>
                    <a:pt x="9" y="4"/>
                    <a:pt x="10" y="4"/>
                    <a:pt x="10" y="4"/>
                  </a:cubicBezTo>
                  <a:cubicBezTo>
                    <a:pt x="10" y="4"/>
                    <a:pt x="10" y="4"/>
                    <a:pt x="10" y="4"/>
                  </a:cubicBezTo>
                  <a:cubicBezTo>
                    <a:pt x="10" y="4"/>
                    <a:pt x="10" y="4"/>
                    <a:pt x="10" y="4"/>
                  </a:cubicBezTo>
                  <a:cubicBezTo>
                    <a:pt x="10" y="4"/>
                    <a:pt x="10" y="4"/>
                    <a:pt x="10" y="4"/>
                  </a:cubicBezTo>
                  <a:cubicBezTo>
                    <a:pt x="9" y="4"/>
                    <a:pt x="9" y="4"/>
                    <a:pt x="9" y="3"/>
                  </a:cubicBezTo>
                  <a:cubicBezTo>
                    <a:pt x="9" y="3"/>
                    <a:pt x="9" y="3"/>
                    <a:pt x="9" y="3"/>
                  </a:cubicBezTo>
                  <a:cubicBezTo>
                    <a:pt x="9" y="3"/>
                    <a:pt x="9" y="3"/>
                    <a:pt x="10" y="3"/>
                  </a:cubicBezTo>
                  <a:close/>
                  <a:moveTo>
                    <a:pt x="62" y="6"/>
                  </a:moveTo>
                  <a:cubicBezTo>
                    <a:pt x="61" y="6"/>
                    <a:pt x="62" y="6"/>
                    <a:pt x="62" y="7"/>
                  </a:cubicBezTo>
                  <a:cubicBezTo>
                    <a:pt x="62" y="7"/>
                    <a:pt x="62" y="7"/>
                    <a:pt x="62" y="7"/>
                  </a:cubicBezTo>
                  <a:cubicBezTo>
                    <a:pt x="63" y="6"/>
                    <a:pt x="63" y="6"/>
                    <a:pt x="63" y="6"/>
                  </a:cubicBezTo>
                  <a:cubicBezTo>
                    <a:pt x="63" y="6"/>
                    <a:pt x="63" y="6"/>
                    <a:pt x="63" y="6"/>
                  </a:cubicBezTo>
                  <a:cubicBezTo>
                    <a:pt x="63" y="5"/>
                    <a:pt x="62" y="5"/>
                    <a:pt x="62" y="5"/>
                  </a:cubicBezTo>
                  <a:cubicBezTo>
                    <a:pt x="62" y="5"/>
                    <a:pt x="62" y="5"/>
                    <a:pt x="62" y="6"/>
                  </a:cubicBezTo>
                  <a:close/>
                  <a:moveTo>
                    <a:pt x="21" y="4"/>
                  </a:moveTo>
                  <a:cubicBezTo>
                    <a:pt x="21" y="3"/>
                    <a:pt x="20" y="3"/>
                    <a:pt x="20" y="3"/>
                  </a:cubicBezTo>
                  <a:cubicBezTo>
                    <a:pt x="20" y="3"/>
                    <a:pt x="20" y="3"/>
                    <a:pt x="20" y="3"/>
                  </a:cubicBezTo>
                  <a:cubicBezTo>
                    <a:pt x="20" y="3"/>
                    <a:pt x="20" y="3"/>
                    <a:pt x="20" y="3"/>
                  </a:cubicBezTo>
                  <a:cubicBezTo>
                    <a:pt x="20" y="4"/>
                    <a:pt x="20" y="4"/>
                    <a:pt x="21" y="4"/>
                  </a:cubicBezTo>
                  <a:cubicBezTo>
                    <a:pt x="21" y="4"/>
                    <a:pt x="21" y="4"/>
                    <a:pt x="21" y="4"/>
                  </a:cubicBezTo>
                  <a:cubicBezTo>
                    <a:pt x="21" y="4"/>
                    <a:pt x="21" y="4"/>
                    <a:pt x="21" y="4"/>
                  </a:cubicBezTo>
                  <a:close/>
                  <a:moveTo>
                    <a:pt x="94" y="4"/>
                  </a:moveTo>
                  <a:cubicBezTo>
                    <a:pt x="94" y="4"/>
                    <a:pt x="94" y="4"/>
                    <a:pt x="94" y="4"/>
                  </a:cubicBezTo>
                  <a:cubicBezTo>
                    <a:pt x="94" y="5"/>
                    <a:pt x="94" y="5"/>
                    <a:pt x="94" y="5"/>
                  </a:cubicBezTo>
                  <a:cubicBezTo>
                    <a:pt x="94" y="5"/>
                    <a:pt x="95" y="5"/>
                    <a:pt x="95" y="4"/>
                  </a:cubicBezTo>
                  <a:cubicBezTo>
                    <a:pt x="95" y="4"/>
                    <a:pt x="95" y="4"/>
                    <a:pt x="95" y="4"/>
                  </a:cubicBezTo>
                  <a:cubicBezTo>
                    <a:pt x="94" y="4"/>
                    <a:pt x="94" y="4"/>
                    <a:pt x="94" y="4"/>
                  </a:cubicBezTo>
                  <a:cubicBezTo>
                    <a:pt x="94" y="4"/>
                    <a:pt x="94" y="4"/>
                    <a:pt x="94" y="4"/>
                  </a:cubicBezTo>
                  <a:close/>
                  <a:moveTo>
                    <a:pt x="83" y="2"/>
                  </a:moveTo>
                  <a:cubicBezTo>
                    <a:pt x="83" y="2"/>
                    <a:pt x="83" y="2"/>
                    <a:pt x="83" y="2"/>
                  </a:cubicBezTo>
                  <a:cubicBezTo>
                    <a:pt x="83" y="2"/>
                    <a:pt x="83" y="2"/>
                    <a:pt x="83" y="2"/>
                  </a:cubicBezTo>
                  <a:cubicBezTo>
                    <a:pt x="83" y="1"/>
                    <a:pt x="82" y="2"/>
                    <a:pt x="82" y="2"/>
                  </a:cubicBezTo>
                  <a:cubicBezTo>
                    <a:pt x="82" y="2"/>
                    <a:pt x="82" y="2"/>
                    <a:pt x="82" y="2"/>
                  </a:cubicBezTo>
                  <a:cubicBezTo>
                    <a:pt x="82" y="2"/>
                    <a:pt x="82" y="2"/>
                    <a:pt x="82" y="2"/>
                  </a:cubicBezTo>
                  <a:cubicBezTo>
                    <a:pt x="82" y="2"/>
                    <a:pt x="82" y="2"/>
                    <a:pt x="83" y="2"/>
                  </a:cubicBezTo>
                  <a:cubicBezTo>
                    <a:pt x="83" y="2"/>
                    <a:pt x="83" y="2"/>
                    <a:pt x="83" y="2"/>
                  </a:cubicBezTo>
                  <a:close/>
                  <a:moveTo>
                    <a:pt x="40" y="4"/>
                  </a:moveTo>
                  <a:cubicBezTo>
                    <a:pt x="40" y="4"/>
                    <a:pt x="40" y="4"/>
                    <a:pt x="40" y="4"/>
                  </a:cubicBezTo>
                  <a:cubicBezTo>
                    <a:pt x="40" y="4"/>
                    <a:pt x="40" y="3"/>
                    <a:pt x="39" y="3"/>
                  </a:cubicBezTo>
                  <a:cubicBezTo>
                    <a:pt x="39" y="4"/>
                    <a:pt x="39" y="4"/>
                    <a:pt x="39" y="4"/>
                  </a:cubicBezTo>
                  <a:cubicBezTo>
                    <a:pt x="39" y="4"/>
                    <a:pt x="40" y="4"/>
                    <a:pt x="40" y="4"/>
                  </a:cubicBezTo>
                  <a:close/>
                  <a:moveTo>
                    <a:pt x="43" y="6"/>
                  </a:moveTo>
                  <a:cubicBezTo>
                    <a:pt x="44" y="6"/>
                    <a:pt x="44" y="6"/>
                    <a:pt x="44" y="6"/>
                  </a:cubicBezTo>
                  <a:cubicBezTo>
                    <a:pt x="44" y="6"/>
                    <a:pt x="44" y="6"/>
                    <a:pt x="44" y="6"/>
                  </a:cubicBezTo>
                  <a:cubicBezTo>
                    <a:pt x="44" y="6"/>
                    <a:pt x="44" y="6"/>
                    <a:pt x="44" y="6"/>
                  </a:cubicBezTo>
                  <a:cubicBezTo>
                    <a:pt x="43" y="6"/>
                    <a:pt x="43" y="6"/>
                    <a:pt x="43" y="6"/>
                  </a:cubicBezTo>
                  <a:cubicBezTo>
                    <a:pt x="43" y="6"/>
                    <a:pt x="43" y="6"/>
                    <a:pt x="43" y="6"/>
                  </a:cubicBezTo>
                  <a:close/>
                  <a:moveTo>
                    <a:pt x="90" y="6"/>
                  </a:moveTo>
                  <a:cubicBezTo>
                    <a:pt x="90" y="6"/>
                    <a:pt x="91" y="6"/>
                    <a:pt x="91" y="6"/>
                  </a:cubicBezTo>
                  <a:cubicBezTo>
                    <a:pt x="91" y="6"/>
                    <a:pt x="91" y="5"/>
                    <a:pt x="91" y="5"/>
                  </a:cubicBezTo>
                  <a:cubicBezTo>
                    <a:pt x="91" y="5"/>
                    <a:pt x="91" y="5"/>
                    <a:pt x="91" y="5"/>
                  </a:cubicBezTo>
                  <a:cubicBezTo>
                    <a:pt x="91" y="5"/>
                    <a:pt x="90" y="5"/>
                    <a:pt x="90" y="6"/>
                  </a:cubicBezTo>
                  <a:cubicBezTo>
                    <a:pt x="90" y="6"/>
                    <a:pt x="90" y="6"/>
                    <a:pt x="90" y="6"/>
                  </a:cubicBezTo>
                  <a:close/>
                  <a:moveTo>
                    <a:pt x="83" y="5"/>
                  </a:moveTo>
                  <a:cubicBezTo>
                    <a:pt x="83" y="5"/>
                    <a:pt x="84" y="5"/>
                    <a:pt x="84" y="5"/>
                  </a:cubicBezTo>
                  <a:cubicBezTo>
                    <a:pt x="84" y="5"/>
                    <a:pt x="84" y="5"/>
                    <a:pt x="84" y="4"/>
                  </a:cubicBezTo>
                  <a:cubicBezTo>
                    <a:pt x="84" y="4"/>
                    <a:pt x="84" y="4"/>
                    <a:pt x="84" y="4"/>
                  </a:cubicBezTo>
                  <a:cubicBezTo>
                    <a:pt x="84" y="4"/>
                    <a:pt x="83" y="4"/>
                    <a:pt x="83" y="5"/>
                  </a:cubicBezTo>
                  <a:cubicBezTo>
                    <a:pt x="83" y="5"/>
                    <a:pt x="83" y="5"/>
                    <a:pt x="83" y="5"/>
                  </a:cubicBezTo>
                  <a:close/>
                  <a:moveTo>
                    <a:pt x="26" y="5"/>
                  </a:moveTo>
                  <a:cubicBezTo>
                    <a:pt x="26" y="5"/>
                    <a:pt x="25" y="5"/>
                    <a:pt x="25" y="5"/>
                  </a:cubicBezTo>
                  <a:cubicBezTo>
                    <a:pt x="25" y="5"/>
                    <a:pt x="25" y="5"/>
                    <a:pt x="25" y="5"/>
                  </a:cubicBezTo>
                  <a:cubicBezTo>
                    <a:pt x="26" y="5"/>
                    <a:pt x="26" y="5"/>
                    <a:pt x="26" y="5"/>
                  </a:cubicBezTo>
                  <a:cubicBezTo>
                    <a:pt x="26" y="5"/>
                    <a:pt x="26" y="5"/>
                    <a:pt x="26" y="5"/>
                  </a:cubicBezTo>
                  <a:cubicBezTo>
                    <a:pt x="26" y="5"/>
                    <a:pt x="26" y="5"/>
                    <a:pt x="26" y="5"/>
                  </a:cubicBezTo>
                  <a:cubicBezTo>
                    <a:pt x="26" y="5"/>
                    <a:pt x="26" y="5"/>
                    <a:pt x="26" y="5"/>
                  </a:cubicBezTo>
                  <a:close/>
                  <a:moveTo>
                    <a:pt x="74" y="5"/>
                  </a:moveTo>
                  <a:cubicBezTo>
                    <a:pt x="74" y="5"/>
                    <a:pt x="74" y="5"/>
                    <a:pt x="74" y="5"/>
                  </a:cubicBezTo>
                  <a:cubicBezTo>
                    <a:pt x="74" y="5"/>
                    <a:pt x="74" y="5"/>
                    <a:pt x="74" y="5"/>
                  </a:cubicBezTo>
                  <a:cubicBezTo>
                    <a:pt x="74" y="5"/>
                    <a:pt x="75" y="4"/>
                    <a:pt x="75" y="4"/>
                  </a:cubicBezTo>
                  <a:cubicBezTo>
                    <a:pt x="75" y="4"/>
                    <a:pt x="74" y="4"/>
                    <a:pt x="74" y="4"/>
                  </a:cubicBezTo>
                  <a:cubicBezTo>
                    <a:pt x="74" y="4"/>
                    <a:pt x="74" y="4"/>
                    <a:pt x="74" y="4"/>
                  </a:cubicBezTo>
                  <a:cubicBezTo>
                    <a:pt x="74" y="4"/>
                    <a:pt x="74" y="4"/>
                    <a:pt x="74" y="5"/>
                  </a:cubicBezTo>
                  <a:close/>
                  <a:moveTo>
                    <a:pt x="16" y="3"/>
                  </a:moveTo>
                  <a:cubicBezTo>
                    <a:pt x="15" y="3"/>
                    <a:pt x="15" y="3"/>
                    <a:pt x="15" y="3"/>
                  </a:cubicBezTo>
                  <a:cubicBezTo>
                    <a:pt x="15" y="3"/>
                    <a:pt x="15" y="3"/>
                    <a:pt x="15" y="3"/>
                  </a:cubicBezTo>
                  <a:cubicBezTo>
                    <a:pt x="15" y="3"/>
                    <a:pt x="15" y="3"/>
                    <a:pt x="16" y="3"/>
                  </a:cubicBezTo>
                  <a:cubicBezTo>
                    <a:pt x="16" y="3"/>
                    <a:pt x="16" y="3"/>
                    <a:pt x="16" y="3"/>
                  </a:cubicBezTo>
                  <a:cubicBezTo>
                    <a:pt x="16" y="3"/>
                    <a:pt x="16" y="3"/>
                    <a:pt x="16" y="3"/>
                  </a:cubicBezTo>
                  <a:close/>
                  <a:moveTo>
                    <a:pt x="64" y="5"/>
                  </a:moveTo>
                  <a:cubicBezTo>
                    <a:pt x="64" y="5"/>
                    <a:pt x="64" y="5"/>
                    <a:pt x="64" y="5"/>
                  </a:cubicBezTo>
                  <a:cubicBezTo>
                    <a:pt x="64" y="6"/>
                    <a:pt x="64" y="6"/>
                    <a:pt x="64" y="5"/>
                  </a:cubicBezTo>
                  <a:cubicBezTo>
                    <a:pt x="64" y="5"/>
                    <a:pt x="64" y="5"/>
                    <a:pt x="64" y="5"/>
                  </a:cubicBezTo>
                  <a:cubicBezTo>
                    <a:pt x="64" y="5"/>
                    <a:pt x="64" y="5"/>
                    <a:pt x="64" y="5"/>
                  </a:cubicBezTo>
                  <a:cubicBezTo>
                    <a:pt x="64" y="5"/>
                    <a:pt x="64" y="5"/>
                    <a:pt x="64" y="5"/>
                  </a:cubicBezTo>
                  <a:close/>
                  <a:moveTo>
                    <a:pt x="66" y="4"/>
                  </a:moveTo>
                  <a:cubicBezTo>
                    <a:pt x="66" y="4"/>
                    <a:pt x="66" y="4"/>
                    <a:pt x="66" y="4"/>
                  </a:cubicBezTo>
                  <a:cubicBezTo>
                    <a:pt x="66" y="4"/>
                    <a:pt x="66" y="4"/>
                    <a:pt x="66" y="4"/>
                  </a:cubicBezTo>
                  <a:cubicBezTo>
                    <a:pt x="66" y="4"/>
                    <a:pt x="66" y="4"/>
                    <a:pt x="66" y="4"/>
                  </a:cubicBezTo>
                  <a:cubicBezTo>
                    <a:pt x="66" y="4"/>
                    <a:pt x="65" y="4"/>
                    <a:pt x="66" y="4"/>
                  </a:cubicBezTo>
                  <a:close/>
                  <a:moveTo>
                    <a:pt x="95" y="1"/>
                  </a:moveTo>
                  <a:cubicBezTo>
                    <a:pt x="95" y="1"/>
                    <a:pt x="95" y="1"/>
                    <a:pt x="95" y="1"/>
                  </a:cubicBezTo>
                  <a:cubicBezTo>
                    <a:pt x="95" y="1"/>
                    <a:pt x="96" y="1"/>
                    <a:pt x="96" y="1"/>
                  </a:cubicBezTo>
                  <a:cubicBezTo>
                    <a:pt x="96" y="1"/>
                    <a:pt x="96" y="1"/>
                    <a:pt x="96" y="1"/>
                  </a:cubicBezTo>
                  <a:cubicBezTo>
                    <a:pt x="96" y="1"/>
                    <a:pt x="96" y="1"/>
                    <a:pt x="96" y="1"/>
                  </a:cubicBezTo>
                  <a:cubicBezTo>
                    <a:pt x="96" y="1"/>
                    <a:pt x="96" y="1"/>
                    <a:pt x="95" y="1"/>
                  </a:cubicBezTo>
                  <a:close/>
                  <a:moveTo>
                    <a:pt x="99" y="4"/>
                  </a:moveTo>
                  <a:cubicBezTo>
                    <a:pt x="99" y="4"/>
                    <a:pt x="100" y="3"/>
                    <a:pt x="100" y="3"/>
                  </a:cubicBezTo>
                  <a:cubicBezTo>
                    <a:pt x="100" y="3"/>
                    <a:pt x="100" y="3"/>
                    <a:pt x="99" y="3"/>
                  </a:cubicBezTo>
                  <a:cubicBezTo>
                    <a:pt x="99" y="3"/>
                    <a:pt x="99" y="3"/>
                    <a:pt x="99" y="3"/>
                  </a:cubicBezTo>
                  <a:cubicBezTo>
                    <a:pt x="99" y="3"/>
                    <a:pt x="99" y="3"/>
                    <a:pt x="99" y="4"/>
                  </a:cubicBezTo>
                  <a:close/>
                  <a:moveTo>
                    <a:pt x="32" y="6"/>
                  </a:moveTo>
                  <a:cubicBezTo>
                    <a:pt x="32" y="6"/>
                    <a:pt x="32" y="6"/>
                    <a:pt x="32" y="6"/>
                  </a:cubicBezTo>
                  <a:cubicBezTo>
                    <a:pt x="32" y="6"/>
                    <a:pt x="32" y="6"/>
                    <a:pt x="32" y="6"/>
                  </a:cubicBezTo>
                  <a:cubicBezTo>
                    <a:pt x="32" y="6"/>
                    <a:pt x="32" y="6"/>
                    <a:pt x="32" y="6"/>
                  </a:cubicBezTo>
                  <a:cubicBezTo>
                    <a:pt x="32" y="6"/>
                    <a:pt x="32" y="6"/>
                    <a:pt x="32" y="6"/>
                  </a:cubicBezTo>
                  <a:close/>
                  <a:moveTo>
                    <a:pt x="29" y="5"/>
                  </a:moveTo>
                  <a:cubicBezTo>
                    <a:pt x="29" y="5"/>
                    <a:pt x="29" y="5"/>
                    <a:pt x="29" y="5"/>
                  </a:cubicBezTo>
                  <a:cubicBezTo>
                    <a:pt x="29" y="5"/>
                    <a:pt x="29" y="5"/>
                    <a:pt x="29" y="5"/>
                  </a:cubicBezTo>
                  <a:close/>
                  <a:moveTo>
                    <a:pt x="9" y="2"/>
                  </a:moveTo>
                  <a:cubicBezTo>
                    <a:pt x="9" y="2"/>
                    <a:pt x="9" y="2"/>
                    <a:pt x="9" y="2"/>
                  </a:cubicBezTo>
                  <a:cubicBezTo>
                    <a:pt x="9" y="2"/>
                    <a:pt x="9" y="2"/>
                    <a:pt x="9" y="2"/>
                  </a:cubicBezTo>
                  <a:cubicBezTo>
                    <a:pt x="9" y="2"/>
                    <a:pt x="9" y="2"/>
                    <a:pt x="9" y="2"/>
                  </a:cubicBezTo>
                  <a:close/>
                  <a:moveTo>
                    <a:pt x="85" y="5"/>
                  </a:moveTo>
                  <a:cubicBezTo>
                    <a:pt x="85" y="5"/>
                    <a:pt x="85" y="5"/>
                    <a:pt x="85" y="5"/>
                  </a:cubicBezTo>
                  <a:cubicBezTo>
                    <a:pt x="85" y="5"/>
                    <a:pt x="85" y="5"/>
                    <a:pt x="85" y="5"/>
                  </a:cubicBezTo>
                  <a:cubicBezTo>
                    <a:pt x="85" y="5"/>
                    <a:pt x="85" y="5"/>
                    <a:pt x="85" y="5"/>
                  </a:cubicBezTo>
                  <a:cubicBezTo>
                    <a:pt x="85" y="5"/>
                    <a:pt x="85" y="5"/>
                    <a:pt x="85" y="5"/>
                  </a:cubicBezTo>
                  <a:close/>
                  <a:moveTo>
                    <a:pt x="83" y="3"/>
                  </a:moveTo>
                  <a:cubicBezTo>
                    <a:pt x="83" y="3"/>
                    <a:pt x="83" y="4"/>
                    <a:pt x="83" y="4"/>
                  </a:cubicBezTo>
                  <a:cubicBezTo>
                    <a:pt x="83" y="4"/>
                    <a:pt x="83" y="4"/>
                    <a:pt x="83" y="4"/>
                  </a:cubicBezTo>
                  <a:cubicBezTo>
                    <a:pt x="83" y="4"/>
                    <a:pt x="83" y="4"/>
                    <a:pt x="83" y="4"/>
                  </a:cubicBezTo>
                  <a:cubicBezTo>
                    <a:pt x="83" y="3"/>
                    <a:pt x="83" y="3"/>
                    <a:pt x="83" y="3"/>
                  </a:cubicBezTo>
                  <a:cubicBezTo>
                    <a:pt x="83" y="3"/>
                    <a:pt x="83" y="3"/>
                    <a:pt x="83" y="3"/>
                  </a:cubicBezTo>
                  <a:close/>
                  <a:moveTo>
                    <a:pt x="48" y="4"/>
                  </a:moveTo>
                  <a:cubicBezTo>
                    <a:pt x="48" y="4"/>
                    <a:pt x="48" y="4"/>
                    <a:pt x="48" y="4"/>
                  </a:cubicBezTo>
                  <a:cubicBezTo>
                    <a:pt x="47" y="4"/>
                    <a:pt x="47" y="4"/>
                    <a:pt x="48" y="4"/>
                  </a:cubicBezTo>
                  <a:cubicBezTo>
                    <a:pt x="48" y="4"/>
                    <a:pt x="48" y="4"/>
                    <a:pt x="48" y="4"/>
                  </a:cubicBezTo>
                  <a:cubicBezTo>
                    <a:pt x="48" y="4"/>
                    <a:pt x="48" y="4"/>
                    <a:pt x="48" y="4"/>
                  </a:cubicBezTo>
                  <a:close/>
                  <a:moveTo>
                    <a:pt x="51" y="2"/>
                  </a:moveTo>
                  <a:cubicBezTo>
                    <a:pt x="51" y="2"/>
                    <a:pt x="51" y="2"/>
                    <a:pt x="51" y="2"/>
                  </a:cubicBezTo>
                  <a:cubicBezTo>
                    <a:pt x="51" y="2"/>
                    <a:pt x="51" y="2"/>
                    <a:pt x="51" y="2"/>
                  </a:cubicBezTo>
                  <a:cubicBezTo>
                    <a:pt x="51" y="2"/>
                    <a:pt x="51" y="2"/>
                    <a:pt x="51" y="2"/>
                  </a:cubicBezTo>
                  <a:close/>
                  <a:moveTo>
                    <a:pt x="53" y="5"/>
                  </a:moveTo>
                  <a:cubicBezTo>
                    <a:pt x="53" y="5"/>
                    <a:pt x="53" y="5"/>
                    <a:pt x="53" y="5"/>
                  </a:cubicBezTo>
                  <a:cubicBezTo>
                    <a:pt x="53" y="5"/>
                    <a:pt x="53" y="5"/>
                    <a:pt x="53" y="5"/>
                  </a:cubicBezTo>
                  <a:close/>
                  <a:moveTo>
                    <a:pt x="80" y="5"/>
                  </a:moveTo>
                  <a:cubicBezTo>
                    <a:pt x="80" y="5"/>
                    <a:pt x="80" y="5"/>
                    <a:pt x="80" y="5"/>
                  </a:cubicBezTo>
                  <a:cubicBezTo>
                    <a:pt x="80" y="5"/>
                    <a:pt x="80" y="5"/>
                    <a:pt x="80" y="5"/>
                  </a:cubicBezTo>
                  <a:close/>
                  <a:moveTo>
                    <a:pt x="3" y="2"/>
                  </a:moveTo>
                  <a:cubicBezTo>
                    <a:pt x="3" y="3"/>
                    <a:pt x="3" y="3"/>
                    <a:pt x="3" y="3"/>
                  </a:cubicBezTo>
                  <a:cubicBezTo>
                    <a:pt x="3" y="3"/>
                    <a:pt x="3" y="3"/>
                    <a:pt x="3" y="3"/>
                  </a:cubicBezTo>
                  <a:lnTo>
                    <a:pt x="3" y="2"/>
                  </a:lnTo>
                  <a:close/>
                  <a:moveTo>
                    <a:pt x="11" y="1"/>
                  </a:moveTo>
                  <a:cubicBezTo>
                    <a:pt x="11" y="1"/>
                    <a:pt x="11" y="1"/>
                    <a:pt x="11" y="1"/>
                  </a:cubicBezTo>
                  <a:cubicBezTo>
                    <a:pt x="11" y="1"/>
                    <a:pt x="11"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 name="Freeform 106"/>
            <p:cNvSpPr>
              <a:spLocks noEditPoints="1"/>
            </p:cNvSpPr>
            <p:nvPr/>
          </p:nvSpPr>
          <p:spPr bwMode="auto">
            <a:xfrm>
              <a:off x="5879" y="2005"/>
              <a:ext cx="3744" cy="115"/>
            </a:xfrm>
            <a:custGeom>
              <a:avLst/>
              <a:gdLst>
                <a:gd name="T0" fmla="*/ 3 w 19"/>
                <a:gd name="T1" fmla="*/ 2 h 7"/>
                <a:gd name="T2" fmla="*/ 1 w 19"/>
                <a:gd name="T3" fmla="*/ 2 h 7"/>
                <a:gd name="T4" fmla="*/ 1 w 19"/>
                <a:gd name="T5" fmla="*/ 3 h 7"/>
                <a:gd name="T6" fmla="*/ 0 w 19"/>
                <a:gd name="T7" fmla="*/ 2 h 7"/>
                <a:gd name="T8" fmla="*/ 4 w 19"/>
                <a:gd name="T9" fmla="*/ 0 h 7"/>
                <a:gd name="T10" fmla="*/ 7 w 19"/>
                <a:gd name="T11" fmla="*/ 1 h 7"/>
                <a:gd name="T12" fmla="*/ 7 w 19"/>
                <a:gd name="T13" fmla="*/ 2 h 7"/>
                <a:gd name="T14" fmla="*/ 8 w 19"/>
                <a:gd name="T15" fmla="*/ 1 h 7"/>
                <a:gd name="T16" fmla="*/ 7 w 19"/>
                <a:gd name="T17" fmla="*/ 0 h 7"/>
                <a:gd name="T18" fmla="*/ 9 w 19"/>
                <a:gd name="T19" fmla="*/ 0 h 7"/>
                <a:gd name="T20" fmla="*/ 14 w 19"/>
                <a:gd name="T21" fmla="*/ 0 h 7"/>
                <a:gd name="T22" fmla="*/ 18 w 19"/>
                <a:gd name="T23" fmla="*/ 0 h 7"/>
                <a:gd name="T24" fmla="*/ 18 w 19"/>
                <a:gd name="T25" fmla="*/ 1 h 7"/>
                <a:gd name="T26" fmla="*/ 19 w 19"/>
                <a:gd name="T27" fmla="*/ 3 h 7"/>
                <a:gd name="T28" fmla="*/ 17 w 19"/>
                <a:gd name="T29" fmla="*/ 4 h 7"/>
                <a:gd name="T30" fmla="*/ 17 w 19"/>
                <a:gd name="T31" fmla="*/ 4 h 7"/>
                <a:gd name="T32" fmla="*/ 14 w 19"/>
                <a:gd name="T33" fmla="*/ 4 h 7"/>
                <a:gd name="T34" fmla="*/ 13 w 19"/>
                <a:gd name="T35" fmla="*/ 5 h 7"/>
                <a:gd name="T36" fmla="*/ 9 w 19"/>
                <a:gd name="T37" fmla="*/ 4 h 7"/>
                <a:gd name="T38" fmla="*/ 10 w 19"/>
                <a:gd name="T39" fmla="*/ 5 h 7"/>
                <a:gd name="T40" fmla="*/ 11 w 19"/>
                <a:gd name="T41" fmla="*/ 7 h 7"/>
                <a:gd name="T42" fmla="*/ 9 w 19"/>
                <a:gd name="T43" fmla="*/ 6 h 7"/>
                <a:gd name="T44" fmla="*/ 9 w 19"/>
                <a:gd name="T45" fmla="*/ 6 h 7"/>
                <a:gd name="T46" fmla="*/ 8 w 19"/>
                <a:gd name="T47" fmla="*/ 6 h 7"/>
                <a:gd name="T48" fmla="*/ 6 w 19"/>
                <a:gd name="T49" fmla="*/ 6 h 7"/>
                <a:gd name="T50" fmla="*/ 1 w 19"/>
                <a:gd name="T51" fmla="*/ 6 h 7"/>
                <a:gd name="T52" fmla="*/ 0 w 19"/>
                <a:gd name="T53" fmla="*/ 4 h 7"/>
                <a:gd name="T54" fmla="*/ 0 w 19"/>
                <a:gd name="T55" fmla="*/ 4 h 7"/>
                <a:gd name="T56" fmla="*/ 4 w 19"/>
                <a:gd name="T57" fmla="*/ 4 h 7"/>
                <a:gd name="T58" fmla="*/ 6 w 19"/>
                <a:gd name="T59" fmla="*/ 3 h 7"/>
                <a:gd name="T60" fmla="*/ 4 w 19"/>
                <a:gd name="T61" fmla="*/ 3 h 7"/>
                <a:gd name="T62" fmla="*/ 12 w 19"/>
                <a:gd name="T63" fmla="*/ 2 h 7"/>
                <a:gd name="T64" fmla="*/ 14 w 19"/>
                <a:gd name="T65" fmla="*/ 2 h 7"/>
                <a:gd name="T66" fmla="*/ 13 w 19"/>
                <a:gd name="T67" fmla="*/ 2 h 7"/>
                <a:gd name="T68" fmla="*/ 16 w 19"/>
                <a:gd name="T69" fmla="*/ 1 h 7"/>
                <a:gd name="T70" fmla="*/ 15 w 19"/>
                <a:gd name="T71" fmla="*/ 2 h 7"/>
                <a:gd name="T72" fmla="*/ 17 w 19"/>
                <a:gd name="T73" fmla="*/ 3 h 7"/>
                <a:gd name="T74" fmla="*/ 17 w 19"/>
                <a:gd name="T75" fmla="*/ 2 h 7"/>
                <a:gd name="T76" fmla="*/ 3 w 19"/>
                <a:gd name="T77" fmla="*/ 6 h 7"/>
                <a:gd name="T78" fmla="*/ 4 w 19"/>
                <a:gd name="T79" fmla="*/ 5 h 7"/>
                <a:gd name="T80" fmla="*/ 3 w 19"/>
                <a:gd name="T81" fmla="*/ 6 h 7"/>
                <a:gd name="T82" fmla="*/ 13 w 19"/>
                <a:gd name="T83" fmla="*/ 4 h 7"/>
                <a:gd name="T84" fmla="*/ 13 w 19"/>
                <a:gd name="T85" fmla="*/ 4 h 7"/>
                <a:gd name="T86" fmla="*/ 13 w 19"/>
                <a:gd name="T87" fmla="*/ 1 h 7"/>
                <a:gd name="T88" fmla="*/ 7 w 19"/>
                <a:gd name="T89" fmla="*/ 5 h 7"/>
                <a:gd name="T90" fmla="*/ 7 w 19"/>
                <a:gd name="T91" fmla="*/ 5 h 7"/>
                <a:gd name="T92" fmla="*/ 14 w 19"/>
                <a:gd name="T9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7">
                  <a:moveTo>
                    <a:pt x="2" y="3"/>
                  </a:moveTo>
                  <a:cubicBezTo>
                    <a:pt x="2" y="3"/>
                    <a:pt x="2" y="3"/>
                    <a:pt x="3" y="3"/>
                  </a:cubicBezTo>
                  <a:cubicBezTo>
                    <a:pt x="3" y="3"/>
                    <a:pt x="3" y="3"/>
                    <a:pt x="3" y="2"/>
                  </a:cubicBezTo>
                  <a:cubicBezTo>
                    <a:pt x="3" y="2"/>
                    <a:pt x="3" y="2"/>
                    <a:pt x="3" y="2"/>
                  </a:cubicBezTo>
                  <a:cubicBezTo>
                    <a:pt x="3" y="2"/>
                    <a:pt x="3" y="2"/>
                    <a:pt x="3" y="2"/>
                  </a:cubicBezTo>
                  <a:cubicBezTo>
                    <a:pt x="2" y="2"/>
                    <a:pt x="2" y="2"/>
                    <a:pt x="1" y="2"/>
                  </a:cubicBezTo>
                  <a:cubicBezTo>
                    <a:pt x="1" y="2"/>
                    <a:pt x="1" y="2"/>
                    <a:pt x="1" y="2"/>
                  </a:cubicBezTo>
                  <a:cubicBezTo>
                    <a:pt x="1" y="3"/>
                    <a:pt x="1" y="3"/>
                    <a:pt x="1" y="3"/>
                  </a:cubicBezTo>
                  <a:cubicBezTo>
                    <a:pt x="1" y="3"/>
                    <a:pt x="1" y="3"/>
                    <a:pt x="1" y="3"/>
                  </a:cubicBezTo>
                  <a:cubicBezTo>
                    <a:pt x="1" y="3"/>
                    <a:pt x="1" y="3"/>
                    <a:pt x="1" y="3"/>
                  </a:cubicBezTo>
                  <a:cubicBezTo>
                    <a:pt x="1" y="3"/>
                    <a:pt x="0" y="3"/>
                    <a:pt x="0" y="3"/>
                  </a:cubicBezTo>
                  <a:cubicBezTo>
                    <a:pt x="0" y="3"/>
                    <a:pt x="0" y="3"/>
                    <a:pt x="0" y="2"/>
                  </a:cubicBezTo>
                  <a:cubicBezTo>
                    <a:pt x="0" y="2"/>
                    <a:pt x="0" y="1"/>
                    <a:pt x="0" y="0"/>
                  </a:cubicBezTo>
                  <a:cubicBezTo>
                    <a:pt x="1" y="1"/>
                    <a:pt x="1" y="1"/>
                    <a:pt x="2" y="1"/>
                  </a:cubicBezTo>
                  <a:cubicBezTo>
                    <a:pt x="3" y="1"/>
                    <a:pt x="3" y="1"/>
                    <a:pt x="4" y="0"/>
                  </a:cubicBezTo>
                  <a:cubicBezTo>
                    <a:pt x="4" y="0"/>
                    <a:pt x="4" y="0"/>
                    <a:pt x="4" y="0"/>
                  </a:cubicBezTo>
                  <a:cubicBezTo>
                    <a:pt x="5" y="0"/>
                    <a:pt x="5" y="0"/>
                    <a:pt x="5" y="0"/>
                  </a:cubicBezTo>
                  <a:cubicBezTo>
                    <a:pt x="6" y="1"/>
                    <a:pt x="6" y="1"/>
                    <a:pt x="7" y="1"/>
                  </a:cubicBezTo>
                  <a:cubicBezTo>
                    <a:pt x="7" y="1"/>
                    <a:pt x="7" y="1"/>
                    <a:pt x="7" y="2"/>
                  </a:cubicBezTo>
                  <a:cubicBezTo>
                    <a:pt x="7" y="2"/>
                    <a:pt x="7" y="2"/>
                    <a:pt x="7" y="2"/>
                  </a:cubicBezTo>
                  <a:cubicBezTo>
                    <a:pt x="7" y="2"/>
                    <a:pt x="7" y="2"/>
                    <a:pt x="7" y="2"/>
                  </a:cubicBezTo>
                  <a:cubicBezTo>
                    <a:pt x="7" y="2"/>
                    <a:pt x="8" y="2"/>
                    <a:pt x="8" y="2"/>
                  </a:cubicBezTo>
                  <a:cubicBezTo>
                    <a:pt x="8" y="2"/>
                    <a:pt x="8" y="1"/>
                    <a:pt x="8" y="1"/>
                  </a:cubicBezTo>
                  <a:cubicBezTo>
                    <a:pt x="8" y="1"/>
                    <a:pt x="8" y="1"/>
                    <a:pt x="8" y="1"/>
                  </a:cubicBezTo>
                  <a:cubicBezTo>
                    <a:pt x="8" y="0"/>
                    <a:pt x="8" y="0"/>
                    <a:pt x="7" y="0"/>
                  </a:cubicBezTo>
                  <a:cubicBezTo>
                    <a:pt x="7" y="0"/>
                    <a:pt x="7" y="0"/>
                    <a:pt x="7" y="0"/>
                  </a:cubicBezTo>
                  <a:cubicBezTo>
                    <a:pt x="7" y="0"/>
                    <a:pt x="7" y="0"/>
                    <a:pt x="7" y="0"/>
                  </a:cubicBezTo>
                  <a:cubicBezTo>
                    <a:pt x="7" y="0"/>
                    <a:pt x="7" y="0"/>
                    <a:pt x="7" y="0"/>
                  </a:cubicBezTo>
                  <a:cubicBezTo>
                    <a:pt x="7" y="0"/>
                    <a:pt x="8" y="0"/>
                    <a:pt x="8" y="0"/>
                  </a:cubicBezTo>
                  <a:cubicBezTo>
                    <a:pt x="9" y="0"/>
                    <a:pt x="9" y="0"/>
                    <a:pt x="9" y="0"/>
                  </a:cubicBezTo>
                  <a:cubicBezTo>
                    <a:pt x="10" y="0"/>
                    <a:pt x="11" y="0"/>
                    <a:pt x="11" y="0"/>
                  </a:cubicBezTo>
                  <a:cubicBezTo>
                    <a:pt x="12" y="0"/>
                    <a:pt x="12" y="0"/>
                    <a:pt x="13" y="0"/>
                  </a:cubicBezTo>
                  <a:cubicBezTo>
                    <a:pt x="13" y="0"/>
                    <a:pt x="14" y="0"/>
                    <a:pt x="14" y="0"/>
                  </a:cubicBezTo>
                  <a:cubicBezTo>
                    <a:pt x="14" y="0"/>
                    <a:pt x="15" y="0"/>
                    <a:pt x="15" y="0"/>
                  </a:cubicBezTo>
                  <a:cubicBezTo>
                    <a:pt x="15" y="0"/>
                    <a:pt x="16" y="0"/>
                    <a:pt x="17" y="0"/>
                  </a:cubicBezTo>
                  <a:cubicBezTo>
                    <a:pt x="17" y="0"/>
                    <a:pt x="17" y="0"/>
                    <a:pt x="18" y="0"/>
                  </a:cubicBezTo>
                  <a:cubicBezTo>
                    <a:pt x="18" y="0"/>
                    <a:pt x="18" y="0"/>
                    <a:pt x="18" y="0"/>
                  </a:cubicBezTo>
                  <a:cubicBezTo>
                    <a:pt x="19" y="0"/>
                    <a:pt x="19" y="0"/>
                    <a:pt x="19" y="0"/>
                  </a:cubicBezTo>
                  <a:cubicBezTo>
                    <a:pt x="19" y="0"/>
                    <a:pt x="19" y="1"/>
                    <a:pt x="18" y="1"/>
                  </a:cubicBezTo>
                  <a:cubicBezTo>
                    <a:pt x="18" y="1"/>
                    <a:pt x="18" y="1"/>
                    <a:pt x="18" y="1"/>
                  </a:cubicBezTo>
                  <a:cubicBezTo>
                    <a:pt x="17" y="1"/>
                    <a:pt x="17" y="2"/>
                    <a:pt x="18" y="2"/>
                  </a:cubicBezTo>
                  <a:cubicBezTo>
                    <a:pt x="18" y="2"/>
                    <a:pt x="19" y="2"/>
                    <a:pt x="19" y="3"/>
                  </a:cubicBezTo>
                  <a:cubicBezTo>
                    <a:pt x="19" y="3"/>
                    <a:pt x="19" y="3"/>
                    <a:pt x="19" y="3"/>
                  </a:cubicBezTo>
                  <a:cubicBezTo>
                    <a:pt x="18" y="3"/>
                    <a:pt x="18" y="3"/>
                    <a:pt x="18" y="3"/>
                  </a:cubicBezTo>
                  <a:cubicBezTo>
                    <a:pt x="17" y="3"/>
                    <a:pt x="17" y="4"/>
                    <a:pt x="17" y="4"/>
                  </a:cubicBezTo>
                  <a:cubicBezTo>
                    <a:pt x="18" y="4"/>
                    <a:pt x="18" y="4"/>
                    <a:pt x="18" y="4"/>
                  </a:cubicBezTo>
                  <a:cubicBezTo>
                    <a:pt x="18" y="4"/>
                    <a:pt x="18" y="4"/>
                    <a:pt x="18" y="5"/>
                  </a:cubicBezTo>
                  <a:cubicBezTo>
                    <a:pt x="18" y="5"/>
                    <a:pt x="17" y="5"/>
                    <a:pt x="17" y="4"/>
                  </a:cubicBezTo>
                  <a:cubicBezTo>
                    <a:pt x="17" y="4"/>
                    <a:pt x="17" y="4"/>
                    <a:pt x="16" y="5"/>
                  </a:cubicBezTo>
                  <a:cubicBezTo>
                    <a:pt x="16" y="5"/>
                    <a:pt x="16" y="5"/>
                    <a:pt x="16" y="5"/>
                  </a:cubicBezTo>
                  <a:cubicBezTo>
                    <a:pt x="15" y="5"/>
                    <a:pt x="15" y="4"/>
                    <a:pt x="14" y="4"/>
                  </a:cubicBezTo>
                  <a:cubicBezTo>
                    <a:pt x="14" y="5"/>
                    <a:pt x="13" y="5"/>
                    <a:pt x="13" y="5"/>
                  </a:cubicBezTo>
                  <a:cubicBezTo>
                    <a:pt x="13" y="5"/>
                    <a:pt x="13" y="5"/>
                    <a:pt x="13" y="5"/>
                  </a:cubicBezTo>
                  <a:cubicBezTo>
                    <a:pt x="13" y="5"/>
                    <a:pt x="13" y="5"/>
                    <a:pt x="13" y="5"/>
                  </a:cubicBezTo>
                  <a:cubicBezTo>
                    <a:pt x="12" y="5"/>
                    <a:pt x="12" y="5"/>
                    <a:pt x="12" y="5"/>
                  </a:cubicBezTo>
                  <a:cubicBezTo>
                    <a:pt x="11" y="4"/>
                    <a:pt x="10" y="4"/>
                    <a:pt x="9" y="4"/>
                  </a:cubicBezTo>
                  <a:cubicBezTo>
                    <a:pt x="9" y="4"/>
                    <a:pt x="9" y="4"/>
                    <a:pt x="9" y="4"/>
                  </a:cubicBezTo>
                  <a:cubicBezTo>
                    <a:pt x="9" y="4"/>
                    <a:pt x="9" y="4"/>
                    <a:pt x="9" y="4"/>
                  </a:cubicBezTo>
                  <a:cubicBezTo>
                    <a:pt x="9" y="4"/>
                    <a:pt x="10" y="5"/>
                    <a:pt x="10" y="5"/>
                  </a:cubicBezTo>
                  <a:cubicBezTo>
                    <a:pt x="10" y="5"/>
                    <a:pt x="11" y="5"/>
                    <a:pt x="10" y="5"/>
                  </a:cubicBezTo>
                  <a:cubicBezTo>
                    <a:pt x="10" y="6"/>
                    <a:pt x="10" y="6"/>
                    <a:pt x="10" y="6"/>
                  </a:cubicBezTo>
                  <a:cubicBezTo>
                    <a:pt x="11" y="6"/>
                    <a:pt x="11" y="7"/>
                    <a:pt x="11" y="7"/>
                  </a:cubicBezTo>
                  <a:cubicBezTo>
                    <a:pt x="11" y="7"/>
                    <a:pt x="11" y="7"/>
                    <a:pt x="11" y="7"/>
                  </a:cubicBezTo>
                  <a:cubicBezTo>
                    <a:pt x="11" y="7"/>
                    <a:pt x="11" y="7"/>
                    <a:pt x="11" y="7"/>
                  </a:cubicBezTo>
                  <a:cubicBezTo>
                    <a:pt x="11" y="7"/>
                    <a:pt x="10" y="7"/>
                    <a:pt x="10" y="7"/>
                  </a:cubicBezTo>
                  <a:cubicBezTo>
                    <a:pt x="10" y="7"/>
                    <a:pt x="10" y="6"/>
                    <a:pt x="9" y="6"/>
                  </a:cubicBezTo>
                  <a:cubicBezTo>
                    <a:pt x="9" y="7"/>
                    <a:pt x="9" y="6"/>
                    <a:pt x="9" y="6"/>
                  </a:cubicBezTo>
                  <a:cubicBezTo>
                    <a:pt x="9" y="6"/>
                    <a:pt x="9" y="6"/>
                    <a:pt x="9" y="6"/>
                  </a:cubicBezTo>
                  <a:cubicBezTo>
                    <a:pt x="9" y="6"/>
                    <a:pt x="9" y="6"/>
                    <a:pt x="9" y="6"/>
                  </a:cubicBezTo>
                  <a:cubicBezTo>
                    <a:pt x="9" y="6"/>
                    <a:pt x="9" y="6"/>
                    <a:pt x="9" y="6"/>
                  </a:cubicBezTo>
                  <a:cubicBezTo>
                    <a:pt x="9" y="6"/>
                    <a:pt x="8" y="6"/>
                    <a:pt x="8" y="6"/>
                  </a:cubicBezTo>
                  <a:cubicBezTo>
                    <a:pt x="8" y="6"/>
                    <a:pt x="8" y="6"/>
                    <a:pt x="8" y="6"/>
                  </a:cubicBezTo>
                  <a:cubicBezTo>
                    <a:pt x="8" y="6"/>
                    <a:pt x="8" y="7"/>
                    <a:pt x="8" y="7"/>
                  </a:cubicBezTo>
                  <a:cubicBezTo>
                    <a:pt x="7" y="7"/>
                    <a:pt x="7" y="7"/>
                    <a:pt x="7" y="6"/>
                  </a:cubicBezTo>
                  <a:cubicBezTo>
                    <a:pt x="7" y="6"/>
                    <a:pt x="7" y="6"/>
                    <a:pt x="6" y="6"/>
                  </a:cubicBezTo>
                  <a:cubicBezTo>
                    <a:pt x="6" y="6"/>
                    <a:pt x="5" y="6"/>
                    <a:pt x="5" y="7"/>
                  </a:cubicBezTo>
                  <a:cubicBezTo>
                    <a:pt x="4" y="7"/>
                    <a:pt x="4" y="7"/>
                    <a:pt x="4" y="7"/>
                  </a:cubicBezTo>
                  <a:cubicBezTo>
                    <a:pt x="3" y="7"/>
                    <a:pt x="2" y="7"/>
                    <a:pt x="1" y="6"/>
                  </a:cubicBezTo>
                  <a:cubicBezTo>
                    <a:pt x="1" y="6"/>
                    <a:pt x="1" y="6"/>
                    <a:pt x="1" y="6"/>
                  </a:cubicBezTo>
                  <a:cubicBezTo>
                    <a:pt x="2" y="6"/>
                    <a:pt x="1" y="5"/>
                    <a:pt x="1" y="5"/>
                  </a:cubicBezTo>
                  <a:cubicBezTo>
                    <a:pt x="1" y="5"/>
                    <a:pt x="1" y="4"/>
                    <a:pt x="0" y="4"/>
                  </a:cubicBezTo>
                  <a:cubicBezTo>
                    <a:pt x="0" y="4"/>
                    <a:pt x="0" y="4"/>
                    <a:pt x="0" y="4"/>
                  </a:cubicBezTo>
                  <a:cubicBezTo>
                    <a:pt x="0" y="4"/>
                    <a:pt x="0" y="4"/>
                    <a:pt x="0" y="4"/>
                  </a:cubicBezTo>
                  <a:cubicBezTo>
                    <a:pt x="0" y="4"/>
                    <a:pt x="0" y="4"/>
                    <a:pt x="0" y="4"/>
                  </a:cubicBezTo>
                  <a:cubicBezTo>
                    <a:pt x="0" y="3"/>
                    <a:pt x="1" y="3"/>
                    <a:pt x="1" y="3"/>
                  </a:cubicBezTo>
                  <a:cubicBezTo>
                    <a:pt x="1" y="3"/>
                    <a:pt x="1" y="3"/>
                    <a:pt x="2" y="3"/>
                  </a:cubicBezTo>
                  <a:close/>
                  <a:moveTo>
                    <a:pt x="4" y="4"/>
                  </a:moveTo>
                  <a:cubicBezTo>
                    <a:pt x="4" y="4"/>
                    <a:pt x="4" y="4"/>
                    <a:pt x="4" y="4"/>
                  </a:cubicBezTo>
                  <a:cubicBezTo>
                    <a:pt x="5" y="4"/>
                    <a:pt x="5" y="4"/>
                    <a:pt x="6" y="4"/>
                  </a:cubicBezTo>
                  <a:cubicBezTo>
                    <a:pt x="6" y="3"/>
                    <a:pt x="6" y="3"/>
                    <a:pt x="6" y="3"/>
                  </a:cubicBezTo>
                  <a:cubicBezTo>
                    <a:pt x="6" y="3"/>
                    <a:pt x="5" y="3"/>
                    <a:pt x="5" y="3"/>
                  </a:cubicBezTo>
                  <a:cubicBezTo>
                    <a:pt x="5" y="3"/>
                    <a:pt x="5" y="3"/>
                    <a:pt x="5" y="3"/>
                  </a:cubicBezTo>
                  <a:cubicBezTo>
                    <a:pt x="4" y="3"/>
                    <a:pt x="4" y="3"/>
                    <a:pt x="4" y="3"/>
                  </a:cubicBezTo>
                  <a:cubicBezTo>
                    <a:pt x="4" y="3"/>
                    <a:pt x="4" y="4"/>
                    <a:pt x="4" y="4"/>
                  </a:cubicBezTo>
                  <a:close/>
                  <a:moveTo>
                    <a:pt x="12" y="1"/>
                  </a:moveTo>
                  <a:cubicBezTo>
                    <a:pt x="12" y="2"/>
                    <a:pt x="12" y="2"/>
                    <a:pt x="12" y="2"/>
                  </a:cubicBezTo>
                  <a:cubicBezTo>
                    <a:pt x="12" y="2"/>
                    <a:pt x="12" y="2"/>
                    <a:pt x="12" y="2"/>
                  </a:cubicBezTo>
                  <a:cubicBezTo>
                    <a:pt x="12" y="2"/>
                    <a:pt x="13" y="3"/>
                    <a:pt x="14" y="3"/>
                  </a:cubicBezTo>
                  <a:cubicBezTo>
                    <a:pt x="14" y="3"/>
                    <a:pt x="14" y="2"/>
                    <a:pt x="14" y="2"/>
                  </a:cubicBezTo>
                  <a:cubicBezTo>
                    <a:pt x="15" y="2"/>
                    <a:pt x="15" y="2"/>
                    <a:pt x="14" y="2"/>
                  </a:cubicBezTo>
                  <a:cubicBezTo>
                    <a:pt x="14" y="2"/>
                    <a:pt x="14" y="2"/>
                    <a:pt x="14" y="2"/>
                  </a:cubicBezTo>
                  <a:cubicBezTo>
                    <a:pt x="13" y="2"/>
                    <a:pt x="13" y="2"/>
                    <a:pt x="13" y="2"/>
                  </a:cubicBezTo>
                  <a:cubicBezTo>
                    <a:pt x="13" y="2"/>
                    <a:pt x="13" y="2"/>
                    <a:pt x="13" y="2"/>
                  </a:cubicBezTo>
                  <a:cubicBezTo>
                    <a:pt x="12" y="2"/>
                    <a:pt x="12" y="1"/>
                    <a:pt x="12" y="1"/>
                  </a:cubicBezTo>
                  <a:close/>
                  <a:moveTo>
                    <a:pt x="16" y="1"/>
                  </a:moveTo>
                  <a:cubicBezTo>
                    <a:pt x="16" y="1"/>
                    <a:pt x="16" y="1"/>
                    <a:pt x="16" y="1"/>
                  </a:cubicBezTo>
                  <a:cubicBezTo>
                    <a:pt x="16" y="1"/>
                    <a:pt x="16" y="1"/>
                    <a:pt x="16" y="1"/>
                  </a:cubicBezTo>
                  <a:cubicBezTo>
                    <a:pt x="15" y="1"/>
                    <a:pt x="15" y="1"/>
                    <a:pt x="15" y="2"/>
                  </a:cubicBezTo>
                  <a:cubicBezTo>
                    <a:pt x="15" y="2"/>
                    <a:pt x="15" y="2"/>
                    <a:pt x="15" y="2"/>
                  </a:cubicBezTo>
                  <a:cubicBezTo>
                    <a:pt x="15" y="2"/>
                    <a:pt x="16" y="3"/>
                    <a:pt x="16" y="3"/>
                  </a:cubicBezTo>
                  <a:cubicBezTo>
                    <a:pt x="16" y="3"/>
                    <a:pt x="17" y="3"/>
                    <a:pt x="17" y="3"/>
                  </a:cubicBezTo>
                  <a:cubicBezTo>
                    <a:pt x="17" y="3"/>
                    <a:pt x="17" y="3"/>
                    <a:pt x="17" y="3"/>
                  </a:cubicBezTo>
                  <a:cubicBezTo>
                    <a:pt x="17" y="3"/>
                    <a:pt x="17" y="2"/>
                    <a:pt x="17" y="2"/>
                  </a:cubicBezTo>
                  <a:cubicBezTo>
                    <a:pt x="17" y="2"/>
                    <a:pt x="17" y="2"/>
                    <a:pt x="17" y="2"/>
                  </a:cubicBezTo>
                  <a:cubicBezTo>
                    <a:pt x="16" y="2"/>
                    <a:pt x="16" y="2"/>
                    <a:pt x="16" y="2"/>
                  </a:cubicBezTo>
                  <a:cubicBezTo>
                    <a:pt x="16" y="2"/>
                    <a:pt x="16" y="1"/>
                    <a:pt x="16" y="1"/>
                  </a:cubicBezTo>
                  <a:close/>
                  <a:moveTo>
                    <a:pt x="3" y="6"/>
                  </a:moveTo>
                  <a:cubicBezTo>
                    <a:pt x="3" y="7"/>
                    <a:pt x="3" y="7"/>
                    <a:pt x="4" y="6"/>
                  </a:cubicBezTo>
                  <a:cubicBezTo>
                    <a:pt x="4" y="6"/>
                    <a:pt x="4" y="6"/>
                    <a:pt x="4" y="5"/>
                  </a:cubicBezTo>
                  <a:cubicBezTo>
                    <a:pt x="4" y="5"/>
                    <a:pt x="4" y="5"/>
                    <a:pt x="4" y="5"/>
                  </a:cubicBezTo>
                  <a:cubicBezTo>
                    <a:pt x="3" y="5"/>
                    <a:pt x="3" y="5"/>
                    <a:pt x="3" y="5"/>
                  </a:cubicBezTo>
                  <a:cubicBezTo>
                    <a:pt x="3" y="5"/>
                    <a:pt x="3" y="6"/>
                    <a:pt x="2" y="6"/>
                  </a:cubicBezTo>
                  <a:cubicBezTo>
                    <a:pt x="3" y="6"/>
                    <a:pt x="3" y="6"/>
                    <a:pt x="3" y="6"/>
                  </a:cubicBezTo>
                  <a:close/>
                  <a:moveTo>
                    <a:pt x="13" y="4"/>
                  </a:moveTo>
                  <a:cubicBezTo>
                    <a:pt x="13" y="4"/>
                    <a:pt x="13" y="4"/>
                    <a:pt x="13" y="4"/>
                  </a:cubicBezTo>
                  <a:cubicBezTo>
                    <a:pt x="13" y="4"/>
                    <a:pt x="13" y="4"/>
                    <a:pt x="13" y="4"/>
                  </a:cubicBezTo>
                  <a:cubicBezTo>
                    <a:pt x="13" y="3"/>
                    <a:pt x="12" y="3"/>
                    <a:pt x="12" y="3"/>
                  </a:cubicBezTo>
                  <a:cubicBezTo>
                    <a:pt x="12" y="3"/>
                    <a:pt x="12" y="3"/>
                    <a:pt x="12" y="3"/>
                  </a:cubicBezTo>
                  <a:cubicBezTo>
                    <a:pt x="12" y="4"/>
                    <a:pt x="12" y="4"/>
                    <a:pt x="13" y="4"/>
                  </a:cubicBezTo>
                  <a:close/>
                  <a:moveTo>
                    <a:pt x="12" y="1"/>
                  </a:moveTo>
                  <a:cubicBezTo>
                    <a:pt x="12" y="1"/>
                    <a:pt x="12" y="1"/>
                    <a:pt x="13" y="1"/>
                  </a:cubicBezTo>
                  <a:cubicBezTo>
                    <a:pt x="13" y="1"/>
                    <a:pt x="13" y="1"/>
                    <a:pt x="13" y="1"/>
                  </a:cubicBezTo>
                  <a:cubicBezTo>
                    <a:pt x="13" y="1"/>
                    <a:pt x="13" y="1"/>
                    <a:pt x="13" y="1"/>
                  </a:cubicBezTo>
                  <a:cubicBezTo>
                    <a:pt x="13" y="1"/>
                    <a:pt x="12" y="1"/>
                    <a:pt x="12" y="1"/>
                  </a:cubicBezTo>
                  <a:close/>
                  <a:moveTo>
                    <a:pt x="7" y="5"/>
                  </a:moveTo>
                  <a:cubicBezTo>
                    <a:pt x="7" y="5"/>
                    <a:pt x="6" y="5"/>
                    <a:pt x="6" y="5"/>
                  </a:cubicBezTo>
                  <a:cubicBezTo>
                    <a:pt x="6" y="5"/>
                    <a:pt x="6" y="5"/>
                    <a:pt x="7" y="5"/>
                  </a:cubicBezTo>
                  <a:cubicBezTo>
                    <a:pt x="7" y="5"/>
                    <a:pt x="7" y="5"/>
                    <a:pt x="7" y="5"/>
                  </a:cubicBezTo>
                  <a:cubicBezTo>
                    <a:pt x="7" y="5"/>
                    <a:pt x="7" y="5"/>
                    <a:pt x="7" y="5"/>
                  </a:cubicBezTo>
                  <a:close/>
                  <a:moveTo>
                    <a:pt x="14" y="4"/>
                  </a:moveTo>
                  <a:cubicBezTo>
                    <a:pt x="14" y="3"/>
                    <a:pt x="14" y="3"/>
                    <a:pt x="14" y="3"/>
                  </a:cubicBezTo>
                  <a:cubicBezTo>
                    <a:pt x="14" y="4"/>
                    <a:pt x="14" y="4"/>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 name="Freeform 107"/>
            <p:cNvSpPr>
              <a:spLocks noEditPoints="1"/>
            </p:cNvSpPr>
            <p:nvPr/>
          </p:nvSpPr>
          <p:spPr bwMode="auto">
            <a:xfrm>
              <a:off x="6135" y="1995"/>
              <a:ext cx="215" cy="125"/>
            </a:xfrm>
            <a:custGeom>
              <a:avLst/>
              <a:gdLst>
                <a:gd name="T0" fmla="*/ 2 w 16"/>
                <a:gd name="T1" fmla="*/ 2 h 7"/>
                <a:gd name="T2" fmla="*/ 2 w 16"/>
                <a:gd name="T3" fmla="*/ 1 h 7"/>
                <a:gd name="T4" fmla="*/ 3 w 16"/>
                <a:gd name="T5" fmla="*/ 2 h 7"/>
                <a:gd name="T6" fmla="*/ 5 w 16"/>
                <a:gd name="T7" fmla="*/ 2 h 7"/>
                <a:gd name="T8" fmla="*/ 5 w 16"/>
                <a:gd name="T9" fmla="*/ 1 h 7"/>
                <a:gd name="T10" fmla="*/ 7 w 16"/>
                <a:gd name="T11" fmla="*/ 0 h 7"/>
                <a:gd name="T12" fmla="*/ 8 w 16"/>
                <a:gd name="T13" fmla="*/ 0 h 7"/>
                <a:gd name="T14" fmla="*/ 10 w 16"/>
                <a:gd name="T15" fmla="*/ 1 h 7"/>
                <a:gd name="T16" fmla="*/ 11 w 16"/>
                <a:gd name="T17" fmla="*/ 1 h 7"/>
                <a:gd name="T18" fmla="*/ 10 w 16"/>
                <a:gd name="T19" fmla="*/ 2 h 7"/>
                <a:gd name="T20" fmla="*/ 9 w 16"/>
                <a:gd name="T21" fmla="*/ 2 h 7"/>
                <a:gd name="T22" fmla="*/ 11 w 16"/>
                <a:gd name="T23" fmla="*/ 3 h 7"/>
                <a:gd name="T24" fmla="*/ 12 w 16"/>
                <a:gd name="T25" fmla="*/ 2 h 7"/>
                <a:gd name="T26" fmla="*/ 13 w 16"/>
                <a:gd name="T27" fmla="*/ 3 h 7"/>
                <a:gd name="T28" fmla="*/ 16 w 16"/>
                <a:gd name="T29" fmla="*/ 3 h 7"/>
                <a:gd name="T30" fmla="*/ 15 w 16"/>
                <a:gd name="T31" fmla="*/ 3 h 7"/>
                <a:gd name="T32" fmla="*/ 13 w 16"/>
                <a:gd name="T33" fmla="*/ 5 h 7"/>
                <a:gd name="T34" fmla="*/ 12 w 16"/>
                <a:gd name="T35" fmla="*/ 5 h 7"/>
                <a:gd name="T36" fmla="*/ 10 w 16"/>
                <a:gd name="T37" fmla="*/ 4 h 7"/>
                <a:gd name="T38" fmla="*/ 9 w 16"/>
                <a:gd name="T39" fmla="*/ 3 h 7"/>
                <a:gd name="T40" fmla="*/ 8 w 16"/>
                <a:gd name="T41" fmla="*/ 3 h 7"/>
                <a:gd name="T42" fmla="*/ 6 w 16"/>
                <a:gd name="T43" fmla="*/ 3 h 7"/>
                <a:gd name="T44" fmla="*/ 5 w 16"/>
                <a:gd name="T45" fmla="*/ 3 h 7"/>
                <a:gd name="T46" fmla="*/ 5 w 16"/>
                <a:gd name="T47" fmla="*/ 3 h 7"/>
                <a:gd name="T48" fmla="*/ 7 w 16"/>
                <a:gd name="T49" fmla="*/ 4 h 7"/>
                <a:gd name="T50" fmla="*/ 8 w 16"/>
                <a:gd name="T51" fmla="*/ 5 h 7"/>
                <a:gd name="T52" fmla="*/ 6 w 16"/>
                <a:gd name="T53" fmla="*/ 6 h 7"/>
                <a:gd name="T54" fmla="*/ 3 w 16"/>
                <a:gd name="T55" fmla="*/ 6 h 7"/>
                <a:gd name="T56" fmla="*/ 3 w 16"/>
                <a:gd name="T57" fmla="*/ 6 h 7"/>
                <a:gd name="T58" fmla="*/ 1 w 16"/>
                <a:gd name="T59" fmla="*/ 6 h 7"/>
                <a:gd name="T60" fmla="*/ 0 w 16"/>
                <a:gd name="T61" fmla="*/ 5 h 7"/>
                <a:gd name="T62" fmla="*/ 1 w 16"/>
                <a:gd name="T63" fmla="*/ 5 h 7"/>
                <a:gd name="T64" fmla="*/ 2 w 16"/>
                <a:gd name="T65" fmla="*/ 3 h 7"/>
                <a:gd name="T66" fmla="*/ 1 w 16"/>
                <a:gd name="T67" fmla="*/ 3 h 7"/>
                <a:gd name="T68" fmla="*/ 5 w 16"/>
                <a:gd name="T69" fmla="*/ 4 h 7"/>
                <a:gd name="T70" fmla="*/ 5 w 16"/>
                <a:gd name="T71" fmla="*/ 4 h 7"/>
                <a:gd name="T72" fmla="*/ 6 w 16"/>
                <a:gd name="T73" fmla="*/ 4 h 7"/>
                <a:gd name="T74" fmla="*/ 7 w 16"/>
                <a:gd name="T75" fmla="*/ 5 h 7"/>
                <a:gd name="T76" fmla="*/ 6 w 16"/>
                <a:gd name="T77" fmla="*/ 4 h 7"/>
                <a:gd name="T78" fmla="*/ 7 w 16"/>
                <a:gd name="T79" fmla="*/ 2 h 7"/>
                <a:gd name="T80" fmla="*/ 7 w 16"/>
                <a:gd name="T8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7">
                  <a:moveTo>
                    <a:pt x="1" y="3"/>
                  </a:moveTo>
                  <a:cubicBezTo>
                    <a:pt x="1" y="3"/>
                    <a:pt x="1" y="3"/>
                    <a:pt x="2" y="2"/>
                  </a:cubicBezTo>
                  <a:cubicBezTo>
                    <a:pt x="2" y="2"/>
                    <a:pt x="2" y="2"/>
                    <a:pt x="2" y="2"/>
                  </a:cubicBezTo>
                  <a:cubicBezTo>
                    <a:pt x="1" y="2"/>
                    <a:pt x="2" y="1"/>
                    <a:pt x="2" y="1"/>
                  </a:cubicBezTo>
                  <a:cubicBezTo>
                    <a:pt x="2" y="1"/>
                    <a:pt x="2" y="1"/>
                    <a:pt x="2" y="1"/>
                  </a:cubicBezTo>
                  <a:cubicBezTo>
                    <a:pt x="3" y="2"/>
                    <a:pt x="3" y="2"/>
                    <a:pt x="3" y="2"/>
                  </a:cubicBezTo>
                  <a:cubicBezTo>
                    <a:pt x="3" y="1"/>
                    <a:pt x="4" y="2"/>
                    <a:pt x="4" y="2"/>
                  </a:cubicBezTo>
                  <a:cubicBezTo>
                    <a:pt x="4" y="2"/>
                    <a:pt x="5" y="2"/>
                    <a:pt x="5" y="2"/>
                  </a:cubicBezTo>
                  <a:cubicBezTo>
                    <a:pt x="5" y="1"/>
                    <a:pt x="5" y="1"/>
                    <a:pt x="5" y="1"/>
                  </a:cubicBezTo>
                  <a:cubicBezTo>
                    <a:pt x="5" y="1"/>
                    <a:pt x="5" y="1"/>
                    <a:pt x="5" y="1"/>
                  </a:cubicBezTo>
                  <a:cubicBezTo>
                    <a:pt x="5" y="1"/>
                    <a:pt x="5" y="0"/>
                    <a:pt x="5" y="1"/>
                  </a:cubicBezTo>
                  <a:cubicBezTo>
                    <a:pt x="6" y="1"/>
                    <a:pt x="6" y="1"/>
                    <a:pt x="7" y="0"/>
                  </a:cubicBezTo>
                  <a:cubicBezTo>
                    <a:pt x="7" y="0"/>
                    <a:pt x="7" y="0"/>
                    <a:pt x="7" y="0"/>
                  </a:cubicBezTo>
                  <a:cubicBezTo>
                    <a:pt x="8" y="0"/>
                    <a:pt x="8" y="0"/>
                    <a:pt x="8" y="0"/>
                  </a:cubicBezTo>
                  <a:cubicBezTo>
                    <a:pt x="9" y="1"/>
                    <a:pt x="9" y="1"/>
                    <a:pt x="10" y="1"/>
                  </a:cubicBezTo>
                  <a:cubicBezTo>
                    <a:pt x="10" y="0"/>
                    <a:pt x="10" y="1"/>
                    <a:pt x="10" y="1"/>
                  </a:cubicBezTo>
                  <a:cubicBezTo>
                    <a:pt x="10" y="1"/>
                    <a:pt x="11" y="1"/>
                    <a:pt x="11" y="1"/>
                  </a:cubicBezTo>
                  <a:cubicBezTo>
                    <a:pt x="11" y="1"/>
                    <a:pt x="11" y="1"/>
                    <a:pt x="11" y="1"/>
                  </a:cubicBezTo>
                  <a:cubicBezTo>
                    <a:pt x="11" y="1"/>
                    <a:pt x="11" y="2"/>
                    <a:pt x="10" y="2"/>
                  </a:cubicBezTo>
                  <a:cubicBezTo>
                    <a:pt x="10" y="2"/>
                    <a:pt x="10" y="2"/>
                    <a:pt x="10" y="2"/>
                  </a:cubicBezTo>
                  <a:cubicBezTo>
                    <a:pt x="9" y="2"/>
                    <a:pt x="9" y="2"/>
                    <a:pt x="9" y="2"/>
                  </a:cubicBezTo>
                  <a:cubicBezTo>
                    <a:pt x="9" y="2"/>
                    <a:pt x="9" y="2"/>
                    <a:pt x="9" y="2"/>
                  </a:cubicBezTo>
                  <a:cubicBezTo>
                    <a:pt x="10" y="3"/>
                    <a:pt x="10" y="3"/>
                    <a:pt x="11" y="3"/>
                  </a:cubicBezTo>
                  <a:cubicBezTo>
                    <a:pt x="11" y="3"/>
                    <a:pt x="11" y="3"/>
                    <a:pt x="11" y="3"/>
                  </a:cubicBezTo>
                  <a:cubicBezTo>
                    <a:pt x="11" y="3"/>
                    <a:pt x="11" y="2"/>
                    <a:pt x="11" y="2"/>
                  </a:cubicBezTo>
                  <a:cubicBezTo>
                    <a:pt x="11" y="2"/>
                    <a:pt x="12" y="2"/>
                    <a:pt x="12" y="2"/>
                  </a:cubicBezTo>
                  <a:cubicBezTo>
                    <a:pt x="12" y="3"/>
                    <a:pt x="12" y="3"/>
                    <a:pt x="12" y="3"/>
                  </a:cubicBezTo>
                  <a:cubicBezTo>
                    <a:pt x="13" y="4"/>
                    <a:pt x="13" y="4"/>
                    <a:pt x="13" y="3"/>
                  </a:cubicBezTo>
                  <a:cubicBezTo>
                    <a:pt x="14" y="3"/>
                    <a:pt x="14" y="3"/>
                    <a:pt x="15" y="2"/>
                  </a:cubicBezTo>
                  <a:cubicBezTo>
                    <a:pt x="15" y="2"/>
                    <a:pt x="16" y="3"/>
                    <a:pt x="16" y="3"/>
                  </a:cubicBezTo>
                  <a:cubicBezTo>
                    <a:pt x="16" y="3"/>
                    <a:pt x="16" y="3"/>
                    <a:pt x="16" y="3"/>
                  </a:cubicBezTo>
                  <a:cubicBezTo>
                    <a:pt x="15" y="3"/>
                    <a:pt x="15" y="3"/>
                    <a:pt x="15" y="3"/>
                  </a:cubicBezTo>
                  <a:cubicBezTo>
                    <a:pt x="14" y="3"/>
                    <a:pt x="14" y="4"/>
                    <a:pt x="14" y="4"/>
                  </a:cubicBezTo>
                  <a:cubicBezTo>
                    <a:pt x="14" y="4"/>
                    <a:pt x="13" y="4"/>
                    <a:pt x="13" y="5"/>
                  </a:cubicBezTo>
                  <a:cubicBezTo>
                    <a:pt x="13" y="5"/>
                    <a:pt x="13" y="5"/>
                    <a:pt x="13" y="5"/>
                  </a:cubicBezTo>
                  <a:cubicBezTo>
                    <a:pt x="13" y="4"/>
                    <a:pt x="13" y="4"/>
                    <a:pt x="12" y="5"/>
                  </a:cubicBezTo>
                  <a:cubicBezTo>
                    <a:pt x="12" y="5"/>
                    <a:pt x="12" y="5"/>
                    <a:pt x="11" y="5"/>
                  </a:cubicBezTo>
                  <a:cubicBezTo>
                    <a:pt x="11" y="4"/>
                    <a:pt x="11" y="4"/>
                    <a:pt x="10" y="4"/>
                  </a:cubicBezTo>
                  <a:cubicBezTo>
                    <a:pt x="10" y="4"/>
                    <a:pt x="10" y="3"/>
                    <a:pt x="9" y="3"/>
                  </a:cubicBezTo>
                  <a:cubicBezTo>
                    <a:pt x="9" y="3"/>
                    <a:pt x="9" y="3"/>
                    <a:pt x="9" y="3"/>
                  </a:cubicBezTo>
                  <a:cubicBezTo>
                    <a:pt x="8" y="3"/>
                    <a:pt x="8" y="3"/>
                    <a:pt x="8" y="3"/>
                  </a:cubicBezTo>
                  <a:cubicBezTo>
                    <a:pt x="8" y="3"/>
                    <a:pt x="8" y="3"/>
                    <a:pt x="8" y="3"/>
                  </a:cubicBezTo>
                  <a:cubicBezTo>
                    <a:pt x="8" y="2"/>
                    <a:pt x="8" y="2"/>
                    <a:pt x="7" y="2"/>
                  </a:cubicBezTo>
                  <a:cubicBezTo>
                    <a:pt x="7" y="3"/>
                    <a:pt x="7" y="3"/>
                    <a:pt x="6" y="3"/>
                  </a:cubicBezTo>
                  <a:cubicBezTo>
                    <a:pt x="6" y="3"/>
                    <a:pt x="6" y="3"/>
                    <a:pt x="6" y="3"/>
                  </a:cubicBezTo>
                  <a:cubicBezTo>
                    <a:pt x="5" y="3"/>
                    <a:pt x="5" y="3"/>
                    <a:pt x="5" y="3"/>
                  </a:cubicBezTo>
                  <a:cubicBezTo>
                    <a:pt x="4" y="3"/>
                    <a:pt x="4" y="3"/>
                    <a:pt x="4" y="3"/>
                  </a:cubicBezTo>
                  <a:cubicBezTo>
                    <a:pt x="4" y="3"/>
                    <a:pt x="5" y="3"/>
                    <a:pt x="5" y="3"/>
                  </a:cubicBezTo>
                  <a:cubicBezTo>
                    <a:pt x="5" y="3"/>
                    <a:pt x="6" y="4"/>
                    <a:pt x="6" y="3"/>
                  </a:cubicBezTo>
                  <a:cubicBezTo>
                    <a:pt x="7" y="3"/>
                    <a:pt x="7" y="3"/>
                    <a:pt x="7" y="4"/>
                  </a:cubicBezTo>
                  <a:cubicBezTo>
                    <a:pt x="7" y="4"/>
                    <a:pt x="8" y="4"/>
                    <a:pt x="8" y="4"/>
                  </a:cubicBezTo>
                  <a:cubicBezTo>
                    <a:pt x="8" y="4"/>
                    <a:pt x="8" y="5"/>
                    <a:pt x="8" y="5"/>
                  </a:cubicBezTo>
                  <a:cubicBezTo>
                    <a:pt x="7" y="5"/>
                    <a:pt x="7" y="5"/>
                    <a:pt x="7" y="5"/>
                  </a:cubicBezTo>
                  <a:cubicBezTo>
                    <a:pt x="7" y="5"/>
                    <a:pt x="6" y="5"/>
                    <a:pt x="6" y="6"/>
                  </a:cubicBezTo>
                  <a:cubicBezTo>
                    <a:pt x="6" y="6"/>
                    <a:pt x="6" y="6"/>
                    <a:pt x="5" y="6"/>
                  </a:cubicBezTo>
                  <a:cubicBezTo>
                    <a:pt x="5" y="6"/>
                    <a:pt x="4" y="6"/>
                    <a:pt x="3" y="6"/>
                  </a:cubicBezTo>
                  <a:cubicBezTo>
                    <a:pt x="3" y="6"/>
                    <a:pt x="3" y="6"/>
                    <a:pt x="3" y="6"/>
                  </a:cubicBezTo>
                  <a:cubicBezTo>
                    <a:pt x="3" y="6"/>
                    <a:pt x="3" y="6"/>
                    <a:pt x="3" y="6"/>
                  </a:cubicBezTo>
                  <a:cubicBezTo>
                    <a:pt x="3" y="6"/>
                    <a:pt x="3" y="7"/>
                    <a:pt x="2" y="6"/>
                  </a:cubicBezTo>
                  <a:cubicBezTo>
                    <a:pt x="2" y="6"/>
                    <a:pt x="1" y="6"/>
                    <a:pt x="1" y="6"/>
                  </a:cubicBezTo>
                  <a:cubicBezTo>
                    <a:pt x="1" y="5"/>
                    <a:pt x="1" y="6"/>
                    <a:pt x="0" y="6"/>
                  </a:cubicBezTo>
                  <a:cubicBezTo>
                    <a:pt x="0" y="6"/>
                    <a:pt x="0" y="5"/>
                    <a:pt x="0" y="5"/>
                  </a:cubicBezTo>
                  <a:cubicBezTo>
                    <a:pt x="0" y="5"/>
                    <a:pt x="0" y="5"/>
                    <a:pt x="0" y="5"/>
                  </a:cubicBezTo>
                  <a:cubicBezTo>
                    <a:pt x="1" y="5"/>
                    <a:pt x="1" y="5"/>
                    <a:pt x="1" y="5"/>
                  </a:cubicBezTo>
                  <a:cubicBezTo>
                    <a:pt x="2" y="5"/>
                    <a:pt x="2" y="5"/>
                    <a:pt x="2" y="4"/>
                  </a:cubicBezTo>
                  <a:cubicBezTo>
                    <a:pt x="2" y="4"/>
                    <a:pt x="2" y="4"/>
                    <a:pt x="2" y="3"/>
                  </a:cubicBezTo>
                  <a:cubicBezTo>
                    <a:pt x="2" y="3"/>
                    <a:pt x="2" y="3"/>
                    <a:pt x="2" y="3"/>
                  </a:cubicBezTo>
                  <a:cubicBezTo>
                    <a:pt x="1" y="3"/>
                    <a:pt x="1" y="3"/>
                    <a:pt x="1" y="3"/>
                  </a:cubicBezTo>
                  <a:close/>
                  <a:moveTo>
                    <a:pt x="5" y="4"/>
                  </a:moveTo>
                  <a:cubicBezTo>
                    <a:pt x="5" y="4"/>
                    <a:pt x="5" y="4"/>
                    <a:pt x="5" y="4"/>
                  </a:cubicBezTo>
                  <a:cubicBezTo>
                    <a:pt x="5" y="5"/>
                    <a:pt x="5" y="5"/>
                    <a:pt x="5" y="5"/>
                  </a:cubicBezTo>
                  <a:cubicBezTo>
                    <a:pt x="5" y="5"/>
                    <a:pt x="5" y="5"/>
                    <a:pt x="5" y="4"/>
                  </a:cubicBezTo>
                  <a:cubicBezTo>
                    <a:pt x="5" y="4"/>
                    <a:pt x="5" y="4"/>
                    <a:pt x="5" y="4"/>
                  </a:cubicBezTo>
                  <a:close/>
                  <a:moveTo>
                    <a:pt x="6" y="4"/>
                  </a:moveTo>
                  <a:cubicBezTo>
                    <a:pt x="6" y="4"/>
                    <a:pt x="6" y="4"/>
                    <a:pt x="6" y="4"/>
                  </a:cubicBezTo>
                  <a:cubicBezTo>
                    <a:pt x="6" y="5"/>
                    <a:pt x="6" y="5"/>
                    <a:pt x="7" y="5"/>
                  </a:cubicBezTo>
                  <a:cubicBezTo>
                    <a:pt x="7" y="5"/>
                    <a:pt x="7" y="4"/>
                    <a:pt x="7" y="4"/>
                  </a:cubicBezTo>
                  <a:cubicBezTo>
                    <a:pt x="7" y="4"/>
                    <a:pt x="7" y="4"/>
                    <a:pt x="6" y="4"/>
                  </a:cubicBezTo>
                  <a:close/>
                  <a:moveTo>
                    <a:pt x="6" y="2"/>
                  </a:moveTo>
                  <a:cubicBezTo>
                    <a:pt x="6" y="2"/>
                    <a:pt x="6" y="2"/>
                    <a:pt x="7" y="2"/>
                  </a:cubicBezTo>
                  <a:cubicBezTo>
                    <a:pt x="7" y="2"/>
                    <a:pt x="7" y="2"/>
                    <a:pt x="7" y="2"/>
                  </a:cubicBezTo>
                  <a:cubicBezTo>
                    <a:pt x="7" y="2"/>
                    <a:pt x="7" y="2"/>
                    <a:pt x="7" y="2"/>
                  </a:cubicBezTo>
                  <a:cubicBezTo>
                    <a:pt x="6" y="2"/>
                    <a:pt x="6"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 name="Freeform 108"/>
            <p:cNvSpPr>
              <a:spLocks noEditPoints="1"/>
            </p:cNvSpPr>
            <p:nvPr/>
          </p:nvSpPr>
          <p:spPr bwMode="auto">
            <a:xfrm>
              <a:off x="6364" y="2013"/>
              <a:ext cx="94" cy="89"/>
            </a:xfrm>
            <a:custGeom>
              <a:avLst/>
              <a:gdLst>
                <a:gd name="T0" fmla="*/ 7 w 7"/>
                <a:gd name="T1" fmla="*/ 3 h 5"/>
                <a:gd name="T2" fmla="*/ 7 w 7"/>
                <a:gd name="T3" fmla="*/ 4 h 5"/>
                <a:gd name="T4" fmla="*/ 7 w 7"/>
                <a:gd name="T5" fmla="*/ 5 h 5"/>
                <a:gd name="T6" fmla="*/ 6 w 7"/>
                <a:gd name="T7" fmla="*/ 4 h 5"/>
                <a:gd name="T8" fmla="*/ 5 w 7"/>
                <a:gd name="T9" fmla="*/ 4 h 5"/>
                <a:gd name="T10" fmla="*/ 3 w 7"/>
                <a:gd name="T11" fmla="*/ 4 h 5"/>
                <a:gd name="T12" fmla="*/ 3 w 7"/>
                <a:gd name="T13" fmla="*/ 4 h 5"/>
                <a:gd name="T14" fmla="*/ 3 w 7"/>
                <a:gd name="T15" fmla="*/ 3 h 5"/>
                <a:gd name="T16" fmla="*/ 3 w 7"/>
                <a:gd name="T17" fmla="*/ 3 h 5"/>
                <a:gd name="T18" fmla="*/ 2 w 7"/>
                <a:gd name="T19" fmla="*/ 3 h 5"/>
                <a:gd name="T20" fmla="*/ 2 w 7"/>
                <a:gd name="T21" fmla="*/ 3 h 5"/>
                <a:gd name="T22" fmla="*/ 2 w 7"/>
                <a:gd name="T23" fmla="*/ 3 h 5"/>
                <a:gd name="T24" fmla="*/ 1 w 7"/>
                <a:gd name="T25" fmla="*/ 2 h 5"/>
                <a:gd name="T26" fmla="*/ 1 w 7"/>
                <a:gd name="T27" fmla="*/ 2 h 5"/>
                <a:gd name="T28" fmla="*/ 0 w 7"/>
                <a:gd name="T29" fmla="*/ 2 h 5"/>
                <a:gd name="T30" fmla="*/ 0 w 7"/>
                <a:gd name="T31" fmla="*/ 1 h 5"/>
                <a:gd name="T32" fmla="*/ 0 w 7"/>
                <a:gd name="T33" fmla="*/ 0 h 5"/>
                <a:gd name="T34" fmla="*/ 2 w 7"/>
                <a:gd name="T35" fmla="*/ 0 h 5"/>
                <a:gd name="T36" fmla="*/ 2 w 7"/>
                <a:gd name="T37" fmla="*/ 0 h 5"/>
                <a:gd name="T38" fmla="*/ 3 w 7"/>
                <a:gd name="T39" fmla="*/ 1 h 5"/>
                <a:gd name="T40" fmla="*/ 4 w 7"/>
                <a:gd name="T41" fmla="*/ 1 h 5"/>
                <a:gd name="T42" fmla="*/ 5 w 7"/>
                <a:gd name="T43" fmla="*/ 1 h 5"/>
                <a:gd name="T44" fmla="*/ 5 w 7"/>
                <a:gd name="T45" fmla="*/ 1 h 5"/>
                <a:gd name="T46" fmla="*/ 6 w 7"/>
                <a:gd name="T47" fmla="*/ 2 h 5"/>
                <a:gd name="T48" fmla="*/ 6 w 7"/>
                <a:gd name="T49" fmla="*/ 2 h 5"/>
                <a:gd name="T50" fmla="*/ 6 w 7"/>
                <a:gd name="T51" fmla="*/ 3 h 5"/>
                <a:gd name="T52" fmla="*/ 7 w 7"/>
                <a:gd name="T53" fmla="*/ 3 h 5"/>
                <a:gd name="T54" fmla="*/ 1 w 7"/>
                <a:gd name="T55" fmla="*/ 1 h 5"/>
                <a:gd name="T56" fmla="*/ 1 w 7"/>
                <a:gd name="T57" fmla="*/ 2 h 5"/>
                <a:gd name="T58" fmla="*/ 1 w 7"/>
                <a:gd name="T59" fmla="*/ 1 h 5"/>
                <a:gd name="T60" fmla="*/ 1 w 7"/>
                <a:gd name="T61" fmla="*/ 1 h 5"/>
                <a:gd name="T62" fmla="*/ 1 w 7"/>
                <a:gd name="T63" fmla="*/ 1 h 5"/>
                <a:gd name="T64" fmla="*/ 5 w 7"/>
                <a:gd name="T65" fmla="*/ 3 h 5"/>
                <a:gd name="T66" fmla="*/ 5 w 7"/>
                <a:gd name="T67" fmla="*/ 3 h 5"/>
                <a:gd name="T68" fmla="*/ 5 w 7"/>
                <a:gd name="T69" fmla="*/ 3 h 5"/>
                <a:gd name="T70" fmla="*/ 5 w 7"/>
                <a:gd name="T71" fmla="*/ 3 h 5"/>
                <a:gd name="T72" fmla="*/ 5 w 7"/>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
                  <a:moveTo>
                    <a:pt x="7" y="3"/>
                  </a:moveTo>
                  <a:cubicBezTo>
                    <a:pt x="7" y="4"/>
                    <a:pt x="7" y="4"/>
                    <a:pt x="7" y="4"/>
                  </a:cubicBezTo>
                  <a:cubicBezTo>
                    <a:pt x="7" y="5"/>
                    <a:pt x="7" y="5"/>
                    <a:pt x="7" y="5"/>
                  </a:cubicBezTo>
                  <a:cubicBezTo>
                    <a:pt x="7" y="5"/>
                    <a:pt x="6" y="5"/>
                    <a:pt x="6" y="4"/>
                  </a:cubicBezTo>
                  <a:cubicBezTo>
                    <a:pt x="5" y="4"/>
                    <a:pt x="5" y="4"/>
                    <a:pt x="5" y="4"/>
                  </a:cubicBezTo>
                  <a:cubicBezTo>
                    <a:pt x="4" y="4"/>
                    <a:pt x="4" y="4"/>
                    <a:pt x="3" y="4"/>
                  </a:cubicBezTo>
                  <a:cubicBezTo>
                    <a:pt x="3" y="4"/>
                    <a:pt x="3" y="4"/>
                    <a:pt x="3" y="4"/>
                  </a:cubicBezTo>
                  <a:cubicBezTo>
                    <a:pt x="3" y="4"/>
                    <a:pt x="3" y="4"/>
                    <a:pt x="3" y="3"/>
                  </a:cubicBezTo>
                  <a:cubicBezTo>
                    <a:pt x="3" y="3"/>
                    <a:pt x="3" y="3"/>
                    <a:pt x="3" y="3"/>
                  </a:cubicBezTo>
                  <a:cubicBezTo>
                    <a:pt x="2" y="3"/>
                    <a:pt x="2" y="3"/>
                    <a:pt x="2" y="3"/>
                  </a:cubicBezTo>
                  <a:cubicBezTo>
                    <a:pt x="2" y="3"/>
                    <a:pt x="2" y="3"/>
                    <a:pt x="2" y="3"/>
                  </a:cubicBezTo>
                  <a:cubicBezTo>
                    <a:pt x="2" y="3"/>
                    <a:pt x="2" y="3"/>
                    <a:pt x="2" y="3"/>
                  </a:cubicBezTo>
                  <a:cubicBezTo>
                    <a:pt x="1" y="3"/>
                    <a:pt x="1" y="3"/>
                    <a:pt x="1" y="2"/>
                  </a:cubicBezTo>
                  <a:cubicBezTo>
                    <a:pt x="1" y="2"/>
                    <a:pt x="1" y="2"/>
                    <a:pt x="1" y="2"/>
                  </a:cubicBezTo>
                  <a:cubicBezTo>
                    <a:pt x="0" y="2"/>
                    <a:pt x="0" y="2"/>
                    <a:pt x="0" y="2"/>
                  </a:cubicBezTo>
                  <a:cubicBezTo>
                    <a:pt x="0" y="2"/>
                    <a:pt x="0" y="1"/>
                    <a:pt x="0" y="1"/>
                  </a:cubicBezTo>
                  <a:cubicBezTo>
                    <a:pt x="0" y="1"/>
                    <a:pt x="0" y="1"/>
                    <a:pt x="0" y="0"/>
                  </a:cubicBezTo>
                  <a:cubicBezTo>
                    <a:pt x="1" y="0"/>
                    <a:pt x="1" y="0"/>
                    <a:pt x="2" y="0"/>
                  </a:cubicBezTo>
                  <a:cubicBezTo>
                    <a:pt x="2" y="0"/>
                    <a:pt x="2" y="0"/>
                    <a:pt x="2" y="0"/>
                  </a:cubicBezTo>
                  <a:cubicBezTo>
                    <a:pt x="3" y="0"/>
                    <a:pt x="3" y="1"/>
                    <a:pt x="3" y="1"/>
                  </a:cubicBezTo>
                  <a:cubicBezTo>
                    <a:pt x="3" y="1"/>
                    <a:pt x="4" y="1"/>
                    <a:pt x="4" y="1"/>
                  </a:cubicBezTo>
                  <a:cubicBezTo>
                    <a:pt x="4" y="1"/>
                    <a:pt x="5" y="1"/>
                    <a:pt x="5" y="1"/>
                  </a:cubicBezTo>
                  <a:cubicBezTo>
                    <a:pt x="5" y="1"/>
                    <a:pt x="5" y="1"/>
                    <a:pt x="5" y="1"/>
                  </a:cubicBezTo>
                  <a:cubicBezTo>
                    <a:pt x="5" y="2"/>
                    <a:pt x="6" y="2"/>
                    <a:pt x="6" y="2"/>
                  </a:cubicBezTo>
                  <a:cubicBezTo>
                    <a:pt x="6" y="2"/>
                    <a:pt x="6" y="2"/>
                    <a:pt x="6" y="2"/>
                  </a:cubicBezTo>
                  <a:cubicBezTo>
                    <a:pt x="6" y="2"/>
                    <a:pt x="6" y="2"/>
                    <a:pt x="6" y="3"/>
                  </a:cubicBezTo>
                  <a:cubicBezTo>
                    <a:pt x="6" y="3"/>
                    <a:pt x="7" y="3"/>
                    <a:pt x="7" y="3"/>
                  </a:cubicBezTo>
                  <a:close/>
                  <a:moveTo>
                    <a:pt x="1" y="1"/>
                  </a:moveTo>
                  <a:cubicBezTo>
                    <a:pt x="1" y="1"/>
                    <a:pt x="1" y="2"/>
                    <a:pt x="1" y="2"/>
                  </a:cubicBezTo>
                  <a:cubicBezTo>
                    <a:pt x="1" y="2"/>
                    <a:pt x="1" y="2"/>
                    <a:pt x="1" y="1"/>
                  </a:cubicBezTo>
                  <a:cubicBezTo>
                    <a:pt x="1" y="1"/>
                    <a:pt x="1" y="1"/>
                    <a:pt x="1" y="1"/>
                  </a:cubicBezTo>
                  <a:cubicBezTo>
                    <a:pt x="1" y="1"/>
                    <a:pt x="1" y="1"/>
                    <a:pt x="1" y="1"/>
                  </a:cubicBezTo>
                  <a:close/>
                  <a:moveTo>
                    <a:pt x="5" y="3"/>
                  </a:moveTo>
                  <a:cubicBezTo>
                    <a:pt x="5" y="3"/>
                    <a:pt x="5" y="3"/>
                    <a:pt x="5" y="3"/>
                  </a:cubicBezTo>
                  <a:cubicBezTo>
                    <a:pt x="5" y="3"/>
                    <a:pt x="5" y="3"/>
                    <a:pt x="5" y="3"/>
                  </a:cubicBezTo>
                  <a:cubicBezTo>
                    <a:pt x="5" y="3"/>
                    <a:pt x="5" y="3"/>
                    <a:pt x="5" y="3"/>
                  </a:cubicBezTo>
                  <a:cubicBezTo>
                    <a:pt x="5" y="3"/>
                    <a:pt x="5"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 name="Freeform 109"/>
            <p:cNvSpPr>
              <a:spLocks noEditPoints="1"/>
            </p:cNvSpPr>
            <p:nvPr/>
          </p:nvSpPr>
          <p:spPr bwMode="auto">
            <a:xfrm>
              <a:off x="6499" y="1995"/>
              <a:ext cx="67" cy="53"/>
            </a:xfrm>
            <a:custGeom>
              <a:avLst/>
              <a:gdLst>
                <a:gd name="T0" fmla="*/ 3 w 5"/>
                <a:gd name="T1" fmla="*/ 2 h 3"/>
                <a:gd name="T2" fmla="*/ 3 w 5"/>
                <a:gd name="T3" fmla="*/ 2 h 3"/>
                <a:gd name="T4" fmla="*/ 3 w 5"/>
                <a:gd name="T5" fmla="*/ 2 h 3"/>
                <a:gd name="T6" fmla="*/ 3 w 5"/>
                <a:gd name="T7" fmla="*/ 2 h 3"/>
                <a:gd name="T8" fmla="*/ 2 w 5"/>
                <a:gd name="T9" fmla="*/ 2 h 3"/>
                <a:gd name="T10" fmla="*/ 2 w 5"/>
                <a:gd name="T11" fmla="*/ 1 h 3"/>
                <a:gd name="T12" fmla="*/ 2 w 5"/>
                <a:gd name="T13" fmla="*/ 1 h 3"/>
                <a:gd name="T14" fmla="*/ 1 w 5"/>
                <a:gd name="T15" fmla="*/ 2 h 3"/>
                <a:gd name="T16" fmla="*/ 0 w 5"/>
                <a:gd name="T17" fmla="*/ 1 h 3"/>
                <a:gd name="T18" fmla="*/ 1 w 5"/>
                <a:gd name="T19" fmla="*/ 1 h 3"/>
                <a:gd name="T20" fmla="*/ 2 w 5"/>
                <a:gd name="T21" fmla="*/ 1 h 3"/>
                <a:gd name="T22" fmla="*/ 3 w 5"/>
                <a:gd name="T23" fmla="*/ 1 h 3"/>
                <a:gd name="T24" fmla="*/ 4 w 5"/>
                <a:gd name="T25" fmla="*/ 1 h 3"/>
                <a:gd name="T26" fmla="*/ 4 w 5"/>
                <a:gd name="T27" fmla="*/ 1 h 3"/>
                <a:gd name="T28" fmla="*/ 5 w 5"/>
                <a:gd name="T29" fmla="*/ 1 h 3"/>
                <a:gd name="T30" fmla="*/ 5 w 5"/>
                <a:gd name="T31" fmla="*/ 2 h 3"/>
                <a:gd name="T32" fmla="*/ 5 w 5"/>
                <a:gd name="T33" fmla="*/ 3 h 3"/>
                <a:gd name="T34" fmla="*/ 5 w 5"/>
                <a:gd name="T35" fmla="*/ 2 h 3"/>
                <a:gd name="T36" fmla="*/ 4 w 5"/>
                <a:gd name="T37" fmla="*/ 3 h 3"/>
                <a:gd name="T38" fmla="*/ 2 w 5"/>
                <a:gd name="T39" fmla="*/ 2 h 3"/>
                <a:gd name="T40" fmla="*/ 3 w 5"/>
                <a:gd name="T41" fmla="*/ 2 h 3"/>
                <a:gd name="T42" fmla="*/ 4 w 5"/>
                <a:gd name="T43" fmla="*/ 2 h 3"/>
                <a:gd name="T44" fmla="*/ 4 w 5"/>
                <a:gd name="T45" fmla="*/ 2 h 3"/>
                <a:gd name="T46" fmla="*/ 4 w 5"/>
                <a:gd name="T47" fmla="*/ 2 h 3"/>
                <a:gd name="T48" fmla="*/ 4 w 5"/>
                <a:gd name="T49" fmla="*/ 2 h 3"/>
                <a:gd name="T50" fmla="*/ 4 w 5"/>
                <a:gd name="T5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3">
                  <a:moveTo>
                    <a:pt x="3" y="2"/>
                  </a:moveTo>
                  <a:cubicBezTo>
                    <a:pt x="3" y="2"/>
                    <a:pt x="3" y="2"/>
                    <a:pt x="3" y="2"/>
                  </a:cubicBezTo>
                  <a:cubicBezTo>
                    <a:pt x="3" y="2"/>
                    <a:pt x="3" y="2"/>
                    <a:pt x="3" y="2"/>
                  </a:cubicBezTo>
                  <a:cubicBezTo>
                    <a:pt x="3" y="2"/>
                    <a:pt x="3" y="2"/>
                    <a:pt x="3" y="2"/>
                  </a:cubicBezTo>
                  <a:cubicBezTo>
                    <a:pt x="3" y="2"/>
                    <a:pt x="2" y="2"/>
                    <a:pt x="2" y="2"/>
                  </a:cubicBezTo>
                  <a:cubicBezTo>
                    <a:pt x="2" y="2"/>
                    <a:pt x="2" y="1"/>
                    <a:pt x="2" y="1"/>
                  </a:cubicBezTo>
                  <a:cubicBezTo>
                    <a:pt x="2" y="1"/>
                    <a:pt x="2" y="1"/>
                    <a:pt x="2" y="1"/>
                  </a:cubicBezTo>
                  <a:cubicBezTo>
                    <a:pt x="1" y="2"/>
                    <a:pt x="1" y="2"/>
                    <a:pt x="1" y="2"/>
                  </a:cubicBezTo>
                  <a:cubicBezTo>
                    <a:pt x="0" y="2"/>
                    <a:pt x="0" y="2"/>
                    <a:pt x="0" y="1"/>
                  </a:cubicBezTo>
                  <a:cubicBezTo>
                    <a:pt x="0" y="1"/>
                    <a:pt x="1" y="1"/>
                    <a:pt x="1" y="1"/>
                  </a:cubicBezTo>
                  <a:cubicBezTo>
                    <a:pt x="1" y="1"/>
                    <a:pt x="2" y="1"/>
                    <a:pt x="2" y="1"/>
                  </a:cubicBezTo>
                  <a:cubicBezTo>
                    <a:pt x="2" y="0"/>
                    <a:pt x="3" y="0"/>
                    <a:pt x="3" y="1"/>
                  </a:cubicBezTo>
                  <a:cubicBezTo>
                    <a:pt x="3" y="1"/>
                    <a:pt x="3" y="1"/>
                    <a:pt x="4" y="1"/>
                  </a:cubicBezTo>
                  <a:cubicBezTo>
                    <a:pt x="4" y="1"/>
                    <a:pt x="4" y="1"/>
                    <a:pt x="4" y="1"/>
                  </a:cubicBezTo>
                  <a:cubicBezTo>
                    <a:pt x="4" y="1"/>
                    <a:pt x="5" y="1"/>
                    <a:pt x="5" y="1"/>
                  </a:cubicBezTo>
                  <a:cubicBezTo>
                    <a:pt x="5" y="1"/>
                    <a:pt x="5" y="2"/>
                    <a:pt x="5" y="2"/>
                  </a:cubicBezTo>
                  <a:cubicBezTo>
                    <a:pt x="5" y="2"/>
                    <a:pt x="5" y="2"/>
                    <a:pt x="5" y="3"/>
                  </a:cubicBezTo>
                  <a:cubicBezTo>
                    <a:pt x="5" y="2"/>
                    <a:pt x="5" y="2"/>
                    <a:pt x="5" y="2"/>
                  </a:cubicBezTo>
                  <a:cubicBezTo>
                    <a:pt x="5" y="3"/>
                    <a:pt x="4" y="2"/>
                    <a:pt x="4" y="3"/>
                  </a:cubicBezTo>
                  <a:cubicBezTo>
                    <a:pt x="3" y="3"/>
                    <a:pt x="3" y="2"/>
                    <a:pt x="2" y="2"/>
                  </a:cubicBezTo>
                  <a:cubicBezTo>
                    <a:pt x="3" y="2"/>
                    <a:pt x="3" y="2"/>
                    <a:pt x="3" y="2"/>
                  </a:cubicBezTo>
                  <a:close/>
                  <a:moveTo>
                    <a:pt x="4" y="2"/>
                  </a:moveTo>
                  <a:cubicBezTo>
                    <a:pt x="4" y="2"/>
                    <a:pt x="4" y="2"/>
                    <a:pt x="4" y="2"/>
                  </a:cubicBezTo>
                  <a:cubicBezTo>
                    <a:pt x="4" y="2"/>
                    <a:pt x="4" y="2"/>
                    <a:pt x="4" y="2"/>
                  </a:cubicBezTo>
                  <a:cubicBezTo>
                    <a:pt x="4" y="2"/>
                    <a:pt x="4" y="2"/>
                    <a:pt x="4" y="2"/>
                  </a:cubicBezTo>
                  <a:cubicBezTo>
                    <a:pt x="4" y="2"/>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 name="Freeform 110"/>
            <p:cNvSpPr/>
            <p:nvPr/>
          </p:nvSpPr>
          <p:spPr bwMode="auto">
            <a:xfrm>
              <a:off x="6512" y="2066"/>
              <a:ext cx="27" cy="36"/>
            </a:xfrm>
            <a:custGeom>
              <a:avLst/>
              <a:gdLst>
                <a:gd name="T0" fmla="*/ 2 w 2"/>
                <a:gd name="T1" fmla="*/ 2 h 2"/>
                <a:gd name="T2" fmla="*/ 2 w 2"/>
                <a:gd name="T3" fmla="*/ 1 h 2"/>
                <a:gd name="T4" fmla="*/ 2 w 2"/>
                <a:gd name="T5" fmla="*/ 0 h 2"/>
                <a:gd name="T6" fmla="*/ 1 w 2"/>
                <a:gd name="T7" fmla="*/ 0 h 2"/>
                <a:gd name="T8" fmla="*/ 1 w 2"/>
                <a:gd name="T9" fmla="*/ 0 h 2"/>
                <a:gd name="T10" fmla="*/ 1 w 2"/>
                <a:gd name="T11" fmla="*/ 1 h 2"/>
                <a:gd name="T12" fmla="*/ 0 w 2"/>
                <a:gd name="T13" fmla="*/ 2 h 2"/>
                <a:gd name="T14" fmla="*/ 1 w 2"/>
                <a:gd name="T15" fmla="*/ 2 h 2"/>
                <a:gd name="T16" fmla="*/ 2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2"/>
                  </a:moveTo>
                  <a:cubicBezTo>
                    <a:pt x="2" y="2"/>
                    <a:pt x="2" y="2"/>
                    <a:pt x="2" y="1"/>
                  </a:cubicBezTo>
                  <a:cubicBezTo>
                    <a:pt x="2" y="1"/>
                    <a:pt x="2" y="0"/>
                    <a:pt x="2" y="0"/>
                  </a:cubicBezTo>
                  <a:cubicBezTo>
                    <a:pt x="2" y="0"/>
                    <a:pt x="2" y="0"/>
                    <a:pt x="1" y="0"/>
                  </a:cubicBezTo>
                  <a:cubicBezTo>
                    <a:pt x="1" y="0"/>
                    <a:pt x="1" y="0"/>
                    <a:pt x="1" y="0"/>
                  </a:cubicBezTo>
                  <a:cubicBezTo>
                    <a:pt x="1" y="0"/>
                    <a:pt x="1" y="1"/>
                    <a:pt x="1" y="1"/>
                  </a:cubicBezTo>
                  <a:cubicBezTo>
                    <a:pt x="0" y="1"/>
                    <a:pt x="0" y="1"/>
                    <a:pt x="0" y="2"/>
                  </a:cubicBezTo>
                  <a:cubicBezTo>
                    <a:pt x="0" y="2"/>
                    <a:pt x="1" y="2"/>
                    <a:pt x="1" y="2"/>
                  </a:cubicBezTo>
                  <a:cubicBezTo>
                    <a:pt x="1" y="2"/>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 name="Freeform 111"/>
            <p:cNvSpPr/>
            <p:nvPr/>
          </p:nvSpPr>
          <p:spPr bwMode="auto">
            <a:xfrm>
              <a:off x="6296" y="1995"/>
              <a:ext cx="41" cy="53"/>
            </a:xfrm>
            <a:custGeom>
              <a:avLst/>
              <a:gdLst>
                <a:gd name="T0" fmla="*/ 3 w 3"/>
                <a:gd name="T1" fmla="*/ 0 h 3"/>
                <a:gd name="T2" fmla="*/ 2 w 3"/>
                <a:gd name="T3" fmla="*/ 1 h 3"/>
                <a:gd name="T4" fmla="*/ 1 w 3"/>
                <a:gd name="T5" fmla="*/ 1 h 3"/>
                <a:gd name="T6" fmla="*/ 1 w 3"/>
                <a:gd name="T7" fmla="*/ 1 h 3"/>
                <a:gd name="T8" fmla="*/ 0 w 3"/>
                <a:gd name="T9" fmla="*/ 1 h 3"/>
                <a:gd name="T10" fmla="*/ 1 w 3"/>
                <a:gd name="T11" fmla="*/ 0 h 3"/>
                <a:gd name="T12" fmla="*/ 0 w 3"/>
                <a:gd name="T13" fmla="*/ 0 h 3"/>
                <a:gd name="T14" fmla="*/ 0 w 3"/>
                <a:gd name="T15" fmla="*/ 1 h 3"/>
                <a:gd name="T16" fmla="*/ 1 w 3"/>
                <a:gd name="T17" fmla="*/ 3 h 3"/>
                <a:gd name="T18" fmla="*/ 1 w 3"/>
                <a:gd name="T19" fmla="*/ 3 h 3"/>
                <a:gd name="T20" fmla="*/ 1 w 3"/>
                <a:gd name="T21" fmla="*/ 3 h 3"/>
                <a:gd name="T22" fmla="*/ 1 w 3"/>
                <a:gd name="T23" fmla="*/ 2 h 3"/>
                <a:gd name="T24" fmla="*/ 1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3" y="0"/>
                  </a:moveTo>
                  <a:cubicBezTo>
                    <a:pt x="3" y="0"/>
                    <a:pt x="2" y="0"/>
                    <a:pt x="2" y="1"/>
                  </a:cubicBezTo>
                  <a:cubicBezTo>
                    <a:pt x="2" y="1"/>
                    <a:pt x="1" y="1"/>
                    <a:pt x="1" y="1"/>
                  </a:cubicBezTo>
                  <a:cubicBezTo>
                    <a:pt x="1" y="1"/>
                    <a:pt x="1" y="1"/>
                    <a:pt x="1" y="1"/>
                  </a:cubicBezTo>
                  <a:cubicBezTo>
                    <a:pt x="1" y="1"/>
                    <a:pt x="0" y="1"/>
                    <a:pt x="0" y="1"/>
                  </a:cubicBezTo>
                  <a:cubicBezTo>
                    <a:pt x="0" y="1"/>
                    <a:pt x="0" y="1"/>
                    <a:pt x="1" y="0"/>
                  </a:cubicBezTo>
                  <a:cubicBezTo>
                    <a:pt x="0" y="0"/>
                    <a:pt x="0" y="0"/>
                    <a:pt x="0" y="0"/>
                  </a:cubicBezTo>
                  <a:cubicBezTo>
                    <a:pt x="0" y="0"/>
                    <a:pt x="0" y="0"/>
                    <a:pt x="0" y="1"/>
                  </a:cubicBezTo>
                  <a:cubicBezTo>
                    <a:pt x="0" y="1"/>
                    <a:pt x="0" y="2"/>
                    <a:pt x="1" y="3"/>
                  </a:cubicBezTo>
                  <a:cubicBezTo>
                    <a:pt x="1" y="3"/>
                    <a:pt x="1" y="3"/>
                    <a:pt x="1" y="3"/>
                  </a:cubicBezTo>
                  <a:cubicBezTo>
                    <a:pt x="1" y="3"/>
                    <a:pt x="1" y="3"/>
                    <a:pt x="1" y="3"/>
                  </a:cubicBezTo>
                  <a:cubicBezTo>
                    <a:pt x="1" y="2"/>
                    <a:pt x="1" y="2"/>
                    <a:pt x="1" y="2"/>
                  </a:cubicBezTo>
                  <a:cubicBezTo>
                    <a:pt x="1" y="2"/>
                    <a:pt x="1" y="2"/>
                    <a:pt x="1" y="2"/>
                  </a:cubicBezTo>
                  <a:cubicBezTo>
                    <a:pt x="2" y="2"/>
                    <a:pt x="2" y="1"/>
                    <a:pt x="3"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 name="Freeform 112"/>
            <p:cNvSpPr/>
            <p:nvPr/>
          </p:nvSpPr>
          <p:spPr bwMode="auto">
            <a:xfrm>
              <a:off x="4463" y="1995"/>
              <a:ext cx="27" cy="36"/>
            </a:xfrm>
            <a:custGeom>
              <a:avLst/>
              <a:gdLst>
                <a:gd name="T0" fmla="*/ 2 w 2"/>
                <a:gd name="T1" fmla="*/ 2 h 2"/>
                <a:gd name="T2" fmla="*/ 1 w 2"/>
                <a:gd name="T3" fmla="*/ 1 h 2"/>
                <a:gd name="T4" fmla="*/ 2 w 2"/>
                <a:gd name="T5" fmla="*/ 0 h 2"/>
                <a:gd name="T6" fmla="*/ 1 w 2"/>
                <a:gd name="T7" fmla="*/ 0 h 2"/>
                <a:gd name="T8" fmla="*/ 1 w 2"/>
                <a:gd name="T9" fmla="*/ 0 h 2"/>
                <a:gd name="T10" fmla="*/ 0 w 2"/>
                <a:gd name="T11" fmla="*/ 1 h 2"/>
                <a:gd name="T12" fmla="*/ 0 w 2"/>
                <a:gd name="T13" fmla="*/ 2 h 2"/>
                <a:gd name="T14" fmla="*/ 1 w 2"/>
                <a:gd name="T15" fmla="*/ 2 h 2"/>
                <a:gd name="T16" fmla="*/ 1 w 2"/>
                <a:gd name="T17" fmla="*/ 2 h 2"/>
                <a:gd name="T18" fmla="*/ 2 w 2"/>
                <a:gd name="T19" fmla="*/ 2 h 2"/>
                <a:gd name="T20" fmla="*/ 2 w 2"/>
                <a:gd name="T21" fmla="*/ 1 h 2"/>
                <a:gd name="T22" fmla="*/ 2 w 2"/>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2"/>
                  </a:moveTo>
                  <a:cubicBezTo>
                    <a:pt x="1" y="1"/>
                    <a:pt x="1" y="1"/>
                    <a:pt x="1" y="1"/>
                  </a:cubicBezTo>
                  <a:cubicBezTo>
                    <a:pt x="2" y="1"/>
                    <a:pt x="2" y="0"/>
                    <a:pt x="2" y="0"/>
                  </a:cubicBezTo>
                  <a:cubicBezTo>
                    <a:pt x="2" y="0"/>
                    <a:pt x="2" y="0"/>
                    <a:pt x="1" y="0"/>
                  </a:cubicBezTo>
                  <a:cubicBezTo>
                    <a:pt x="1" y="0"/>
                    <a:pt x="1" y="0"/>
                    <a:pt x="1" y="0"/>
                  </a:cubicBezTo>
                  <a:cubicBezTo>
                    <a:pt x="1" y="1"/>
                    <a:pt x="1" y="1"/>
                    <a:pt x="0" y="1"/>
                  </a:cubicBezTo>
                  <a:cubicBezTo>
                    <a:pt x="0" y="1"/>
                    <a:pt x="0" y="2"/>
                    <a:pt x="0" y="2"/>
                  </a:cubicBezTo>
                  <a:cubicBezTo>
                    <a:pt x="0" y="2"/>
                    <a:pt x="1" y="2"/>
                    <a:pt x="1" y="2"/>
                  </a:cubicBezTo>
                  <a:cubicBezTo>
                    <a:pt x="1" y="2"/>
                    <a:pt x="1" y="2"/>
                    <a:pt x="1" y="2"/>
                  </a:cubicBezTo>
                  <a:cubicBezTo>
                    <a:pt x="1" y="2"/>
                    <a:pt x="2" y="2"/>
                    <a:pt x="2" y="2"/>
                  </a:cubicBezTo>
                  <a:cubicBezTo>
                    <a:pt x="2" y="2"/>
                    <a:pt x="2" y="2"/>
                    <a:pt x="2" y="1"/>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 name="Freeform 113"/>
            <p:cNvSpPr/>
            <p:nvPr/>
          </p:nvSpPr>
          <p:spPr bwMode="auto">
            <a:xfrm>
              <a:off x="6458" y="2031"/>
              <a:ext cx="27" cy="35"/>
            </a:xfrm>
            <a:custGeom>
              <a:avLst/>
              <a:gdLst>
                <a:gd name="T0" fmla="*/ 0 w 2"/>
                <a:gd name="T1" fmla="*/ 1 h 2"/>
                <a:gd name="T2" fmla="*/ 1 w 2"/>
                <a:gd name="T3" fmla="*/ 1 h 2"/>
                <a:gd name="T4" fmla="*/ 2 w 2"/>
                <a:gd name="T5" fmla="*/ 1 h 2"/>
                <a:gd name="T6" fmla="*/ 2 w 2"/>
                <a:gd name="T7" fmla="*/ 1 h 2"/>
                <a:gd name="T8" fmla="*/ 2 w 2"/>
                <a:gd name="T9" fmla="*/ 1 h 2"/>
                <a:gd name="T10" fmla="*/ 1 w 2"/>
                <a:gd name="T11" fmla="*/ 1 h 2"/>
                <a:gd name="T12" fmla="*/ 1 w 2"/>
                <a:gd name="T13" fmla="*/ 0 h 2"/>
                <a:gd name="T14" fmla="*/ 1 w 2"/>
                <a:gd name="T15" fmla="*/ 0 h 2"/>
                <a:gd name="T16" fmla="*/ 1 w 2"/>
                <a:gd name="T17" fmla="*/ 0 h 2"/>
                <a:gd name="T18" fmla="*/ 0 w 2"/>
                <a:gd name="T19" fmla="*/ 0 h 2"/>
                <a:gd name="T20" fmla="*/ 0 w 2"/>
                <a:gd name="T21" fmla="*/ 0 h 2"/>
                <a:gd name="T22" fmla="*/ 0 w 2"/>
                <a:gd name="T23" fmla="*/ 0 h 2"/>
                <a:gd name="T24" fmla="*/ 1 w 2"/>
                <a:gd name="T25" fmla="*/ 1 h 2"/>
                <a:gd name="T26" fmla="*/ 0 w 2"/>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0" y="1"/>
                  </a:moveTo>
                  <a:cubicBezTo>
                    <a:pt x="1" y="1"/>
                    <a:pt x="1" y="1"/>
                    <a:pt x="1" y="1"/>
                  </a:cubicBezTo>
                  <a:cubicBezTo>
                    <a:pt x="1" y="1"/>
                    <a:pt x="2" y="1"/>
                    <a:pt x="2" y="1"/>
                  </a:cubicBezTo>
                  <a:cubicBezTo>
                    <a:pt x="2" y="2"/>
                    <a:pt x="2" y="1"/>
                    <a:pt x="2" y="1"/>
                  </a:cubicBezTo>
                  <a:cubicBezTo>
                    <a:pt x="2" y="1"/>
                    <a:pt x="2" y="1"/>
                    <a:pt x="2" y="1"/>
                  </a:cubicBezTo>
                  <a:cubicBezTo>
                    <a:pt x="2" y="1"/>
                    <a:pt x="1" y="1"/>
                    <a:pt x="1" y="1"/>
                  </a:cubicBezTo>
                  <a:cubicBezTo>
                    <a:pt x="1" y="1"/>
                    <a:pt x="1" y="1"/>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1"/>
                    <a:pt x="0" y="1"/>
                    <a:pt x="1"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114"/>
            <p:cNvSpPr/>
            <p:nvPr/>
          </p:nvSpPr>
          <p:spPr bwMode="auto">
            <a:xfrm>
              <a:off x="5852" y="2066"/>
              <a:ext cx="27" cy="36"/>
            </a:xfrm>
            <a:custGeom>
              <a:avLst/>
              <a:gdLst>
                <a:gd name="T0" fmla="*/ 0 w 2"/>
                <a:gd name="T1" fmla="*/ 0 h 2"/>
                <a:gd name="T2" fmla="*/ 1 w 2"/>
                <a:gd name="T3" fmla="*/ 1 h 2"/>
                <a:gd name="T4" fmla="*/ 1 w 2"/>
                <a:gd name="T5" fmla="*/ 1 h 2"/>
                <a:gd name="T6" fmla="*/ 1 w 2"/>
                <a:gd name="T7" fmla="*/ 2 h 2"/>
                <a:gd name="T8" fmla="*/ 2 w 2"/>
                <a:gd name="T9" fmla="*/ 2 h 2"/>
                <a:gd name="T10" fmla="*/ 2 w 2"/>
                <a:gd name="T11" fmla="*/ 2 h 2"/>
                <a:gd name="T12" fmla="*/ 2 w 2"/>
                <a:gd name="T13" fmla="*/ 2 h 2"/>
                <a:gd name="T14" fmla="*/ 1 w 2"/>
                <a:gd name="T15" fmla="*/ 1 h 2"/>
                <a:gd name="T16" fmla="*/ 0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1" y="1"/>
                  </a:cubicBezTo>
                  <a:cubicBezTo>
                    <a:pt x="1" y="1"/>
                    <a:pt x="1" y="1"/>
                    <a:pt x="1" y="1"/>
                  </a:cubicBezTo>
                  <a:cubicBezTo>
                    <a:pt x="1" y="2"/>
                    <a:pt x="1" y="2"/>
                    <a:pt x="1" y="2"/>
                  </a:cubicBezTo>
                  <a:cubicBezTo>
                    <a:pt x="1" y="2"/>
                    <a:pt x="1" y="2"/>
                    <a:pt x="2" y="2"/>
                  </a:cubicBezTo>
                  <a:cubicBezTo>
                    <a:pt x="2" y="2"/>
                    <a:pt x="2" y="2"/>
                    <a:pt x="2" y="2"/>
                  </a:cubicBezTo>
                  <a:cubicBezTo>
                    <a:pt x="2" y="2"/>
                    <a:pt x="2" y="2"/>
                    <a:pt x="2" y="2"/>
                  </a:cubicBezTo>
                  <a:cubicBezTo>
                    <a:pt x="2" y="1"/>
                    <a:pt x="1" y="1"/>
                    <a:pt x="1" y="1"/>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 name="Freeform 115"/>
            <p:cNvSpPr/>
            <p:nvPr/>
          </p:nvSpPr>
          <p:spPr bwMode="auto">
            <a:xfrm>
              <a:off x="4692" y="1995"/>
              <a:ext cx="41" cy="18"/>
            </a:xfrm>
            <a:custGeom>
              <a:avLst/>
              <a:gdLst>
                <a:gd name="T0" fmla="*/ 0 w 3"/>
                <a:gd name="T1" fmla="*/ 1 h 1"/>
                <a:gd name="T2" fmla="*/ 0 w 3"/>
                <a:gd name="T3" fmla="*/ 1 h 1"/>
                <a:gd name="T4" fmla="*/ 1 w 3"/>
                <a:gd name="T5" fmla="*/ 1 h 1"/>
                <a:gd name="T6" fmla="*/ 2 w 3"/>
                <a:gd name="T7" fmla="*/ 1 h 1"/>
                <a:gd name="T8" fmla="*/ 2 w 3"/>
                <a:gd name="T9" fmla="*/ 1 h 1"/>
                <a:gd name="T10" fmla="*/ 2 w 3"/>
                <a:gd name="T11" fmla="*/ 1 h 1"/>
                <a:gd name="T12" fmla="*/ 2 w 3"/>
                <a:gd name="T13" fmla="*/ 0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cubicBezTo>
                    <a:pt x="0" y="1"/>
                    <a:pt x="0" y="1"/>
                    <a:pt x="0" y="1"/>
                  </a:cubicBezTo>
                  <a:cubicBezTo>
                    <a:pt x="1" y="1"/>
                    <a:pt x="1" y="1"/>
                    <a:pt x="1" y="1"/>
                  </a:cubicBezTo>
                  <a:cubicBezTo>
                    <a:pt x="1" y="1"/>
                    <a:pt x="1" y="1"/>
                    <a:pt x="2" y="1"/>
                  </a:cubicBezTo>
                  <a:cubicBezTo>
                    <a:pt x="2" y="1"/>
                    <a:pt x="2" y="1"/>
                    <a:pt x="2" y="1"/>
                  </a:cubicBezTo>
                  <a:cubicBezTo>
                    <a:pt x="2" y="1"/>
                    <a:pt x="2" y="1"/>
                    <a:pt x="2" y="1"/>
                  </a:cubicBezTo>
                  <a:cubicBezTo>
                    <a:pt x="3" y="0"/>
                    <a:pt x="2" y="0"/>
                    <a:pt x="2" y="0"/>
                  </a:cubicBezTo>
                  <a:cubicBezTo>
                    <a:pt x="2" y="0"/>
                    <a:pt x="1" y="0"/>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 name="Freeform 116"/>
            <p:cNvSpPr/>
            <p:nvPr/>
          </p:nvSpPr>
          <p:spPr bwMode="auto">
            <a:xfrm>
              <a:off x="6337" y="2084"/>
              <a:ext cx="27" cy="18"/>
            </a:xfrm>
            <a:custGeom>
              <a:avLst/>
              <a:gdLst>
                <a:gd name="T0" fmla="*/ 2 w 2"/>
                <a:gd name="T1" fmla="*/ 1 h 1"/>
                <a:gd name="T2" fmla="*/ 2 w 2"/>
                <a:gd name="T3" fmla="*/ 0 h 1"/>
                <a:gd name="T4" fmla="*/ 1 w 2"/>
                <a:gd name="T5" fmla="*/ 1 h 1"/>
                <a:gd name="T6" fmla="*/ 0 w 2"/>
                <a:gd name="T7" fmla="*/ 1 h 1"/>
                <a:gd name="T8" fmla="*/ 1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2" y="1"/>
                    <a:pt x="2" y="1"/>
                    <a:pt x="2" y="0"/>
                  </a:cubicBezTo>
                  <a:cubicBezTo>
                    <a:pt x="1" y="0"/>
                    <a:pt x="1" y="0"/>
                    <a:pt x="1" y="1"/>
                  </a:cubicBezTo>
                  <a:cubicBezTo>
                    <a:pt x="0" y="1"/>
                    <a:pt x="0" y="1"/>
                    <a:pt x="0" y="1"/>
                  </a:cubicBezTo>
                  <a:cubicBezTo>
                    <a:pt x="0" y="1"/>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 name="Freeform 117"/>
            <p:cNvSpPr/>
            <p:nvPr/>
          </p:nvSpPr>
          <p:spPr bwMode="auto">
            <a:xfrm>
              <a:off x="6552" y="2084"/>
              <a:ext cx="14" cy="36"/>
            </a:xfrm>
            <a:custGeom>
              <a:avLst/>
              <a:gdLst>
                <a:gd name="T0" fmla="*/ 0 w 1"/>
                <a:gd name="T1" fmla="*/ 0 h 2"/>
                <a:gd name="T2" fmla="*/ 0 w 1"/>
                <a:gd name="T3" fmla="*/ 0 h 2"/>
                <a:gd name="T4" fmla="*/ 0 w 1"/>
                <a:gd name="T5" fmla="*/ 1 h 2"/>
                <a:gd name="T6" fmla="*/ 0 w 1"/>
                <a:gd name="T7" fmla="*/ 2 h 2"/>
                <a:gd name="T8" fmla="*/ 1 w 1"/>
                <a:gd name="T9" fmla="*/ 2 h 2"/>
                <a:gd name="T10" fmla="*/ 0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0" y="1"/>
                    <a:pt x="0" y="1"/>
                  </a:cubicBezTo>
                  <a:cubicBezTo>
                    <a:pt x="0" y="2"/>
                    <a:pt x="0" y="2"/>
                    <a:pt x="0" y="2"/>
                  </a:cubicBezTo>
                  <a:cubicBezTo>
                    <a:pt x="1" y="2"/>
                    <a:pt x="1" y="2"/>
                    <a:pt x="1" y="2"/>
                  </a:cubicBezTo>
                  <a:cubicBezTo>
                    <a:pt x="1" y="1"/>
                    <a:pt x="1"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 name="Freeform 118"/>
            <p:cNvSpPr/>
            <p:nvPr/>
          </p:nvSpPr>
          <p:spPr bwMode="auto">
            <a:xfrm>
              <a:off x="4881" y="1995"/>
              <a:ext cx="14" cy="18"/>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1 h 1"/>
                <a:gd name="T14" fmla="*/ 1 w 1"/>
                <a:gd name="T15" fmla="*/ 1 h 1"/>
                <a:gd name="T16" fmla="*/ 0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0"/>
                  </a:moveTo>
                  <a:cubicBezTo>
                    <a:pt x="0" y="0"/>
                    <a:pt x="0" y="0"/>
                    <a:pt x="0" y="0"/>
                  </a:cubicBezTo>
                  <a:cubicBezTo>
                    <a:pt x="0" y="0"/>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1" name="Freeform 119"/>
            <p:cNvSpPr/>
            <p:nvPr/>
          </p:nvSpPr>
          <p:spPr bwMode="auto">
            <a:xfrm>
              <a:off x="6242" y="2066"/>
              <a:ext cx="14" cy="18"/>
            </a:xfrm>
            <a:custGeom>
              <a:avLst/>
              <a:gdLst>
                <a:gd name="T0" fmla="*/ 1 w 1"/>
                <a:gd name="T1" fmla="*/ 0 h 1"/>
                <a:gd name="T2" fmla="*/ 0 w 1"/>
                <a:gd name="T3" fmla="*/ 1 h 1"/>
                <a:gd name="T4" fmla="*/ 0 w 1"/>
                <a:gd name="T5" fmla="*/ 1 h 1"/>
                <a:gd name="T6" fmla="*/ 1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1"/>
                  </a:cubicBezTo>
                  <a:cubicBezTo>
                    <a:pt x="0" y="1"/>
                    <a:pt x="0" y="1"/>
                    <a:pt x="0" y="1"/>
                  </a:cubicBezTo>
                  <a:cubicBezTo>
                    <a:pt x="1" y="1"/>
                    <a:pt x="1" y="1"/>
                    <a:pt x="1" y="1"/>
                  </a:cubicBezTo>
                  <a:cubicBezTo>
                    <a:pt x="1" y="1"/>
                    <a:pt x="1"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 name="Freeform 120"/>
            <p:cNvSpPr/>
            <p:nvPr/>
          </p:nvSpPr>
          <p:spPr bwMode="auto">
            <a:xfrm>
              <a:off x="4733" y="2084"/>
              <a:ext cx="13" cy="18"/>
            </a:xfrm>
            <a:custGeom>
              <a:avLst/>
              <a:gdLst>
                <a:gd name="T0" fmla="*/ 0 w 1"/>
                <a:gd name="T1" fmla="*/ 1 h 1"/>
                <a:gd name="T2" fmla="*/ 1 w 1"/>
                <a:gd name="T3" fmla="*/ 1 h 1"/>
                <a:gd name="T4" fmla="*/ 1 w 1"/>
                <a:gd name="T5" fmla="*/ 1 h 1"/>
                <a:gd name="T6" fmla="*/ 1 w 1"/>
                <a:gd name="T7" fmla="*/ 0 h 1"/>
                <a:gd name="T8" fmla="*/ 1 w 1"/>
                <a:gd name="T9" fmla="*/ 0 h 1"/>
                <a:gd name="T10" fmla="*/ 0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1" y="1"/>
                    <a:pt x="1" y="1"/>
                  </a:cubicBezTo>
                  <a:cubicBezTo>
                    <a:pt x="1" y="1"/>
                    <a:pt x="1" y="1"/>
                    <a:pt x="1" y="1"/>
                  </a:cubicBezTo>
                  <a:cubicBezTo>
                    <a:pt x="1" y="1"/>
                    <a:pt x="1" y="1"/>
                    <a:pt x="1" y="0"/>
                  </a:cubicBezTo>
                  <a:cubicBezTo>
                    <a:pt x="1" y="0"/>
                    <a:pt x="1" y="0"/>
                    <a:pt x="1" y="0"/>
                  </a:cubicBezTo>
                  <a:cubicBezTo>
                    <a:pt x="1" y="0"/>
                    <a:pt x="1"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3" name="Freeform 121"/>
            <p:cNvSpPr/>
            <p:nvPr/>
          </p:nvSpPr>
          <p:spPr bwMode="auto">
            <a:xfrm>
              <a:off x="6040" y="2084"/>
              <a:ext cx="14" cy="18"/>
            </a:xfrm>
            <a:custGeom>
              <a:avLst/>
              <a:gdLst>
                <a:gd name="T0" fmla="*/ 1 w 1"/>
                <a:gd name="T1" fmla="*/ 0 h 1"/>
                <a:gd name="T2" fmla="*/ 0 w 1"/>
                <a:gd name="T3" fmla="*/ 0 h 1"/>
                <a:gd name="T4" fmla="*/ 0 w 1"/>
                <a:gd name="T5" fmla="*/ 0 h 1"/>
                <a:gd name="T6" fmla="*/ 0 w 1"/>
                <a:gd name="T7" fmla="*/ 1 h 1"/>
                <a:gd name="T8" fmla="*/ 0 w 1"/>
                <a:gd name="T9" fmla="*/ 1 h 1"/>
                <a:gd name="T10" fmla="*/ 0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 name="Freeform 122"/>
            <p:cNvSpPr/>
            <p:nvPr/>
          </p:nvSpPr>
          <p:spPr bwMode="auto">
            <a:xfrm>
              <a:off x="5083" y="1995"/>
              <a:ext cx="14" cy="18"/>
            </a:xfrm>
            <a:custGeom>
              <a:avLst/>
              <a:gdLst>
                <a:gd name="T0" fmla="*/ 0 w 1"/>
                <a:gd name="T1" fmla="*/ 0 h 1"/>
                <a:gd name="T2" fmla="*/ 0 w 1"/>
                <a:gd name="T3" fmla="*/ 1 h 1"/>
                <a:gd name="T4" fmla="*/ 0 w 1"/>
                <a:gd name="T5" fmla="*/ 1 h 1"/>
                <a:gd name="T6" fmla="*/ 0 w 1"/>
                <a:gd name="T7" fmla="*/ 1 h 1"/>
                <a:gd name="T8" fmla="*/ 1 w 1"/>
                <a:gd name="T9" fmla="*/ 1 h 1"/>
                <a:gd name="T10" fmla="*/ 1 w 1"/>
                <a:gd name="T11" fmla="*/ 1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1"/>
                  </a:cubicBezTo>
                  <a:cubicBezTo>
                    <a:pt x="0" y="1"/>
                    <a:pt x="0" y="1"/>
                    <a:pt x="0" y="1"/>
                  </a:cubicBezTo>
                  <a:cubicBezTo>
                    <a:pt x="0" y="1"/>
                    <a:pt x="0" y="1"/>
                    <a:pt x="0" y="1"/>
                  </a:cubicBezTo>
                  <a:cubicBezTo>
                    <a:pt x="0" y="1"/>
                    <a:pt x="0" y="1"/>
                    <a:pt x="1" y="1"/>
                  </a:cubicBezTo>
                  <a:cubicBezTo>
                    <a:pt x="1" y="1"/>
                    <a:pt x="1" y="1"/>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 name="Freeform 123"/>
            <p:cNvSpPr/>
            <p:nvPr/>
          </p:nvSpPr>
          <p:spPr bwMode="auto">
            <a:xfrm>
              <a:off x="6458" y="2084"/>
              <a:ext cx="14" cy="18"/>
            </a:xfrm>
            <a:custGeom>
              <a:avLst/>
              <a:gdLst>
                <a:gd name="T0" fmla="*/ 0 w 1"/>
                <a:gd name="T1" fmla="*/ 1 h 1"/>
                <a:gd name="T2" fmla="*/ 1 w 1"/>
                <a:gd name="T3" fmla="*/ 1 h 1"/>
                <a:gd name="T4" fmla="*/ 1 w 1"/>
                <a:gd name="T5" fmla="*/ 1 h 1"/>
                <a:gd name="T6" fmla="*/ 1 w 1"/>
                <a:gd name="T7" fmla="*/ 1 h 1"/>
                <a:gd name="T8" fmla="*/ 0 w 1"/>
                <a:gd name="T9" fmla="*/ 0 h 1"/>
                <a:gd name="T10" fmla="*/ 0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1" y="1"/>
                    <a:pt x="1" y="1"/>
                    <a:pt x="1" y="1"/>
                  </a:cubicBezTo>
                  <a:cubicBezTo>
                    <a:pt x="1" y="1"/>
                    <a:pt x="1" y="1"/>
                    <a:pt x="1" y="1"/>
                  </a:cubicBezTo>
                  <a:cubicBezTo>
                    <a:pt x="1" y="1"/>
                    <a:pt x="1" y="1"/>
                    <a:pt x="1" y="1"/>
                  </a:cubicBezTo>
                  <a:cubicBezTo>
                    <a:pt x="1" y="0"/>
                    <a:pt x="0" y="0"/>
                    <a:pt x="0" y="0"/>
                  </a:cubicBezTo>
                  <a:cubicBezTo>
                    <a:pt x="0" y="1"/>
                    <a:pt x="0" y="1"/>
                    <a:pt x="0" y="1"/>
                  </a:cubicBezTo>
                  <a:cubicBezTo>
                    <a:pt x="0" y="0"/>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 name="Freeform 124"/>
            <p:cNvSpPr/>
            <p:nvPr/>
          </p:nvSpPr>
          <p:spPr bwMode="auto">
            <a:xfrm>
              <a:off x="6108" y="2084"/>
              <a:ext cx="13" cy="18"/>
            </a:xfrm>
            <a:custGeom>
              <a:avLst/>
              <a:gdLst>
                <a:gd name="T0" fmla="*/ 0 w 1"/>
                <a:gd name="T1" fmla="*/ 1 h 1"/>
                <a:gd name="T2" fmla="*/ 0 w 1"/>
                <a:gd name="T3" fmla="*/ 1 h 1"/>
                <a:gd name="T4" fmla="*/ 0 w 1"/>
                <a:gd name="T5" fmla="*/ 0 h 1"/>
                <a:gd name="T6" fmla="*/ 0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0"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 name="Freeform 125"/>
            <p:cNvSpPr/>
            <p:nvPr/>
          </p:nvSpPr>
          <p:spPr bwMode="auto">
            <a:xfrm>
              <a:off x="4059" y="2102"/>
              <a:ext cx="13" cy="18"/>
            </a:xfrm>
            <a:custGeom>
              <a:avLst/>
              <a:gdLst>
                <a:gd name="T0" fmla="*/ 0 w 1"/>
                <a:gd name="T1" fmla="*/ 0 h 1"/>
                <a:gd name="T2" fmla="*/ 0 w 1"/>
                <a:gd name="T3" fmla="*/ 0 h 1"/>
                <a:gd name="T4" fmla="*/ 1 w 1"/>
                <a:gd name="T5" fmla="*/ 1 h 1"/>
                <a:gd name="T6" fmla="*/ 1 w 1"/>
                <a:gd name="T7" fmla="*/ 1 h 1"/>
                <a:gd name="T8" fmla="*/ 1 w 1"/>
                <a:gd name="T9" fmla="*/ 1 h 1"/>
                <a:gd name="T10" fmla="*/ 1 w 1"/>
                <a:gd name="T11" fmla="*/ 0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1" y="1"/>
                    <a:pt x="1" y="1"/>
                  </a:cubicBezTo>
                  <a:cubicBezTo>
                    <a:pt x="1" y="1"/>
                    <a:pt x="1" y="1"/>
                    <a:pt x="1" y="1"/>
                  </a:cubicBezTo>
                  <a:cubicBezTo>
                    <a:pt x="1" y="1"/>
                    <a:pt x="1" y="1"/>
                    <a:pt x="1" y="1"/>
                  </a:cubicBezTo>
                  <a:cubicBezTo>
                    <a:pt x="1"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 name="Freeform 126"/>
            <p:cNvSpPr/>
            <p:nvPr/>
          </p:nvSpPr>
          <p:spPr bwMode="auto">
            <a:xfrm>
              <a:off x="5312" y="1995"/>
              <a:ext cx="14" cy="18"/>
            </a:xfrm>
            <a:custGeom>
              <a:avLst/>
              <a:gdLst>
                <a:gd name="T0" fmla="*/ 0 w 1"/>
                <a:gd name="T1" fmla="*/ 0 h 1"/>
                <a:gd name="T2" fmla="*/ 1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1"/>
                    <a:pt x="1"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9" name="Freeform 127"/>
            <p:cNvSpPr/>
            <p:nvPr/>
          </p:nvSpPr>
          <p:spPr bwMode="auto">
            <a:xfrm>
              <a:off x="5259" y="2013"/>
              <a:ext cx="13" cy="0"/>
            </a:xfrm>
            <a:custGeom>
              <a:avLst/>
              <a:gdLst>
                <a:gd name="T0" fmla="*/ 0 w 1"/>
                <a:gd name="T1" fmla="*/ 1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0" name="Freeform 128"/>
            <p:cNvSpPr/>
            <p:nvPr/>
          </p:nvSpPr>
          <p:spPr bwMode="auto">
            <a:xfrm>
              <a:off x="5649" y="2102"/>
              <a:ext cx="0" cy="18"/>
            </a:xfrm>
            <a:custGeom>
              <a:avLst/>
              <a:gdLst>
                <a:gd name="T0" fmla="*/ 0 h 1"/>
                <a:gd name="T1" fmla="*/ 0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1" name="Freeform 129"/>
            <p:cNvSpPr/>
            <p:nvPr/>
          </p:nvSpPr>
          <p:spPr bwMode="auto">
            <a:xfrm>
              <a:off x="5784" y="2066"/>
              <a:ext cx="14" cy="18"/>
            </a:xfrm>
            <a:custGeom>
              <a:avLst/>
              <a:gdLst>
                <a:gd name="T0" fmla="*/ 0 w 1"/>
                <a:gd name="T1" fmla="*/ 0 h 1"/>
                <a:gd name="T2" fmla="*/ 1 w 1"/>
                <a:gd name="T3" fmla="*/ 1 h 1"/>
                <a:gd name="T4" fmla="*/ 1 w 1"/>
                <a:gd name="T5" fmla="*/ 1 h 1"/>
                <a:gd name="T6" fmla="*/ 1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2" name="Freeform 130"/>
            <p:cNvSpPr/>
            <p:nvPr/>
          </p:nvSpPr>
          <p:spPr bwMode="auto">
            <a:xfrm>
              <a:off x="5515" y="2031"/>
              <a:ext cx="13" cy="0"/>
            </a:xfrm>
            <a:custGeom>
              <a:avLst/>
              <a:gdLst>
                <a:gd name="T0" fmla="*/ 1 w 1"/>
                <a:gd name="T1" fmla="*/ 0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0" y="0"/>
                  </a:cubicBezTo>
                  <a:cubicBezTo>
                    <a:pt x="0" y="0"/>
                    <a:pt x="0" y="0"/>
                    <a:pt x="0" y="0"/>
                  </a:cubicBezTo>
                  <a:cubicBezTo>
                    <a:pt x="0" y="0"/>
                    <a:pt x="0"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3" name="Oval 131"/>
            <p:cNvSpPr>
              <a:spLocks noChangeArrowheads="1"/>
            </p:cNvSpPr>
            <p:nvPr/>
          </p:nvSpPr>
          <p:spPr bwMode="auto">
            <a:xfrm>
              <a:off x="5542" y="2048"/>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4" name="Oval 132"/>
            <p:cNvSpPr>
              <a:spLocks noChangeArrowheads="1"/>
            </p:cNvSpPr>
            <p:nvPr/>
          </p:nvSpPr>
          <p:spPr bwMode="auto">
            <a:xfrm>
              <a:off x="3183" y="2084"/>
              <a:ext cx="1" cy="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5" name="Freeform 133"/>
            <p:cNvSpPr/>
            <p:nvPr/>
          </p:nvSpPr>
          <p:spPr bwMode="auto">
            <a:xfrm>
              <a:off x="5717" y="1995"/>
              <a:ext cx="13"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6" name="Freeform 134"/>
            <p:cNvSpPr/>
            <p:nvPr/>
          </p:nvSpPr>
          <p:spPr bwMode="auto">
            <a:xfrm>
              <a:off x="4207" y="2084"/>
              <a:ext cx="0" cy="18"/>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7" name="Freeform 135"/>
            <p:cNvSpPr/>
            <p:nvPr/>
          </p:nvSpPr>
          <p:spPr bwMode="auto">
            <a:xfrm>
              <a:off x="6458" y="2066"/>
              <a:ext cx="14" cy="0"/>
            </a:xfrm>
            <a:custGeom>
              <a:avLst/>
              <a:gdLst>
                <a:gd name="T0" fmla="*/ 0 w 1"/>
                <a:gd name="T1" fmla="*/ 1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1" y="0"/>
                    <a:pt x="1" y="0"/>
                  </a:cubicBezTo>
                  <a:cubicBezTo>
                    <a:pt x="1" y="0"/>
                    <a:pt x="1"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8" name="Freeform 136"/>
            <p:cNvSpPr/>
            <p:nvPr/>
          </p:nvSpPr>
          <p:spPr bwMode="auto">
            <a:xfrm>
              <a:off x="6485" y="2102"/>
              <a:ext cx="14" cy="0"/>
            </a:xfrm>
            <a:custGeom>
              <a:avLst/>
              <a:gdLst>
                <a:gd name="T0" fmla="*/ 0 w 1"/>
                <a:gd name="T1" fmla="*/ 1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1" y="0"/>
                    <a:pt x="1" y="0"/>
                  </a:cubicBezTo>
                  <a:cubicBezTo>
                    <a:pt x="1" y="0"/>
                    <a:pt x="1" y="0"/>
                    <a:pt x="1" y="0"/>
                  </a:cubicBezTo>
                  <a:cubicBezTo>
                    <a:pt x="1"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9" name="Oval 137"/>
            <p:cNvSpPr>
              <a:spLocks noChangeArrowheads="1"/>
            </p:cNvSpPr>
            <p:nvPr/>
          </p:nvSpPr>
          <p:spPr bwMode="auto">
            <a:xfrm>
              <a:off x="4881" y="2013"/>
              <a:ext cx="1" cy="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 name="Oval 138"/>
            <p:cNvSpPr>
              <a:spLocks noChangeArrowheads="1"/>
            </p:cNvSpPr>
            <p:nvPr/>
          </p:nvSpPr>
          <p:spPr bwMode="auto">
            <a:xfrm>
              <a:off x="4558" y="1995"/>
              <a:ext cx="1" cy="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 name="Freeform 139"/>
            <p:cNvSpPr/>
            <p:nvPr/>
          </p:nvSpPr>
          <p:spPr bwMode="auto">
            <a:xfrm>
              <a:off x="4382" y="20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 name="Freeform 140"/>
            <p:cNvSpPr/>
            <p:nvPr/>
          </p:nvSpPr>
          <p:spPr bwMode="auto">
            <a:xfrm>
              <a:off x="3331" y="2031"/>
              <a:ext cx="14" cy="17"/>
            </a:xfrm>
            <a:custGeom>
              <a:avLst/>
              <a:gdLst>
                <a:gd name="T0" fmla="*/ 0 w 1"/>
                <a:gd name="T1" fmla="*/ 0 h 1"/>
                <a:gd name="T2" fmla="*/ 1 w 1"/>
                <a:gd name="T3" fmla="*/ 1 h 1"/>
                <a:gd name="T4" fmla="*/ 1 w 1"/>
                <a:gd name="T5" fmla="*/ 1 h 1"/>
                <a:gd name="T6" fmla="*/ 1 w 1"/>
                <a:gd name="T7" fmla="*/ 1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 name="Freeform 141"/>
            <p:cNvSpPr/>
            <p:nvPr/>
          </p:nvSpPr>
          <p:spPr bwMode="auto">
            <a:xfrm>
              <a:off x="3129" y="2102"/>
              <a:ext cx="0" cy="18"/>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 name="Freeform 142"/>
            <p:cNvSpPr/>
            <p:nvPr/>
          </p:nvSpPr>
          <p:spPr bwMode="auto">
            <a:xfrm>
              <a:off x="6593" y="2031"/>
              <a:ext cx="0" cy="17"/>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5" name="Rectangle 143"/>
            <p:cNvSpPr>
              <a:spLocks noChangeArrowheads="1"/>
            </p:cNvSpPr>
            <p:nvPr/>
          </p:nvSpPr>
          <p:spPr bwMode="auto">
            <a:xfrm>
              <a:off x="6485" y="2013"/>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6" name="Oval 144"/>
            <p:cNvSpPr>
              <a:spLocks noChangeArrowheads="1"/>
            </p:cNvSpPr>
            <p:nvPr/>
          </p:nvSpPr>
          <p:spPr bwMode="auto">
            <a:xfrm>
              <a:off x="6472" y="201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7" name="Oval 145"/>
            <p:cNvSpPr>
              <a:spLocks noChangeArrowheads="1"/>
            </p:cNvSpPr>
            <p:nvPr/>
          </p:nvSpPr>
          <p:spPr bwMode="auto">
            <a:xfrm>
              <a:off x="6431" y="201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8" name="Freeform 146"/>
            <p:cNvSpPr/>
            <p:nvPr/>
          </p:nvSpPr>
          <p:spPr bwMode="auto">
            <a:xfrm>
              <a:off x="6189" y="2120"/>
              <a:ext cx="13"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9" name="Freeform 147"/>
            <p:cNvSpPr/>
            <p:nvPr/>
          </p:nvSpPr>
          <p:spPr bwMode="auto">
            <a:xfrm>
              <a:off x="6040" y="21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0" name="Oval 148"/>
            <p:cNvSpPr>
              <a:spLocks noChangeArrowheads="1"/>
            </p:cNvSpPr>
            <p:nvPr/>
          </p:nvSpPr>
          <p:spPr bwMode="auto">
            <a:xfrm>
              <a:off x="5784" y="2102"/>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1" name="Oval 149"/>
            <p:cNvSpPr>
              <a:spLocks noChangeArrowheads="1"/>
            </p:cNvSpPr>
            <p:nvPr/>
          </p:nvSpPr>
          <p:spPr bwMode="auto">
            <a:xfrm>
              <a:off x="5703" y="1995"/>
              <a:ext cx="1" cy="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2" name="Freeform 150"/>
            <p:cNvSpPr/>
            <p:nvPr/>
          </p:nvSpPr>
          <p:spPr bwMode="auto">
            <a:xfrm>
              <a:off x="5151" y="1995"/>
              <a:ext cx="13" cy="18"/>
            </a:xfrm>
            <a:custGeom>
              <a:avLst/>
              <a:gdLst>
                <a:gd name="T0" fmla="*/ 0 w 1"/>
                <a:gd name="T1" fmla="*/ 1 h 1"/>
                <a:gd name="T2" fmla="*/ 0 w 1"/>
                <a:gd name="T3" fmla="*/ 1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0" y="1"/>
                  </a:cubicBez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3" name="Rectangle 151"/>
            <p:cNvSpPr>
              <a:spLocks noChangeArrowheads="1"/>
            </p:cNvSpPr>
            <p:nvPr/>
          </p:nvSpPr>
          <p:spPr bwMode="auto">
            <a:xfrm>
              <a:off x="5137" y="199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4" name="Freeform 152"/>
            <p:cNvSpPr/>
            <p:nvPr/>
          </p:nvSpPr>
          <p:spPr bwMode="auto">
            <a:xfrm>
              <a:off x="5151" y="2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5" name="Freeform 153"/>
            <p:cNvSpPr/>
            <p:nvPr/>
          </p:nvSpPr>
          <p:spPr bwMode="auto">
            <a:xfrm>
              <a:off x="3668" y="2048"/>
              <a:ext cx="14"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6" name="Oval 154"/>
            <p:cNvSpPr>
              <a:spLocks noChangeArrowheads="1"/>
            </p:cNvSpPr>
            <p:nvPr/>
          </p:nvSpPr>
          <p:spPr bwMode="auto">
            <a:xfrm>
              <a:off x="3641" y="201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7" name="Freeform 155"/>
            <p:cNvSpPr/>
            <p:nvPr/>
          </p:nvSpPr>
          <p:spPr bwMode="auto">
            <a:xfrm>
              <a:off x="5312" y="1995"/>
              <a:ext cx="14"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8" name="Oval 156"/>
            <p:cNvSpPr>
              <a:spLocks noChangeArrowheads="1"/>
            </p:cNvSpPr>
            <p:nvPr/>
          </p:nvSpPr>
          <p:spPr bwMode="auto">
            <a:xfrm>
              <a:off x="4167" y="201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9" name="Freeform 157"/>
            <p:cNvSpPr/>
            <p:nvPr/>
          </p:nvSpPr>
          <p:spPr bwMode="auto">
            <a:xfrm>
              <a:off x="5447" y="19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0" name="Freeform 158"/>
            <p:cNvSpPr/>
            <p:nvPr/>
          </p:nvSpPr>
          <p:spPr bwMode="auto">
            <a:xfrm>
              <a:off x="5447"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1" name="Freeform 159"/>
            <p:cNvSpPr/>
            <p:nvPr/>
          </p:nvSpPr>
          <p:spPr bwMode="auto">
            <a:xfrm>
              <a:off x="3223" y="2013"/>
              <a:ext cx="0" cy="18"/>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2" name="Rectangle 160"/>
            <p:cNvSpPr>
              <a:spLocks noChangeArrowheads="1"/>
            </p:cNvSpPr>
            <p:nvPr/>
          </p:nvSpPr>
          <p:spPr bwMode="auto">
            <a:xfrm>
              <a:off x="5744" y="212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3" name="Rectangle 161"/>
            <p:cNvSpPr>
              <a:spLocks noChangeArrowheads="1"/>
            </p:cNvSpPr>
            <p:nvPr/>
          </p:nvSpPr>
          <p:spPr bwMode="auto">
            <a:xfrm>
              <a:off x="5771" y="212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4" name="Freeform 162"/>
            <p:cNvSpPr/>
            <p:nvPr/>
          </p:nvSpPr>
          <p:spPr bwMode="auto">
            <a:xfrm>
              <a:off x="5879" y="206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5" name="Freeform 163"/>
            <p:cNvSpPr/>
            <p:nvPr/>
          </p:nvSpPr>
          <p:spPr bwMode="auto">
            <a:xfrm>
              <a:off x="6000" y="2102"/>
              <a:ext cx="0" cy="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6" name="Rectangle 164"/>
            <p:cNvSpPr>
              <a:spLocks noChangeArrowheads="1"/>
            </p:cNvSpPr>
            <p:nvPr/>
          </p:nvSpPr>
          <p:spPr bwMode="auto">
            <a:xfrm>
              <a:off x="6148" y="2048"/>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7" name="Freeform 165"/>
            <p:cNvSpPr/>
            <p:nvPr/>
          </p:nvSpPr>
          <p:spPr bwMode="auto">
            <a:xfrm>
              <a:off x="6337"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8" name="Freeform 166"/>
            <p:cNvSpPr/>
            <p:nvPr/>
          </p:nvSpPr>
          <p:spPr bwMode="auto">
            <a:xfrm>
              <a:off x="6391" y="2066"/>
              <a:ext cx="0" cy="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9" name="Freeform 167"/>
            <p:cNvSpPr/>
            <p:nvPr/>
          </p:nvSpPr>
          <p:spPr bwMode="auto">
            <a:xfrm>
              <a:off x="6458" y="2048"/>
              <a:ext cx="14"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0" name="Freeform 168"/>
            <p:cNvSpPr/>
            <p:nvPr/>
          </p:nvSpPr>
          <p:spPr bwMode="auto">
            <a:xfrm>
              <a:off x="6458" y="21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1" name="Rectangle 169"/>
            <p:cNvSpPr>
              <a:spLocks noChangeArrowheads="1"/>
            </p:cNvSpPr>
            <p:nvPr/>
          </p:nvSpPr>
          <p:spPr bwMode="auto">
            <a:xfrm>
              <a:off x="6472" y="212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2" name="Freeform 170"/>
            <p:cNvSpPr/>
            <p:nvPr/>
          </p:nvSpPr>
          <p:spPr bwMode="auto">
            <a:xfrm>
              <a:off x="6566" y="2031"/>
              <a:ext cx="0" cy="1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3" name="Freeform 171"/>
            <p:cNvSpPr/>
            <p:nvPr/>
          </p:nvSpPr>
          <p:spPr bwMode="auto">
            <a:xfrm>
              <a:off x="3965" y="2102"/>
              <a:ext cx="13" cy="18"/>
            </a:xfrm>
            <a:custGeom>
              <a:avLst/>
              <a:gdLst>
                <a:gd name="T0" fmla="*/ 1 w 1"/>
                <a:gd name="T1" fmla="*/ 0 h 1"/>
                <a:gd name="T2" fmla="*/ 0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1"/>
                  </a:cubicBezTo>
                  <a:cubicBezTo>
                    <a:pt x="0" y="1"/>
                    <a:pt x="0" y="1"/>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4" name="Freeform 172"/>
            <p:cNvSpPr/>
            <p:nvPr/>
          </p:nvSpPr>
          <p:spPr bwMode="auto">
            <a:xfrm>
              <a:off x="4800"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5" name="Freeform 173"/>
            <p:cNvSpPr/>
            <p:nvPr/>
          </p:nvSpPr>
          <p:spPr bwMode="auto">
            <a:xfrm>
              <a:off x="2226" y="2048"/>
              <a:ext cx="0" cy="1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6" name="Freeform 174"/>
            <p:cNvSpPr/>
            <p:nvPr/>
          </p:nvSpPr>
          <p:spPr bwMode="auto">
            <a:xfrm>
              <a:off x="4854" y="2031"/>
              <a:ext cx="0" cy="1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7" name="Freeform 175"/>
            <p:cNvSpPr/>
            <p:nvPr/>
          </p:nvSpPr>
          <p:spPr bwMode="auto">
            <a:xfrm>
              <a:off x="5056" y="1995"/>
              <a:ext cx="0" cy="1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88" name="Group 103"/>
          <p:cNvGrpSpPr>
            <a:grpSpLocks noChangeAspect="1"/>
          </p:cNvGrpSpPr>
          <p:nvPr/>
        </p:nvGrpSpPr>
        <p:grpSpPr bwMode="auto">
          <a:xfrm>
            <a:off x="7871683" y="2409148"/>
            <a:ext cx="3359462" cy="59722"/>
            <a:chOff x="1579" y="1995"/>
            <a:chExt cx="8044" cy="143"/>
          </a:xfrm>
          <a:solidFill>
            <a:srgbClr val="005188"/>
          </a:solidFill>
        </p:grpSpPr>
        <p:sp>
          <p:nvSpPr>
            <p:cNvPr id="89" name="Freeform 104"/>
            <p:cNvSpPr>
              <a:spLocks noEditPoints="1"/>
            </p:cNvSpPr>
            <p:nvPr/>
          </p:nvSpPr>
          <p:spPr bwMode="auto">
            <a:xfrm>
              <a:off x="1579" y="1995"/>
              <a:ext cx="2938" cy="143"/>
            </a:xfrm>
            <a:custGeom>
              <a:avLst/>
              <a:gdLst>
                <a:gd name="T0" fmla="*/ 126 w 218"/>
                <a:gd name="T1" fmla="*/ 3 h 8"/>
                <a:gd name="T2" fmla="*/ 132 w 218"/>
                <a:gd name="T3" fmla="*/ 1 h 8"/>
                <a:gd name="T4" fmla="*/ 139 w 218"/>
                <a:gd name="T5" fmla="*/ 2 h 8"/>
                <a:gd name="T6" fmla="*/ 139 w 218"/>
                <a:gd name="T7" fmla="*/ 6 h 8"/>
                <a:gd name="T8" fmla="*/ 149 w 218"/>
                <a:gd name="T9" fmla="*/ 1 h 8"/>
                <a:gd name="T10" fmla="*/ 155 w 218"/>
                <a:gd name="T11" fmla="*/ 4 h 8"/>
                <a:gd name="T12" fmla="*/ 155 w 218"/>
                <a:gd name="T13" fmla="*/ 1 h 8"/>
                <a:gd name="T14" fmla="*/ 161 w 218"/>
                <a:gd name="T15" fmla="*/ 2 h 8"/>
                <a:gd name="T16" fmla="*/ 174 w 218"/>
                <a:gd name="T17" fmla="*/ 1 h 8"/>
                <a:gd name="T18" fmla="*/ 178 w 218"/>
                <a:gd name="T19" fmla="*/ 4 h 8"/>
                <a:gd name="T20" fmla="*/ 187 w 218"/>
                <a:gd name="T21" fmla="*/ 2 h 8"/>
                <a:gd name="T22" fmla="*/ 199 w 218"/>
                <a:gd name="T23" fmla="*/ 1 h 8"/>
                <a:gd name="T24" fmla="*/ 208 w 218"/>
                <a:gd name="T25" fmla="*/ 1 h 8"/>
                <a:gd name="T26" fmla="*/ 209 w 218"/>
                <a:gd name="T27" fmla="*/ 1 h 8"/>
                <a:gd name="T28" fmla="*/ 218 w 218"/>
                <a:gd name="T29" fmla="*/ 4 h 8"/>
                <a:gd name="T30" fmla="*/ 207 w 218"/>
                <a:gd name="T31" fmla="*/ 4 h 8"/>
                <a:gd name="T32" fmla="*/ 200 w 218"/>
                <a:gd name="T33" fmla="*/ 6 h 8"/>
                <a:gd name="T34" fmla="*/ 191 w 218"/>
                <a:gd name="T35" fmla="*/ 5 h 8"/>
                <a:gd name="T36" fmla="*/ 185 w 218"/>
                <a:gd name="T37" fmla="*/ 4 h 8"/>
                <a:gd name="T38" fmla="*/ 182 w 218"/>
                <a:gd name="T39" fmla="*/ 7 h 8"/>
                <a:gd name="T40" fmla="*/ 169 w 218"/>
                <a:gd name="T41" fmla="*/ 6 h 8"/>
                <a:gd name="T42" fmla="*/ 163 w 218"/>
                <a:gd name="T43" fmla="*/ 5 h 8"/>
                <a:gd name="T44" fmla="*/ 146 w 218"/>
                <a:gd name="T45" fmla="*/ 7 h 8"/>
                <a:gd name="T46" fmla="*/ 132 w 218"/>
                <a:gd name="T47" fmla="*/ 6 h 8"/>
                <a:gd name="T48" fmla="*/ 121 w 218"/>
                <a:gd name="T49" fmla="*/ 6 h 8"/>
                <a:gd name="T50" fmla="*/ 114 w 218"/>
                <a:gd name="T51" fmla="*/ 5 h 8"/>
                <a:gd name="T52" fmla="*/ 100 w 218"/>
                <a:gd name="T53" fmla="*/ 7 h 8"/>
                <a:gd name="T54" fmla="*/ 89 w 218"/>
                <a:gd name="T55" fmla="*/ 7 h 8"/>
                <a:gd name="T56" fmla="*/ 63 w 218"/>
                <a:gd name="T57" fmla="*/ 7 h 8"/>
                <a:gd name="T58" fmla="*/ 33 w 218"/>
                <a:gd name="T59" fmla="*/ 7 h 8"/>
                <a:gd name="T60" fmla="*/ 0 w 218"/>
                <a:gd name="T61" fmla="*/ 5 h 8"/>
                <a:gd name="T62" fmla="*/ 24 w 218"/>
                <a:gd name="T63" fmla="*/ 3 h 8"/>
                <a:gd name="T64" fmla="*/ 44 w 218"/>
                <a:gd name="T65" fmla="*/ 2 h 8"/>
                <a:gd name="T66" fmla="*/ 54 w 218"/>
                <a:gd name="T67" fmla="*/ 4 h 8"/>
                <a:gd name="T68" fmla="*/ 64 w 218"/>
                <a:gd name="T69" fmla="*/ 3 h 8"/>
                <a:gd name="T70" fmla="*/ 70 w 218"/>
                <a:gd name="T71" fmla="*/ 3 h 8"/>
                <a:gd name="T72" fmla="*/ 85 w 218"/>
                <a:gd name="T73" fmla="*/ 2 h 8"/>
                <a:gd name="T74" fmla="*/ 94 w 218"/>
                <a:gd name="T75" fmla="*/ 2 h 8"/>
                <a:gd name="T76" fmla="*/ 102 w 218"/>
                <a:gd name="T77" fmla="*/ 3 h 8"/>
                <a:gd name="T78" fmla="*/ 175 w 218"/>
                <a:gd name="T79" fmla="*/ 6 h 8"/>
                <a:gd name="T80" fmla="*/ 187 w 218"/>
                <a:gd name="T81" fmla="*/ 2 h 8"/>
                <a:gd name="T82" fmla="*/ 187 w 218"/>
                <a:gd name="T83" fmla="*/ 4 h 8"/>
                <a:gd name="T84" fmla="*/ 75 w 218"/>
                <a:gd name="T85" fmla="*/ 4 h 8"/>
                <a:gd name="T86" fmla="*/ 172 w 218"/>
                <a:gd name="T87" fmla="*/ 3 h 8"/>
                <a:gd name="T88" fmla="*/ 182 w 218"/>
                <a:gd name="T89" fmla="*/ 4 h 8"/>
                <a:gd name="T90" fmla="*/ 34 w 218"/>
                <a:gd name="T91" fmla="*/ 4 h 8"/>
                <a:gd name="T92" fmla="*/ 207 w 218"/>
                <a:gd name="T93" fmla="*/ 4 h 8"/>
                <a:gd name="T94" fmla="*/ 212 w 218"/>
                <a:gd name="T95" fmla="*/ 3 h 8"/>
                <a:gd name="T96" fmla="*/ 114 w 218"/>
                <a:gd name="T97" fmla="*/ 4 h 8"/>
                <a:gd name="T98" fmla="*/ 159 w 218"/>
                <a:gd name="T99" fmla="*/ 5 h 8"/>
                <a:gd name="T100" fmla="*/ 45 w 218"/>
                <a:gd name="T101" fmla="*/ 5 h 8"/>
                <a:gd name="T102" fmla="*/ 197 w 218"/>
                <a:gd name="T103" fmla="*/ 1 h 8"/>
                <a:gd name="T104" fmla="*/ 125 w 218"/>
                <a:gd name="T105" fmla="*/ 6 h 8"/>
                <a:gd name="T106" fmla="*/ 155 w 218"/>
                <a:gd name="T107" fmla="*/ 3 h 8"/>
                <a:gd name="T108" fmla="*/ 38 w 218"/>
                <a:gd name="T109" fmla="*/ 4 h 8"/>
                <a:gd name="T110" fmla="*/ 205 w 218"/>
                <a:gd name="T111" fmla="*/ 4 h 8"/>
                <a:gd name="T112" fmla="*/ 171 w 218"/>
                <a:gd name="T113" fmla="*/ 3 h 8"/>
                <a:gd name="T114" fmla="*/ 148 w 218"/>
                <a:gd name="T115" fmla="*/ 4 h 8"/>
                <a:gd name="T116" fmla="*/ 125 w 218"/>
                <a:gd name="T117" fmla="*/ 3 h 8"/>
                <a:gd name="T118" fmla="*/ 91 w 218"/>
                <a:gd name="T119" fmla="*/ 5 h 8"/>
                <a:gd name="T120" fmla="*/ 212 w 218"/>
                <a:gd name="T121" fmla="*/ 4 h 8"/>
                <a:gd name="T122" fmla="*/ 93 w 218"/>
                <a:gd name="T123" fmla="*/ 2 h 8"/>
                <a:gd name="T124" fmla="*/ 55 w 218"/>
                <a:gd name="T1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8" h="8">
                  <a:moveTo>
                    <a:pt x="122" y="2"/>
                  </a:moveTo>
                  <a:cubicBezTo>
                    <a:pt x="122" y="2"/>
                    <a:pt x="122" y="2"/>
                    <a:pt x="122" y="2"/>
                  </a:cubicBezTo>
                  <a:cubicBezTo>
                    <a:pt x="122" y="2"/>
                    <a:pt x="122" y="3"/>
                    <a:pt x="122" y="3"/>
                  </a:cubicBezTo>
                  <a:cubicBezTo>
                    <a:pt x="122" y="3"/>
                    <a:pt x="121" y="2"/>
                    <a:pt x="121" y="2"/>
                  </a:cubicBezTo>
                  <a:cubicBezTo>
                    <a:pt x="121" y="2"/>
                    <a:pt x="121" y="2"/>
                    <a:pt x="120" y="3"/>
                  </a:cubicBezTo>
                  <a:cubicBezTo>
                    <a:pt x="120" y="3"/>
                    <a:pt x="120" y="3"/>
                    <a:pt x="120" y="3"/>
                  </a:cubicBezTo>
                  <a:cubicBezTo>
                    <a:pt x="121" y="3"/>
                    <a:pt x="121" y="3"/>
                    <a:pt x="122" y="3"/>
                  </a:cubicBezTo>
                  <a:cubicBezTo>
                    <a:pt x="122" y="4"/>
                    <a:pt x="122" y="3"/>
                    <a:pt x="122" y="3"/>
                  </a:cubicBezTo>
                  <a:cubicBezTo>
                    <a:pt x="122" y="3"/>
                    <a:pt x="122" y="3"/>
                    <a:pt x="122" y="3"/>
                  </a:cubicBezTo>
                  <a:cubicBezTo>
                    <a:pt x="123" y="2"/>
                    <a:pt x="123" y="2"/>
                    <a:pt x="123" y="2"/>
                  </a:cubicBezTo>
                  <a:cubicBezTo>
                    <a:pt x="123" y="2"/>
                    <a:pt x="123" y="2"/>
                    <a:pt x="123" y="2"/>
                  </a:cubicBezTo>
                  <a:cubicBezTo>
                    <a:pt x="123" y="2"/>
                    <a:pt x="123" y="2"/>
                    <a:pt x="124" y="2"/>
                  </a:cubicBezTo>
                  <a:cubicBezTo>
                    <a:pt x="124" y="2"/>
                    <a:pt x="124" y="2"/>
                    <a:pt x="124" y="2"/>
                  </a:cubicBezTo>
                  <a:cubicBezTo>
                    <a:pt x="124" y="2"/>
                    <a:pt x="124" y="3"/>
                    <a:pt x="124" y="2"/>
                  </a:cubicBezTo>
                  <a:cubicBezTo>
                    <a:pt x="125" y="2"/>
                    <a:pt x="125" y="2"/>
                    <a:pt x="126" y="2"/>
                  </a:cubicBezTo>
                  <a:cubicBezTo>
                    <a:pt x="126" y="2"/>
                    <a:pt x="126" y="2"/>
                    <a:pt x="126" y="2"/>
                  </a:cubicBezTo>
                  <a:cubicBezTo>
                    <a:pt x="126" y="2"/>
                    <a:pt x="126" y="3"/>
                    <a:pt x="126" y="3"/>
                  </a:cubicBezTo>
                  <a:cubicBezTo>
                    <a:pt x="126" y="3"/>
                    <a:pt x="126" y="3"/>
                    <a:pt x="126" y="3"/>
                  </a:cubicBezTo>
                  <a:cubicBezTo>
                    <a:pt x="126" y="3"/>
                    <a:pt x="126" y="3"/>
                    <a:pt x="127" y="3"/>
                  </a:cubicBezTo>
                  <a:cubicBezTo>
                    <a:pt x="127" y="3"/>
                    <a:pt x="127" y="2"/>
                    <a:pt x="127" y="2"/>
                  </a:cubicBezTo>
                  <a:cubicBezTo>
                    <a:pt x="128" y="1"/>
                    <a:pt x="128" y="1"/>
                    <a:pt x="129" y="1"/>
                  </a:cubicBezTo>
                  <a:cubicBezTo>
                    <a:pt x="129" y="1"/>
                    <a:pt x="129" y="1"/>
                    <a:pt x="129" y="1"/>
                  </a:cubicBezTo>
                  <a:cubicBezTo>
                    <a:pt x="130" y="1"/>
                    <a:pt x="130" y="1"/>
                    <a:pt x="130" y="1"/>
                  </a:cubicBezTo>
                  <a:cubicBezTo>
                    <a:pt x="130" y="2"/>
                    <a:pt x="130" y="2"/>
                    <a:pt x="130" y="3"/>
                  </a:cubicBezTo>
                  <a:cubicBezTo>
                    <a:pt x="130" y="2"/>
                    <a:pt x="130" y="2"/>
                    <a:pt x="130" y="2"/>
                  </a:cubicBezTo>
                  <a:cubicBezTo>
                    <a:pt x="130" y="2"/>
                    <a:pt x="130" y="2"/>
                    <a:pt x="130" y="2"/>
                  </a:cubicBezTo>
                  <a:cubicBezTo>
                    <a:pt x="130" y="2"/>
                    <a:pt x="129" y="2"/>
                    <a:pt x="129" y="2"/>
                  </a:cubicBezTo>
                  <a:cubicBezTo>
                    <a:pt x="129" y="2"/>
                    <a:pt x="129" y="2"/>
                    <a:pt x="129" y="2"/>
                  </a:cubicBezTo>
                  <a:cubicBezTo>
                    <a:pt x="129" y="2"/>
                    <a:pt x="129" y="3"/>
                    <a:pt x="129" y="3"/>
                  </a:cubicBezTo>
                  <a:cubicBezTo>
                    <a:pt x="129" y="3"/>
                    <a:pt x="129" y="3"/>
                    <a:pt x="129" y="3"/>
                  </a:cubicBezTo>
                  <a:cubicBezTo>
                    <a:pt x="130" y="3"/>
                    <a:pt x="130" y="2"/>
                    <a:pt x="130" y="2"/>
                  </a:cubicBezTo>
                  <a:cubicBezTo>
                    <a:pt x="130" y="2"/>
                    <a:pt x="129" y="3"/>
                    <a:pt x="130" y="3"/>
                  </a:cubicBezTo>
                  <a:cubicBezTo>
                    <a:pt x="130" y="3"/>
                    <a:pt x="131" y="4"/>
                    <a:pt x="131" y="3"/>
                  </a:cubicBezTo>
                  <a:cubicBezTo>
                    <a:pt x="131" y="3"/>
                    <a:pt x="132" y="3"/>
                    <a:pt x="132" y="2"/>
                  </a:cubicBezTo>
                  <a:cubicBezTo>
                    <a:pt x="132" y="2"/>
                    <a:pt x="132" y="2"/>
                    <a:pt x="132" y="1"/>
                  </a:cubicBezTo>
                  <a:cubicBezTo>
                    <a:pt x="132" y="1"/>
                    <a:pt x="132" y="1"/>
                    <a:pt x="132" y="1"/>
                  </a:cubicBezTo>
                  <a:cubicBezTo>
                    <a:pt x="132" y="1"/>
                    <a:pt x="132" y="1"/>
                    <a:pt x="132" y="1"/>
                  </a:cubicBezTo>
                  <a:cubicBezTo>
                    <a:pt x="132" y="2"/>
                    <a:pt x="132" y="2"/>
                    <a:pt x="132" y="3"/>
                  </a:cubicBezTo>
                  <a:cubicBezTo>
                    <a:pt x="132" y="3"/>
                    <a:pt x="132" y="3"/>
                    <a:pt x="132" y="3"/>
                  </a:cubicBezTo>
                  <a:cubicBezTo>
                    <a:pt x="132" y="3"/>
                    <a:pt x="132" y="4"/>
                    <a:pt x="132" y="4"/>
                  </a:cubicBezTo>
                  <a:cubicBezTo>
                    <a:pt x="132" y="4"/>
                    <a:pt x="133" y="4"/>
                    <a:pt x="133" y="4"/>
                  </a:cubicBezTo>
                  <a:cubicBezTo>
                    <a:pt x="133" y="4"/>
                    <a:pt x="134" y="4"/>
                    <a:pt x="134" y="5"/>
                  </a:cubicBezTo>
                  <a:cubicBezTo>
                    <a:pt x="134" y="5"/>
                    <a:pt x="134" y="5"/>
                    <a:pt x="134" y="5"/>
                  </a:cubicBezTo>
                  <a:cubicBezTo>
                    <a:pt x="134" y="4"/>
                    <a:pt x="134" y="5"/>
                    <a:pt x="134" y="5"/>
                  </a:cubicBezTo>
                  <a:cubicBezTo>
                    <a:pt x="134" y="4"/>
                    <a:pt x="134" y="4"/>
                    <a:pt x="134" y="4"/>
                  </a:cubicBezTo>
                  <a:cubicBezTo>
                    <a:pt x="134" y="3"/>
                    <a:pt x="133" y="3"/>
                    <a:pt x="133" y="3"/>
                  </a:cubicBezTo>
                  <a:cubicBezTo>
                    <a:pt x="133" y="3"/>
                    <a:pt x="133" y="3"/>
                    <a:pt x="132" y="3"/>
                  </a:cubicBezTo>
                  <a:cubicBezTo>
                    <a:pt x="133" y="3"/>
                    <a:pt x="133" y="3"/>
                    <a:pt x="133" y="3"/>
                  </a:cubicBezTo>
                  <a:cubicBezTo>
                    <a:pt x="133" y="3"/>
                    <a:pt x="133" y="2"/>
                    <a:pt x="134" y="2"/>
                  </a:cubicBezTo>
                  <a:cubicBezTo>
                    <a:pt x="134" y="2"/>
                    <a:pt x="133" y="1"/>
                    <a:pt x="133" y="1"/>
                  </a:cubicBezTo>
                  <a:cubicBezTo>
                    <a:pt x="134" y="1"/>
                    <a:pt x="134" y="1"/>
                    <a:pt x="134" y="1"/>
                  </a:cubicBezTo>
                  <a:cubicBezTo>
                    <a:pt x="134" y="1"/>
                    <a:pt x="135" y="1"/>
                    <a:pt x="135" y="1"/>
                  </a:cubicBezTo>
                  <a:cubicBezTo>
                    <a:pt x="135" y="1"/>
                    <a:pt x="136" y="1"/>
                    <a:pt x="136" y="1"/>
                  </a:cubicBezTo>
                  <a:cubicBezTo>
                    <a:pt x="137" y="1"/>
                    <a:pt x="138" y="1"/>
                    <a:pt x="139" y="2"/>
                  </a:cubicBezTo>
                  <a:cubicBezTo>
                    <a:pt x="139" y="1"/>
                    <a:pt x="140" y="1"/>
                    <a:pt x="140" y="1"/>
                  </a:cubicBezTo>
                  <a:cubicBezTo>
                    <a:pt x="140" y="1"/>
                    <a:pt x="140" y="1"/>
                    <a:pt x="140" y="1"/>
                  </a:cubicBezTo>
                  <a:cubicBezTo>
                    <a:pt x="141" y="1"/>
                    <a:pt x="142" y="1"/>
                    <a:pt x="143" y="1"/>
                  </a:cubicBezTo>
                  <a:cubicBezTo>
                    <a:pt x="143" y="1"/>
                    <a:pt x="143" y="1"/>
                    <a:pt x="143" y="2"/>
                  </a:cubicBezTo>
                  <a:cubicBezTo>
                    <a:pt x="143" y="2"/>
                    <a:pt x="143" y="2"/>
                    <a:pt x="143" y="2"/>
                  </a:cubicBezTo>
                  <a:cubicBezTo>
                    <a:pt x="142" y="2"/>
                    <a:pt x="142" y="2"/>
                    <a:pt x="142" y="2"/>
                  </a:cubicBezTo>
                  <a:cubicBezTo>
                    <a:pt x="142" y="1"/>
                    <a:pt x="141" y="1"/>
                    <a:pt x="141" y="1"/>
                  </a:cubicBezTo>
                  <a:cubicBezTo>
                    <a:pt x="141" y="1"/>
                    <a:pt x="141" y="1"/>
                    <a:pt x="141" y="1"/>
                  </a:cubicBezTo>
                  <a:cubicBezTo>
                    <a:pt x="141" y="2"/>
                    <a:pt x="141" y="2"/>
                    <a:pt x="141" y="2"/>
                  </a:cubicBezTo>
                  <a:cubicBezTo>
                    <a:pt x="141" y="2"/>
                    <a:pt x="141" y="2"/>
                    <a:pt x="141" y="2"/>
                  </a:cubicBezTo>
                  <a:cubicBezTo>
                    <a:pt x="141" y="2"/>
                    <a:pt x="141" y="2"/>
                    <a:pt x="141" y="2"/>
                  </a:cubicBezTo>
                  <a:cubicBezTo>
                    <a:pt x="141" y="2"/>
                    <a:pt x="141" y="3"/>
                    <a:pt x="141" y="3"/>
                  </a:cubicBezTo>
                  <a:cubicBezTo>
                    <a:pt x="141" y="2"/>
                    <a:pt x="141" y="2"/>
                    <a:pt x="141" y="2"/>
                  </a:cubicBezTo>
                  <a:cubicBezTo>
                    <a:pt x="140" y="2"/>
                    <a:pt x="140" y="2"/>
                    <a:pt x="140" y="2"/>
                  </a:cubicBezTo>
                  <a:cubicBezTo>
                    <a:pt x="140" y="2"/>
                    <a:pt x="140" y="2"/>
                    <a:pt x="140" y="2"/>
                  </a:cubicBezTo>
                  <a:cubicBezTo>
                    <a:pt x="140" y="2"/>
                    <a:pt x="140" y="3"/>
                    <a:pt x="140" y="3"/>
                  </a:cubicBezTo>
                  <a:cubicBezTo>
                    <a:pt x="139" y="3"/>
                    <a:pt x="139" y="4"/>
                    <a:pt x="139" y="5"/>
                  </a:cubicBezTo>
                  <a:cubicBezTo>
                    <a:pt x="139" y="5"/>
                    <a:pt x="139" y="5"/>
                    <a:pt x="139" y="6"/>
                  </a:cubicBezTo>
                  <a:cubicBezTo>
                    <a:pt x="139" y="6"/>
                    <a:pt x="140" y="6"/>
                    <a:pt x="140" y="6"/>
                  </a:cubicBezTo>
                  <a:cubicBezTo>
                    <a:pt x="140" y="6"/>
                    <a:pt x="140" y="6"/>
                    <a:pt x="140" y="6"/>
                  </a:cubicBezTo>
                  <a:cubicBezTo>
                    <a:pt x="140" y="6"/>
                    <a:pt x="140" y="6"/>
                    <a:pt x="140" y="6"/>
                  </a:cubicBezTo>
                  <a:cubicBezTo>
                    <a:pt x="140" y="6"/>
                    <a:pt x="140" y="6"/>
                    <a:pt x="140" y="6"/>
                  </a:cubicBezTo>
                  <a:cubicBezTo>
                    <a:pt x="140" y="5"/>
                    <a:pt x="140" y="5"/>
                    <a:pt x="140" y="4"/>
                  </a:cubicBezTo>
                  <a:cubicBezTo>
                    <a:pt x="140" y="4"/>
                    <a:pt x="141" y="4"/>
                    <a:pt x="141" y="4"/>
                  </a:cubicBezTo>
                  <a:cubicBezTo>
                    <a:pt x="141" y="4"/>
                    <a:pt x="141" y="4"/>
                    <a:pt x="141" y="4"/>
                  </a:cubicBezTo>
                  <a:cubicBezTo>
                    <a:pt x="142" y="4"/>
                    <a:pt x="142" y="4"/>
                    <a:pt x="143" y="4"/>
                  </a:cubicBezTo>
                  <a:cubicBezTo>
                    <a:pt x="143" y="4"/>
                    <a:pt x="143" y="4"/>
                    <a:pt x="143" y="4"/>
                  </a:cubicBezTo>
                  <a:cubicBezTo>
                    <a:pt x="143" y="4"/>
                    <a:pt x="143" y="4"/>
                    <a:pt x="143" y="4"/>
                  </a:cubicBezTo>
                  <a:cubicBezTo>
                    <a:pt x="143" y="4"/>
                    <a:pt x="143" y="4"/>
                    <a:pt x="143" y="3"/>
                  </a:cubicBezTo>
                  <a:cubicBezTo>
                    <a:pt x="143" y="3"/>
                    <a:pt x="143" y="3"/>
                    <a:pt x="143" y="3"/>
                  </a:cubicBezTo>
                  <a:cubicBezTo>
                    <a:pt x="144" y="3"/>
                    <a:pt x="144" y="3"/>
                    <a:pt x="144" y="3"/>
                  </a:cubicBezTo>
                  <a:cubicBezTo>
                    <a:pt x="144" y="2"/>
                    <a:pt x="144" y="2"/>
                    <a:pt x="145" y="2"/>
                  </a:cubicBezTo>
                  <a:cubicBezTo>
                    <a:pt x="145" y="2"/>
                    <a:pt x="145" y="2"/>
                    <a:pt x="145" y="1"/>
                  </a:cubicBezTo>
                  <a:cubicBezTo>
                    <a:pt x="145" y="1"/>
                    <a:pt x="145" y="1"/>
                    <a:pt x="146" y="1"/>
                  </a:cubicBezTo>
                  <a:cubicBezTo>
                    <a:pt x="146" y="1"/>
                    <a:pt x="147" y="1"/>
                    <a:pt x="147" y="1"/>
                  </a:cubicBezTo>
                  <a:cubicBezTo>
                    <a:pt x="148" y="1"/>
                    <a:pt x="148" y="1"/>
                    <a:pt x="149" y="1"/>
                  </a:cubicBezTo>
                  <a:cubicBezTo>
                    <a:pt x="149" y="1"/>
                    <a:pt x="150" y="1"/>
                    <a:pt x="150" y="1"/>
                  </a:cubicBezTo>
                  <a:cubicBezTo>
                    <a:pt x="150" y="1"/>
                    <a:pt x="150" y="1"/>
                    <a:pt x="150" y="1"/>
                  </a:cubicBezTo>
                  <a:cubicBezTo>
                    <a:pt x="150" y="1"/>
                    <a:pt x="150" y="1"/>
                    <a:pt x="150" y="1"/>
                  </a:cubicBezTo>
                  <a:cubicBezTo>
                    <a:pt x="150" y="2"/>
                    <a:pt x="150" y="2"/>
                    <a:pt x="150" y="2"/>
                  </a:cubicBezTo>
                  <a:cubicBezTo>
                    <a:pt x="150" y="2"/>
                    <a:pt x="151" y="2"/>
                    <a:pt x="151" y="2"/>
                  </a:cubicBezTo>
                  <a:cubicBezTo>
                    <a:pt x="151" y="2"/>
                    <a:pt x="152" y="2"/>
                    <a:pt x="152" y="2"/>
                  </a:cubicBezTo>
                  <a:cubicBezTo>
                    <a:pt x="152" y="1"/>
                    <a:pt x="151" y="1"/>
                    <a:pt x="152" y="1"/>
                  </a:cubicBezTo>
                  <a:cubicBezTo>
                    <a:pt x="152" y="1"/>
                    <a:pt x="152" y="1"/>
                    <a:pt x="152" y="1"/>
                  </a:cubicBezTo>
                  <a:cubicBezTo>
                    <a:pt x="152" y="2"/>
                    <a:pt x="152" y="2"/>
                    <a:pt x="153" y="2"/>
                  </a:cubicBezTo>
                  <a:cubicBezTo>
                    <a:pt x="153" y="2"/>
                    <a:pt x="153" y="1"/>
                    <a:pt x="153" y="1"/>
                  </a:cubicBezTo>
                  <a:cubicBezTo>
                    <a:pt x="153" y="1"/>
                    <a:pt x="153" y="1"/>
                    <a:pt x="153" y="1"/>
                  </a:cubicBezTo>
                  <a:cubicBezTo>
                    <a:pt x="153" y="1"/>
                    <a:pt x="153" y="1"/>
                    <a:pt x="153" y="1"/>
                  </a:cubicBezTo>
                  <a:cubicBezTo>
                    <a:pt x="153" y="1"/>
                    <a:pt x="154" y="1"/>
                    <a:pt x="154" y="1"/>
                  </a:cubicBezTo>
                  <a:cubicBezTo>
                    <a:pt x="154" y="1"/>
                    <a:pt x="154" y="2"/>
                    <a:pt x="154" y="2"/>
                  </a:cubicBezTo>
                  <a:cubicBezTo>
                    <a:pt x="154" y="2"/>
                    <a:pt x="154" y="2"/>
                    <a:pt x="155" y="2"/>
                  </a:cubicBezTo>
                  <a:cubicBezTo>
                    <a:pt x="155" y="3"/>
                    <a:pt x="155" y="3"/>
                    <a:pt x="156" y="3"/>
                  </a:cubicBezTo>
                  <a:cubicBezTo>
                    <a:pt x="155" y="3"/>
                    <a:pt x="155" y="3"/>
                    <a:pt x="155" y="3"/>
                  </a:cubicBezTo>
                  <a:cubicBezTo>
                    <a:pt x="155" y="3"/>
                    <a:pt x="155" y="4"/>
                    <a:pt x="155" y="4"/>
                  </a:cubicBezTo>
                  <a:cubicBezTo>
                    <a:pt x="155" y="4"/>
                    <a:pt x="155" y="4"/>
                    <a:pt x="155" y="4"/>
                  </a:cubicBezTo>
                  <a:cubicBezTo>
                    <a:pt x="155" y="4"/>
                    <a:pt x="155" y="4"/>
                    <a:pt x="155" y="5"/>
                  </a:cubicBezTo>
                  <a:cubicBezTo>
                    <a:pt x="155" y="5"/>
                    <a:pt x="155" y="5"/>
                    <a:pt x="155" y="5"/>
                  </a:cubicBezTo>
                  <a:cubicBezTo>
                    <a:pt x="155" y="4"/>
                    <a:pt x="155" y="4"/>
                    <a:pt x="155" y="4"/>
                  </a:cubicBezTo>
                  <a:cubicBezTo>
                    <a:pt x="155" y="4"/>
                    <a:pt x="155" y="4"/>
                    <a:pt x="155" y="4"/>
                  </a:cubicBezTo>
                  <a:cubicBezTo>
                    <a:pt x="156" y="4"/>
                    <a:pt x="156" y="4"/>
                    <a:pt x="156" y="4"/>
                  </a:cubicBezTo>
                  <a:cubicBezTo>
                    <a:pt x="156" y="4"/>
                    <a:pt x="157" y="4"/>
                    <a:pt x="157" y="4"/>
                  </a:cubicBezTo>
                  <a:cubicBezTo>
                    <a:pt x="157" y="4"/>
                    <a:pt x="157" y="4"/>
                    <a:pt x="158" y="4"/>
                  </a:cubicBezTo>
                  <a:cubicBezTo>
                    <a:pt x="158" y="4"/>
                    <a:pt x="158" y="3"/>
                    <a:pt x="158" y="3"/>
                  </a:cubicBezTo>
                  <a:cubicBezTo>
                    <a:pt x="158" y="3"/>
                    <a:pt x="158" y="3"/>
                    <a:pt x="158" y="3"/>
                  </a:cubicBezTo>
                  <a:cubicBezTo>
                    <a:pt x="158" y="3"/>
                    <a:pt x="157" y="3"/>
                    <a:pt x="157" y="3"/>
                  </a:cubicBezTo>
                  <a:cubicBezTo>
                    <a:pt x="157" y="2"/>
                    <a:pt x="157" y="2"/>
                    <a:pt x="156" y="2"/>
                  </a:cubicBezTo>
                  <a:cubicBezTo>
                    <a:pt x="156" y="2"/>
                    <a:pt x="156" y="2"/>
                    <a:pt x="156" y="3"/>
                  </a:cubicBezTo>
                  <a:cubicBezTo>
                    <a:pt x="156" y="3"/>
                    <a:pt x="156" y="3"/>
                    <a:pt x="156" y="3"/>
                  </a:cubicBezTo>
                  <a:cubicBezTo>
                    <a:pt x="156" y="2"/>
                    <a:pt x="156" y="2"/>
                    <a:pt x="155" y="2"/>
                  </a:cubicBezTo>
                  <a:cubicBezTo>
                    <a:pt x="155" y="2"/>
                    <a:pt x="155" y="2"/>
                    <a:pt x="155" y="2"/>
                  </a:cubicBezTo>
                  <a:cubicBezTo>
                    <a:pt x="155" y="2"/>
                    <a:pt x="155" y="2"/>
                    <a:pt x="155" y="1"/>
                  </a:cubicBezTo>
                  <a:cubicBezTo>
                    <a:pt x="155" y="1"/>
                    <a:pt x="155" y="1"/>
                    <a:pt x="155" y="1"/>
                  </a:cubicBezTo>
                  <a:cubicBezTo>
                    <a:pt x="155" y="1"/>
                    <a:pt x="155" y="1"/>
                    <a:pt x="155" y="1"/>
                  </a:cubicBezTo>
                  <a:cubicBezTo>
                    <a:pt x="156" y="1"/>
                    <a:pt x="156" y="1"/>
                    <a:pt x="156" y="2"/>
                  </a:cubicBezTo>
                  <a:cubicBezTo>
                    <a:pt x="156" y="2"/>
                    <a:pt x="156" y="2"/>
                    <a:pt x="156" y="2"/>
                  </a:cubicBezTo>
                  <a:cubicBezTo>
                    <a:pt x="156" y="1"/>
                    <a:pt x="157" y="1"/>
                    <a:pt x="157" y="1"/>
                  </a:cubicBezTo>
                  <a:cubicBezTo>
                    <a:pt x="158" y="1"/>
                    <a:pt x="158" y="1"/>
                    <a:pt x="158" y="1"/>
                  </a:cubicBezTo>
                  <a:cubicBezTo>
                    <a:pt x="158" y="1"/>
                    <a:pt x="159" y="1"/>
                    <a:pt x="159" y="1"/>
                  </a:cubicBezTo>
                  <a:cubicBezTo>
                    <a:pt x="159" y="2"/>
                    <a:pt x="159" y="2"/>
                    <a:pt x="159" y="2"/>
                  </a:cubicBezTo>
                  <a:cubicBezTo>
                    <a:pt x="159" y="3"/>
                    <a:pt x="160" y="3"/>
                    <a:pt x="160" y="3"/>
                  </a:cubicBezTo>
                  <a:cubicBezTo>
                    <a:pt x="160" y="3"/>
                    <a:pt x="160" y="3"/>
                    <a:pt x="160" y="3"/>
                  </a:cubicBezTo>
                  <a:cubicBezTo>
                    <a:pt x="160" y="3"/>
                    <a:pt x="160" y="4"/>
                    <a:pt x="160" y="4"/>
                  </a:cubicBezTo>
                  <a:cubicBezTo>
                    <a:pt x="160" y="4"/>
                    <a:pt x="161" y="4"/>
                    <a:pt x="161" y="3"/>
                  </a:cubicBezTo>
                  <a:cubicBezTo>
                    <a:pt x="161" y="3"/>
                    <a:pt x="161" y="3"/>
                    <a:pt x="161" y="3"/>
                  </a:cubicBezTo>
                  <a:cubicBezTo>
                    <a:pt x="161" y="3"/>
                    <a:pt x="160" y="3"/>
                    <a:pt x="160" y="2"/>
                  </a:cubicBezTo>
                  <a:cubicBezTo>
                    <a:pt x="160" y="2"/>
                    <a:pt x="160" y="2"/>
                    <a:pt x="160" y="2"/>
                  </a:cubicBezTo>
                  <a:cubicBezTo>
                    <a:pt x="160" y="1"/>
                    <a:pt x="160" y="1"/>
                    <a:pt x="160" y="1"/>
                  </a:cubicBezTo>
                  <a:cubicBezTo>
                    <a:pt x="160" y="1"/>
                    <a:pt x="160" y="1"/>
                    <a:pt x="160" y="1"/>
                  </a:cubicBezTo>
                  <a:cubicBezTo>
                    <a:pt x="160" y="1"/>
                    <a:pt x="161" y="1"/>
                    <a:pt x="161" y="1"/>
                  </a:cubicBezTo>
                  <a:cubicBezTo>
                    <a:pt x="161" y="1"/>
                    <a:pt x="161" y="1"/>
                    <a:pt x="161" y="2"/>
                  </a:cubicBezTo>
                  <a:cubicBezTo>
                    <a:pt x="161" y="2"/>
                    <a:pt x="161" y="2"/>
                    <a:pt x="161" y="2"/>
                  </a:cubicBezTo>
                  <a:cubicBezTo>
                    <a:pt x="161" y="2"/>
                    <a:pt x="162" y="2"/>
                    <a:pt x="162" y="2"/>
                  </a:cubicBezTo>
                  <a:cubicBezTo>
                    <a:pt x="162" y="2"/>
                    <a:pt x="162" y="2"/>
                    <a:pt x="162" y="2"/>
                  </a:cubicBezTo>
                  <a:cubicBezTo>
                    <a:pt x="162" y="1"/>
                    <a:pt x="162" y="1"/>
                    <a:pt x="162" y="1"/>
                  </a:cubicBezTo>
                  <a:cubicBezTo>
                    <a:pt x="163" y="1"/>
                    <a:pt x="163" y="1"/>
                    <a:pt x="163" y="1"/>
                  </a:cubicBezTo>
                  <a:cubicBezTo>
                    <a:pt x="164" y="1"/>
                    <a:pt x="164" y="2"/>
                    <a:pt x="164" y="2"/>
                  </a:cubicBezTo>
                  <a:cubicBezTo>
                    <a:pt x="164" y="2"/>
                    <a:pt x="164" y="2"/>
                    <a:pt x="164" y="2"/>
                  </a:cubicBezTo>
                  <a:cubicBezTo>
                    <a:pt x="164" y="2"/>
                    <a:pt x="165" y="2"/>
                    <a:pt x="165" y="1"/>
                  </a:cubicBezTo>
                  <a:cubicBezTo>
                    <a:pt x="165" y="1"/>
                    <a:pt x="165" y="1"/>
                    <a:pt x="166" y="1"/>
                  </a:cubicBezTo>
                  <a:cubicBezTo>
                    <a:pt x="166" y="1"/>
                    <a:pt x="167" y="1"/>
                    <a:pt x="167" y="1"/>
                  </a:cubicBezTo>
                  <a:cubicBezTo>
                    <a:pt x="167" y="1"/>
                    <a:pt x="168" y="1"/>
                    <a:pt x="168" y="1"/>
                  </a:cubicBezTo>
                  <a:cubicBezTo>
                    <a:pt x="168" y="1"/>
                    <a:pt x="169" y="1"/>
                    <a:pt x="169" y="0"/>
                  </a:cubicBezTo>
                  <a:cubicBezTo>
                    <a:pt x="169" y="0"/>
                    <a:pt x="170" y="1"/>
                    <a:pt x="170" y="1"/>
                  </a:cubicBezTo>
                  <a:cubicBezTo>
                    <a:pt x="170" y="1"/>
                    <a:pt x="171" y="1"/>
                    <a:pt x="171" y="0"/>
                  </a:cubicBezTo>
                  <a:cubicBezTo>
                    <a:pt x="171" y="1"/>
                    <a:pt x="171" y="1"/>
                    <a:pt x="172" y="1"/>
                  </a:cubicBezTo>
                  <a:cubicBezTo>
                    <a:pt x="172" y="1"/>
                    <a:pt x="172" y="1"/>
                    <a:pt x="172" y="1"/>
                  </a:cubicBezTo>
                  <a:cubicBezTo>
                    <a:pt x="173" y="1"/>
                    <a:pt x="173" y="1"/>
                    <a:pt x="173" y="0"/>
                  </a:cubicBezTo>
                  <a:cubicBezTo>
                    <a:pt x="173" y="1"/>
                    <a:pt x="173" y="1"/>
                    <a:pt x="174" y="1"/>
                  </a:cubicBezTo>
                  <a:cubicBezTo>
                    <a:pt x="174" y="1"/>
                    <a:pt x="174" y="1"/>
                    <a:pt x="174" y="1"/>
                  </a:cubicBezTo>
                  <a:cubicBezTo>
                    <a:pt x="174" y="1"/>
                    <a:pt x="174" y="2"/>
                    <a:pt x="174" y="2"/>
                  </a:cubicBezTo>
                  <a:cubicBezTo>
                    <a:pt x="174" y="2"/>
                    <a:pt x="175" y="2"/>
                    <a:pt x="175" y="2"/>
                  </a:cubicBezTo>
                  <a:cubicBezTo>
                    <a:pt x="175" y="2"/>
                    <a:pt x="176" y="2"/>
                    <a:pt x="175" y="1"/>
                  </a:cubicBezTo>
                  <a:cubicBezTo>
                    <a:pt x="175" y="1"/>
                    <a:pt x="175" y="1"/>
                    <a:pt x="175" y="1"/>
                  </a:cubicBezTo>
                  <a:cubicBezTo>
                    <a:pt x="177" y="0"/>
                    <a:pt x="178" y="0"/>
                    <a:pt x="179" y="1"/>
                  </a:cubicBezTo>
                  <a:cubicBezTo>
                    <a:pt x="179" y="1"/>
                    <a:pt x="179" y="1"/>
                    <a:pt x="179" y="2"/>
                  </a:cubicBezTo>
                  <a:cubicBezTo>
                    <a:pt x="179" y="2"/>
                    <a:pt x="179" y="2"/>
                    <a:pt x="178" y="2"/>
                  </a:cubicBezTo>
                  <a:cubicBezTo>
                    <a:pt x="178" y="2"/>
                    <a:pt x="177" y="2"/>
                    <a:pt x="177" y="1"/>
                  </a:cubicBezTo>
                  <a:cubicBezTo>
                    <a:pt x="177" y="1"/>
                    <a:pt x="176" y="1"/>
                    <a:pt x="176" y="2"/>
                  </a:cubicBezTo>
                  <a:cubicBezTo>
                    <a:pt x="176" y="2"/>
                    <a:pt x="176" y="2"/>
                    <a:pt x="176" y="2"/>
                  </a:cubicBezTo>
                  <a:cubicBezTo>
                    <a:pt x="176" y="3"/>
                    <a:pt x="176" y="3"/>
                    <a:pt x="176" y="3"/>
                  </a:cubicBezTo>
                  <a:cubicBezTo>
                    <a:pt x="176" y="3"/>
                    <a:pt x="176" y="3"/>
                    <a:pt x="176" y="3"/>
                  </a:cubicBezTo>
                  <a:cubicBezTo>
                    <a:pt x="177" y="3"/>
                    <a:pt x="177" y="3"/>
                    <a:pt x="176" y="4"/>
                  </a:cubicBezTo>
                  <a:cubicBezTo>
                    <a:pt x="176" y="4"/>
                    <a:pt x="176" y="4"/>
                    <a:pt x="176" y="4"/>
                  </a:cubicBezTo>
                  <a:cubicBezTo>
                    <a:pt x="176" y="4"/>
                    <a:pt x="176" y="4"/>
                    <a:pt x="176" y="4"/>
                  </a:cubicBezTo>
                  <a:cubicBezTo>
                    <a:pt x="177" y="4"/>
                    <a:pt x="177" y="4"/>
                    <a:pt x="177" y="4"/>
                  </a:cubicBezTo>
                  <a:cubicBezTo>
                    <a:pt x="177" y="4"/>
                    <a:pt x="177" y="4"/>
                    <a:pt x="178" y="4"/>
                  </a:cubicBezTo>
                  <a:cubicBezTo>
                    <a:pt x="178" y="4"/>
                    <a:pt x="178" y="4"/>
                    <a:pt x="178" y="4"/>
                  </a:cubicBezTo>
                  <a:cubicBezTo>
                    <a:pt x="178" y="4"/>
                    <a:pt x="179" y="4"/>
                    <a:pt x="179" y="4"/>
                  </a:cubicBezTo>
                  <a:cubicBezTo>
                    <a:pt x="179" y="4"/>
                    <a:pt x="179" y="3"/>
                    <a:pt x="179" y="3"/>
                  </a:cubicBezTo>
                  <a:cubicBezTo>
                    <a:pt x="179" y="3"/>
                    <a:pt x="179" y="2"/>
                    <a:pt x="179" y="2"/>
                  </a:cubicBezTo>
                  <a:cubicBezTo>
                    <a:pt x="180" y="2"/>
                    <a:pt x="180" y="2"/>
                    <a:pt x="180" y="2"/>
                  </a:cubicBezTo>
                  <a:cubicBezTo>
                    <a:pt x="181" y="2"/>
                    <a:pt x="181" y="2"/>
                    <a:pt x="181" y="2"/>
                  </a:cubicBezTo>
                  <a:cubicBezTo>
                    <a:pt x="181" y="2"/>
                    <a:pt x="181" y="2"/>
                    <a:pt x="181" y="2"/>
                  </a:cubicBezTo>
                  <a:cubicBezTo>
                    <a:pt x="181" y="2"/>
                    <a:pt x="180" y="1"/>
                    <a:pt x="180" y="1"/>
                  </a:cubicBezTo>
                  <a:cubicBezTo>
                    <a:pt x="180" y="1"/>
                    <a:pt x="180" y="1"/>
                    <a:pt x="179" y="1"/>
                  </a:cubicBezTo>
                  <a:cubicBezTo>
                    <a:pt x="179" y="1"/>
                    <a:pt x="180" y="0"/>
                    <a:pt x="180" y="0"/>
                  </a:cubicBezTo>
                  <a:cubicBezTo>
                    <a:pt x="180" y="0"/>
                    <a:pt x="181" y="1"/>
                    <a:pt x="181" y="1"/>
                  </a:cubicBezTo>
                  <a:cubicBezTo>
                    <a:pt x="181" y="1"/>
                    <a:pt x="182" y="0"/>
                    <a:pt x="182" y="0"/>
                  </a:cubicBezTo>
                  <a:cubicBezTo>
                    <a:pt x="182" y="0"/>
                    <a:pt x="183" y="0"/>
                    <a:pt x="183" y="0"/>
                  </a:cubicBezTo>
                  <a:cubicBezTo>
                    <a:pt x="183" y="1"/>
                    <a:pt x="184" y="1"/>
                    <a:pt x="184" y="0"/>
                  </a:cubicBezTo>
                  <a:cubicBezTo>
                    <a:pt x="185" y="0"/>
                    <a:pt x="185" y="0"/>
                    <a:pt x="186" y="1"/>
                  </a:cubicBezTo>
                  <a:cubicBezTo>
                    <a:pt x="186" y="1"/>
                    <a:pt x="186" y="1"/>
                    <a:pt x="186" y="2"/>
                  </a:cubicBezTo>
                  <a:cubicBezTo>
                    <a:pt x="186" y="2"/>
                    <a:pt x="186" y="2"/>
                    <a:pt x="186" y="2"/>
                  </a:cubicBezTo>
                  <a:cubicBezTo>
                    <a:pt x="187" y="2"/>
                    <a:pt x="187" y="2"/>
                    <a:pt x="187" y="2"/>
                  </a:cubicBezTo>
                  <a:cubicBezTo>
                    <a:pt x="187" y="1"/>
                    <a:pt x="188" y="1"/>
                    <a:pt x="188" y="1"/>
                  </a:cubicBezTo>
                  <a:cubicBezTo>
                    <a:pt x="189" y="1"/>
                    <a:pt x="190" y="1"/>
                    <a:pt x="191" y="1"/>
                  </a:cubicBezTo>
                  <a:cubicBezTo>
                    <a:pt x="191" y="1"/>
                    <a:pt x="191" y="1"/>
                    <a:pt x="192" y="2"/>
                  </a:cubicBezTo>
                  <a:cubicBezTo>
                    <a:pt x="192" y="2"/>
                    <a:pt x="192" y="2"/>
                    <a:pt x="192" y="2"/>
                  </a:cubicBezTo>
                  <a:cubicBezTo>
                    <a:pt x="193" y="2"/>
                    <a:pt x="193" y="2"/>
                    <a:pt x="193" y="2"/>
                  </a:cubicBezTo>
                  <a:cubicBezTo>
                    <a:pt x="193" y="1"/>
                    <a:pt x="192" y="1"/>
                    <a:pt x="192" y="1"/>
                  </a:cubicBezTo>
                  <a:cubicBezTo>
                    <a:pt x="192" y="1"/>
                    <a:pt x="192" y="1"/>
                    <a:pt x="192" y="0"/>
                  </a:cubicBezTo>
                  <a:cubicBezTo>
                    <a:pt x="192" y="0"/>
                    <a:pt x="192" y="0"/>
                    <a:pt x="192" y="0"/>
                  </a:cubicBezTo>
                  <a:cubicBezTo>
                    <a:pt x="193" y="0"/>
                    <a:pt x="193" y="1"/>
                    <a:pt x="193" y="0"/>
                  </a:cubicBezTo>
                  <a:cubicBezTo>
                    <a:pt x="194" y="0"/>
                    <a:pt x="194" y="0"/>
                    <a:pt x="195" y="0"/>
                  </a:cubicBezTo>
                  <a:cubicBezTo>
                    <a:pt x="195" y="0"/>
                    <a:pt x="195" y="1"/>
                    <a:pt x="195" y="1"/>
                  </a:cubicBezTo>
                  <a:cubicBezTo>
                    <a:pt x="195" y="1"/>
                    <a:pt x="195" y="1"/>
                    <a:pt x="195" y="1"/>
                  </a:cubicBezTo>
                  <a:cubicBezTo>
                    <a:pt x="195" y="1"/>
                    <a:pt x="196" y="1"/>
                    <a:pt x="196" y="1"/>
                  </a:cubicBezTo>
                  <a:cubicBezTo>
                    <a:pt x="196" y="1"/>
                    <a:pt x="197" y="1"/>
                    <a:pt x="197" y="1"/>
                  </a:cubicBezTo>
                  <a:cubicBezTo>
                    <a:pt x="198" y="1"/>
                    <a:pt x="198" y="1"/>
                    <a:pt x="199" y="1"/>
                  </a:cubicBezTo>
                  <a:cubicBezTo>
                    <a:pt x="199" y="1"/>
                    <a:pt x="199" y="1"/>
                    <a:pt x="199" y="1"/>
                  </a:cubicBezTo>
                  <a:cubicBezTo>
                    <a:pt x="199" y="1"/>
                    <a:pt x="199" y="1"/>
                    <a:pt x="199" y="1"/>
                  </a:cubicBezTo>
                  <a:cubicBezTo>
                    <a:pt x="199" y="1"/>
                    <a:pt x="199" y="1"/>
                    <a:pt x="199" y="1"/>
                  </a:cubicBezTo>
                  <a:cubicBezTo>
                    <a:pt x="199" y="1"/>
                    <a:pt x="199" y="1"/>
                    <a:pt x="199" y="1"/>
                  </a:cubicBezTo>
                  <a:cubicBezTo>
                    <a:pt x="199" y="1"/>
                    <a:pt x="199" y="0"/>
                    <a:pt x="199" y="0"/>
                  </a:cubicBezTo>
                  <a:cubicBezTo>
                    <a:pt x="200" y="1"/>
                    <a:pt x="200" y="0"/>
                    <a:pt x="201" y="0"/>
                  </a:cubicBezTo>
                  <a:cubicBezTo>
                    <a:pt x="201" y="1"/>
                    <a:pt x="201" y="1"/>
                    <a:pt x="201" y="2"/>
                  </a:cubicBezTo>
                  <a:cubicBezTo>
                    <a:pt x="201" y="2"/>
                    <a:pt x="201" y="2"/>
                    <a:pt x="201" y="2"/>
                  </a:cubicBezTo>
                  <a:cubicBezTo>
                    <a:pt x="202" y="2"/>
                    <a:pt x="202" y="2"/>
                    <a:pt x="203" y="2"/>
                  </a:cubicBezTo>
                  <a:cubicBezTo>
                    <a:pt x="203" y="2"/>
                    <a:pt x="202" y="2"/>
                    <a:pt x="202" y="2"/>
                  </a:cubicBezTo>
                  <a:cubicBezTo>
                    <a:pt x="202" y="1"/>
                    <a:pt x="202" y="1"/>
                    <a:pt x="202" y="0"/>
                  </a:cubicBezTo>
                  <a:cubicBezTo>
                    <a:pt x="202" y="0"/>
                    <a:pt x="203" y="0"/>
                    <a:pt x="203" y="0"/>
                  </a:cubicBezTo>
                  <a:cubicBezTo>
                    <a:pt x="203" y="0"/>
                    <a:pt x="203" y="0"/>
                    <a:pt x="203" y="0"/>
                  </a:cubicBezTo>
                  <a:cubicBezTo>
                    <a:pt x="203" y="1"/>
                    <a:pt x="203" y="1"/>
                    <a:pt x="203" y="1"/>
                  </a:cubicBezTo>
                  <a:cubicBezTo>
                    <a:pt x="203" y="1"/>
                    <a:pt x="203" y="1"/>
                    <a:pt x="204" y="1"/>
                  </a:cubicBezTo>
                  <a:cubicBezTo>
                    <a:pt x="204" y="1"/>
                    <a:pt x="204" y="0"/>
                    <a:pt x="204" y="0"/>
                  </a:cubicBezTo>
                  <a:cubicBezTo>
                    <a:pt x="205" y="1"/>
                    <a:pt x="205" y="1"/>
                    <a:pt x="205" y="1"/>
                  </a:cubicBezTo>
                  <a:cubicBezTo>
                    <a:pt x="205" y="1"/>
                    <a:pt x="206" y="1"/>
                    <a:pt x="206" y="1"/>
                  </a:cubicBezTo>
                  <a:cubicBezTo>
                    <a:pt x="206" y="1"/>
                    <a:pt x="206" y="1"/>
                    <a:pt x="206" y="1"/>
                  </a:cubicBezTo>
                  <a:cubicBezTo>
                    <a:pt x="207" y="0"/>
                    <a:pt x="207" y="0"/>
                    <a:pt x="208" y="0"/>
                  </a:cubicBezTo>
                  <a:cubicBezTo>
                    <a:pt x="208" y="0"/>
                    <a:pt x="208" y="0"/>
                    <a:pt x="208" y="1"/>
                  </a:cubicBezTo>
                  <a:cubicBezTo>
                    <a:pt x="208" y="1"/>
                    <a:pt x="209" y="2"/>
                    <a:pt x="209"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9" y="2"/>
                    <a:pt x="209" y="2"/>
                  </a:cubicBezTo>
                  <a:cubicBezTo>
                    <a:pt x="209" y="2"/>
                    <a:pt x="209" y="3"/>
                    <a:pt x="209" y="3"/>
                  </a:cubicBezTo>
                  <a:cubicBezTo>
                    <a:pt x="209" y="3"/>
                    <a:pt x="209" y="3"/>
                    <a:pt x="209" y="3"/>
                  </a:cubicBezTo>
                  <a:cubicBezTo>
                    <a:pt x="210" y="3"/>
                    <a:pt x="210" y="3"/>
                    <a:pt x="210" y="2"/>
                  </a:cubicBezTo>
                  <a:cubicBezTo>
                    <a:pt x="210" y="2"/>
                    <a:pt x="211" y="2"/>
                    <a:pt x="211" y="2"/>
                  </a:cubicBezTo>
                  <a:cubicBezTo>
                    <a:pt x="211" y="2"/>
                    <a:pt x="211" y="2"/>
                    <a:pt x="211" y="2"/>
                  </a:cubicBezTo>
                  <a:cubicBezTo>
                    <a:pt x="211" y="2"/>
                    <a:pt x="211" y="2"/>
                    <a:pt x="211" y="2"/>
                  </a:cubicBezTo>
                  <a:cubicBezTo>
                    <a:pt x="211" y="2"/>
                    <a:pt x="211" y="2"/>
                    <a:pt x="211" y="2"/>
                  </a:cubicBezTo>
                  <a:cubicBezTo>
                    <a:pt x="211" y="1"/>
                    <a:pt x="211" y="1"/>
                    <a:pt x="210" y="1"/>
                  </a:cubicBezTo>
                  <a:cubicBezTo>
                    <a:pt x="210" y="1"/>
                    <a:pt x="210" y="1"/>
                    <a:pt x="209" y="1"/>
                  </a:cubicBezTo>
                  <a:cubicBezTo>
                    <a:pt x="209" y="1"/>
                    <a:pt x="209" y="1"/>
                    <a:pt x="209" y="1"/>
                  </a:cubicBezTo>
                  <a:cubicBezTo>
                    <a:pt x="209" y="1"/>
                    <a:pt x="209" y="1"/>
                    <a:pt x="209" y="1"/>
                  </a:cubicBezTo>
                  <a:cubicBezTo>
                    <a:pt x="209" y="1"/>
                    <a:pt x="210" y="0"/>
                    <a:pt x="210" y="0"/>
                  </a:cubicBezTo>
                  <a:cubicBezTo>
                    <a:pt x="211" y="0"/>
                    <a:pt x="211" y="0"/>
                    <a:pt x="212" y="0"/>
                  </a:cubicBezTo>
                  <a:cubicBezTo>
                    <a:pt x="212" y="0"/>
                    <a:pt x="213" y="0"/>
                    <a:pt x="213" y="0"/>
                  </a:cubicBezTo>
                  <a:cubicBezTo>
                    <a:pt x="213" y="0"/>
                    <a:pt x="213" y="1"/>
                    <a:pt x="213" y="1"/>
                  </a:cubicBezTo>
                  <a:cubicBezTo>
                    <a:pt x="213" y="1"/>
                    <a:pt x="213" y="1"/>
                    <a:pt x="213" y="1"/>
                  </a:cubicBezTo>
                  <a:cubicBezTo>
                    <a:pt x="213" y="1"/>
                    <a:pt x="213" y="1"/>
                    <a:pt x="212" y="1"/>
                  </a:cubicBezTo>
                  <a:cubicBezTo>
                    <a:pt x="212" y="2"/>
                    <a:pt x="212" y="2"/>
                    <a:pt x="212" y="2"/>
                  </a:cubicBezTo>
                  <a:cubicBezTo>
                    <a:pt x="212" y="2"/>
                    <a:pt x="212" y="2"/>
                    <a:pt x="213" y="2"/>
                  </a:cubicBezTo>
                  <a:cubicBezTo>
                    <a:pt x="213" y="2"/>
                    <a:pt x="213" y="2"/>
                    <a:pt x="213" y="2"/>
                  </a:cubicBezTo>
                  <a:cubicBezTo>
                    <a:pt x="213" y="2"/>
                    <a:pt x="213" y="2"/>
                    <a:pt x="214" y="2"/>
                  </a:cubicBezTo>
                  <a:cubicBezTo>
                    <a:pt x="214" y="3"/>
                    <a:pt x="214" y="3"/>
                    <a:pt x="214" y="3"/>
                  </a:cubicBezTo>
                  <a:cubicBezTo>
                    <a:pt x="215" y="3"/>
                    <a:pt x="215" y="3"/>
                    <a:pt x="216" y="3"/>
                  </a:cubicBezTo>
                  <a:cubicBezTo>
                    <a:pt x="216" y="3"/>
                    <a:pt x="216" y="3"/>
                    <a:pt x="216" y="3"/>
                  </a:cubicBezTo>
                  <a:cubicBezTo>
                    <a:pt x="216" y="3"/>
                    <a:pt x="217" y="3"/>
                    <a:pt x="217" y="3"/>
                  </a:cubicBezTo>
                  <a:cubicBezTo>
                    <a:pt x="217" y="3"/>
                    <a:pt x="217" y="3"/>
                    <a:pt x="217" y="3"/>
                  </a:cubicBezTo>
                  <a:cubicBezTo>
                    <a:pt x="217" y="3"/>
                    <a:pt x="217" y="4"/>
                    <a:pt x="217" y="4"/>
                  </a:cubicBezTo>
                  <a:cubicBezTo>
                    <a:pt x="218" y="4"/>
                    <a:pt x="218" y="4"/>
                    <a:pt x="218" y="5"/>
                  </a:cubicBezTo>
                  <a:cubicBezTo>
                    <a:pt x="218" y="4"/>
                    <a:pt x="218" y="4"/>
                    <a:pt x="218" y="4"/>
                  </a:cubicBezTo>
                  <a:cubicBezTo>
                    <a:pt x="218" y="4"/>
                    <a:pt x="218" y="5"/>
                    <a:pt x="217" y="4"/>
                  </a:cubicBezTo>
                  <a:cubicBezTo>
                    <a:pt x="217" y="4"/>
                    <a:pt x="217" y="4"/>
                    <a:pt x="217" y="4"/>
                  </a:cubicBezTo>
                  <a:cubicBezTo>
                    <a:pt x="217" y="4"/>
                    <a:pt x="217" y="4"/>
                    <a:pt x="217" y="4"/>
                  </a:cubicBezTo>
                  <a:cubicBezTo>
                    <a:pt x="217" y="5"/>
                    <a:pt x="217" y="5"/>
                    <a:pt x="217" y="5"/>
                  </a:cubicBezTo>
                  <a:cubicBezTo>
                    <a:pt x="217" y="5"/>
                    <a:pt x="217" y="5"/>
                    <a:pt x="217" y="6"/>
                  </a:cubicBezTo>
                  <a:cubicBezTo>
                    <a:pt x="217" y="6"/>
                    <a:pt x="217" y="6"/>
                    <a:pt x="217" y="6"/>
                  </a:cubicBezTo>
                  <a:cubicBezTo>
                    <a:pt x="217" y="7"/>
                    <a:pt x="216" y="7"/>
                    <a:pt x="216" y="7"/>
                  </a:cubicBezTo>
                  <a:cubicBezTo>
                    <a:pt x="216" y="7"/>
                    <a:pt x="216" y="7"/>
                    <a:pt x="215" y="7"/>
                  </a:cubicBezTo>
                  <a:cubicBezTo>
                    <a:pt x="215" y="6"/>
                    <a:pt x="214" y="6"/>
                    <a:pt x="213" y="7"/>
                  </a:cubicBezTo>
                  <a:cubicBezTo>
                    <a:pt x="213" y="7"/>
                    <a:pt x="213" y="7"/>
                    <a:pt x="212" y="7"/>
                  </a:cubicBezTo>
                  <a:cubicBezTo>
                    <a:pt x="212" y="7"/>
                    <a:pt x="211" y="7"/>
                    <a:pt x="211" y="6"/>
                  </a:cubicBezTo>
                  <a:cubicBezTo>
                    <a:pt x="210" y="6"/>
                    <a:pt x="210" y="6"/>
                    <a:pt x="209" y="6"/>
                  </a:cubicBezTo>
                  <a:cubicBezTo>
                    <a:pt x="209" y="6"/>
                    <a:pt x="209" y="6"/>
                    <a:pt x="209" y="6"/>
                  </a:cubicBezTo>
                  <a:cubicBezTo>
                    <a:pt x="209" y="6"/>
                    <a:pt x="208" y="6"/>
                    <a:pt x="208" y="6"/>
                  </a:cubicBezTo>
                  <a:cubicBezTo>
                    <a:pt x="208" y="6"/>
                    <a:pt x="208" y="5"/>
                    <a:pt x="209" y="5"/>
                  </a:cubicBezTo>
                  <a:cubicBezTo>
                    <a:pt x="209" y="5"/>
                    <a:pt x="209" y="5"/>
                    <a:pt x="209" y="4"/>
                  </a:cubicBezTo>
                  <a:cubicBezTo>
                    <a:pt x="210" y="4"/>
                    <a:pt x="209" y="4"/>
                    <a:pt x="209" y="4"/>
                  </a:cubicBezTo>
                  <a:cubicBezTo>
                    <a:pt x="209" y="4"/>
                    <a:pt x="208" y="4"/>
                    <a:pt x="207" y="4"/>
                  </a:cubicBezTo>
                  <a:cubicBezTo>
                    <a:pt x="208" y="4"/>
                    <a:pt x="208" y="4"/>
                    <a:pt x="208" y="5"/>
                  </a:cubicBezTo>
                  <a:cubicBezTo>
                    <a:pt x="208" y="5"/>
                    <a:pt x="208" y="5"/>
                    <a:pt x="208" y="5"/>
                  </a:cubicBezTo>
                  <a:cubicBezTo>
                    <a:pt x="208" y="5"/>
                    <a:pt x="208" y="5"/>
                    <a:pt x="208" y="5"/>
                  </a:cubicBezTo>
                  <a:cubicBezTo>
                    <a:pt x="208" y="5"/>
                    <a:pt x="208" y="6"/>
                    <a:pt x="208" y="6"/>
                  </a:cubicBezTo>
                  <a:cubicBezTo>
                    <a:pt x="207" y="6"/>
                    <a:pt x="206" y="6"/>
                    <a:pt x="206" y="6"/>
                  </a:cubicBezTo>
                  <a:cubicBezTo>
                    <a:pt x="206" y="5"/>
                    <a:pt x="206" y="5"/>
                    <a:pt x="205" y="5"/>
                  </a:cubicBezTo>
                  <a:cubicBezTo>
                    <a:pt x="205" y="5"/>
                    <a:pt x="205" y="5"/>
                    <a:pt x="205" y="5"/>
                  </a:cubicBezTo>
                  <a:cubicBezTo>
                    <a:pt x="205" y="6"/>
                    <a:pt x="205" y="6"/>
                    <a:pt x="205" y="6"/>
                  </a:cubicBezTo>
                  <a:cubicBezTo>
                    <a:pt x="204" y="5"/>
                    <a:pt x="204" y="5"/>
                    <a:pt x="204" y="5"/>
                  </a:cubicBezTo>
                  <a:cubicBezTo>
                    <a:pt x="203" y="5"/>
                    <a:pt x="203" y="5"/>
                    <a:pt x="203" y="5"/>
                  </a:cubicBezTo>
                  <a:cubicBezTo>
                    <a:pt x="203" y="5"/>
                    <a:pt x="203" y="5"/>
                    <a:pt x="203" y="5"/>
                  </a:cubicBezTo>
                  <a:cubicBezTo>
                    <a:pt x="203" y="5"/>
                    <a:pt x="203" y="5"/>
                    <a:pt x="203" y="5"/>
                  </a:cubicBezTo>
                  <a:cubicBezTo>
                    <a:pt x="203" y="5"/>
                    <a:pt x="203" y="5"/>
                    <a:pt x="203" y="5"/>
                  </a:cubicBezTo>
                  <a:cubicBezTo>
                    <a:pt x="203" y="5"/>
                    <a:pt x="203" y="5"/>
                    <a:pt x="203" y="5"/>
                  </a:cubicBezTo>
                  <a:cubicBezTo>
                    <a:pt x="203" y="6"/>
                    <a:pt x="203" y="6"/>
                    <a:pt x="203" y="7"/>
                  </a:cubicBezTo>
                  <a:cubicBezTo>
                    <a:pt x="203" y="7"/>
                    <a:pt x="203" y="7"/>
                    <a:pt x="203" y="7"/>
                  </a:cubicBezTo>
                  <a:cubicBezTo>
                    <a:pt x="202" y="6"/>
                    <a:pt x="202" y="7"/>
                    <a:pt x="201" y="7"/>
                  </a:cubicBezTo>
                  <a:cubicBezTo>
                    <a:pt x="200" y="7"/>
                    <a:pt x="200" y="7"/>
                    <a:pt x="200" y="6"/>
                  </a:cubicBezTo>
                  <a:cubicBezTo>
                    <a:pt x="200" y="6"/>
                    <a:pt x="199" y="6"/>
                    <a:pt x="199" y="6"/>
                  </a:cubicBezTo>
                  <a:cubicBezTo>
                    <a:pt x="199" y="6"/>
                    <a:pt x="199" y="6"/>
                    <a:pt x="199" y="6"/>
                  </a:cubicBezTo>
                  <a:cubicBezTo>
                    <a:pt x="198" y="6"/>
                    <a:pt x="198" y="7"/>
                    <a:pt x="198" y="6"/>
                  </a:cubicBezTo>
                  <a:cubicBezTo>
                    <a:pt x="197" y="6"/>
                    <a:pt x="197" y="6"/>
                    <a:pt x="196" y="5"/>
                  </a:cubicBezTo>
                  <a:cubicBezTo>
                    <a:pt x="196" y="5"/>
                    <a:pt x="196" y="5"/>
                    <a:pt x="196" y="5"/>
                  </a:cubicBezTo>
                  <a:cubicBezTo>
                    <a:pt x="196" y="5"/>
                    <a:pt x="196" y="5"/>
                    <a:pt x="196" y="5"/>
                  </a:cubicBezTo>
                  <a:cubicBezTo>
                    <a:pt x="195" y="5"/>
                    <a:pt x="195" y="5"/>
                    <a:pt x="195" y="5"/>
                  </a:cubicBezTo>
                  <a:cubicBezTo>
                    <a:pt x="194" y="4"/>
                    <a:pt x="194" y="4"/>
                    <a:pt x="194" y="4"/>
                  </a:cubicBezTo>
                  <a:cubicBezTo>
                    <a:pt x="194" y="4"/>
                    <a:pt x="194" y="3"/>
                    <a:pt x="194" y="3"/>
                  </a:cubicBezTo>
                  <a:cubicBezTo>
                    <a:pt x="194" y="3"/>
                    <a:pt x="193" y="3"/>
                    <a:pt x="193" y="3"/>
                  </a:cubicBezTo>
                  <a:cubicBezTo>
                    <a:pt x="193" y="4"/>
                    <a:pt x="193" y="4"/>
                    <a:pt x="193" y="4"/>
                  </a:cubicBezTo>
                  <a:cubicBezTo>
                    <a:pt x="192" y="4"/>
                    <a:pt x="192" y="5"/>
                    <a:pt x="193" y="5"/>
                  </a:cubicBezTo>
                  <a:cubicBezTo>
                    <a:pt x="193" y="5"/>
                    <a:pt x="193" y="5"/>
                    <a:pt x="193" y="5"/>
                  </a:cubicBezTo>
                  <a:cubicBezTo>
                    <a:pt x="194" y="5"/>
                    <a:pt x="194" y="5"/>
                    <a:pt x="194" y="5"/>
                  </a:cubicBezTo>
                  <a:cubicBezTo>
                    <a:pt x="194" y="5"/>
                    <a:pt x="194" y="5"/>
                    <a:pt x="194" y="5"/>
                  </a:cubicBezTo>
                  <a:cubicBezTo>
                    <a:pt x="194" y="6"/>
                    <a:pt x="194" y="6"/>
                    <a:pt x="193" y="6"/>
                  </a:cubicBezTo>
                  <a:cubicBezTo>
                    <a:pt x="193" y="6"/>
                    <a:pt x="192" y="6"/>
                    <a:pt x="192" y="6"/>
                  </a:cubicBezTo>
                  <a:cubicBezTo>
                    <a:pt x="192" y="6"/>
                    <a:pt x="192" y="6"/>
                    <a:pt x="191" y="5"/>
                  </a:cubicBezTo>
                  <a:cubicBezTo>
                    <a:pt x="191" y="5"/>
                    <a:pt x="191" y="5"/>
                    <a:pt x="191" y="5"/>
                  </a:cubicBezTo>
                  <a:cubicBezTo>
                    <a:pt x="191" y="5"/>
                    <a:pt x="191" y="5"/>
                    <a:pt x="191" y="5"/>
                  </a:cubicBezTo>
                  <a:cubicBezTo>
                    <a:pt x="191" y="6"/>
                    <a:pt x="191" y="6"/>
                    <a:pt x="191" y="5"/>
                  </a:cubicBezTo>
                  <a:cubicBezTo>
                    <a:pt x="191" y="5"/>
                    <a:pt x="191" y="6"/>
                    <a:pt x="191" y="6"/>
                  </a:cubicBezTo>
                  <a:cubicBezTo>
                    <a:pt x="191" y="6"/>
                    <a:pt x="190" y="6"/>
                    <a:pt x="190" y="6"/>
                  </a:cubicBezTo>
                  <a:cubicBezTo>
                    <a:pt x="190" y="6"/>
                    <a:pt x="189" y="5"/>
                    <a:pt x="189" y="6"/>
                  </a:cubicBezTo>
                  <a:cubicBezTo>
                    <a:pt x="189" y="6"/>
                    <a:pt x="189" y="6"/>
                    <a:pt x="188" y="6"/>
                  </a:cubicBezTo>
                  <a:cubicBezTo>
                    <a:pt x="188" y="6"/>
                    <a:pt x="188" y="6"/>
                    <a:pt x="188" y="6"/>
                  </a:cubicBezTo>
                  <a:cubicBezTo>
                    <a:pt x="188" y="6"/>
                    <a:pt x="188" y="7"/>
                    <a:pt x="188" y="7"/>
                  </a:cubicBezTo>
                  <a:cubicBezTo>
                    <a:pt x="188" y="7"/>
                    <a:pt x="187" y="7"/>
                    <a:pt x="187" y="7"/>
                  </a:cubicBezTo>
                  <a:cubicBezTo>
                    <a:pt x="187" y="7"/>
                    <a:pt x="186" y="7"/>
                    <a:pt x="186" y="6"/>
                  </a:cubicBezTo>
                  <a:cubicBezTo>
                    <a:pt x="186" y="6"/>
                    <a:pt x="186" y="6"/>
                    <a:pt x="185" y="5"/>
                  </a:cubicBezTo>
                  <a:cubicBezTo>
                    <a:pt x="185" y="5"/>
                    <a:pt x="185" y="5"/>
                    <a:pt x="185" y="6"/>
                  </a:cubicBezTo>
                  <a:cubicBezTo>
                    <a:pt x="185" y="6"/>
                    <a:pt x="185" y="6"/>
                    <a:pt x="185" y="6"/>
                  </a:cubicBezTo>
                  <a:cubicBezTo>
                    <a:pt x="185" y="6"/>
                    <a:pt x="185" y="6"/>
                    <a:pt x="185" y="6"/>
                  </a:cubicBezTo>
                  <a:cubicBezTo>
                    <a:pt x="185" y="6"/>
                    <a:pt x="184" y="6"/>
                    <a:pt x="184" y="5"/>
                  </a:cubicBezTo>
                  <a:cubicBezTo>
                    <a:pt x="184" y="5"/>
                    <a:pt x="184" y="5"/>
                    <a:pt x="184" y="5"/>
                  </a:cubicBezTo>
                  <a:cubicBezTo>
                    <a:pt x="184" y="4"/>
                    <a:pt x="185" y="4"/>
                    <a:pt x="185" y="4"/>
                  </a:cubicBezTo>
                  <a:cubicBezTo>
                    <a:pt x="185" y="4"/>
                    <a:pt x="185" y="4"/>
                    <a:pt x="185" y="4"/>
                  </a:cubicBezTo>
                  <a:cubicBezTo>
                    <a:pt x="185" y="5"/>
                    <a:pt x="186" y="4"/>
                    <a:pt x="186" y="4"/>
                  </a:cubicBezTo>
                  <a:cubicBezTo>
                    <a:pt x="186" y="4"/>
                    <a:pt x="186" y="4"/>
                    <a:pt x="186" y="3"/>
                  </a:cubicBezTo>
                  <a:cubicBezTo>
                    <a:pt x="186" y="3"/>
                    <a:pt x="185" y="3"/>
                    <a:pt x="185" y="3"/>
                  </a:cubicBezTo>
                  <a:cubicBezTo>
                    <a:pt x="185" y="2"/>
                    <a:pt x="185" y="2"/>
                    <a:pt x="184" y="2"/>
                  </a:cubicBezTo>
                  <a:cubicBezTo>
                    <a:pt x="184" y="2"/>
                    <a:pt x="184" y="2"/>
                    <a:pt x="184" y="2"/>
                  </a:cubicBezTo>
                  <a:cubicBezTo>
                    <a:pt x="184" y="2"/>
                    <a:pt x="183" y="3"/>
                    <a:pt x="183" y="3"/>
                  </a:cubicBezTo>
                  <a:cubicBezTo>
                    <a:pt x="183" y="3"/>
                    <a:pt x="184" y="3"/>
                    <a:pt x="184" y="3"/>
                  </a:cubicBezTo>
                  <a:cubicBezTo>
                    <a:pt x="184" y="3"/>
                    <a:pt x="184" y="3"/>
                    <a:pt x="184" y="3"/>
                  </a:cubicBezTo>
                  <a:cubicBezTo>
                    <a:pt x="185" y="3"/>
                    <a:pt x="185" y="3"/>
                    <a:pt x="185" y="3"/>
                  </a:cubicBezTo>
                  <a:cubicBezTo>
                    <a:pt x="185" y="3"/>
                    <a:pt x="185" y="3"/>
                    <a:pt x="185" y="4"/>
                  </a:cubicBezTo>
                  <a:cubicBezTo>
                    <a:pt x="184" y="4"/>
                    <a:pt x="184" y="4"/>
                    <a:pt x="184" y="4"/>
                  </a:cubicBezTo>
                  <a:cubicBezTo>
                    <a:pt x="183" y="4"/>
                    <a:pt x="183" y="5"/>
                    <a:pt x="184" y="5"/>
                  </a:cubicBezTo>
                  <a:cubicBezTo>
                    <a:pt x="184" y="6"/>
                    <a:pt x="184" y="5"/>
                    <a:pt x="184" y="5"/>
                  </a:cubicBezTo>
                  <a:cubicBezTo>
                    <a:pt x="184" y="6"/>
                    <a:pt x="184" y="6"/>
                    <a:pt x="184" y="6"/>
                  </a:cubicBezTo>
                  <a:cubicBezTo>
                    <a:pt x="184" y="6"/>
                    <a:pt x="184" y="6"/>
                    <a:pt x="184" y="6"/>
                  </a:cubicBezTo>
                  <a:cubicBezTo>
                    <a:pt x="183" y="6"/>
                    <a:pt x="183" y="7"/>
                    <a:pt x="182" y="7"/>
                  </a:cubicBezTo>
                  <a:cubicBezTo>
                    <a:pt x="182" y="7"/>
                    <a:pt x="182" y="7"/>
                    <a:pt x="182" y="7"/>
                  </a:cubicBezTo>
                  <a:cubicBezTo>
                    <a:pt x="181" y="7"/>
                    <a:pt x="181" y="7"/>
                    <a:pt x="181" y="7"/>
                  </a:cubicBezTo>
                  <a:cubicBezTo>
                    <a:pt x="180" y="7"/>
                    <a:pt x="180" y="7"/>
                    <a:pt x="180" y="7"/>
                  </a:cubicBezTo>
                  <a:cubicBezTo>
                    <a:pt x="179" y="7"/>
                    <a:pt x="179" y="7"/>
                    <a:pt x="179" y="7"/>
                  </a:cubicBezTo>
                  <a:cubicBezTo>
                    <a:pt x="179" y="7"/>
                    <a:pt x="179" y="7"/>
                    <a:pt x="179" y="7"/>
                  </a:cubicBezTo>
                  <a:cubicBezTo>
                    <a:pt x="178" y="7"/>
                    <a:pt x="178" y="7"/>
                    <a:pt x="178" y="7"/>
                  </a:cubicBezTo>
                  <a:cubicBezTo>
                    <a:pt x="178" y="6"/>
                    <a:pt x="178" y="6"/>
                    <a:pt x="178" y="6"/>
                  </a:cubicBezTo>
                  <a:cubicBezTo>
                    <a:pt x="178" y="6"/>
                    <a:pt x="177" y="6"/>
                    <a:pt x="177" y="6"/>
                  </a:cubicBezTo>
                  <a:cubicBezTo>
                    <a:pt x="177" y="6"/>
                    <a:pt x="178" y="6"/>
                    <a:pt x="178" y="6"/>
                  </a:cubicBezTo>
                  <a:cubicBezTo>
                    <a:pt x="178" y="6"/>
                    <a:pt x="178" y="6"/>
                    <a:pt x="178" y="6"/>
                  </a:cubicBezTo>
                  <a:cubicBezTo>
                    <a:pt x="177" y="7"/>
                    <a:pt x="176" y="7"/>
                    <a:pt x="175" y="7"/>
                  </a:cubicBezTo>
                  <a:cubicBezTo>
                    <a:pt x="175" y="7"/>
                    <a:pt x="174" y="7"/>
                    <a:pt x="174" y="6"/>
                  </a:cubicBezTo>
                  <a:cubicBezTo>
                    <a:pt x="174" y="6"/>
                    <a:pt x="174" y="6"/>
                    <a:pt x="174" y="6"/>
                  </a:cubicBezTo>
                  <a:cubicBezTo>
                    <a:pt x="174" y="6"/>
                    <a:pt x="174" y="6"/>
                    <a:pt x="174" y="6"/>
                  </a:cubicBezTo>
                  <a:cubicBezTo>
                    <a:pt x="174" y="6"/>
                    <a:pt x="174" y="7"/>
                    <a:pt x="174" y="7"/>
                  </a:cubicBezTo>
                  <a:cubicBezTo>
                    <a:pt x="173" y="7"/>
                    <a:pt x="172" y="6"/>
                    <a:pt x="171" y="7"/>
                  </a:cubicBezTo>
                  <a:cubicBezTo>
                    <a:pt x="171" y="7"/>
                    <a:pt x="171" y="6"/>
                    <a:pt x="170" y="6"/>
                  </a:cubicBezTo>
                  <a:cubicBezTo>
                    <a:pt x="170" y="6"/>
                    <a:pt x="169" y="6"/>
                    <a:pt x="169" y="6"/>
                  </a:cubicBezTo>
                  <a:cubicBezTo>
                    <a:pt x="169" y="6"/>
                    <a:pt x="169" y="6"/>
                    <a:pt x="169" y="6"/>
                  </a:cubicBezTo>
                  <a:cubicBezTo>
                    <a:pt x="169" y="6"/>
                    <a:pt x="168" y="6"/>
                    <a:pt x="168" y="6"/>
                  </a:cubicBezTo>
                  <a:cubicBezTo>
                    <a:pt x="168" y="7"/>
                    <a:pt x="168" y="7"/>
                    <a:pt x="168" y="6"/>
                  </a:cubicBezTo>
                  <a:cubicBezTo>
                    <a:pt x="167" y="6"/>
                    <a:pt x="167" y="5"/>
                    <a:pt x="166" y="5"/>
                  </a:cubicBezTo>
                  <a:cubicBezTo>
                    <a:pt x="166" y="5"/>
                    <a:pt x="166" y="5"/>
                    <a:pt x="166" y="5"/>
                  </a:cubicBezTo>
                  <a:cubicBezTo>
                    <a:pt x="166" y="5"/>
                    <a:pt x="166" y="6"/>
                    <a:pt x="166" y="6"/>
                  </a:cubicBezTo>
                  <a:cubicBezTo>
                    <a:pt x="166" y="6"/>
                    <a:pt x="166" y="6"/>
                    <a:pt x="166" y="6"/>
                  </a:cubicBezTo>
                  <a:cubicBezTo>
                    <a:pt x="166" y="6"/>
                    <a:pt x="166" y="7"/>
                    <a:pt x="166" y="7"/>
                  </a:cubicBezTo>
                  <a:cubicBezTo>
                    <a:pt x="166" y="7"/>
                    <a:pt x="166" y="7"/>
                    <a:pt x="165" y="7"/>
                  </a:cubicBezTo>
                  <a:cubicBezTo>
                    <a:pt x="165" y="7"/>
                    <a:pt x="164" y="7"/>
                    <a:pt x="164" y="6"/>
                  </a:cubicBezTo>
                  <a:cubicBezTo>
                    <a:pt x="164" y="6"/>
                    <a:pt x="164" y="6"/>
                    <a:pt x="165" y="6"/>
                  </a:cubicBezTo>
                  <a:cubicBezTo>
                    <a:pt x="165" y="6"/>
                    <a:pt x="165" y="6"/>
                    <a:pt x="166" y="6"/>
                  </a:cubicBezTo>
                  <a:cubicBezTo>
                    <a:pt x="165" y="6"/>
                    <a:pt x="165" y="6"/>
                    <a:pt x="165" y="6"/>
                  </a:cubicBezTo>
                  <a:cubicBezTo>
                    <a:pt x="165" y="6"/>
                    <a:pt x="165" y="5"/>
                    <a:pt x="165" y="5"/>
                  </a:cubicBezTo>
                  <a:cubicBezTo>
                    <a:pt x="164" y="5"/>
                    <a:pt x="163" y="5"/>
                    <a:pt x="163" y="4"/>
                  </a:cubicBezTo>
                  <a:cubicBezTo>
                    <a:pt x="163" y="4"/>
                    <a:pt x="163" y="4"/>
                    <a:pt x="163" y="4"/>
                  </a:cubicBezTo>
                  <a:cubicBezTo>
                    <a:pt x="162" y="4"/>
                    <a:pt x="162" y="4"/>
                    <a:pt x="162" y="4"/>
                  </a:cubicBezTo>
                  <a:cubicBezTo>
                    <a:pt x="162" y="4"/>
                    <a:pt x="162" y="5"/>
                    <a:pt x="162" y="5"/>
                  </a:cubicBezTo>
                  <a:cubicBezTo>
                    <a:pt x="162" y="5"/>
                    <a:pt x="163" y="5"/>
                    <a:pt x="163" y="5"/>
                  </a:cubicBezTo>
                  <a:cubicBezTo>
                    <a:pt x="163" y="6"/>
                    <a:pt x="163" y="6"/>
                    <a:pt x="163" y="6"/>
                  </a:cubicBezTo>
                  <a:cubicBezTo>
                    <a:pt x="163" y="6"/>
                    <a:pt x="162" y="6"/>
                    <a:pt x="162" y="7"/>
                  </a:cubicBezTo>
                  <a:cubicBezTo>
                    <a:pt x="162" y="7"/>
                    <a:pt x="162" y="7"/>
                    <a:pt x="162" y="7"/>
                  </a:cubicBezTo>
                  <a:cubicBezTo>
                    <a:pt x="161" y="7"/>
                    <a:pt x="161" y="7"/>
                    <a:pt x="160" y="7"/>
                  </a:cubicBezTo>
                  <a:cubicBezTo>
                    <a:pt x="159" y="7"/>
                    <a:pt x="159" y="7"/>
                    <a:pt x="158" y="7"/>
                  </a:cubicBezTo>
                  <a:cubicBezTo>
                    <a:pt x="158" y="6"/>
                    <a:pt x="157" y="7"/>
                    <a:pt x="157" y="7"/>
                  </a:cubicBezTo>
                  <a:cubicBezTo>
                    <a:pt x="157" y="7"/>
                    <a:pt x="157" y="7"/>
                    <a:pt x="157" y="7"/>
                  </a:cubicBezTo>
                  <a:cubicBezTo>
                    <a:pt x="157" y="7"/>
                    <a:pt x="156" y="6"/>
                    <a:pt x="156" y="7"/>
                  </a:cubicBezTo>
                  <a:cubicBezTo>
                    <a:pt x="156" y="7"/>
                    <a:pt x="156" y="7"/>
                    <a:pt x="155" y="7"/>
                  </a:cubicBezTo>
                  <a:cubicBezTo>
                    <a:pt x="155" y="7"/>
                    <a:pt x="155" y="7"/>
                    <a:pt x="155" y="6"/>
                  </a:cubicBezTo>
                  <a:cubicBezTo>
                    <a:pt x="154" y="6"/>
                    <a:pt x="154" y="6"/>
                    <a:pt x="154" y="7"/>
                  </a:cubicBezTo>
                  <a:cubicBezTo>
                    <a:pt x="154" y="7"/>
                    <a:pt x="154" y="7"/>
                    <a:pt x="153" y="7"/>
                  </a:cubicBezTo>
                  <a:cubicBezTo>
                    <a:pt x="153" y="7"/>
                    <a:pt x="152" y="7"/>
                    <a:pt x="151" y="6"/>
                  </a:cubicBezTo>
                  <a:cubicBezTo>
                    <a:pt x="151" y="6"/>
                    <a:pt x="151" y="6"/>
                    <a:pt x="151" y="6"/>
                  </a:cubicBezTo>
                  <a:cubicBezTo>
                    <a:pt x="150" y="6"/>
                    <a:pt x="149" y="6"/>
                    <a:pt x="149" y="6"/>
                  </a:cubicBezTo>
                  <a:cubicBezTo>
                    <a:pt x="148" y="6"/>
                    <a:pt x="148" y="6"/>
                    <a:pt x="148" y="6"/>
                  </a:cubicBezTo>
                  <a:cubicBezTo>
                    <a:pt x="148" y="6"/>
                    <a:pt x="148" y="6"/>
                    <a:pt x="148" y="7"/>
                  </a:cubicBezTo>
                  <a:cubicBezTo>
                    <a:pt x="147" y="7"/>
                    <a:pt x="147" y="7"/>
                    <a:pt x="146" y="7"/>
                  </a:cubicBezTo>
                  <a:cubicBezTo>
                    <a:pt x="146" y="7"/>
                    <a:pt x="145" y="7"/>
                    <a:pt x="145" y="7"/>
                  </a:cubicBezTo>
                  <a:cubicBezTo>
                    <a:pt x="145" y="7"/>
                    <a:pt x="144" y="7"/>
                    <a:pt x="144" y="6"/>
                  </a:cubicBezTo>
                  <a:cubicBezTo>
                    <a:pt x="144" y="6"/>
                    <a:pt x="143" y="6"/>
                    <a:pt x="143" y="6"/>
                  </a:cubicBezTo>
                  <a:cubicBezTo>
                    <a:pt x="143" y="6"/>
                    <a:pt x="143" y="6"/>
                    <a:pt x="143" y="6"/>
                  </a:cubicBezTo>
                  <a:cubicBezTo>
                    <a:pt x="143" y="6"/>
                    <a:pt x="143" y="5"/>
                    <a:pt x="143" y="5"/>
                  </a:cubicBezTo>
                  <a:cubicBezTo>
                    <a:pt x="142" y="5"/>
                    <a:pt x="142" y="5"/>
                    <a:pt x="142" y="5"/>
                  </a:cubicBezTo>
                  <a:cubicBezTo>
                    <a:pt x="142" y="5"/>
                    <a:pt x="142" y="5"/>
                    <a:pt x="142" y="5"/>
                  </a:cubicBezTo>
                  <a:cubicBezTo>
                    <a:pt x="142" y="5"/>
                    <a:pt x="142" y="6"/>
                    <a:pt x="142" y="6"/>
                  </a:cubicBezTo>
                  <a:cubicBezTo>
                    <a:pt x="142" y="6"/>
                    <a:pt x="143" y="6"/>
                    <a:pt x="143" y="6"/>
                  </a:cubicBezTo>
                  <a:cubicBezTo>
                    <a:pt x="143" y="6"/>
                    <a:pt x="142" y="6"/>
                    <a:pt x="142" y="6"/>
                  </a:cubicBezTo>
                  <a:cubicBezTo>
                    <a:pt x="142" y="6"/>
                    <a:pt x="141" y="6"/>
                    <a:pt x="141" y="7"/>
                  </a:cubicBezTo>
                  <a:cubicBezTo>
                    <a:pt x="141" y="7"/>
                    <a:pt x="140" y="7"/>
                    <a:pt x="140" y="7"/>
                  </a:cubicBezTo>
                  <a:cubicBezTo>
                    <a:pt x="139" y="7"/>
                    <a:pt x="139" y="6"/>
                    <a:pt x="138" y="7"/>
                  </a:cubicBezTo>
                  <a:cubicBezTo>
                    <a:pt x="138" y="7"/>
                    <a:pt x="138" y="7"/>
                    <a:pt x="137" y="7"/>
                  </a:cubicBezTo>
                  <a:cubicBezTo>
                    <a:pt x="137" y="7"/>
                    <a:pt x="136" y="7"/>
                    <a:pt x="136" y="7"/>
                  </a:cubicBezTo>
                  <a:cubicBezTo>
                    <a:pt x="136" y="7"/>
                    <a:pt x="135" y="7"/>
                    <a:pt x="135" y="7"/>
                  </a:cubicBezTo>
                  <a:cubicBezTo>
                    <a:pt x="134" y="7"/>
                    <a:pt x="134" y="7"/>
                    <a:pt x="133" y="6"/>
                  </a:cubicBezTo>
                  <a:cubicBezTo>
                    <a:pt x="132" y="6"/>
                    <a:pt x="132" y="6"/>
                    <a:pt x="132" y="6"/>
                  </a:cubicBezTo>
                  <a:cubicBezTo>
                    <a:pt x="131" y="6"/>
                    <a:pt x="131" y="6"/>
                    <a:pt x="131" y="6"/>
                  </a:cubicBezTo>
                  <a:cubicBezTo>
                    <a:pt x="130" y="7"/>
                    <a:pt x="130" y="6"/>
                    <a:pt x="129" y="7"/>
                  </a:cubicBezTo>
                  <a:cubicBezTo>
                    <a:pt x="128" y="7"/>
                    <a:pt x="128" y="7"/>
                    <a:pt x="127" y="7"/>
                  </a:cubicBezTo>
                  <a:cubicBezTo>
                    <a:pt x="127" y="6"/>
                    <a:pt x="127" y="6"/>
                    <a:pt x="126" y="6"/>
                  </a:cubicBezTo>
                  <a:cubicBezTo>
                    <a:pt x="126" y="7"/>
                    <a:pt x="126" y="7"/>
                    <a:pt x="125" y="7"/>
                  </a:cubicBezTo>
                  <a:cubicBezTo>
                    <a:pt x="125" y="7"/>
                    <a:pt x="124" y="7"/>
                    <a:pt x="123" y="7"/>
                  </a:cubicBezTo>
                  <a:cubicBezTo>
                    <a:pt x="123" y="7"/>
                    <a:pt x="123" y="7"/>
                    <a:pt x="123" y="7"/>
                  </a:cubicBezTo>
                  <a:cubicBezTo>
                    <a:pt x="123" y="7"/>
                    <a:pt x="122" y="7"/>
                    <a:pt x="122" y="6"/>
                  </a:cubicBezTo>
                  <a:cubicBezTo>
                    <a:pt x="122" y="7"/>
                    <a:pt x="122" y="7"/>
                    <a:pt x="122" y="7"/>
                  </a:cubicBezTo>
                  <a:cubicBezTo>
                    <a:pt x="122" y="7"/>
                    <a:pt x="121" y="7"/>
                    <a:pt x="121" y="7"/>
                  </a:cubicBezTo>
                  <a:cubicBezTo>
                    <a:pt x="121" y="7"/>
                    <a:pt x="120" y="7"/>
                    <a:pt x="120" y="7"/>
                  </a:cubicBezTo>
                  <a:cubicBezTo>
                    <a:pt x="120" y="7"/>
                    <a:pt x="119" y="7"/>
                    <a:pt x="119" y="7"/>
                  </a:cubicBezTo>
                  <a:cubicBezTo>
                    <a:pt x="119" y="7"/>
                    <a:pt x="119" y="7"/>
                    <a:pt x="119" y="7"/>
                  </a:cubicBezTo>
                  <a:cubicBezTo>
                    <a:pt x="119" y="7"/>
                    <a:pt x="119" y="7"/>
                    <a:pt x="119" y="6"/>
                  </a:cubicBezTo>
                  <a:cubicBezTo>
                    <a:pt x="119" y="6"/>
                    <a:pt x="119" y="6"/>
                    <a:pt x="119" y="6"/>
                  </a:cubicBezTo>
                  <a:cubicBezTo>
                    <a:pt x="119" y="6"/>
                    <a:pt x="120" y="6"/>
                    <a:pt x="120" y="6"/>
                  </a:cubicBezTo>
                  <a:cubicBezTo>
                    <a:pt x="120" y="6"/>
                    <a:pt x="120" y="6"/>
                    <a:pt x="121" y="6"/>
                  </a:cubicBezTo>
                  <a:cubicBezTo>
                    <a:pt x="121" y="6"/>
                    <a:pt x="121" y="6"/>
                    <a:pt x="121" y="6"/>
                  </a:cubicBezTo>
                  <a:cubicBezTo>
                    <a:pt x="122" y="6"/>
                    <a:pt x="122" y="6"/>
                    <a:pt x="122" y="5"/>
                  </a:cubicBezTo>
                  <a:cubicBezTo>
                    <a:pt x="122" y="5"/>
                    <a:pt x="122" y="5"/>
                    <a:pt x="122" y="4"/>
                  </a:cubicBezTo>
                  <a:cubicBezTo>
                    <a:pt x="122" y="4"/>
                    <a:pt x="121" y="4"/>
                    <a:pt x="121" y="4"/>
                  </a:cubicBezTo>
                  <a:cubicBezTo>
                    <a:pt x="121" y="4"/>
                    <a:pt x="121" y="5"/>
                    <a:pt x="121" y="5"/>
                  </a:cubicBezTo>
                  <a:cubicBezTo>
                    <a:pt x="121" y="5"/>
                    <a:pt x="120" y="5"/>
                    <a:pt x="120" y="5"/>
                  </a:cubicBezTo>
                  <a:cubicBezTo>
                    <a:pt x="120" y="5"/>
                    <a:pt x="120" y="4"/>
                    <a:pt x="120" y="4"/>
                  </a:cubicBezTo>
                  <a:cubicBezTo>
                    <a:pt x="120" y="4"/>
                    <a:pt x="120" y="4"/>
                    <a:pt x="120" y="4"/>
                  </a:cubicBezTo>
                  <a:cubicBezTo>
                    <a:pt x="119" y="4"/>
                    <a:pt x="119" y="4"/>
                    <a:pt x="118" y="4"/>
                  </a:cubicBezTo>
                  <a:cubicBezTo>
                    <a:pt x="118" y="4"/>
                    <a:pt x="118" y="4"/>
                    <a:pt x="118" y="4"/>
                  </a:cubicBezTo>
                  <a:cubicBezTo>
                    <a:pt x="118" y="4"/>
                    <a:pt x="118" y="4"/>
                    <a:pt x="118" y="4"/>
                  </a:cubicBezTo>
                  <a:cubicBezTo>
                    <a:pt x="118" y="4"/>
                    <a:pt x="118" y="4"/>
                    <a:pt x="118" y="4"/>
                  </a:cubicBezTo>
                  <a:cubicBezTo>
                    <a:pt x="119" y="4"/>
                    <a:pt x="119" y="5"/>
                    <a:pt x="119" y="5"/>
                  </a:cubicBezTo>
                  <a:cubicBezTo>
                    <a:pt x="119" y="5"/>
                    <a:pt x="119" y="5"/>
                    <a:pt x="119" y="5"/>
                  </a:cubicBezTo>
                  <a:cubicBezTo>
                    <a:pt x="119" y="5"/>
                    <a:pt x="118" y="5"/>
                    <a:pt x="118" y="5"/>
                  </a:cubicBezTo>
                  <a:cubicBezTo>
                    <a:pt x="118" y="5"/>
                    <a:pt x="118" y="5"/>
                    <a:pt x="118" y="6"/>
                  </a:cubicBezTo>
                  <a:cubicBezTo>
                    <a:pt x="118" y="6"/>
                    <a:pt x="117" y="6"/>
                    <a:pt x="117" y="6"/>
                  </a:cubicBezTo>
                  <a:cubicBezTo>
                    <a:pt x="117" y="6"/>
                    <a:pt x="116" y="6"/>
                    <a:pt x="116" y="6"/>
                  </a:cubicBezTo>
                  <a:cubicBezTo>
                    <a:pt x="115" y="6"/>
                    <a:pt x="115" y="5"/>
                    <a:pt x="114" y="5"/>
                  </a:cubicBezTo>
                  <a:cubicBezTo>
                    <a:pt x="114" y="5"/>
                    <a:pt x="114" y="5"/>
                    <a:pt x="114" y="5"/>
                  </a:cubicBezTo>
                  <a:cubicBezTo>
                    <a:pt x="113" y="5"/>
                    <a:pt x="113" y="5"/>
                    <a:pt x="113" y="5"/>
                  </a:cubicBezTo>
                  <a:cubicBezTo>
                    <a:pt x="113" y="5"/>
                    <a:pt x="113" y="5"/>
                    <a:pt x="113" y="5"/>
                  </a:cubicBezTo>
                  <a:cubicBezTo>
                    <a:pt x="113" y="6"/>
                    <a:pt x="113" y="6"/>
                    <a:pt x="114" y="6"/>
                  </a:cubicBezTo>
                  <a:cubicBezTo>
                    <a:pt x="114" y="6"/>
                    <a:pt x="114" y="7"/>
                    <a:pt x="114" y="7"/>
                  </a:cubicBezTo>
                  <a:cubicBezTo>
                    <a:pt x="114" y="7"/>
                    <a:pt x="114" y="7"/>
                    <a:pt x="114" y="7"/>
                  </a:cubicBezTo>
                  <a:cubicBezTo>
                    <a:pt x="114" y="7"/>
                    <a:pt x="114" y="7"/>
                    <a:pt x="113" y="7"/>
                  </a:cubicBezTo>
                  <a:cubicBezTo>
                    <a:pt x="113" y="7"/>
                    <a:pt x="112" y="7"/>
                    <a:pt x="111" y="7"/>
                  </a:cubicBezTo>
                  <a:cubicBezTo>
                    <a:pt x="111" y="7"/>
                    <a:pt x="110" y="6"/>
                    <a:pt x="110" y="6"/>
                  </a:cubicBezTo>
                  <a:cubicBezTo>
                    <a:pt x="110" y="6"/>
                    <a:pt x="109" y="6"/>
                    <a:pt x="109" y="7"/>
                  </a:cubicBezTo>
                  <a:cubicBezTo>
                    <a:pt x="108" y="7"/>
                    <a:pt x="108" y="7"/>
                    <a:pt x="108" y="7"/>
                  </a:cubicBezTo>
                  <a:cubicBezTo>
                    <a:pt x="107" y="7"/>
                    <a:pt x="106" y="7"/>
                    <a:pt x="106" y="6"/>
                  </a:cubicBezTo>
                  <a:cubicBezTo>
                    <a:pt x="106" y="6"/>
                    <a:pt x="105" y="6"/>
                    <a:pt x="105" y="6"/>
                  </a:cubicBezTo>
                  <a:cubicBezTo>
                    <a:pt x="105" y="6"/>
                    <a:pt x="104" y="6"/>
                    <a:pt x="103" y="6"/>
                  </a:cubicBezTo>
                  <a:cubicBezTo>
                    <a:pt x="103" y="6"/>
                    <a:pt x="103" y="6"/>
                    <a:pt x="103" y="6"/>
                  </a:cubicBezTo>
                  <a:cubicBezTo>
                    <a:pt x="104" y="6"/>
                    <a:pt x="103" y="7"/>
                    <a:pt x="103" y="7"/>
                  </a:cubicBezTo>
                  <a:cubicBezTo>
                    <a:pt x="102" y="7"/>
                    <a:pt x="102" y="7"/>
                    <a:pt x="101" y="7"/>
                  </a:cubicBezTo>
                  <a:cubicBezTo>
                    <a:pt x="100" y="7"/>
                    <a:pt x="100" y="7"/>
                    <a:pt x="100" y="7"/>
                  </a:cubicBezTo>
                  <a:cubicBezTo>
                    <a:pt x="99" y="7"/>
                    <a:pt x="99" y="6"/>
                    <a:pt x="98" y="6"/>
                  </a:cubicBezTo>
                  <a:cubicBezTo>
                    <a:pt x="98" y="6"/>
                    <a:pt x="98" y="6"/>
                    <a:pt x="98" y="6"/>
                  </a:cubicBezTo>
                  <a:cubicBezTo>
                    <a:pt x="97" y="6"/>
                    <a:pt x="97" y="6"/>
                    <a:pt x="97" y="6"/>
                  </a:cubicBezTo>
                  <a:cubicBezTo>
                    <a:pt x="97" y="6"/>
                    <a:pt x="97" y="6"/>
                    <a:pt x="97" y="6"/>
                  </a:cubicBezTo>
                  <a:cubicBezTo>
                    <a:pt x="97" y="6"/>
                    <a:pt x="97" y="6"/>
                    <a:pt x="97" y="6"/>
                  </a:cubicBezTo>
                  <a:cubicBezTo>
                    <a:pt x="97" y="6"/>
                    <a:pt x="97" y="6"/>
                    <a:pt x="97" y="6"/>
                  </a:cubicBezTo>
                  <a:cubicBezTo>
                    <a:pt x="97" y="7"/>
                    <a:pt x="96" y="7"/>
                    <a:pt x="95" y="7"/>
                  </a:cubicBezTo>
                  <a:cubicBezTo>
                    <a:pt x="95" y="7"/>
                    <a:pt x="95" y="7"/>
                    <a:pt x="95" y="7"/>
                  </a:cubicBezTo>
                  <a:cubicBezTo>
                    <a:pt x="95" y="6"/>
                    <a:pt x="95" y="6"/>
                    <a:pt x="95" y="6"/>
                  </a:cubicBezTo>
                  <a:cubicBezTo>
                    <a:pt x="95" y="6"/>
                    <a:pt x="95" y="5"/>
                    <a:pt x="95" y="5"/>
                  </a:cubicBezTo>
                  <a:cubicBezTo>
                    <a:pt x="95" y="5"/>
                    <a:pt x="95" y="5"/>
                    <a:pt x="95" y="5"/>
                  </a:cubicBezTo>
                  <a:cubicBezTo>
                    <a:pt x="95" y="5"/>
                    <a:pt x="95" y="5"/>
                    <a:pt x="95" y="5"/>
                  </a:cubicBezTo>
                  <a:cubicBezTo>
                    <a:pt x="95" y="6"/>
                    <a:pt x="94" y="6"/>
                    <a:pt x="94" y="6"/>
                  </a:cubicBezTo>
                  <a:cubicBezTo>
                    <a:pt x="94" y="7"/>
                    <a:pt x="94" y="7"/>
                    <a:pt x="94" y="7"/>
                  </a:cubicBezTo>
                  <a:cubicBezTo>
                    <a:pt x="93" y="6"/>
                    <a:pt x="93" y="6"/>
                    <a:pt x="92" y="7"/>
                  </a:cubicBezTo>
                  <a:cubicBezTo>
                    <a:pt x="92" y="7"/>
                    <a:pt x="92" y="7"/>
                    <a:pt x="92" y="7"/>
                  </a:cubicBezTo>
                  <a:cubicBezTo>
                    <a:pt x="91" y="7"/>
                    <a:pt x="91" y="7"/>
                    <a:pt x="91" y="7"/>
                  </a:cubicBezTo>
                  <a:cubicBezTo>
                    <a:pt x="90" y="7"/>
                    <a:pt x="90" y="7"/>
                    <a:pt x="89" y="7"/>
                  </a:cubicBezTo>
                  <a:cubicBezTo>
                    <a:pt x="88" y="7"/>
                    <a:pt x="86" y="7"/>
                    <a:pt x="85" y="7"/>
                  </a:cubicBezTo>
                  <a:cubicBezTo>
                    <a:pt x="84" y="7"/>
                    <a:pt x="84" y="7"/>
                    <a:pt x="84" y="7"/>
                  </a:cubicBezTo>
                  <a:cubicBezTo>
                    <a:pt x="83" y="7"/>
                    <a:pt x="82" y="7"/>
                    <a:pt x="82" y="7"/>
                  </a:cubicBezTo>
                  <a:cubicBezTo>
                    <a:pt x="82" y="7"/>
                    <a:pt x="81" y="7"/>
                    <a:pt x="81" y="7"/>
                  </a:cubicBezTo>
                  <a:cubicBezTo>
                    <a:pt x="80" y="7"/>
                    <a:pt x="80" y="7"/>
                    <a:pt x="80" y="7"/>
                  </a:cubicBezTo>
                  <a:cubicBezTo>
                    <a:pt x="80" y="7"/>
                    <a:pt x="79" y="7"/>
                    <a:pt x="79" y="7"/>
                  </a:cubicBezTo>
                  <a:cubicBezTo>
                    <a:pt x="79" y="7"/>
                    <a:pt x="78" y="7"/>
                    <a:pt x="77" y="7"/>
                  </a:cubicBezTo>
                  <a:cubicBezTo>
                    <a:pt x="76" y="7"/>
                    <a:pt x="75" y="7"/>
                    <a:pt x="74" y="7"/>
                  </a:cubicBezTo>
                  <a:cubicBezTo>
                    <a:pt x="73" y="7"/>
                    <a:pt x="73" y="7"/>
                    <a:pt x="72" y="7"/>
                  </a:cubicBezTo>
                  <a:cubicBezTo>
                    <a:pt x="71" y="7"/>
                    <a:pt x="71" y="7"/>
                    <a:pt x="70" y="7"/>
                  </a:cubicBezTo>
                  <a:cubicBezTo>
                    <a:pt x="70" y="7"/>
                    <a:pt x="69" y="7"/>
                    <a:pt x="69" y="7"/>
                  </a:cubicBezTo>
                  <a:cubicBezTo>
                    <a:pt x="69" y="7"/>
                    <a:pt x="69" y="7"/>
                    <a:pt x="69" y="7"/>
                  </a:cubicBezTo>
                  <a:cubicBezTo>
                    <a:pt x="68" y="7"/>
                    <a:pt x="68" y="7"/>
                    <a:pt x="68" y="7"/>
                  </a:cubicBezTo>
                  <a:cubicBezTo>
                    <a:pt x="68" y="7"/>
                    <a:pt x="67" y="6"/>
                    <a:pt x="67" y="6"/>
                  </a:cubicBezTo>
                  <a:cubicBezTo>
                    <a:pt x="67" y="6"/>
                    <a:pt x="67" y="6"/>
                    <a:pt x="67" y="6"/>
                  </a:cubicBezTo>
                  <a:cubicBezTo>
                    <a:pt x="67" y="7"/>
                    <a:pt x="67" y="7"/>
                    <a:pt x="66" y="7"/>
                  </a:cubicBezTo>
                  <a:cubicBezTo>
                    <a:pt x="66" y="7"/>
                    <a:pt x="65" y="7"/>
                    <a:pt x="64" y="7"/>
                  </a:cubicBezTo>
                  <a:cubicBezTo>
                    <a:pt x="63" y="7"/>
                    <a:pt x="63" y="7"/>
                    <a:pt x="63" y="7"/>
                  </a:cubicBezTo>
                  <a:cubicBezTo>
                    <a:pt x="62" y="7"/>
                    <a:pt x="61" y="7"/>
                    <a:pt x="60" y="6"/>
                  </a:cubicBezTo>
                  <a:cubicBezTo>
                    <a:pt x="60" y="6"/>
                    <a:pt x="60" y="6"/>
                    <a:pt x="60" y="6"/>
                  </a:cubicBezTo>
                  <a:cubicBezTo>
                    <a:pt x="60" y="6"/>
                    <a:pt x="60" y="7"/>
                    <a:pt x="59" y="7"/>
                  </a:cubicBezTo>
                  <a:cubicBezTo>
                    <a:pt x="59" y="7"/>
                    <a:pt x="59" y="7"/>
                    <a:pt x="58" y="7"/>
                  </a:cubicBezTo>
                  <a:cubicBezTo>
                    <a:pt x="58" y="7"/>
                    <a:pt x="57" y="7"/>
                    <a:pt x="56" y="7"/>
                  </a:cubicBezTo>
                  <a:cubicBezTo>
                    <a:pt x="54" y="7"/>
                    <a:pt x="53" y="7"/>
                    <a:pt x="51" y="7"/>
                  </a:cubicBezTo>
                  <a:cubicBezTo>
                    <a:pt x="51" y="7"/>
                    <a:pt x="50" y="7"/>
                    <a:pt x="49" y="8"/>
                  </a:cubicBezTo>
                  <a:cubicBezTo>
                    <a:pt x="49" y="8"/>
                    <a:pt x="49" y="8"/>
                    <a:pt x="49" y="7"/>
                  </a:cubicBezTo>
                  <a:cubicBezTo>
                    <a:pt x="48" y="7"/>
                    <a:pt x="48" y="7"/>
                    <a:pt x="47" y="7"/>
                  </a:cubicBezTo>
                  <a:cubicBezTo>
                    <a:pt x="47" y="7"/>
                    <a:pt x="47" y="7"/>
                    <a:pt x="46" y="7"/>
                  </a:cubicBezTo>
                  <a:cubicBezTo>
                    <a:pt x="46" y="7"/>
                    <a:pt x="45" y="7"/>
                    <a:pt x="45" y="7"/>
                  </a:cubicBezTo>
                  <a:cubicBezTo>
                    <a:pt x="45" y="7"/>
                    <a:pt x="44" y="7"/>
                    <a:pt x="44" y="7"/>
                  </a:cubicBezTo>
                  <a:cubicBezTo>
                    <a:pt x="43" y="7"/>
                    <a:pt x="42" y="8"/>
                    <a:pt x="41" y="7"/>
                  </a:cubicBezTo>
                  <a:cubicBezTo>
                    <a:pt x="41" y="7"/>
                    <a:pt x="41" y="7"/>
                    <a:pt x="40" y="7"/>
                  </a:cubicBezTo>
                  <a:cubicBezTo>
                    <a:pt x="40" y="8"/>
                    <a:pt x="39" y="8"/>
                    <a:pt x="38" y="7"/>
                  </a:cubicBezTo>
                  <a:cubicBezTo>
                    <a:pt x="37" y="7"/>
                    <a:pt x="36" y="7"/>
                    <a:pt x="35" y="7"/>
                  </a:cubicBezTo>
                  <a:cubicBezTo>
                    <a:pt x="34" y="7"/>
                    <a:pt x="34" y="7"/>
                    <a:pt x="33" y="7"/>
                  </a:cubicBezTo>
                  <a:cubicBezTo>
                    <a:pt x="33" y="7"/>
                    <a:pt x="33" y="7"/>
                    <a:pt x="33" y="7"/>
                  </a:cubicBezTo>
                  <a:cubicBezTo>
                    <a:pt x="32" y="7"/>
                    <a:pt x="32" y="7"/>
                    <a:pt x="32" y="7"/>
                  </a:cubicBezTo>
                  <a:cubicBezTo>
                    <a:pt x="31" y="7"/>
                    <a:pt x="31" y="7"/>
                    <a:pt x="31" y="7"/>
                  </a:cubicBezTo>
                  <a:cubicBezTo>
                    <a:pt x="31" y="7"/>
                    <a:pt x="31" y="7"/>
                    <a:pt x="30" y="7"/>
                  </a:cubicBezTo>
                  <a:cubicBezTo>
                    <a:pt x="30" y="7"/>
                    <a:pt x="29" y="7"/>
                    <a:pt x="29" y="7"/>
                  </a:cubicBezTo>
                  <a:cubicBezTo>
                    <a:pt x="28" y="7"/>
                    <a:pt x="26" y="7"/>
                    <a:pt x="25" y="7"/>
                  </a:cubicBezTo>
                  <a:cubicBezTo>
                    <a:pt x="25" y="7"/>
                    <a:pt x="24" y="7"/>
                    <a:pt x="23" y="7"/>
                  </a:cubicBezTo>
                  <a:cubicBezTo>
                    <a:pt x="22" y="7"/>
                    <a:pt x="20" y="7"/>
                    <a:pt x="18" y="7"/>
                  </a:cubicBezTo>
                  <a:cubicBezTo>
                    <a:pt x="18" y="7"/>
                    <a:pt x="18" y="7"/>
                    <a:pt x="17" y="7"/>
                  </a:cubicBezTo>
                  <a:cubicBezTo>
                    <a:pt x="17" y="7"/>
                    <a:pt x="16" y="7"/>
                    <a:pt x="16" y="7"/>
                  </a:cubicBezTo>
                  <a:cubicBezTo>
                    <a:pt x="15" y="7"/>
                    <a:pt x="15" y="7"/>
                    <a:pt x="14" y="7"/>
                  </a:cubicBezTo>
                  <a:cubicBezTo>
                    <a:pt x="14" y="7"/>
                    <a:pt x="14" y="7"/>
                    <a:pt x="13" y="7"/>
                  </a:cubicBezTo>
                  <a:cubicBezTo>
                    <a:pt x="13" y="7"/>
                    <a:pt x="13" y="7"/>
                    <a:pt x="12" y="7"/>
                  </a:cubicBezTo>
                  <a:cubicBezTo>
                    <a:pt x="12" y="7"/>
                    <a:pt x="11" y="7"/>
                    <a:pt x="10" y="7"/>
                  </a:cubicBezTo>
                  <a:cubicBezTo>
                    <a:pt x="10" y="7"/>
                    <a:pt x="10" y="7"/>
                    <a:pt x="10" y="7"/>
                  </a:cubicBezTo>
                  <a:cubicBezTo>
                    <a:pt x="9" y="7"/>
                    <a:pt x="8" y="7"/>
                    <a:pt x="8" y="7"/>
                  </a:cubicBezTo>
                  <a:cubicBezTo>
                    <a:pt x="6" y="7"/>
                    <a:pt x="5" y="7"/>
                    <a:pt x="3" y="7"/>
                  </a:cubicBezTo>
                  <a:cubicBezTo>
                    <a:pt x="2" y="7"/>
                    <a:pt x="1" y="6"/>
                    <a:pt x="0" y="5"/>
                  </a:cubicBezTo>
                  <a:cubicBezTo>
                    <a:pt x="0" y="5"/>
                    <a:pt x="0" y="5"/>
                    <a:pt x="0" y="5"/>
                  </a:cubicBezTo>
                  <a:cubicBezTo>
                    <a:pt x="1" y="4"/>
                    <a:pt x="1" y="4"/>
                    <a:pt x="2" y="4"/>
                  </a:cubicBezTo>
                  <a:cubicBezTo>
                    <a:pt x="3" y="4"/>
                    <a:pt x="5" y="3"/>
                    <a:pt x="6" y="3"/>
                  </a:cubicBezTo>
                  <a:cubicBezTo>
                    <a:pt x="7" y="3"/>
                    <a:pt x="9" y="3"/>
                    <a:pt x="10" y="3"/>
                  </a:cubicBezTo>
                  <a:cubicBezTo>
                    <a:pt x="10" y="3"/>
                    <a:pt x="10" y="3"/>
                    <a:pt x="11" y="3"/>
                  </a:cubicBezTo>
                  <a:cubicBezTo>
                    <a:pt x="11" y="3"/>
                    <a:pt x="11" y="3"/>
                    <a:pt x="12" y="3"/>
                  </a:cubicBezTo>
                  <a:cubicBezTo>
                    <a:pt x="12" y="3"/>
                    <a:pt x="13" y="3"/>
                    <a:pt x="13" y="3"/>
                  </a:cubicBezTo>
                  <a:cubicBezTo>
                    <a:pt x="14" y="3"/>
                    <a:pt x="14" y="3"/>
                    <a:pt x="14" y="3"/>
                  </a:cubicBezTo>
                  <a:cubicBezTo>
                    <a:pt x="15" y="3"/>
                    <a:pt x="15" y="3"/>
                    <a:pt x="15" y="3"/>
                  </a:cubicBezTo>
                  <a:cubicBezTo>
                    <a:pt x="15" y="4"/>
                    <a:pt x="15" y="4"/>
                    <a:pt x="16" y="3"/>
                  </a:cubicBezTo>
                  <a:cubicBezTo>
                    <a:pt x="16" y="3"/>
                    <a:pt x="16" y="3"/>
                    <a:pt x="16" y="3"/>
                  </a:cubicBezTo>
                  <a:cubicBezTo>
                    <a:pt x="17" y="3"/>
                    <a:pt x="17" y="3"/>
                    <a:pt x="18" y="3"/>
                  </a:cubicBezTo>
                  <a:cubicBezTo>
                    <a:pt x="18" y="3"/>
                    <a:pt x="18" y="3"/>
                    <a:pt x="18" y="3"/>
                  </a:cubicBezTo>
                  <a:cubicBezTo>
                    <a:pt x="19" y="3"/>
                    <a:pt x="19" y="3"/>
                    <a:pt x="19" y="3"/>
                  </a:cubicBezTo>
                  <a:cubicBezTo>
                    <a:pt x="19" y="3"/>
                    <a:pt x="20" y="3"/>
                    <a:pt x="20" y="3"/>
                  </a:cubicBezTo>
                  <a:cubicBezTo>
                    <a:pt x="20" y="3"/>
                    <a:pt x="20" y="3"/>
                    <a:pt x="20" y="3"/>
                  </a:cubicBezTo>
                  <a:cubicBezTo>
                    <a:pt x="20" y="3"/>
                    <a:pt x="20" y="3"/>
                    <a:pt x="21" y="3"/>
                  </a:cubicBezTo>
                  <a:cubicBezTo>
                    <a:pt x="21" y="3"/>
                    <a:pt x="22" y="3"/>
                    <a:pt x="23" y="3"/>
                  </a:cubicBezTo>
                  <a:cubicBezTo>
                    <a:pt x="23" y="3"/>
                    <a:pt x="23" y="3"/>
                    <a:pt x="24" y="3"/>
                  </a:cubicBezTo>
                  <a:cubicBezTo>
                    <a:pt x="24" y="3"/>
                    <a:pt x="24" y="3"/>
                    <a:pt x="25" y="3"/>
                  </a:cubicBezTo>
                  <a:cubicBezTo>
                    <a:pt x="25" y="4"/>
                    <a:pt x="25" y="4"/>
                    <a:pt x="25" y="4"/>
                  </a:cubicBezTo>
                  <a:cubicBezTo>
                    <a:pt x="26" y="3"/>
                    <a:pt x="27" y="3"/>
                    <a:pt x="28" y="3"/>
                  </a:cubicBezTo>
                  <a:cubicBezTo>
                    <a:pt x="28" y="2"/>
                    <a:pt x="29" y="3"/>
                    <a:pt x="29" y="3"/>
                  </a:cubicBezTo>
                  <a:cubicBezTo>
                    <a:pt x="30" y="3"/>
                    <a:pt x="30" y="3"/>
                    <a:pt x="30" y="3"/>
                  </a:cubicBezTo>
                  <a:cubicBezTo>
                    <a:pt x="30" y="3"/>
                    <a:pt x="30" y="3"/>
                    <a:pt x="30" y="3"/>
                  </a:cubicBezTo>
                  <a:cubicBezTo>
                    <a:pt x="30" y="3"/>
                    <a:pt x="31" y="3"/>
                    <a:pt x="31" y="3"/>
                  </a:cubicBezTo>
                  <a:cubicBezTo>
                    <a:pt x="31" y="3"/>
                    <a:pt x="32" y="3"/>
                    <a:pt x="33" y="2"/>
                  </a:cubicBezTo>
                  <a:cubicBezTo>
                    <a:pt x="33" y="2"/>
                    <a:pt x="34" y="2"/>
                    <a:pt x="35" y="3"/>
                  </a:cubicBezTo>
                  <a:cubicBezTo>
                    <a:pt x="35" y="3"/>
                    <a:pt x="36" y="3"/>
                    <a:pt x="36" y="3"/>
                  </a:cubicBezTo>
                  <a:cubicBezTo>
                    <a:pt x="36" y="3"/>
                    <a:pt x="37" y="3"/>
                    <a:pt x="37" y="3"/>
                  </a:cubicBezTo>
                  <a:cubicBezTo>
                    <a:pt x="37" y="3"/>
                    <a:pt x="37" y="3"/>
                    <a:pt x="38" y="3"/>
                  </a:cubicBezTo>
                  <a:cubicBezTo>
                    <a:pt x="38" y="3"/>
                    <a:pt x="39" y="3"/>
                    <a:pt x="39" y="4"/>
                  </a:cubicBezTo>
                  <a:cubicBezTo>
                    <a:pt x="39" y="4"/>
                    <a:pt x="39" y="4"/>
                    <a:pt x="39" y="4"/>
                  </a:cubicBezTo>
                  <a:cubicBezTo>
                    <a:pt x="39" y="4"/>
                    <a:pt x="39" y="4"/>
                    <a:pt x="40" y="4"/>
                  </a:cubicBezTo>
                  <a:cubicBezTo>
                    <a:pt x="40" y="4"/>
                    <a:pt x="41" y="3"/>
                    <a:pt x="41" y="3"/>
                  </a:cubicBezTo>
                  <a:cubicBezTo>
                    <a:pt x="41" y="3"/>
                    <a:pt x="42" y="3"/>
                    <a:pt x="42" y="3"/>
                  </a:cubicBezTo>
                  <a:cubicBezTo>
                    <a:pt x="43" y="3"/>
                    <a:pt x="43" y="2"/>
                    <a:pt x="44" y="2"/>
                  </a:cubicBezTo>
                  <a:cubicBezTo>
                    <a:pt x="44" y="2"/>
                    <a:pt x="45" y="2"/>
                    <a:pt x="45" y="2"/>
                  </a:cubicBezTo>
                  <a:cubicBezTo>
                    <a:pt x="46" y="2"/>
                    <a:pt x="46" y="3"/>
                    <a:pt x="46" y="3"/>
                  </a:cubicBezTo>
                  <a:cubicBezTo>
                    <a:pt x="46" y="3"/>
                    <a:pt x="47" y="4"/>
                    <a:pt x="47" y="4"/>
                  </a:cubicBezTo>
                  <a:cubicBezTo>
                    <a:pt x="47" y="4"/>
                    <a:pt x="48" y="4"/>
                    <a:pt x="48" y="4"/>
                  </a:cubicBezTo>
                  <a:cubicBezTo>
                    <a:pt x="48" y="4"/>
                    <a:pt x="48" y="4"/>
                    <a:pt x="48" y="4"/>
                  </a:cubicBezTo>
                  <a:cubicBezTo>
                    <a:pt x="48" y="4"/>
                    <a:pt x="48" y="4"/>
                    <a:pt x="48" y="4"/>
                  </a:cubicBezTo>
                  <a:cubicBezTo>
                    <a:pt x="48" y="4"/>
                    <a:pt x="48" y="4"/>
                    <a:pt x="48" y="4"/>
                  </a:cubicBezTo>
                  <a:cubicBezTo>
                    <a:pt x="49" y="4"/>
                    <a:pt x="49" y="4"/>
                    <a:pt x="49" y="4"/>
                  </a:cubicBezTo>
                  <a:cubicBezTo>
                    <a:pt x="50" y="4"/>
                    <a:pt x="50" y="3"/>
                    <a:pt x="51" y="3"/>
                  </a:cubicBezTo>
                  <a:cubicBezTo>
                    <a:pt x="51" y="3"/>
                    <a:pt x="51" y="3"/>
                    <a:pt x="51" y="3"/>
                  </a:cubicBezTo>
                  <a:cubicBezTo>
                    <a:pt x="52" y="4"/>
                    <a:pt x="52" y="4"/>
                    <a:pt x="52" y="4"/>
                  </a:cubicBezTo>
                  <a:cubicBezTo>
                    <a:pt x="52" y="4"/>
                    <a:pt x="52" y="4"/>
                    <a:pt x="52" y="4"/>
                  </a:cubicBezTo>
                  <a:cubicBezTo>
                    <a:pt x="52" y="4"/>
                    <a:pt x="52" y="3"/>
                    <a:pt x="52" y="3"/>
                  </a:cubicBezTo>
                  <a:cubicBezTo>
                    <a:pt x="52" y="3"/>
                    <a:pt x="52" y="3"/>
                    <a:pt x="52" y="3"/>
                  </a:cubicBezTo>
                  <a:cubicBezTo>
                    <a:pt x="53" y="3"/>
                    <a:pt x="53" y="2"/>
                    <a:pt x="54" y="2"/>
                  </a:cubicBezTo>
                  <a:cubicBezTo>
                    <a:pt x="54" y="3"/>
                    <a:pt x="54" y="3"/>
                    <a:pt x="54" y="3"/>
                  </a:cubicBezTo>
                  <a:cubicBezTo>
                    <a:pt x="53" y="3"/>
                    <a:pt x="53" y="3"/>
                    <a:pt x="53" y="4"/>
                  </a:cubicBezTo>
                  <a:cubicBezTo>
                    <a:pt x="53" y="4"/>
                    <a:pt x="53" y="4"/>
                    <a:pt x="54" y="4"/>
                  </a:cubicBezTo>
                  <a:cubicBezTo>
                    <a:pt x="54" y="4"/>
                    <a:pt x="55" y="4"/>
                    <a:pt x="55" y="4"/>
                  </a:cubicBezTo>
                  <a:cubicBezTo>
                    <a:pt x="55" y="3"/>
                    <a:pt x="55" y="3"/>
                    <a:pt x="55" y="3"/>
                  </a:cubicBezTo>
                  <a:cubicBezTo>
                    <a:pt x="55" y="3"/>
                    <a:pt x="55" y="4"/>
                    <a:pt x="55" y="4"/>
                  </a:cubicBezTo>
                  <a:cubicBezTo>
                    <a:pt x="56" y="4"/>
                    <a:pt x="56" y="4"/>
                    <a:pt x="56" y="4"/>
                  </a:cubicBezTo>
                  <a:cubicBezTo>
                    <a:pt x="56" y="4"/>
                    <a:pt x="57" y="4"/>
                    <a:pt x="57" y="4"/>
                  </a:cubicBezTo>
                  <a:cubicBezTo>
                    <a:pt x="57" y="3"/>
                    <a:pt x="57" y="3"/>
                    <a:pt x="56" y="3"/>
                  </a:cubicBezTo>
                  <a:cubicBezTo>
                    <a:pt x="56" y="3"/>
                    <a:pt x="56" y="3"/>
                    <a:pt x="56" y="3"/>
                  </a:cubicBezTo>
                  <a:cubicBezTo>
                    <a:pt x="56" y="3"/>
                    <a:pt x="56" y="3"/>
                    <a:pt x="56" y="3"/>
                  </a:cubicBezTo>
                  <a:cubicBezTo>
                    <a:pt x="56" y="2"/>
                    <a:pt x="56" y="2"/>
                    <a:pt x="56" y="2"/>
                  </a:cubicBezTo>
                  <a:cubicBezTo>
                    <a:pt x="57" y="2"/>
                    <a:pt x="57" y="2"/>
                    <a:pt x="57" y="3"/>
                  </a:cubicBezTo>
                  <a:cubicBezTo>
                    <a:pt x="58" y="3"/>
                    <a:pt x="58" y="3"/>
                    <a:pt x="59" y="2"/>
                  </a:cubicBezTo>
                  <a:cubicBezTo>
                    <a:pt x="59" y="2"/>
                    <a:pt x="60" y="2"/>
                    <a:pt x="60" y="2"/>
                  </a:cubicBezTo>
                  <a:cubicBezTo>
                    <a:pt x="61" y="3"/>
                    <a:pt x="61" y="3"/>
                    <a:pt x="61" y="3"/>
                  </a:cubicBezTo>
                  <a:cubicBezTo>
                    <a:pt x="61" y="2"/>
                    <a:pt x="61" y="3"/>
                    <a:pt x="60" y="3"/>
                  </a:cubicBezTo>
                  <a:cubicBezTo>
                    <a:pt x="61" y="2"/>
                    <a:pt x="61" y="2"/>
                    <a:pt x="61" y="2"/>
                  </a:cubicBezTo>
                  <a:cubicBezTo>
                    <a:pt x="61" y="2"/>
                    <a:pt x="62" y="2"/>
                    <a:pt x="62" y="2"/>
                  </a:cubicBezTo>
                  <a:cubicBezTo>
                    <a:pt x="63" y="2"/>
                    <a:pt x="63" y="2"/>
                    <a:pt x="63" y="2"/>
                  </a:cubicBezTo>
                  <a:cubicBezTo>
                    <a:pt x="64" y="2"/>
                    <a:pt x="64" y="3"/>
                    <a:pt x="64" y="3"/>
                  </a:cubicBezTo>
                  <a:cubicBezTo>
                    <a:pt x="64" y="3"/>
                    <a:pt x="64" y="4"/>
                    <a:pt x="63" y="4"/>
                  </a:cubicBezTo>
                  <a:cubicBezTo>
                    <a:pt x="63" y="4"/>
                    <a:pt x="63" y="4"/>
                    <a:pt x="63" y="4"/>
                  </a:cubicBezTo>
                  <a:cubicBezTo>
                    <a:pt x="62" y="4"/>
                    <a:pt x="62" y="5"/>
                    <a:pt x="62" y="5"/>
                  </a:cubicBezTo>
                  <a:cubicBezTo>
                    <a:pt x="62" y="5"/>
                    <a:pt x="62" y="6"/>
                    <a:pt x="62" y="6"/>
                  </a:cubicBezTo>
                  <a:cubicBezTo>
                    <a:pt x="63" y="6"/>
                    <a:pt x="64" y="6"/>
                    <a:pt x="64" y="5"/>
                  </a:cubicBezTo>
                  <a:cubicBezTo>
                    <a:pt x="64" y="5"/>
                    <a:pt x="64" y="4"/>
                    <a:pt x="65" y="4"/>
                  </a:cubicBezTo>
                  <a:cubicBezTo>
                    <a:pt x="65" y="4"/>
                    <a:pt x="65" y="4"/>
                    <a:pt x="65" y="3"/>
                  </a:cubicBezTo>
                  <a:cubicBezTo>
                    <a:pt x="65" y="3"/>
                    <a:pt x="64" y="3"/>
                    <a:pt x="64" y="3"/>
                  </a:cubicBezTo>
                  <a:cubicBezTo>
                    <a:pt x="65" y="2"/>
                    <a:pt x="65" y="2"/>
                    <a:pt x="65" y="2"/>
                  </a:cubicBezTo>
                  <a:cubicBezTo>
                    <a:pt x="66" y="2"/>
                    <a:pt x="66" y="2"/>
                    <a:pt x="66" y="2"/>
                  </a:cubicBezTo>
                  <a:cubicBezTo>
                    <a:pt x="66" y="3"/>
                    <a:pt x="66" y="3"/>
                    <a:pt x="67" y="2"/>
                  </a:cubicBezTo>
                  <a:cubicBezTo>
                    <a:pt x="67" y="2"/>
                    <a:pt x="67" y="2"/>
                    <a:pt x="68" y="2"/>
                  </a:cubicBezTo>
                  <a:cubicBezTo>
                    <a:pt x="68" y="2"/>
                    <a:pt x="68" y="2"/>
                    <a:pt x="68" y="2"/>
                  </a:cubicBezTo>
                  <a:cubicBezTo>
                    <a:pt x="69" y="3"/>
                    <a:pt x="69" y="3"/>
                    <a:pt x="68" y="3"/>
                  </a:cubicBezTo>
                  <a:cubicBezTo>
                    <a:pt x="68" y="3"/>
                    <a:pt x="68" y="3"/>
                    <a:pt x="68" y="3"/>
                  </a:cubicBezTo>
                  <a:cubicBezTo>
                    <a:pt x="68" y="3"/>
                    <a:pt x="68" y="4"/>
                    <a:pt x="68" y="4"/>
                  </a:cubicBezTo>
                  <a:cubicBezTo>
                    <a:pt x="68" y="4"/>
                    <a:pt x="68" y="4"/>
                    <a:pt x="69" y="4"/>
                  </a:cubicBezTo>
                  <a:cubicBezTo>
                    <a:pt x="69" y="3"/>
                    <a:pt x="70" y="3"/>
                    <a:pt x="70" y="3"/>
                  </a:cubicBezTo>
                  <a:cubicBezTo>
                    <a:pt x="71" y="3"/>
                    <a:pt x="71" y="2"/>
                    <a:pt x="71" y="2"/>
                  </a:cubicBezTo>
                  <a:cubicBezTo>
                    <a:pt x="72" y="2"/>
                    <a:pt x="72" y="2"/>
                    <a:pt x="73" y="2"/>
                  </a:cubicBezTo>
                  <a:cubicBezTo>
                    <a:pt x="73" y="2"/>
                    <a:pt x="73" y="2"/>
                    <a:pt x="74" y="2"/>
                  </a:cubicBezTo>
                  <a:cubicBezTo>
                    <a:pt x="74" y="2"/>
                    <a:pt x="75" y="2"/>
                    <a:pt x="75" y="3"/>
                  </a:cubicBezTo>
                  <a:cubicBezTo>
                    <a:pt x="75" y="3"/>
                    <a:pt x="75" y="3"/>
                    <a:pt x="75" y="3"/>
                  </a:cubicBezTo>
                  <a:cubicBezTo>
                    <a:pt x="76" y="2"/>
                    <a:pt x="76" y="2"/>
                    <a:pt x="77" y="2"/>
                  </a:cubicBezTo>
                  <a:cubicBezTo>
                    <a:pt x="78" y="2"/>
                    <a:pt x="78" y="2"/>
                    <a:pt x="79" y="2"/>
                  </a:cubicBezTo>
                  <a:cubicBezTo>
                    <a:pt x="79" y="2"/>
                    <a:pt x="79" y="2"/>
                    <a:pt x="80" y="3"/>
                  </a:cubicBezTo>
                  <a:cubicBezTo>
                    <a:pt x="80" y="3"/>
                    <a:pt x="80" y="3"/>
                    <a:pt x="80" y="3"/>
                  </a:cubicBezTo>
                  <a:cubicBezTo>
                    <a:pt x="81" y="3"/>
                    <a:pt x="81" y="3"/>
                    <a:pt x="81" y="2"/>
                  </a:cubicBezTo>
                  <a:cubicBezTo>
                    <a:pt x="81" y="2"/>
                    <a:pt x="81" y="2"/>
                    <a:pt x="81" y="2"/>
                  </a:cubicBezTo>
                  <a:cubicBezTo>
                    <a:pt x="82" y="2"/>
                    <a:pt x="82" y="2"/>
                    <a:pt x="83" y="2"/>
                  </a:cubicBezTo>
                  <a:cubicBezTo>
                    <a:pt x="83" y="2"/>
                    <a:pt x="83" y="2"/>
                    <a:pt x="83" y="2"/>
                  </a:cubicBezTo>
                  <a:cubicBezTo>
                    <a:pt x="83" y="2"/>
                    <a:pt x="83" y="3"/>
                    <a:pt x="83" y="3"/>
                  </a:cubicBezTo>
                  <a:cubicBezTo>
                    <a:pt x="83" y="3"/>
                    <a:pt x="83" y="3"/>
                    <a:pt x="84" y="3"/>
                  </a:cubicBezTo>
                  <a:cubicBezTo>
                    <a:pt x="84" y="3"/>
                    <a:pt x="84" y="3"/>
                    <a:pt x="84" y="3"/>
                  </a:cubicBezTo>
                  <a:cubicBezTo>
                    <a:pt x="84" y="3"/>
                    <a:pt x="84" y="3"/>
                    <a:pt x="85" y="2"/>
                  </a:cubicBezTo>
                  <a:cubicBezTo>
                    <a:pt x="85" y="2"/>
                    <a:pt x="85" y="2"/>
                    <a:pt x="85" y="2"/>
                  </a:cubicBezTo>
                  <a:cubicBezTo>
                    <a:pt x="85" y="3"/>
                    <a:pt x="86" y="3"/>
                    <a:pt x="86" y="3"/>
                  </a:cubicBezTo>
                  <a:cubicBezTo>
                    <a:pt x="86" y="3"/>
                    <a:pt x="86" y="4"/>
                    <a:pt x="86" y="4"/>
                  </a:cubicBezTo>
                  <a:cubicBezTo>
                    <a:pt x="86" y="4"/>
                    <a:pt x="86" y="4"/>
                    <a:pt x="86" y="4"/>
                  </a:cubicBezTo>
                  <a:cubicBezTo>
                    <a:pt x="87" y="4"/>
                    <a:pt x="87" y="4"/>
                    <a:pt x="87" y="4"/>
                  </a:cubicBezTo>
                  <a:cubicBezTo>
                    <a:pt x="88" y="4"/>
                    <a:pt x="88" y="4"/>
                    <a:pt x="89" y="3"/>
                  </a:cubicBezTo>
                  <a:cubicBezTo>
                    <a:pt x="89" y="3"/>
                    <a:pt x="89" y="3"/>
                    <a:pt x="89" y="3"/>
                  </a:cubicBezTo>
                  <a:cubicBezTo>
                    <a:pt x="89" y="3"/>
                    <a:pt x="89" y="2"/>
                    <a:pt x="89" y="2"/>
                  </a:cubicBezTo>
                  <a:cubicBezTo>
                    <a:pt x="89" y="3"/>
                    <a:pt x="89" y="3"/>
                    <a:pt x="88" y="3"/>
                  </a:cubicBezTo>
                  <a:cubicBezTo>
                    <a:pt x="88" y="3"/>
                    <a:pt x="88" y="3"/>
                    <a:pt x="88" y="3"/>
                  </a:cubicBezTo>
                  <a:cubicBezTo>
                    <a:pt x="88" y="3"/>
                    <a:pt x="88" y="3"/>
                    <a:pt x="87" y="3"/>
                  </a:cubicBezTo>
                  <a:cubicBezTo>
                    <a:pt x="87" y="3"/>
                    <a:pt x="86" y="3"/>
                    <a:pt x="86" y="3"/>
                  </a:cubicBezTo>
                  <a:cubicBezTo>
                    <a:pt x="86" y="3"/>
                    <a:pt x="87" y="3"/>
                    <a:pt x="87" y="2"/>
                  </a:cubicBezTo>
                  <a:cubicBezTo>
                    <a:pt x="87" y="2"/>
                    <a:pt x="87" y="2"/>
                    <a:pt x="87" y="2"/>
                  </a:cubicBezTo>
                  <a:cubicBezTo>
                    <a:pt x="89" y="2"/>
                    <a:pt x="89" y="2"/>
                    <a:pt x="91" y="2"/>
                  </a:cubicBezTo>
                  <a:cubicBezTo>
                    <a:pt x="92" y="2"/>
                    <a:pt x="92" y="1"/>
                    <a:pt x="93" y="2"/>
                  </a:cubicBezTo>
                  <a:cubicBezTo>
                    <a:pt x="93" y="2"/>
                    <a:pt x="93" y="2"/>
                    <a:pt x="94" y="1"/>
                  </a:cubicBezTo>
                  <a:cubicBezTo>
                    <a:pt x="94" y="1"/>
                    <a:pt x="94" y="1"/>
                    <a:pt x="94" y="2"/>
                  </a:cubicBezTo>
                  <a:cubicBezTo>
                    <a:pt x="94" y="2"/>
                    <a:pt x="94" y="2"/>
                    <a:pt x="94" y="2"/>
                  </a:cubicBezTo>
                  <a:cubicBezTo>
                    <a:pt x="95" y="2"/>
                    <a:pt x="95" y="2"/>
                    <a:pt x="95" y="1"/>
                  </a:cubicBezTo>
                  <a:cubicBezTo>
                    <a:pt x="96" y="1"/>
                    <a:pt x="96" y="2"/>
                    <a:pt x="96" y="2"/>
                  </a:cubicBezTo>
                  <a:cubicBezTo>
                    <a:pt x="96" y="2"/>
                    <a:pt x="96" y="3"/>
                    <a:pt x="96" y="3"/>
                  </a:cubicBezTo>
                  <a:cubicBezTo>
                    <a:pt x="96" y="3"/>
                    <a:pt x="96" y="3"/>
                    <a:pt x="96" y="3"/>
                  </a:cubicBezTo>
                  <a:cubicBezTo>
                    <a:pt x="96" y="3"/>
                    <a:pt x="96" y="3"/>
                    <a:pt x="96" y="3"/>
                  </a:cubicBezTo>
                  <a:cubicBezTo>
                    <a:pt x="96" y="3"/>
                    <a:pt x="97" y="3"/>
                    <a:pt x="97" y="3"/>
                  </a:cubicBezTo>
                  <a:cubicBezTo>
                    <a:pt x="97" y="3"/>
                    <a:pt x="97" y="3"/>
                    <a:pt x="97" y="3"/>
                  </a:cubicBezTo>
                  <a:cubicBezTo>
                    <a:pt x="97" y="2"/>
                    <a:pt x="97" y="2"/>
                    <a:pt x="97" y="2"/>
                  </a:cubicBezTo>
                  <a:cubicBezTo>
                    <a:pt x="97" y="2"/>
                    <a:pt x="97" y="2"/>
                    <a:pt x="97" y="2"/>
                  </a:cubicBezTo>
                  <a:cubicBezTo>
                    <a:pt x="97" y="2"/>
                    <a:pt x="97" y="2"/>
                    <a:pt x="97" y="2"/>
                  </a:cubicBezTo>
                  <a:cubicBezTo>
                    <a:pt x="97" y="2"/>
                    <a:pt x="97" y="2"/>
                    <a:pt x="97" y="2"/>
                  </a:cubicBezTo>
                  <a:cubicBezTo>
                    <a:pt x="98" y="3"/>
                    <a:pt x="98" y="3"/>
                    <a:pt x="98" y="3"/>
                  </a:cubicBezTo>
                  <a:cubicBezTo>
                    <a:pt x="99" y="2"/>
                    <a:pt x="99" y="2"/>
                    <a:pt x="100" y="2"/>
                  </a:cubicBezTo>
                  <a:cubicBezTo>
                    <a:pt x="100" y="2"/>
                    <a:pt x="100" y="2"/>
                    <a:pt x="101" y="2"/>
                  </a:cubicBezTo>
                  <a:cubicBezTo>
                    <a:pt x="101" y="2"/>
                    <a:pt x="101" y="2"/>
                    <a:pt x="101" y="2"/>
                  </a:cubicBezTo>
                  <a:cubicBezTo>
                    <a:pt x="101" y="2"/>
                    <a:pt x="101" y="2"/>
                    <a:pt x="101" y="2"/>
                  </a:cubicBezTo>
                  <a:cubicBezTo>
                    <a:pt x="101" y="3"/>
                    <a:pt x="102" y="3"/>
                    <a:pt x="102" y="3"/>
                  </a:cubicBezTo>
                  <a:cubicBezTo>
                    <a:pt x="102" y="3"/>
                    <a:pt x="102" y="3"/>
                    <a:pt x="102" y="3"/>
                  </a:cubicBezTo>
                  <a:cubicBezTo>
                    <a:pt x="103" y="2"/>
                    <a:pt x="103" y="3"/>
                    <a:pt x="103" y="2"/>
                  </a:cubicBezTo>
                  <a:cubicBezTo>
                    <a:pt x="103" y="2"/>
                    <a:pt x="103" y="2"/>
                    <a:pt x="104" y="1"/>
                  </a:cubicBezTo>
                  <a:cubicBezTo>
                    <a:pt x="104" y="1"/>
                    <a:pt x="105" y="1"/>
                    <a:pt x="106" y="1"/>
                  </a:cubicBezTo>
                  <a:cubicBezTo>
                    <a:pt x="106" y="1"/>
                    <a:pt x="106" y="1"/>
                    <a:pt x="106" y="1"/>
                  </a:cubicBezTo>
                  <a:cubicBezTo>
                    <a:pt x="107" y="2"/>
                    <a:pt x="107" y="2"/>
                    <a:pt x="108" y="1"/>
                  </a:cubicBezTo>
                  <a:cubicBezTo>
                    <a:pt x="108" y="1"/>
                    <a:pt x="109" y="1"/>
                    <a:pt x="109" y="1"/>
                  </a:cubicBezTo>
                  <a:cubicBezTo>
                    <a:pt x="109" y="1"/>
                    <a:pt x="110" y="2"/>
                    <a:pt x="110" y="2"/>
                  </a:cubicBezTo>
                  <a:cubicBezTo>
                    <a:pt x="111" y="2"/>
                    <a:pt x="111" y="2"/>
                    <a:pt x="111" y="2"/>
                  </a:cubicBezTo>
                  <a:cubicBezTo>
                    <a:pt x="112" y="1"/>
                    <a:pt x="112" y="1"/>
                    <a:pt x="112" y="1"/>
                  </a:cubicBezTo>
                  <a:cubicBezTo>
                    <a:pt x="113" y="1"/>
                    <a:pt x="114" y="1"/>
                    <a:pt x="115" y="1"/>
                  </a:cubicBezTo>
                  <a:cubicBezTo>
                    <a:pt x="115" y="2"/>
                    <a:pt x="115" y="2"/>
                    <a:pt x="115" y="1"/>
                  </a:cubicBezTo>
                  <a:cubicBezTo>
                    <a:pt x="116" y="1"/>
                    <a:pt x="117" y="1"/>
                    <a:pt x="117" y="1"/>
                  </a:cubicBezTo>
                  <a:cubicBezTo>
                    <a:pt x="118" y="1"/>
                    <a:pt x="119" y="1"/>
                    <a:pt x="119" y="1"/>
                  </a:cubicBezTo>
                  <a:cubicBezTo>
                    <a:pt x="119" y="2"/>
                    <a:pt x="120" y="2"/>
                    <a:pt x="120" y="2"/>
                  </a:cubicBezTo>
                  <a:cubicBezTo>
                    <a:pt x="120" y="2"/>
                    <a:pt x="121" y="2"/>
                    <a:pt x="121" y="2"/>
                  </a:cubicBezTo>
                  <a:cubicBezTo>
                    <a:pt x="121" y="1"/>
                    <a:pt x="121" y="2"/>
                    <a:pt x="122" y="2"/>
                  </a:cubicBezTo>
                  <a:close/>
                  <a:moveTo>
                    <a:pt x="175" y="6"/>
                  </a:moveTo>
                  <a:cubicBezTo>
                    <a:pt x="175" y="6"/>
                    <a:pt x="175" y="6"/>
                    <a:pt x="175" y="6"/>
                  </a:cubicBezTo>
                  <a:cubicBezTo>
                    <a:pt x="174" y="6"/>
                    <a:pt x="174" y="6"/>
                    <a:pt x="174" y="6"/>
                  </a:cubicBezTo>
                  <a:cubicBezTo>
                    <a:pt x="174" y="6"/>
                    <a:pt x="174" y="6"/>
                    <a:pt x="174" y="5"/>
                  </a:cubicBezTo>
                  <a:cubicBezTo>
                    <a:pt x="174" y="5"/>
                    <a:pt x="174" y="5"/>
                    <a:pt x="174" y="5"/>
                  </a:cubicBezTo>
                  <a:cubicBezTo>
                    <a:pt x="174" y="5"/>
                    <a:pt x="174" y="5"/>
                    <a:pt x="174" y="5"/>
                  </a:cubicBezTo>
                  <a:cubicBezTo>
                    <a:pt x="174" y="5"/>
                    <a:pt x="174" y="5"/>
                    <a:pt x="174" y="5"/>
                  </a:cubicBezTo>
                  <a:cubicBezTo>
                    <a:pt x="174" y="5"/>
                    <a:pt x="174" y="5"/>
                    <a:pt x="174" y="5"/>
                  </a:cubicBezTo>
                  <a:cubicBezTo>
                    <a:pt x="174" y="5"/>
                    <a:pt x="174" y="6"/>
                    <a:pt x="174" y="6"/>
                  </a:cubicBezTo>
                  <a:cubicBezTo>
                    <a:pt x="174" y="6"/>
                    <a:pt x="175" y="6"/>
                    <a:pt x="175" y="6"/>
                  </a:cubicBezTo>
                  <a:close/>
                  <a:moveTo>
                    <a:pt x="183" y="1"/>
                  </a:moveTo>
                  <a:cubicBezTo>
                    <a:pt x="183" y="2"/>
                    <a:pt x="183" y="1"/>
                    <a:pt x="183" y="1"/>
                  </a:cubicBezTo>
                  <a:cubicBezTo>
                    <a:pt x="183" y="1"/>
                    <a:pt x="184" y="1"/>
                    <a:pt x="184" y="1"/>
                  </a:cubicBezTo>
                  <a:cubicBezTo>
                    <a:pt x="184" y="1"/>
                    <a:pt x="183" y="1"/>
                    <a:pt x="183" y="1"/>
                  </a:cubicBezTo>
                  <a:cubicBezTo>
                    <a:pt x="183" y="1"/>
                    <a:pt x="183" y="1"/>
                    <a:pt x="183" y="1"/>
                  </a:cubicBezTo>
                  <a:cubicBezTo>
                    <a:pt x="183" y="1"/>
                    <a:pt x="183" y="1"/>
                    <a:pt x="183" y="1"/>
                  </a:cubicBezTo>
                  <a:close/>
                  <a:moveTo>
                    <a:pt x="187" y="2"/>
                  </a:moveTo>
                  <a:cubicBezTo>
                    <a:pt x="187" y="2"/>
                    <a:pt x="187" y="2"/>
                    <a:pt x="187" y="3"/>
                  </a:cubicBezTo>
                  <a:cubicBezTo>
                    <a:pt x="187" y="2"/>
                    <a:pt x="187" y="2"/>
                    <a:pt x="187" y="2"/>
                  </a:cubicBezTo>
                  <a:cubicBezTo>
                    <a:pt x="187" y="2"/>
                    <a:pt x="187" y="2"/>
                    <a:pt x="187" y="2"/>
                  </a:cubicBezTo>
                  <a:cubicBezTo>
                    <a:pt x="187" y="2"/>
                    <a:pt x="187" y="2"/>
                    <a:pt x="187" y="2"/>
                  </a:cubicBezTo>
                  <a:cubicBezTo>
                    <a:pt x="187" y="3"/>
                    <a:pt x="187" y="3"/>
                    <a:pt x="187" y="2"/>
                  </a:cubicBezTo>
                  <a:close/>
                  <a:moveTo>
                    <a:pt x="117" y="4"/>
                  </a:moveTo>
                  <a:cubicBezTo>
                    <a:pt x="117" y="3"/>
                    <a:pt x="117" y="3"/>
                    <a:pt x="117" y="3"/>
                  </a:cubicBezTo>
                  <a:cubicBezTo>
                    <a:pt x="116" y="3"/>
                    <a:pt x="116" y="3"/>
                    <a:pt x="116" y="3"/>
                  </a:cubicBezTo>
                  <a:cubicBezTo>
                    <a:pt x="117" y="3"/>
                    <a:pt x="117" y="3"/>
                    <a:pt x="117" y="3"/>
                  </a:cubicBezTo>
                  <a:lnTo>
                    <a:pt x="117" y="4"/>
                  </a:lnTo>
                  <a:close/>
                  <a:moveTo>
                    <a:pt x="171" y="5"/>
                  </a:move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lose/>
                  <a:moveTo>
                    <a:pt x="187" y="4"/>
                  </a:moveTo>
                  <a:cubicBezTo>
                    <a:pt x="187" y="4"/>
                    <a:pt x="187" y="4"/>
                    <a:pt x="187" y="4"/>
                  </a:cubicBezTo>
                  <a:cubicBezTo>
                    <a:pt x="187" y="4"/>
                    <a:pt x="187" y="4"/>
                    <a:pt x="187" y="4"/>
                  </a:cubicBezTo>
                  <a:cubicBezTo>
                    <a:pt x="187" y="4"/>
                    <a:pt x="187" y="4"/>
                    <a:pt x="187" y="4"/>
                  </a:cubicBezTo>
                  <a:cubicBezTo>
                    <a:pt x="187" y="4"/>
                    <a:pt x="187" y="4"/>
                    <a:pt x="187" y="4"/>
                  </a:cubicBezTo>
                  <a:cubicBezTo>
                    <a:pt x="187" y="4"/>
                    <a:pt x="187" y="4"/>
                    <a:pt x="187" y="4"/>
                  </a:cubicBezTo>
                  <a:close/>
                  <a:moveTo>
                    <a:pt x="167" y="3"/>
                  </a:moveTo>
                  <a:cubicBezTo>
                    <a:pt x="167" y="3"/>
                    <a:pt x="167" y="2"/>
                    <a:pt x="166" y="2"/>
                  </a:cubicBezTo>
                  <a:cubicBezTo>
                    <a:pt x="166" y="2"/>
                    <a:pt x="166" y="2"/>
                    <a:pt x="166" y="2"/>
                  </a:cubicBezTo>
                  <a:cubicBezTo>
                    <a:pt x="166" y="2"/>
                    <a:pt x="165" y="3"/>
                    <a:pt x="165" y="3"/>
                  </a:cubicBezTo>
                  <a:cubicBezTo>
                    <a:pt x="165" y="3"/>
                    <a:pt x="165" y="3"/>
                    <a:pt x="166" y="4"/>
                  </a:cubicBezTo>
                  <a:cubicBezTo>
                    <a:pt x="166" y="4"/>
                    <a:pt x="166" y="4"/>
                    <a:pt x="166" y="4"/>
                  </a:cubicBezTo>
                  <a:cubicBezTo>
                    <a:pt x="166" y="4"/>
                    <a:pt x="166" y="4"/>
                    <a:pt x="166" y="4"/>
                  </a:cubicBezTo>
                  <a:cubicBezTo>
                    <a:pt x="166" y="4"/>
                    <a:pt x="166" y="4"/>
                    <a:pt x="166" y="4"/>
                  </a:cubicBezTo>
                  <a:cubicBezTo>
                    <a:pt x="166" y="4"/>
                    <a:pt x="166" y="4"/>
                    <a:pt x="166" y="4"/>
                  </a:cubicBezTo>
                  <a:cubicBezTo>
                    <a:pt x="166" y="3"/>
                    <a:pt x="166" y="3"/>
                    <a:pt x="167" y="3"/>
                  </a:cubicBezTo>
                  <a:close/>
                  <a:moveTo>
                    <a:pt x="77" y="4"/>
                  </a:moveTo>
                  <a:cubicBezTo>
                    <a:pt x="77" y="4"/>
                    <a:pt x="77" y="4"/>
                    <a:pt x="77" y="4"/>
                  </a:cubicBezTo>
                  <a:cubicBezTo>
                    <a:pt x="77" y="3"/>
                    <a:pt x="77" y="3"/>
                    <a:pt x="77" y="3"/>
                  </a:cubicBezTo>
                  <a:cubicBezTo>
                    <a:pt x="77" y="3"/>
                    <a:pt x="77" y="3"/>
                    <a:pt x="77" y="4"/>
                  </a:cubicBezTo>
                  <a:cubicBezTo>
                    <a:pt x="76" y="4"/>
                    <a:pt x="76" y="3"/>
                    <a:pt x="75" y="3"/>
                  </a:cubicBezTo>
                  <a:cubicBezTo>
                    <a:pt x="75" y="3"/>
                    <a:pt x="75" y="3"/>
                    <a:pt x="75" y="4"/>
                  </a:cubicBezTo>
                  <a:cubicBezTo>
                    <a:pt x="75" y="4"/>
                    <a:pt x="75" y="4"/>
                    <a:pt x="75" y="4"/>
                  </a:cubicBezTo>
                  <a:cubicBezTo>
                    <a:pt x="75" y="4"/>
                    <a:pt x="75" y="4"/>
                    <a:pt x="75" y="4"/>
                  </a:cubicBezTo>
                  <a:cubicBezTo>
                    <a:pt x="75" y="4"/>
                    <a:pt x="75" y="4"/>
                    <a:pt x="75" y="4"/>
                  </a:cubicBezTo>
                  <a:cubicBezTo>
                    <a:pt x="74" y="4"/>
                    <a:pt x="74" y="4"/>
                    <a:pt x="74" y="5"/>
                  </a:cubicBezTo>
                  <a:cubicBezTo>
                    <a:pt x="74" y="5"/>
                    <a:pt x="74" y="5"/>
                    <a:pt x="74" y="5"/>
                  </a:cubicBezTo>
                  <a:cubicBezTo>
                    <a:pt x="75" y="5"/>
                    <a:pt x="75" y="6"/>
                    <a:pt x="76" y="5"/>
                  </a:cubicBezTo>
                  <a:cubicBezTo>
                    <a:pt x="76" y="5"/>
                    <a:pt x="77" y="5"/>
                    <a:pt x="77" y="5"/>
                  </a:cubicBezTo>
                  <a:cubicBezTo>
                    <a:pt x="77" y="5"/>
                    <a:pt x="77" y="4"/>
                    <a:pt x="77" y="4"/>
                  </a:cubicBezTo>
                  <a:cubicBezTo>
                    <a:pt x="77" y="4"/>
                    <a:pt x="77" y="4"/>
                    <a:pt x="77" y="4"/>
                  </a:cubicBezTo>
                  <a:cubicBezTo>
                    <a:pt x="77" y="4"/>
                    <a:pt x="77" y="4"/>
                    <a:pt x="77" y="4"/>
                  </a:cubicBezTo>
                  <a:close/>
                  <a:moveTo>
                    <a:pt x="174" y="4"/>
                  </a:moveTo>
                  <a:cubicBezTo>
                    <a:pt x="174" y="3"/>
                    <a:pt x="174" y="3"/>
                    <a:pt x="175" y="3"/>
                  </a:cubicBezTo>
                  <a:cubicBezTo>
                    <a:pt x="175" y="3"/>
                    <a:pt x="174" y="3"/>
                    <a:pt x="174" y="3"/>
                  </a:cubicBezTo>
                  <a:cubicBezTo>
                    <a:pt x="174" y="3"/>
                    <a:pt x="174" y="3"/>
                    <a:pt x="174" y="3"/>
                  </a:cubicBezTo>
                  <a:cubicBezTo>
                    <a:pt x="174" y="3"/>
                    <a:pt x="174" y="3"/>
                    <a:pt x="174" y="3"/>
                  </a:cubicBezTo>
                  <a:cubicBezTo>
                    <a:pt x="173" y="3"/>
                    <a:pt x="173" y="3"/>
                    <a:pt x="173" y="3"/>
                  </a:cubicBezTo>
                  <a:cubicBezTo>
                    <a:pt x="173" y="3"/>
                    <a:pt x="173" y="2"/>
                    <a:pt x="172" y="3"/>
                  </a:cubicBezTo>
                  <a:cubicBezTo>
                    <a:pt x="172" y="3"/>
                    <a:pt x="172" y="3"/>
                    <a:pt x="172" y="3"/>
                  </a:cubicBezTo>
                  <a:cubicBezTo>
                    <a:pt x="172" y="3"/>
                    <a:pt x="171" y="3"/>
                    <a:pt x="171" y="3"/>
                  </a:cubicBezTo>
                  <a:cubicBezTo>
                    <a:pt x="171" y="3"/>
                    <a:pt x="171" y="3"/>
                    <a:pt x="171" y="3"/>
                  </a:cubicBezTo>
                  <a:cubicBezTo>
                    <a:pt x="172" y="3"/>
                    <a:pt x="172" y="4"/>
                    <a:pt x="172" y="3"/>
                  </a:cubicBezTo>
                  <a:cubicBezTo>
                    <a:pt x="173" y="3"/>
                    <a:pt x="173" y="4"/>
                    <a:pt x="173" y="4"/>
                  </a:cubicBezTo>
                  <a:cubicBezTo>
                    <a:pt x="173" y="4"/>
                    <a:pt x="172" y="4"/>
                    <a:pt x="172" y="4"/>
                  </a:cubicBezTo>
                  <a:cubicBezTo>
                    <a:pt x="172" y="4"/>
                    <a:pt x="172" y="4"/>
                    <a:pt x="172" y="4"/>
                  </a:cubicBezTo>
                  <a:cubicBezTo>
                    <a:pt x="173" y="4"/>
                    <a:pt x="174" y="4"/>
                    <a:pt x="174" y="4"/>
                  </a:cubicBezTo>
                  <a:close/>
                  <a:moveTo>
                    <a:pt x="104" y="3"/>
                  </a:moveTo>
                  <a:cubicBezTo>
                    <a:pt x="104" y="3"/>
                    <a:pt x="104" y="4"/>
                    <a:pt x="104" y="4"/>
                  </a:cubicBezTo>
                  <a:cubicBezTo>
                    <a:pt x="104" y="4"/>
                    <a:pt x="104" y="5"/>
                    <a:pt x="104" y="5"/>
                  </a:cubicBezTo>
                  <a:cubicBezTo>
                    <a:pt x="105" y="4"/>
                    <a:pt x="105" y="4"/>
                    <a:pt x="105" y="4"/>
                  </a:cubicBezTo>
                  <a:cubicBezTo>
                    <a:pt x="105" y="4"/>
                    <a:pt x="105" y="4"/>
                    <a:pt x="105" y="4"/>
                  </a:cubicBezTo>
                  <a:cubicBezTo>
                    <a:pt x="105" y="4"/>
                    <a:pt x="105" y="3"/>
                    <a:pt x="105" y="3"/>
                  </a:cubicBezTo>
                  <a:cubicBezTo>
                    <a:pt x="105" y="3"/>
                    <a:pt x="104" y="3"/>
                    <a:pt x="104" y="3"/>
                  </a:cubicBezTo>
                  <a:cubicBezTo>
                    <a:pt x="104" y="3"/>
                    <a:pt x="104" y="3"/>
                    <a:pt x="104" y="3"/>
                  </a:cubicBezTo>
                  <a:close/>
                  <a:moveTo>
                    <a:pt x="180" y="5"/>
                  </a:moveTo>
                  <a:cubicBezTo>
                    <a:pt x="180" y="5"/>
                    <a:pt x="180" y="5"/>
                    <a:pt x="180" y="5"/>
                  </a:cubicBezTo>
                  <a:cubicBezTo>
                    <a:pt x="181" y="5"/>
                    <a:pt x="181" y="5"/>
                    <a:pt x="182" y="4"/>
                  </a:cubicBezTo>
                  <a:cubicBezTo>
                    <a:pt x="182" y="4"/>
                    <a:pt x="182" y="4"/>
                    <a:pt x="182" y="4"/>
                  </a:cubicBezTo>
                  <a:cubicBezTo>
                    <a:pt x="182" y="4"/>
                    <a:pt x="181" y="4"/>
                    <a:pt x="181" y="4"/>
                  </a:cubicBezTo>
                  <a:cubicBezTo>
                    <a:pt x="181" y="4"/>
                    <a:pt x="181" y="4"/>
                    <a:pt x="181" y="4"/>
                  </a:cubicBezTo>
                  <a:cubicBezTo>
                    <a:pt x="181" y="4"/>
                    <a:pt x="180" y="4"/>
                    <a:pt x="180" y="5"/>
                  </a:cubicBezTo>
                  <a:cubicBezTo>
                    <a:pt x="180" y="5"/>
                    <a:pt x="180" y="5"/>
                    <a:pt x="180" y="5"/>
                  </a:cubicBezTo>
                  <a:cubicBezTo>
                    <a:pt x="180" y="5"/>
                    <a:pt x="180" y="5"/>
                    <a:pt x="180" y="5"/>
                  </a:cubicBezTo>
                  <a:close/>
                  <a:moveTo>
                    <a:pt x="116" y="5"/>
                  </a:moveTo>
                  <a:cubicBezTo>
                    <a:pt x="116" y="4"/>
                    <a:pt x="116" y="4"/>
                    <a:pt x="116" y="4"/>
                  </a:cubicBezTo>
                  <a:cubicBezTo>
                    <a:pt x="115" y="4"/>
                    <a:pt x="115" y="4"/>
                    <a:pt x="115" y="4"/>
                  </a:cubicBezTo>
                  <a:cubicBezTo>
                    <a:pt x="115" y="5"/>
                    <a:pt x="116" y="5"/>
                    <a:pt x="116" y="6"/>
                  </a:cubicBezTo>
                  <a:cubicBezTo>
                    <a:pt x="116" y="6"/>
                    <a:pt x="116" y="6"/>
                    <a:pt x="116" y="6"/>
                  </a:cubicBezTo>
                  <a:cubicBezTo>
                    <a:pt x="116" y="5"/>
                    <a:pt x="116" y="5"/>
                    <a:pt x="116" y="5"/>
                  </a:cubicBezTo>
                  <a:cubicBezTo>
                    <a:pt x="116" y="5"/>
                    <a:pt x="116" y="5"/>
                    <a:pt x="116" y="5"/>
                  </a:cubicBezTo>
                  <a:close/>
                  <a:moveTo>
                    <a:pt x="33" y="5"/>
                  </a:moveTo>
                  <a:cubicBezTo>
                    <a:pt x="33" y="5"/>
                    <a:pt x="33" y="5"/>
                    <a:pt x="33" y="5"/>
                  </a:cubicBezTo>
                  <a:cubicBezTo>
                    <a:pt x="33" y="5"/>
                    <a:pt x="34" y="5"/>
                    <a:pt x="34" y="5"/>
                  </a:cubicBezTo>
                  <a:cubicBezTo>
                    <a:pt x="34" y="5"/>
                    <a:pt x="34" y="5"/>
                    <a:pt x="34" y="5"/>
                  </a:cubicBezTo>
                  <a:cubicBezTo>
                    <a:pt x="35" y="5"/>
                    <a:pt x="35" y="5"/>
                    <a:pt x="34" y="4"/>
                  </a:cubicBezTo>
                  <a:cubicBezTo>
                    <a:pt x="34" y="5"/>
                    <a:pt x="34" y="5"/>
                    <a:pt x="33" y="5"/>
                  </a:cubicBezTo>
                  <a:close/>
                  <a:moveTo>
                    <a:pt x="152" y="3"/>
                  </a:moveTo>
                  <a:cubicBezTo>
                    <a:pt x="152" y="3"/>
                    <a:pt x="152" y="3"/>
                    <a:pt x="152" y="3"/>
                  </a:cubicBezTo>
                  <a:cubicBezTo>
                    <a:pt x="151" y="3"/>
                    <a:pt x="151" y="4"/>
                    <a:pt x="152" y="4"/>
                  </a:cubicBezTo>
                  <a:cubicBezTo>
                    <a:pt x="152" y="4"/>
                    <a:pt x="152" y="4"/>
                    <a:pt x="152" y="4"/>
                  </a:cubicBezTo>
                  <a:cubicBezTo>
                    <a:pt x="152" y="4"/>
                    <a:pt x="153" y="3"/>
                    <a:pt x="153" y="3"/>
                  </a:cubicBezTo>
                  <a:cubicBezTo>
                    <a:pt x="152" y="3"/>
                    <a:pt x="152" y="3"/>
                    <a:pt x="152" y="3"/>
                  </a:cubicBezTo>
                  <a:close/>
                  <a:moveTo>
                    <a:pt x="199" y="3"/>
                  </a:moveTo>
                  <a:cubicBezTo>
                    <a:pt x="199" y="3"/>
                    <a:pt x="199" y="3"/>
                    <a:pt x="199" y="3"/>
                  </a:cubicBezTo>
                  <a:cubicBezTo>
                    <a:pt x="199" y="3"/>
                    <a:pt x="199" y="3"/>
                    <a:pt x="198" y="3"/>
                  </a:cubicBezTo>
                  <a:cubicBezTo>
                    <a:pt x="198" y="3"/>
                    <a:pt x="198" y="3"/>
                    <a:pt x="197" y="3"/>
                  </a:cubicBezTo>
                  <a:cubicBezTo>
                    <a:pt x="197" y="3"/>
                    <a:pt x="197" y="3"/>
                    <a:pt x="197" y="4"/>
                  </a:cubicBezTo>
                  <a:cubicBezTo>
                    <a:pt x="198" y="4"/>
                    <a:pt x="198" y="3"/>
                    <a:pt x="199" y="3"/>
                  </a:cubicBezTo>
                  <a:close/>
                  <a:moveTo>
                    <a:pt x="206" y="4"/>
                  </a:moveTo>
                  <a:cubicBezTo>
                    <a:pt x="206" y="4"/>
                    <a:pt x="206" y="5"/>
                    <a:pt x="206" y="5"/>
                  </a:cubicBezTo>
                  <a:cubicBezTo>
                    <a:pt x="206" y="5"/>
                    <a:pt x="206" y="5"/>
                    <a:pt x="206" y="5"/>
                  </a:cubicBezTo>
                  <a:cubicBezTo>
                    <a:pt x="207" y="5"/>
                    <a:pt x="207" y="5"/>
                    <a:pt x="207" y="5"/>
                  </a:cubicBezTo>
                  <a:cubicBezTo>
                    <a:pt x="207" y="5"/>
                    <a:pt x="207" y="5"/>
                    <a:pt x="207" y="4"/>
                  </a:cubicBezTo>
                  <a:cubicBezTo>
                    <a:pt x="207" y="4"/>
                    <a:pt x="207" y="4"/>
                    <a:pt x="207" y="4"/>
                  </a:cubicBezTo>
                  <a:cubicBezTo>
                    <a:pt x="207" y="4"/>
                    <a:pt x="207" y="4"/>
                    <a:pt x="206" y="4"/>
                  </a:cubicBezTo>
                  <a:cubicBezTo>
                    <a:pt x="206" y="4"/>
                    <a:pt x="206" y="4"/>
                    <a:pt x="206" y="4"/>
                  </a:cubicBezTo>
                  <a:close/>
                  <a:moveTo>
                    <a:pt x="107" y="4"/>
                  </a:moveTo>
                  <a:cubicBezTo>
                    <a:pt x="107" y="4"/>
                    <a:pt x="107" y="4"/>
                    <a:pt x="108" y="4"/>
                  </a:cubicBezTo>
                  <a:cubicBezTo>
                    <a:pt x="108" y="5"/>
                    <a:pt x="108" y="4"/>
                    <a:pt x="108" y="4"/>
                  </a:cubicBezTo>
                  <a:cubicBezTo>
                    <a:pt x="108" y="4"/>
                    <a:pt x="108" y="4"/>
                    <a:pt x="108" y="4"/>
                  </a:cubicBezTo>
                  <a:cubicBezTo>
                    <a:pt x="108" y="4"/>
                    <a:pt x="108" y="3"/>
                    <a:pt x="107" y="3"/>
                  </a:cubicBezTo>
                  <a:cubicBezTo>
                    <a:pt x="107" y="3"/>
                    <a:pt x="107" y="3"/>
                    <a:pt x="107" y="3"/>
                  </a:cubicBezTo>
                  <a:cubicBezTo>
                    <a:pt x="107" y="3"/>
                    <a:pt x="107" y="3"/>
                    <a:pt x="107" y="4"/>
                  </a:cubicBezTo>
                  <a:cubicBezTo>
                    <a:pt x="107" y="4"/>
                    <a:pt x="107" y="4"/>
                    <a:pt x="107" y="4"/>
                  </a:cubicBezTo>
                  <a:close/>
                  <a:moveTo>
                    <a:pt x="212" y="3"/>
                  </a:moveTo>
                  <a:cubicBezTo>
                    <a:pt x="212" y="3"/>
                    <a:pt x="212" y="3"/>
                    <a:pt x="212" y="3"/>
                  </a:cubicBezTo>
                  <a:cubicBezTo>
                    <a:pt x="212" y="3"/>
                    <a:pt x="212" y="3"/>
                    <a:pt x="212" y="3"/>
                  </a:cubicBezTo>
                  <a:cubicBezTo>
                    <a:pt x="212" y="3"/>
                    <a:pt x="212" y="3"/>
                    <a:pt x="212" y="3"/>
                  </a:cubicBezTo>
                  <a:cubicBezTo>
                    <a:pt x="213" y="3"/>
                    <a:pt x="213" y="3"/>
                    <a:pt x="213" y="3"/>
                  </a:cubicBezTo>
                  <a:cubicBezTo>
                    <a:pt x="213" y="3"/>
                    <a:pt x="212" y="3"/>
                    <a:pt x="212" y="3"/>
                  </a:cubicBezTo>
                  <a:cubicBezTo>
                    <a:pt x="212" y="3"/>
                    <a:pt x="212" y="3"/>
                    <a:pt x="212" y="3"/>
                  </a:cubicBezTo>
                  <a:close/>
                  <a:moveTo>
                    <a:pt x="96" y="5"/>
                  </a:moveTo>
                  <a:cubicBezTo>
                    <a:pt x="96" y="5"/>
                    <a:pt x="96" y="5"/>
                    <a:pt x="96" y="5"/>
                  </a:cubicBezTo>
                  <a:cubicBezTo>
                    <a:pt x="96" y="5"/>
                    <a:pt x="96" y="5"/>
                    <a:pt x="96" y="5"/>
                  </a:cubicBezTo>
                  <a:cubicBezTo>
                    <a:pt x="96" y="5"/>
                    <a:pt x="97" y="5"/>
                    <a:pt x="97" y="5"/>
                  </a:cubicBezTo>
                  <a:cubicBezTo>
                    <a:pt x="97" y="5"/>
                    <a:pt x="97" y="5"/>
                    <a:pt x="97" y="5"/>
                  </a:cubicBezTo>
                  <a:cubicBezTo>
                    <a:pt x="97" y="5"/>
                    <a:pt x="97" y="4"/>
                    <a:pt x="96" y="4"/>
                  </a:cubicBezTo>
                  <a:cubicBezTo>
                    <a:pt x="96" y="4"/>
                    <a:pt x="96" y="5"/>
                    <a:pt x="96" y="5"/>
                  </a:cubicBezTo>
                  <a:close/>
                  <a:moveTo>
                    <a:pt x="111" y="4"/>
                  </a:moveTo>
                  <a:cubicBezTo>
                    <a:pt x="111" y="4"/>
                    <a:pt x="110" y="4"/>
                    <a:pt x="110" y="4"/>
                  </a:cubicBezTo>
                  <a:cubicBezTo>
                    <a:pt x="110" y="5"/>
                    <a:pt x="110" y="5"/>
                    <a:pt x="111" y="5"/>
                  </a:cubicBezTo>
                  <a:cubicBezTo>
                    <a:pt x="111" y="5"/>
                    <a:pt x="111" y="5"/>
                    <a:pt x="111" y="5"/>
                  </a:cubicBezTo>
                  <a:cubicBezTo>
                    <a:pt x="111" y="5"/>
                    <a:pt x="111" y="4"/>
                    <a:pt x="111" y="4"/>
                  </a:cubicBezTo>
                  <a:cubicBezTo>
                    <a:pt x="111" y="4"/>
                    <a:pt x="111" y="4"/>
                    <a:pt x="111" y="4"/>
                  </a:cubicBezTo>
                  <a:close/>
                  <a:moveTo>
                    <a:pt x="113" y="4"/>
                  </a:moveTo>
                  <a:cubicBezTo>
                    <a:pt x="113" y="4"/>
                    <a:pt x="113" y="4"/>
                    <a:pt x="113" y="5"/>
                  </a:cubicBezTo>
                  <a:cubicBezTo>
                    <a:pt x="114" y="5"/>
                    <a:pt x="114" y="5"/>
                    <a:pt x="114" y="4"/>
                  </a:cubicBezTo>
                  <a:cubicBezTo>
                    <a:pt x="114" y="4"/>
                    <a:pt x="114" y="4"/>
                    <a:pt x="114" y="4"/>
                  </a:cubicBezTo>
                  <a:cubicBezTo>
                    <a:pt x="114" y="4"/>
                    <a:pt x="114" y="4"/>
                    <a:pt x="114" y="4"/>
                  </a:cubicBezTo>
                  <a:cubicBezTo>
                    <a:pt x="114" y="4"/>
                    <a:pt x="114" y="4"/>
                    <a:pt x="114" y="4"/>
                  </a:cubicBezTo>
                  <a:cubicBezTo>
                    <a:pt x="113" y="4"/>
                    <a:pt x="113" y="4"/>
                    <a:pt x="113" y="4"/>
                  </a:cubicBezTo>
                  <a:close/>
                  <a:moveTo>
                    <a:pt x="145" y="4"/>
                  </a:moveTo>
                  <a:cubicBezTo>
                    <a:pt x="144" y="4"/>
                    <a:pt x="144" y="4"/>
                    <a:pt x="144" y="4"/>
                  </a:cubicBezTo>
                  <a:cubicBezTo>
                    <a:pt x="144" y="4"/>
                    <a:pt x="144" y="5"/>
                    <a:pt x="144" y="5"/>
                  </a:cubicBezTo>
                  <a:cubicBezTo>
                    <a:pt x="144" y="5"/>
                    <a:pt x="144" y="5"/>
                    <a:pt x="144" y="5"/>
                  </a:cubicBezTo>
                  <a:cubicBezTo>
                    <a:pt x="144" y="4"/>
                    <a:pt x="145" y="4"/>
                    <a:pt x="145" y="4"/>
                  </a:cubicBezTo>
                  <a:cubicBezTo>
                    <a:pt x="145" y="4"/>
                    <a:pt x="145" y="4"/>
                    <a:pt x="145" y="4"/>
                  </a:cubicBezTo>
                  <a:cubicBezTo>
                    <a:pt x="145" y="4"/>
                    <a:pt x="145" y="4"/>
                    <a:pt x="145" y="4"/>
                  </a:cubicBezTo>
                  <a:close/>
                  <a:moveTo>
                    <a:pt x="147" y="2"/>
                  </a:moveTo>
                  <a:cubicBezTo>
                    <a:pt x="147" y="2"/>
                    <a:pt x="147" y="2"/>
                    <a:pt x="147" y="2"/>
                  </a:cubicBezTo>
                  <a:cubicBezTo>
                    <a:pt x="147" y="2"/>
                    <a:pt x="148" y="2"/>
                    <a:pt x="148" y="2"/>
                  </a:cubicBezTo>
                  <a:cubicBezTo>
                    <a:pt x="148" y="2"/>
                    <a:pt x="148" y="2"/>
                    <a:pt x="148" y="2"/>
                  </a:cubicBezTo>
                  <a:cubicBezTo>
                    <a:pt x="148" y="2"/>
                    <a:pt x="148" y="2"/>
                    <a:pt x="148" y="2"/>
                  </a:cubicBezTo>
                  <a:cubicBezTo>
                    <a:pt x="148" y="1"/>
                    <a:pt x="148" y="2"/>
                    <a:pt x="148" y="2"/>
                  </a:cubicBezTo>
                  <a:cubicBezTo>
                    <a:pt x="147" y="2"/>
                    <a:pt x="147" y="2"/>
                    <a:pt x="147" y="2"/>
                  </a:cubicBezTo>
                  <a:close/>
                  <a:moveTo>
                    <a:pt x="158" y="5"/>
                  </a:moveTo>
                  <a:cubicBezTo>
                    <a:pt x="158" y="5"/>
                    <a:pt x="158" y="5"/>
                    <a:pt x="159" y="5"/>
                  </a:cubicBezTo>
                  <a:cubicBezTo>
                    <a:pt x="159" y="5"/>
                    <a:pt x="159" y="5"/>
                    <a:pt x="159" y="5"/>
                  </a:cubicBezTo>
                  <a:cubicBezTo>
                    <a:pt x="159" y="5"/>
                    <a:pt x="159" y="5"/>
                    <a:pt x="159" y="4"/>
                  </a:cubicBezTo>
                  <a:cubicBezTo>
                    <a:pt x="159" y="4"/>
                    <a:pt x="159" y="4"/>
                    <a:pt x="159" y="4"/>
                  </a:cubicBezTo>
                  <a:cubicBezTo>
                    <a:pt x="159" y="4"/>
                    <a:pt x="158" y="5"/>
                    <a:pt x="158" y="5"/>
                  </a:cubicBezTo>
                  <a:close/>
                  <a:moveTo>
                    <a:pt x="83" y="4"/>
                  </a:moveTo>
                  <a:cubicBezTo>
                    <a:pt x="83" y="4"/>
                    <a:pt x="83" y="4"/>
                    <a:pt x="83" y="5"/>
                  </a:cubicBezTo>
                  <a:cubicBezTo>
                    <a:pt x="83" y="5"/>
                    <a:pt x="83" y="5"/>
                    <a:pt x="83" y="5"/>
                  </a:cubicBezTo>
                  <a:cubicBezTo>
                    <a:pt x="83" y="5"/>
                    <a:pt x="83" y="5"/>
                    <a:pt x="83" y="5"/>
                  </a:cubicBezTo>
                  <a:cubicBezTo>
                    <a:pt x="83" y="4"/>
                    <a:pt x="83" y="4"/>
                    <a:pt x="83" y="4"/>
                  </a:cubicBezTo>
                  <a:cubicBezTo>
                    <a:pt x="83" y="4"/>
                    <a:pt x="83" y="4"/>
                    <a:pt x="83" y="4"/>
                  </a:cubicBezTo>
                  <a:cubicBezTo>
                    <a:pt x="83" y="4"/>
                    <a:pt x="83" y="4"/>
                    <a:pt x="83" y="4"/>
                  </a:cubicBezTo>
                  <a:close/>
                  <a:moveTo>
                    <a:pt x="45" y="5"/>
                  </a:moveTo>
                  <a:cubicBezTo>
                    <a:pt x="44" y="5"/>
                    <a:pt x="44" y="5"/>
                    <a:pt x="44" y="5"/>
                  </a:cubicBezTo>
                  <a:cubicBezTo>
                    <a:pt x="44" y="5"/>
                    <a:pt x="44" y="5"/>
                    <a:pt x="44" y="5"/>
                  </a:cubicBezTo>
                  <a:cubicBezTo>
                    <a:pt x="44" y="5"/>
                    <a:pt x="44" y="5"/>
                    <a:pt x="44" y="5"/>
                  </a:cubicBezTo>
                  <a:cubicBezTo>
                    <a:pt x="44" y="5"/>
                    <a:pt x="44" y="5"/>
                    <a:pt x="44" y="5"/>
                  </a:cubicBezTo>
                  <a:cubicBezTo>
                    <a:pt x="44" y="5"/>
                    <a:pt x="45" y="5"/>
                    <a:pt x="45" y="5"/>
                  </a:cubicBezTo>
                  <a:cubicBezTo>
                    <a:pt x="45" y="5"/>
                    <a:pt x="45" y="5"/>
                    <a:pt x="45" y="5"/>
                  </a:cubicBezTo>
                  <a:close/>
                  <a:moveTo>
                    <a:pt x="136" y="5"/>
                  </a:moveTo>
                  <a:cubicBezTo>
                    <a:pt x="136" y="5"/>
                    <a:pt x="137" y="5"/>
                    <a:pt x="137" y="5"/>
                  </a:cubicBezTo>
                  <a:cubicBezTo>
                    <a:pt x="137" y="5"/>
                    <a:pt x="137" y="5"/>
                    <a:pt x="137" y="4"/>
                  </a:cubicBezTo>
                  <a:cubicBezTo>
                    <a:pt x="137" y="4"/>
                    <a:pt x="137" y="4"/>
                    <a:pt x="137" y="4"/>
                  </a:cubicBezTo>
                  <a:cubicBezTo>
                    <a:pt x="137" y="4"/>
                    <a:pt x="136" y="4"/>
                    <a:pt x="136" y="5"/>
                  </a:cubicBezTo>
                  <a:close/>
                  <a:moveTo>
                    <a:pt x="85" y="6"/>
                  </a:moveTo>
                  <a:cubicBezTo>
                    <a:pt x="85" y="6"/>
                    <a:pt x="85" y="6"/>
                    <a:pt x="85" y="6"/>
                  </a:cubicBezTo>
                  <a:cubicBezTo>
                    <a:pt x="85" y="6"/>
                    <a:pt x="85" y="6"/>
                    <a:pt x="85" y="5"/>
                  </a:cubicBezTo>
                  <a:cubicBezTo>
                    <a:pt x="85" y="5"/>
                    <a:pt x="85" y="5"/>
                    <a:pt x="85" y="5"/>
                  </a:cubicBezTo>
                  <a:cubicBezTo>
                    <a:pt x="84" y="6"/>
                    <a:pt x="84" y="6"/>
                    <a:pt x="84" y="6"/>
                  </a:cubicBezTo>
                  <a:cubicBezTo>
                    <a:pt x="84" y="6"/>
                    <a:pt x="85" y="6"/>
                    <a:pt x="85" y="6"/>
                  </a:cubicBezTo>
                  <a:close/>
                  <a:moveTo>
                    <a:pt x="80" y="5"/>
                  </a:moveTo>
                  <a:cubicBezTo>
                    <a:pt x="80" y="5"/>
                    <a:pt x="80" y="5"/>
                    <a:pt x="80" y="5"/>
                  </a:cubicBezTo>
                  <a:cubicBezTo>
                    <a:pt x="80" y="5"/>
                    <a:pt x="80" y="6"/>
                    <a:pt x="81" y="6"/>
                  </a:cubicBezTo>
                  <a:cubicBezTo>
                    <a:pt x="81" y="6"/>
                    <a:pt x="81" y="6"/>
                    <a:pt x="81" y="5"/>
                  </a:cubicBezTo>
                  <a:cubicBezTo>
                    <a:pt x="81" y="5"/>
                    <a:pt x="81" y="5"/>
                    <a:pt x="81" y="5"/>
                  </a:cubicBezTo>
                  <a:cubicBezTo>
                    <a:pt x="81" y="5"/>
                    <a:pt x="81" y="5"/>
                    <a:pt x="80" y="5"/>
                  </a:cubicBezTo>
                  <a:close/>
                  <a:moveTo>
                    <a:pt x="197" y="1"/>
                  </a:moveTo>
                  <a:cubicBezTo>
                    <a:pt x="197" y="2"/>
                    <a:pt x="197" y="2"/>
                    <a:pt x="197" y="2"/>
                  </a:cubicBezTo>
                  <a:cubicBezTo>
                    <a:pt x="197" y="2"/>
                    <a:pt x="197" y="2"/>
                    <a:pt x="197" y="2"/>
                  </a:cubicBezTo>
                  <a:cubicBezTo>
                    <a:pt x="197" y="2"/>
                    <a:pt x="197" y="2"/>
                    <a:pt x="197" y="2"/>
                  </a:cubicBezTo>
                  <a:cubicBezTo>
                    <a:pt x="197" y="2"/>
                    <a:pt x="198" y="2"/>
                    <a:pt x="198" y="2"/>
                  </a:cubicBezTo>
                  <a:cubicBezTo>
                    <a:pt x="198" y="2"/>
                    <a:pt x="197" y="1"/>
                    <a:pt x="197" y="1"/>
                  </a:cubicBezTo>
                  <a:cubicBezTo>
                    <a:pt x="197" y="1"/>
                    <a:pt x="197" y="1"/>
                    <a:pt x="197" y="1"/>
                  </a:cubicBezTo>
                  <a:close/>
                  <a:moveTo>
                    <a:pt x="158" y="5"/>
                  </a:moveTo>
                  <a:cubicBezTo>
                    <a:pt x="158" y="5"/>
                    <a:pt x="158" y="5"/>
                    <a:pt x="158" y="5"/>
                  </a:cubicBezTo>
                  <a:cubicBezTo>
                    <a:pt x="157" y="5"/>
                    <a:pt x="157" y="5"/>
                    <a:pt x="157" y="5"/>
                  </a:cubicBezTo>
                  <a:cubicBezTo>
                    <a:pt x="157" y="5"/>
                    <a:pt x="158" y="5"/>
                    <a:pt x="158" y="5"/>
                  </a:cubicBezTo>
                  <a:cubicBezTo>
                    <a:pt x="158" y="5"/>
                    <a:pt x="158" y="5"/>
                    <a:pt x="158" y="5"/>
                  </a:cubicBezTo>
                  <a:cubicBezTo>
                    <a:pt x="158" y="5"/>
                    <a:pt x="158" y="5"/>
                    <a:pt x="158" y="5"/>
                  </a:cubicBezTo>
                  <a:cubicBezTo>
                    <a:pt x="158" y="5"/>
                    <a:pt x="158" y="5"/>
                    <a:pt x="158" y="5"/>
                  </a:cubicBezTo>
                  <a:cubicBezTo>
                    <a:pt x="158" y="5"/>
                    <a:pt x="158" y="5"/>
                    <a:pt x="158" y="5"/>
                  </a:cubicBezTo>
                  <a:close/>
                  <a:moveTo>
                    <a:pt x="125" y="6"/>
                  </a:moveTo>
                  <a:cubicBezTo>
                    <a:pt x="125" y="6"/>
                    <a:pt x="125" y="6"/>
                    <a:pt x="125" y="6"/>
                  </a:cubicBezTo>
                  <a:cubicBezTo>
                    <a:pt x="125" y="6"/>
                    <a:pt x="125" y="6"/>
                    <a:pt x="125" y="6"/>
                  </a:cubicBezTo>
                  <a:cubicBezTo>
                    <a:pt x="125" y="6"/>
                    <a:pt x="125" y="6"/>
                    <a:pt x="125" y="6"/>
                  </a:cubicBezTo>
                  <a:cubicBezTo>
                    <a:pt x="125" y="6"/>
                    <a:pt x="125" y="6"/>
                    <a:pt x="125" y="6"/>
                  </a:cubicBezTo>
                  <a:close/>
                  <a:moveTo>
                    <a:pt x="135" y="2"/>
                  </a:move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lose/>
                  <a:moveTo>
                    <a:pt x="162" y="3"/>
                  </a:moveTo>
                  <a:cubicBezTo>
                    <a:pt x="162" y="3"/>
                    <a:pt x="162" y="3"/>
                    <a:pt x="162" y="3"/>
                  </a:cubicBezTo>
                  <a:cubicBezTo>
                    <a:pt x="162" y="3"/>
                    <a:pt x="162" y="3"/>
                    <a:pt x="162" y="3"/>
                  </a:cubicBezTo>
                  <a:cubicBezTo>
                    <a:pt x="163" y="3"/>
                    <a:pt x="162" y="3"/>
                    <a:pt x="162" y="3"/>
                  </a:cubicBezTo>
                  <a:cubicBezTo>
                    <a:pt x="162" y="3"/>
                    <a:pt x="162" y="3"/>
                    <a:pt x="162" y="3"/>
                  </a:cubicBezTo>
                  <a:close/>
                  <a:moveTo>
                    <a:pt x="154" y="3"/>
                  </a:moveTo>
                  <a:cubicBezTo>
                    <a:pt x="154" y="3"/>
                    <a:pt x="154" y="4"/>
                    <a:pt x="154" y="4"/>
                  </a:cubicBezTo>
                  <a:cubicBezTo>
                    <a:pt x="154" y="4"/>
                    <a:pt x="154" y="4"/>
                    <a:pt x="155" y="4"/>
                  </a:cubicBezTo>
                  <a:cubicBezTo>
                    <a:pt x="155" y="4"/>
                    <a:pt x="155" y="4"/>
                    <a:pt x="155" y="4"/>
                  </a:cubicBezTo>
                  <a:cubicBezTo>
                    <a:pt x="155" y="3"/>
                    <a:pt x="155" y="3"/>
                    <a:pt x="155" y="3"/>
                  </a:cubicBezTo>
                  <a:cubicBezTo>
                    <a:pt x="155" y="3"/>
                    <a:pt x="154" y="3"/>
                    <a:pt x="154" y="3"/>
                  </a:cubicBezTo>
                  <a:cubicBezTo>
                    <a:pt x="154" y="3"/>
                    <a:pt x="154" y="3"/>
                    <a:pt x="154" y="3"/>
                  </a:cubicBezTo>
                  <a:close/>
                  <a:moveTo>
                    <a:pt x="113" y="2"/>
                  </a:moveTo>
                  <a:cubicBezTo>
                    <a:pt x="113" y="2"/>
                    <a:pt x="113" y="2"/>
                    <a:pt x="113" y="2"/>
                  </a:cubicBezTo>
                  <a:cubicBezTo>
                    <a:pt x="112" y="3"/>
                    <a:pt x="113" y="3"/>
                    <a:pt x="113" y="3"/>
                  </a:cubicBezTo>
                  <a:cubicBezTo>
                    <a:pt x="113" y="3"/>
                    <a:pt x="113" y="3"/>
                    <a:pt x="113" y="3"/>
                  </a:cubicBezTo>
                  <a:cubicBezTo>
                    <a:pt x="113" y="3"/>
                    <a:pt x="113" y="2"/>
                    <a:pt x="113" y="2"/>
                  </a:cubicBezTo>
                  <a:close/>
                  <a:moveTo>
                    <a:pt x="47" y="6"/>
                  </a:moveTo>
                  <a:cubicBezTo>
                    <a:pt x="47" y="6"/>
                    <a:pt x="47" y="6"/>
                    <a:pt x="47" y="6"/>
                  </a:cubicBezTo>
                  <a:cubicBezTo>
                    <a:pt x="47" y="7"/>
                    <a:pt x="47" y="6"/>
                    <a:pt x="47" y="6"/>
                  </a:cubicBezTo>
                  <a:cubicBezTo>
                    <a:pt x="47" y="6"/>
                    <a:pt x="47" y="6"/>
                    <a:pt x="47" y="6"/>
                  </a:cubicBezTo>
                  <a:cubicBezTo>
                    <a:pt x="47" y="6"/>
                    <a:pt x="47" y="6"/>
                    <a:pt x="47" y="6"/>
                  </a:cubicBezTo>
                  <a:close/>
                  <a:moveTo>
                    <a:pt x="110" y="3"/>
                  </a:moveTo>
                  <a:cubicBezTo>
                    <a:pt x="110" y="3"/>
                    <a:pt x="110" y="3"/>
                    <a:pt x="110" y="3"/>
                  </a:cubicBezTo>
                  <a:cubicBezTo>
                    <a:pt x="110" y="3"/>
                    <a:pt x="110" y="3"/>
                    <a:pt x="110" y="3"/>
                  </a:cubicBezTo>
                  <a:cubicBezTo>
                    <a:pt x="110" y="3"/>
                    <a:pt x="110" y="2"/>
                    <a:pt x="110" y="2"/>
                  </a:cubicBezTo>
                  <a:cubicBezTo>
                    <a:pt x="110" y="2"/>
                    <a:pt x="110" y="2"/>
                    <a:pt x="110" y="3"/>
                  </a:cubicBezTo>
                  <a:close/>
                  <a:moveTo>
                    <a:pt x="38" y="4"/>
                  </a:move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lose/>
                  <a:moveTo>
                    <a:pt x="16" y="4"/>
                  </a:move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lose/>
                  <a:moveTo>
                    <a:pt x="206" y="3"/>
                  </a:moveTo>
                  <a:cubicBezTo>
                    <a:pt x="206" y="3"/>
                    <a:pt x="206" y="3"/>
                    <a:pt x="206" y="3"/>
                  </a:cubicBezTo>
                  <a:cubicBezTo>
                    <a:pt x="206" y="3"/>
                    <a:pt x="206" y="3"/>
                    <a:pt x="206" y="3"/>
                  </a:cubicBezTo>
                  <a:cubicBezTo>
                    <a:pt x="206" y="3"/>
                    <a:pt x="206" y="3"/>
                    <a:pt x="206" y="3"/>
                  </a:cubicBezTo>
                  <a:cubicBezTo>
                    <a:pt x="206" y="3"/>
                    <a:pt x="206" y="3"/>
                    <a:pt x="206" y="3"/>
                  </a:cubicBezTo>
                  <a:close/>
                  <a:moveTo>
                    <a:pt x="205" y="4"/>
                  </a:moveTo>
                  <a:cubicBezTo>
                    <a:pt x="205" y="4"/>
                    <a:pt x="205" y="4"/>
                    <a:pt x="205" y="4"/>
                  </a:cubicBezTo>
                  <a:cubicBezTo>
                    <a:pt x="205" y="4"/>
                    <a:pt x="205" y="4"/>
                    <a:pt x="205" y="4"/>
                  </a:cubicBezTo>
                  <a:cubicBezTo>
                    <a:pt x="205" y="4"/>
                    <a:pt x="205" y="4"/>
                    <a:pt x="205" y="4"/>
                  </a:cubicBezTo>
                  <a:close/>
                  <a:moveTo>
                    <a:pt x="201" y="5"/>
                  </a:moveTo>
                  <a:cubicBezTo>
                    <a:pt x="201" y="5"/>
                    <a:pt x="201" y="5"/>
                    <a:pt x="201" y="5"/>
                  </a:cubicBezTo>
                  <a:cubicBezTo>
                    <a:pt x="201" y="5"/>
                    <a:pt x="201" y="5"/>
                    <a:pt x="201" y="5"/>
                  </a:cubicBezTo>
                  <a:cubicBezTo>
                    <a:pt x="201" y="5"/>
                    <a:pt x="201" y="5"/>
                    <a:pt x="201" y="5"/>
                  </a:cubicBezTo>
                  <a:cubicBezTo>
                    <a:pt x="201" y="5"/>
                    <a:pt x="201" y="5"/>
                    <a:pt x="201" y="5"/>
                  </a:cubicBezTo>
                  <a:close/>
                  <a:moveTo>
                    <a:pt x="200" y="1"/>
                  </a:moveTo>
                  <a:cubicBezTo>
                    <a:pt x="200" y="1"/>
                    <a:pt x="200" y="1"/>
                    <a:pt x="200" y="1"/>
                  </a:cubicBezTo>
                  <a:cubicBezTo>
                    <a:pt x="200" y="1"/>
                    <a:pt x="200" y="1"/>
                    <a:pt x="200" y="1"/>
                  </a:cubicBezTo>
                  <a:cubicBezTo>
                    <a:pt x="200" y="1"/>
                    <a:pt x="200" y="1"/>
                    <a:pt x="200" y="1"/>
                  </a:cubicBezTo>
                  <a:close/>
                  <a:moveTo>
                    <a:pt x="183" y="5"/>
                  </a:moveTo>
                  <a:cubicBezTo>
                    <a:pt x="183" y="5"/>
                    <a:pt x="183" y="5"/>
                    <a:pt x="183" y="5"/>
                  </a:cubicBezTo>
                  <a:cubicBezTo>
                    <a:pt x="183" y="5"/>
                    <a:pt x="183" y="5"/>
                    <a:pt x="183" y="5"/>
                  </a:cubicBezTo>
                  <a:cubicBezTo>
                    <a:pt x="183" y="5"/>
                    <a:pt x="183" y="5"/>
                    <a:pt x="183" y="5"/>
                  </a:cubicBezTo>
                  <a:cubicBezTo>
                    <a:pt x="183" y="5"/>
                    <a:pt x="182" y="5"/>
                    <a:pt x="183" y="5"/>
                  </a:cubicBezTo>
                  <a:close/>
                  <a:moveTo>
                    <a:pt x="171" y="3"/>
                  </a:moveTo>
                  <a:cubicBezTo>
                    <a:pt x="171" y="2"/>
                    <a:pt x="171" y="2"/>
                    <a:pt x="171" y="3"/>
                  </a:cubicBezTo>
                  <a:cubicBezTo>
                    <a:pt x="171" y="3"/>
                    <a:pt x="171" y="3"/>
                    <a:pt x="171" y="3"/>
                  </a:cubicBezTo>
                  <a:cubicBezTo>
                    <a:pt x="171" y="3"/>
                    <a:pt x="171" y="3"/>
                    <a:pt x="171" y="3"/>
                  </a:cubicBezTo>
                  <a:cubicBezTo>
                    <a:pt x="171" y="3"/>
                    <a:pt x="171" y="3"/>
                    <a:pt x="171" y="3"/>
                  </a:cubicBezTo>
                  <a:close/>
                  <a:moveTo>
                    <a:pt x="157" y="5"/>
                  </a:moveTo>
                  <a:cubicBezTo>
                    <a:pt x="157" y="5"/>
                    <a:pt x="157" y="5"/>
                    <a:pt x="157" y="5"/>
                  </a:cubicBezTo>
                  <a:cubicBezTo>
                    <a:pt x="157" y="5"/>
                    <a:pt x="157" y="5"/>
                    <a:pt x="157" y="5"/>
                  </a:cubicBezTo>
                  <a:cubicBezTo>
                    <a:pt x="157" y="5"/>
                    <a:pt x="157" y="5"/>
                    <a:pt x="157" y="5"/>
                  </a:cubicBezTo>
                  <a:cubicBezTo>
                    <a:pt x="157" y="5"/>
                    <a:pt x="157" y="5"/>
                    <a:pt x="157" y="5"/>
                  </a:cubicBezTo>
                  <a:cubicBezTo>
                    <a:pt x="157" y="5"/>
                    <a:pt x="157" y="5"/>
                    <a:pt x="157" y="5"/>
                  </a:cubicBezTo>
                  <a:close/>
                  <a:moveTo>
                    <a:pt x="149" y="3"/>
                  </a:moveTo>
                  <a:cubicBezTo>
                    <a:pt x="149" y="3"/>
                    <a:pt x="150" y="3"/>
                    <a:pt x="150" y="3"/>
                  </a:cubicBezTo>
                  <a:cubicBezTo>
                    <a:pt x="150" y="3"/>
                    <a:pt x="150" y="3"/>
                    <a:pt x="150" y="3"/>
                  </a:cubicBezTo>
                  <a:cubicBezTo>
                    <a:pt x="150" y="3"/>
                    <a:pt x="150" y="3"/>
                    <a:pt x="149" y="3"/>
                  </a:cubicBezTo>
                  <a:cubicBezTo>
                    <a:pt x="149" y="3"/>
                    <a:pt x="149" y="3"/>
                    <a:pt x="149" y="3"/>
                  </a:cubicBezTo>
                  <a:close/>
                  <a:moveTo>
                    <a:pt x="148" y="5"/>
                  </a:moveTo>
                  <a:cubicBezTo>
                    <a:pt x="148" y="5"/>
                    <a:pt x="148" y="5"/>
                    <a:pt x="148" y="5"/>
                  </a:cubicBezTo>
                  <a:cubicBezTo>
                    <a:pt x="148" y="5"/>
                    <a:pt x="148" y="5"/>
                    <a:pt x="148" y="5"/>
                  </a:cubicBezTo>
                  <a:cubicBezTo>
                    <a:pt x="148" y="5"/>
                    <a:pt x="148" y="5"/>
                    <a:pt x="148" y="4"/>
                  </a:cubicBezTo>
                  <a:cubicBezTo>
                    <a:pt x="148" y="4"/>
                    <a:pt x="148" y="4"/>
                    <a:pt x="148" y="5"/>
                  </a:cubicBezTo>
                  <a:close/>
                  <a:moveTo>
                    <a:pt x="138" y="5"/>
                  </a:moveTo>
                  <a:cubicBezTo>
                    <a:pt x="138" y="5"/>
                    <a:pt x="138" y="5"/>
                    <a:pt x="138" y="5"/>
                  </a:cubicBezTo>
                  <a:cubicBezTo>
                    <a:pt x="138" y="5"/>
                    <a:pt x="138" y="5"/>
                    <a:pt x="138" y="5"/>
                  </a:cubicBezTo>
                  <a:cubicBezTo>
                    <a:pt x="138" y="5"/>
                    <a:pt x="138" y="5"/>
                    <a:pt x="138" y="5"/>
                  </a:cubicBezTo>
                  <a:cubicBezTo>
                    <a:pt x="138" y="5"/>
                    <a:pt x="138" y="5"/>
                    <a:pt x="138" y="5"/>
                  </a:cubicBezTo>
                  <a:close/>
                  <a:moveTo>
                    <a:pt x="135" y="6"/>
                  </a:moveTo>
                  <a:cubicBezTo>
                    <a:pt x="135" y="6"/>
                    <a:pt x="135" y="6"/>
                    <a:pt x="135" y="6"/>
                  </a:cubicBezTo>
                  <a:cubicBezTo>
                    <a:pt x="135" y="5"/>
                    <a:pt x="135" y="5"/>
                    <a:pt x="135" y="5"/>
                  </a:cubicBezTo>
                  <a:cubicBezTo>
                    <a:pt x="135" y="6"/>
                    <a:pt x="135" y="6"/>
                    <a:pt x="135" y="6"/>
                  </a:cubicBezTo>
                  <a:cubicBezTo>
                    <a:pt x="135" y="6"/>
                    <a:pt x="135" y="6"/>
                    <a:pt x="135" y="6"/>
                  </a:cubicBezTo>
                  <a:close/>
                  <a:moveTo>
                    <a:pt x="128" y="3"/>
                  </a:moveTo>
                  <a:cubicBezTo>
                    <a:pt x="128" y="4"/>
                    <a:pt x="128" y="4"/>
                    <a:pt x="128" y="4"/>
                  </a:cubicBezTo>
                  <a:cubicBezTo>
                    <a:pt x="128" y="4"/>
                    <a:pt x="128" y="4"/>
                    <a:pt x="128" y="4"/>
                  </a:cubicBezTo>
                  <a:lnTo>
                    <a:pt x="128" y="3"/>
                  </a:lnTo>
                  <a:close/>
                  <a:moveTo>
                    <a:pt x="125" y="3"/>
                  </a:moveTo>
                  <a:cubicBezTo>
                    <a:pt x="125" y="3"/>
                    <a:pt x="125" y="3"/>
                    <a:pt x="125" y="3"/>
                  </a:cubicBezTo>
                  <a:cubicBezTo>
                    <a:pt x="125" y="3"/>
                    <a:pt x="125" y="3"/>
                    <a:pt x="125" y="3"/>
                  </a:cubicBezTo>
                  <a:cubicBezTo>
                    <a:pt x="125" y="3"/>
                    <a:pt x="125" y="3"/>
                    <a:pt x="125" y="3"/>
                  </a:cubicBezTo>
                  <a:cubicBezTo>
                    <a:pt x="125" y="3"/>
                    <a:pt x="125" y="3"/>
                    <a:pt x="125" y="3"/>
                  </a:cubicBezTo>
                  <a:close/>
                  <a:moveTo>
                    <a:pt x="121" y="4"/>
                  </a:moveTo>
                  <a:cubicBezTo>
                    <a:pt x="121" y="4"/>
                    <a:pt x="121" y="4"/>
                    <a:pt x="121" y="4"/>
                  </a:cubicBezTo>
                  <a:cubicBezTo>
                    <a:pt x="121" y="4"/>
                    <a:pt x="121" y="4"/>
                    <a:pt x="121" y="4"/>
                  </a:cubicBezTo>
                  <a:cubicBezTo>
                    <a:pt x="121" y="4"/>
                    <a:pt x="121" y="4"/>
                    <a:pt x="121" y="4"/>
                  </a:cubicBezTo>
                  <a:cubicBezTo>
                    <a:pt x="121" y="4"/>
                    <a:pt x="121" y="4"/>
                    <a:pt x="121" y="4"/>
                  </a:cubicBezTo>
                  <a:close/>
                  <a:moveTo>
                    <a:pt x="99" y="3"/>
                  </a:moveTo>
                  <a:cubicBezTo>
                    <a:pt x="99" y="3"/>
                    <a:pt x="99" y="3"/>
                    <a:pt x="99" y="3"/>
                  </a:cubicBezTo>
                  <a:cubicBezTo>
                    <a:pt x="99" y="3"/>
                    <a:pt x="99" y="3"/>
                    <a:pt x="100" y="3"/>
                  </a:cubicBezTo>
                  <a:cubicBezTo>
                    <a:pt x="100" y="3"/>
                    <a:pt x="99" y="3"/>
                    <a:pt x="99" y="3"/>
                  </a:cubicBezTo>
                  <a:cubicBezTo>
                    <a:pt x="99" y="3"/>
                    <a:pt x="99" y="3"/>
                    <a:pt x="99" y="3"/>
                  </a:cubicBezTo>
                  <a:close/>
                  <a:moveTo>
                    <a:pt x="91" y="6"/>
                  </a:moveTo>
                  <a:cubicBezTo>
                    <a:pt x="91" y="6"/>
                    <a:pt x="91" y="6"/>
                    <a:pt x="91" y="6"/>
                  </a:cubicBezTo>
                  <a:cubicBezTo>
                    <a:pt x="91" y="6"/>
                    <a:pt x="91" y="6"/>
                    <a:pt x="91" y="6"/>
                  </a:cubicBezTo>
                  <a:cubicBezTo>
                    <a:pt x="91" y="6"/>
                    <a:pt x="91" y="6"/>
                    <a:pt x="91" y="6"/>
                  </a:cubicBezTo>
                  <a:cubicBezTo>
                    <a:pt x="91" y="6"/>
                    <a:pt x="91" y="6"/>
                    <a:pt x="91" y="6"/>
                  </a:cubicBezTo>
                  <a:close/>
                  <a:moveTo>
                    <a:pt x="91" y="5"/>
                  </a:moveTo>
                  <a:cubicBezTo>
                    <a:pt x="91" y="5"/>
                    <a:pt x="91" y="5"/>
                    <a:pt x="91" y="5"/>
                  </a:cubicBezTo>
                  <a:cubicBezTo>
                    <a:pt x="91" y="5"/>
                    <a:pt x="91" y="5"/>
                    <a:pt x="91" y="5"/>
                  </a:cubicBezTo>
                  <a:cubicBezTo>
                    <a:pt x="91" y="5"/>
                    <a:pt x="91" y="5"/>
                    <a:pt x="91" y="5"/>
                  </a:cubicBezTo>
                  <a:cubicBezTo>
                    <a:pt x="91" y="5"/>
                    <a:pt x="91" y="5"/>
                    <a:pt x="91" y="5"/>
                  </a:cubicBezTo>
                  <a:close/>
                  <a:moveTo>
                    <a:pt x="72" y="4"/>
                  </a:moveTo>
                  <a:cubicBezTo>
                    <a:pt x="72" y="4"/>
                    <a:pt x="72" y="4"/>
                    <a:pt x="72" y="4"/>
                  </a:cubicBezTo>
                  <a:cubicBezTo>
                    <a:pt x="72" y="4"/>
                    <a:pt x="72" y="4"/>
                    <a:pt x="72" y="5"/>
                  </a:cubicBezTo>
                  <a:cubicBezTo>
                    <a:pt x="72" y="4"/>
                    <a:pt x="72" y="4"/>
                    <a:pt x="72" y="4"/>
                  </a:cubicBezTo>
                  <a:cubicBezTo>
                    <a:pt x="72" y="4"/>
                    <a:pt x="72" y="4"/>
                    <a:pt x="72" y="4"/>
                  </a:cubicBezTo>
                  <a:close/>
                  <a:moveTo>
                    <a:pt x="210" y="6"/>
                  </a:moveTo>
                  <a:cubicBezTo>
                    <a:pt x="210" y="6"/>
                    <a:pt x="210" y="6"/>
                    <a:pt x="210" y="6"/>
                  </a:cubicBezTo>
                  <a:cubicBezTo>
                    <a:pt x="210" y="5"/>
                    <a:pt x="210" y="5"/>
                    <a:pt x="210" y="5"/>
                  </a:cubicBezTo>
                  <a:lnTo>
                    <a:pt x="210" y="6"/>
                  </a:lnTo>
                  <a:close/>
                  <a:moveTo>
                    <a:pt x="211" y="5"/>
                  </a:moveTo>
                  <a:cubicBezTo>
                    <a:pt x="211" y="5"/>
                    <a:pt x="211" y="5"/>
                    <a:pt x="211" y="5"/>
                  </a:cubicBezTo>
                  <a:cubicBezTo>
                    <a:pt x="211" y="5"/>
                    <a:pt x="211" y="5"/>
                    <a:pt x="211" y="5"/>
                  </a:cubicBezTo>
                  <a:close/>
                  <a:moveTo>
                    <a:pt x="212" y="4"/>
                  </a:moveTo>
                  <a:cubicBezTo>
                    <a:pt x="212" y="4"/>
                    <a:pt x="212" y="4"/>
                    <a:pt x="212" y="4"/>
                  </a:cubicBezTo>
                  <a:cubicBezTo>
                    <a:pt x="212" y="4"/>
                    <a:pt x="212" y="4"/>
                    <a:pt x="212" y="4"/>
                  </a:cubicBezTo>
                  <a:close/>
                  <a:moveTo>
                    <a:pt x="214" y="5"/>
                  </a:moveTo>
                  <a:cubicBezTo>
                    <a:pt x="214" y="5"/>
                    <a:pt x="214" y="5"/>
                    <a:pt x="214" y="5"/>
                  </a:cubicBezTo>
                  <a:cubicBezTo>
                    <a:pt x="214" y="5"/>
                    <a:pt x="214" y="5"/>
                    <a:pt x="214" y="5"/>
                  </a:cubicBezTo>
                  <a:close/>
                  <a:moveTo>
                    <a:pt x="200" y="3"/>
                  </a:moveTo>
                  <a:cubicBezTo>
                    <a:pt x="200" y="3"/>
                    <a:pt x="200" y="3"/>
                    <a:pt x="200" y="3"/>
                  </a:cubicBezTo>
                  <a:cubicBezTo>
                    <a:pt x="199" y="3"/>
                    <a:pt x="199" y="3"/>
                    <a:pt x="199" y="3"/>
                  </a:cubicBezTo>
                  <a:lnTo>
                    <a:pt x="200" y="3"/>
                  </a:lnTo>
                  <a:close/>
                  <a:moveTo>
                    <a:pt x="107" y="2"/>
                  </a:moveTo>
                  <a:cubicBezTo>
                    <a:pt x="107" y="2"/>
                    <a:pt x="107" y="2"/>
                    <a:pt x="107" y="2"/>
                  </a:cubicBezTo>
                  <a:cubicBezTo>
                    <a:pt x="108" y="2"/>
                    <a:pt x="108" y="2"/>
                    <a:pt x="108" y="2"/>
                  </a:cubicBezTo>
                  <a:lnTo>
                    <a:pt x="107" y="2"/>
                  </a:lnTo>
                  <a:close/>
                  <a:moveTo>
                    <a:pt x="94" y="4"/>
                  </a:moveTo>
                  <a:cubicBezTo>
                    <a:pt x="94" y="4"/>
                    <a:pt x="94" y="4"/>
                    <a:pt x="94" y="4"/>
                  </a:cubicBezTo>
                  <a:cubicBezTo>
                    <a:pt x="94" y="4"/>
                    <a:pt x="94" y="4"/>
                    <a:pt x="94" y="4"/>
                  </a:cubicBezTo>
                  <a:close/>
                  <a:moveTo>
                    <a:pt x="93" y="2"/>
                  </a:moveTo>
                  <a:cubicBezTo>
                    <a:pt x="93" y="2"/>
                    <a:pt x="93" y="2"/>
                    <a:pt x="93" y="2"/>
                  </a:cubicBezTo>
                  <a:cubicBezTo>
                    <a:pt x="93" y="2"/>
                    <a:pt x="93" y="2"/>
                    <a:pt x="93" y="2"/>
                  </a:cubicBezTo>
                  <a:close/>
                  <a:moveTo>
                    <a:pt x="82" y="3"/>
                  </a:moveTo>
                  <a:cubicBezTo>
                    <a:pt x="81" y="3"/>
                    <a:pt x="81" y="3"/>
                    <a:pt x="81" y="3"/>
                  </a:cubicBezTo>
                  <a:cubicBezTo>
                    <a:pt x="82" y="3"/>
                    <a:pt x="82" y="3"/>
                    <a:pt x="82" y="3"/>
                  </a:cubicBezTo>
                  <a:close/>
                  <a:moveTo>
                    <a:pt x="182" y="3"/>
                  </a:moveTo>
                  <a:cubicBezTo>
                    <a:pt x="182" y="3"/>
                    <a:pt x="182" y="3"/>
                    <a:pt x="182" y="3"/>
                  </a:cubicBezTo>
                  <a:cubicBezTo>
                    <a:pt x="182" y="3"/>
                    <a:pt x="182" y="3"/>
                    <a:pt x="182" y="3"/>
                  </a:cubicBezTo>
                  <a:cubicBezTo>
                    <a:pt x="182" y="3"/>
                    <a:pt x="182" y="3"/>
                    <a:pt x="182" y="3"/>
                  </a:cubicBezTo>
                  <a:cubicBezTo>
                    <a:pt x="182" y="3"/>
                    <a:pt x="182" y="3"/>
                    <a:pt x="182" y="3"/>
                  </a:cubicBezTo>
                  <a:close/>
                  <a:moveTo>
                    <a:pt x="60" y="3"/>
                  </a:moveTo>
                  <a:cubicBezTo>
                    <a:pt x="60" y="3"/>
                    <a:pt x="60" y="3"/>
                    <a:pt x="60" y="3"/>
                  </a:cubicBezTo>
                  <a:cubicBezTo>
                    <a:pt x="60" y="3"/>
                    <a:pt x="60" y="3"/>
                    <a:pt x="60" y="3"/>
                  </a:cubicBezTo>
                  <a:close/>
                  <a:moveTo>
                    <a:pt x="58" y="5"/>
                  </a:moveTo>
                  <a:cubicBezTo>
                    <a:pt x="58" y="4"/>
                    <a:pt x="58" y="4"/>
                    <a:pt x="58" y="4"/>
                  </a:cubicBezTo>
                  <a:cubicBezTo>
                    <a:pt x="58" y="4"/>
                    <a:pt x="58" y="4"/>
                    <a:pt x="58" y="4"/>
                  </a:cubicBezTo>
                  <a:cubicBezTo>
                    <a:pt x="58" y="4"/>
                    <a:pt x="58" y="4"/>
                    <a:pt x="58" y="4"/>
                  </a:cubicBezTo>
                  <a:cubicBezTo>
                    <a:pt x="58" y="4"/>
                    <a:pt x="58" y="4"/>
                    <a:pt x="58" y="5"/>
                  </a:cubicBezTo>
                  <a:close/>
                  <a:moveTo>
                    <a:pt x="55" y="5"/>
                  </a:moveTo>
                  <a:cubicBezTo>
                    <a:pt x="55" y="5"/>
                    <a:pt x="55" y="5"/>
                    <a:pt x="55" y="5"/>
                  </a:cubicBezTo>
                  <a:cubicBezTo>
                    <a:pt x="55" y="5"/>
                    <a:pt x="55" y="5"/>
                    <a:pt x="55" y="5"/>
                  </a:cubicBezTo>
                  <a:cubicBezTo>
                    <a:pt x="55" y="5"/>
                    <a:pt x="55" y="5"/>
                    <a:pt x="55" y="5"/>
                  </a:cubicBezTo>
                  <a:close/>
                  <a:moveTo>
                    <a:pt x="48" y="4"/>
                  </a:moveTo>
                  <a:cubicBezTo>
                    <a:pt x="48" y="4"/>
                    <a:pt x="48" y="4"/>
                    <a:pt x="48" y="4"/>
                  </a:cubicBezTo>
                  <a:cubicBezTo>
                    <a:pt x="48" y="4"/>
                    <a:pt x="48" y="4"/>
                    <a:pt x="48" y="4"/>
                  </a:cubicBezTo>
                  <a:close/>
                  <a:moveTo>
                    <a:pt x="169" y="4"/>
                  </a:moveTo>
                  <a:cubicBezTo>
                    <a:pt x="169" y="4"/>
                    <a:pt x="169" y="4"/>
                    <a:pt x="169" y="4"/>
                  </a:cubicBezTo>
                  <a:cubicBezTo>
                    <a:pt x="169" y="4"/>
                    <a:pt x="169" y="4"/>
                    <a:pt x="169" y="4"/>
                  </a:cubicBezTo>
                  <a:close/>
                  <a:moveTo>
                    <a:pt x="163" y="1"/>
                  </a:moveTo>
                  <a:cubicBezTo>
                    <a:pt x="163" y="2"/>
                    <a:pt x="163" y="2"/>
                    <a:pt x="163" y="2"/>
                  </a:cubicBezTo>
                  <a:cubicBezTo>
                    <a:pt x="163" y="1"/>
                    <a:pt x="163" y="1"/>
                    <a:pt x="16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0" name="Freeform 105"/>
            <p:cNvSpPr>
              <a:spLocks noEditPoints="1"/>
            </p:cNvSpPr>
            <p:nvPr/>
          </p:nvSpPr>
          <p:spPr bwMode="auto">
            <a:xfrm>
              <a:off x="4490" y="1995"/>
              <a:ext cx="1375" cy="125"/>
            </a:xfrm>
            <a:custGeom>
              <a:avLst/>
              <a:gdLst>
                <a:gd name="T0" fmla="*/ 33 w 102"/>
                <a:gd name="T1" fmla="*/ 7 h 7"/>
                <a:gd name="T2" fmla="*/ 25 w 102"/>
                <a:gd name="T3" fmla="*/ 6 h 7"/>
                <a:gd name="T4" fmla="*/ 21 w 102"/>
                <a:gd name="T5" fmla="*/ 5 h 7"/>
                <a:gd name="T6" fmla="*/ 17 w 102"/>
                <a:gd name="T7" fmla="*/ 6 h 7"/>
                <a:gd name="T8" fmla="*/ 10 w 102"/>
                <a:gd name="T9" fmla="*/ 6 h 7"/>
                <a:gd name="T10" fmla="*/ 4 w 102"/>
                <a:gd name="T11" fmla="*/ 6 h 7"/>
                <a:gd name="T12" fmla="*/ 1 w 102"/>
                <a:gd name="T13" fmla="*/ 3 h 7"/>
                <a:gd name="T14" fmla="*/ 3 w 102"/>
                <a:gd name="T15" fmla="*/ 3 h 7"/>
                <a:gd name="T16" fmla="*/ 8 w 102"/>
                <a:gd name="T17" fmla="*/ 0 h 7"/>
                <a:gd name="T18" fmla="*/ 12 w 102"/>
                <a:gd name="T19" fmla="*/ 2 h 7"/>
                <a:gd name="T20" fmla="*/ 13 w 102"/>
                <a:gd name="T21" fmla="*/ 4 h 7"/>
                <a:gd name="T22" fmla="*/ 18 w 102"/>
                <a:gd name="T23" fmla="*/ 1 h 7"/>
                <a:gd name="T24" fmla="*/ 23 w 102"/>
                <a:gd name="T25" fmla="*/ 0 h 7"/>
                <a:gd name="T26" fmla="*/ 32 w 102"/>
                <a:gd name="T27" fmla="*/ 3 h 7"/>
                <a:gd name="T28" fmla="*/ 36 w 102"/>
                <a:gd name="T29" fmla="*/ 1 h 7"/>
                <a:gd name="T30" fmla="*/ 36 w 102"/>
                <a:gd name="T31" fmla="*/ 4 h 7"/>
                <a:gd name="T32" fmla="*/ 42 w 102"/>
                <a:gd name="T33" fmla="*/ 0 h 7"/>
                <a:gd name="T34" fmla="*/ 47 w 102"/>
                <a:gd name="T35" fmla="*/ 0 h 7"/>
                <a:gd name="T36" fmla="*/ 48 w 102"/>
                <a:gd name="T37" fmla="*/ 3 h 7"/>
                <a:gd name="T38" fmla="*/ 53 w 102"/>
                <a:gd name="T39" fmla="*/ 0 h 7"/>
                <a:gd name="T40" fmla="*/ 58 w 102"/>
                <a:gd name="T41" fmla="*/ 3 h 7"/>
                <a:gd name="T42" fmla="*/ 58 w 102"/>
                <a:gd name="T43" fmla="*/ 5 h 7"/>
                <a:gd name="T44" fmla="*/ 59 w 102"/>
                <a:gd name="T45" fmla="*/ 2 h 7"/>
                <a:gd name="T46" fmla="*/ 62 w 102"/>
                <a:gd name="T47" fmla="*/ 2 h 7"/>
                <a:gd name="T48" fmla="*/ 70 w 102"/>
                <a:gd name="T49" fmla="*/ 2 h 7"/>
                <a:gd name="T50" fmla="*/ 75 w 102"/>
                <a:gd name="T51" fmla="*/ 1 h 7"/>
                <a:gd name="T52" fmla="*/ 81 w 102"/>
                <a:gd name="T53" fmla="*/ 2 h 7"/>
                <a:gd name="T54" fmla="*/ 79 w 102"/>
                <a:gd name="T55" fmla="*/ 0 h 7"/>
                <a:gd name="T56" fmla="*/ 85 w 102"/>
                <a:gd name="T57" fmla="*/ 2 h 7"/>
                <a:gd name="T58" fmla="*/ 87 w 102"/>
                <a:gd name="T59" fmla="*/ 5 h 7"/>
                <a:gd name="T60" fmla="*/ 93 w 102"/>
                <a:gd name="T61" fmla="*/ 1 h 7"/>
                <a:gd name="T62" fmla="*/ 99 w 102"/>
                <a:gd name="T63" fmla="*/ 1 h 7"/>
                <a:gd name="T64" fmla="*/ 101 w 102"/>
                <a:gd name="T65" fmla="*/ 2 h 7"/>
                <a:gd name="T66" fmla="*/ 101 w 102"/>
                <a:gd name="T67" fmla="*/ 6 h 7"/>
                <a:gd name="T68" fmla="*/ 96 w 102"/>
                <a:gd name="T69" fmla="*/ 4 h 7"/>
                <a:gd name="T70" fmla="*/ 86 w 102"/>
                <a:gd name="T71" fmla="*/ 6 h 7"/>
                <a:gd name="T72" fmla="*/ 80 w 102"/>
                <a:gd name="T73" fmla="*/ 7 h 7"/>
                <a:gd name="T74" fmla="*/ 76 w 102"/>
                <a:gd name="T75" fmla="*/ 6 h 7"/>
                <a:gd name="T76" fmla="*/ 72 w 102"/>
                <a:gd name="T77" fmla="*/ 5 h 7"/>
                <a:gd name="T78" fmla="*/ 68 w 102"/>
                <a:gd name="T79" fmla="*/ 6 h 7"/>
                <a:gd name="T80" fmla="*/ 59 w 102"/>
                <a:gd name="T81" fmla="*/ 7 h 7"/>
                <a:gd name="T82" fmla="*/ 53 w 102"/>
                <a:gd name="T83" fmla="*/ 5 h 7"/>
                <a:gd name="T84" fmla="*/ 52 w 102"/>
                <a:gd name="T85" fmla="*/ 6 h 7"/>
                <a:gd name="T86" fmla="*/ 44 w 102"/>
                <a:gd name="T87" fmla="*/ 7 h 7"/>
                <a:gd name="T88" fmla="*/ 34 w 102"/>
                <a:gd name="T89" fmla="*/ 5 h 7"/>
                <a:gd name="T90" fmla="*/ 64 w 102"/>
                <a:gd name="T91" fmla="*/ 3 h 7"/>
                <a:gd name="T92" fmla="*/ 10 w 102"/>
                <a:gd name="T93" fmla="*/ 3 h 7"/>
                <a:gd name="T94" fmla="*/ 10 w 102"/>
                <a:gd name="T95" fmla="*/ 4 h 7"/>
                <a:gd name="T96" fmla="*/ 62 w 102"/>
                <a:gd name="T97" fmla="*/ 6 h 7"/>
                <a:gd name="T98" fmla="*/ 95 w 102"/>
                <a:gd name="T99" fmla="*/ 4 h 7"/>
                <a:gd name="T100" fmla="*/ 83 w 102"/>
                <a:gd name="T101" fmla="*/ 2 h 7"/>
                <a:gd name="T102" fmla="*/ 43 w 102"/>
                <a:gd name="T103" fmla="*/ 6 h 7"/>
                <a:gd name="T104" fmla="*/ 83 w 102"/>
                <a:gd name="T105" fmla="*/ 5 h 7"/>
                <a:gd name="T106" fmla="*/ 74 w 102"/>
                <a:gd name="T107" fmla="*/ 5 h 7"/>
                <a:gd name="T108" fmla="*/ 64 w 102"/>
                <a:gd name="T109" fmla="*/ 5 h 7"/>
                <a:gd name="T110" fmla="*/ 95 w 102"/>
                <a:gd name="T111" fmla="*/ 1 h 7"/>
                <a:gd name="T112" fmla="*/ 32 w 102"/>
                <a:gd name="T113" fmla="*/ 6 h 7"/>
                <a:gd name="T114" fmla="*/ 9 w 102"/>
                <a:gd name="T115" fmla="*/ 2 h 7"/>
                <a:gd name="T116" fmla="*/ 83 w 102"/>
                <a:gd name="T117" fmla="*/ 3 h 7"/>
                <a:gd name="T118" fmla="*/ 53 w 102"/>
                <a:gd name="T119" fmla="*/ 5 h 7"/>
                <a:gd name="T120" fmla="*/ 11 w 102"/>
                <a:gd name="T1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 h="7">
                  <a:moveTo>
                    <a:pt x="35" y="3"/>
                  </a:moveTo>
                  <a:cubicBezTo>
                    <a:pt x="35" y="3"/>
                    <a:pt x="35" y="3"/>
                    <a:pt x="35" y="2"/>
                  </a:cubicBezTo>
                  <a:cubicBezTo>
                    <a:pt x="35" y="2"/>
                    <a:pt x="35" y="3"/>
                    <a:pt x="35" y="3"/>
                  </a:cubicBezTo>
                  <a:cubicBezTo>
                    <a:pt x="35" y="3"/>
                    <a:pt x="35" y="2"/>
                    <a:pt x="35" y="2"/>
                  </a:cubicBezTo>
                  <a:cubicBezTo>
                    <a:pt x="35" y="2"/>
                    <a:pt x="35" y="2"/>
                    <a:pt x="35" y="2"/>
                  </a:cubicBezTo>
                  <a:cubicBezTo>
                    <a:pt x="35" y="3"/>
                    <a:pt x="35" y="3"/>
                    <a:pt x="35" y="3"/>
                  </a:cubicBezTo>
                  <a:cubicBezTo>
                    <a:pt x="35" y="3"/>
                    <a:pt x="35" y="3"/>
                    <a:pt x="34" y="3"/>
                  </a:cubicBezTo>
                  <a:cubicBezTo>
                    <a:pt x="34" y="3"/>
                    <a:pt x="34" y="3"/>
                    <a:pt x="34" y="3"/>
                  </a:cubicBezTo>
                  <a:cubicBezTo>
                    <a:pt x="34" y="4"/>
                    <a:pt x="34" y="4"/>
                    <a:pt x="33" y="4"/>
                  </a:cubicBezTo>
                  <a:cubicBezTo>
                    <a:pt x="33" y="5"/>
                    <a:pt x="33" y="5"/>
                    <a:pt x="33" y="6"/>
                  </a:cubicBezTo>
                  <a:cubicBezTo>
                    <a:pt x="33" y="6"/>
                    <a:pt x="33" y="7"/>
                    <a:pt x="33" y="7"/>
                  </a:cubicBezTo>
                  <a:cubicBezTo>
                    <a:pt x="32" y="7"/>
                    <a:pt x="31" y="7"/>
                    <a:pt x="30" y="7"/>
                  </a:cubicBezTo>
                  <a:cubicBezTo>
                    <a:pt x="30" y="7"/>
                    <a:pt x="29" y="7"/>
                    <a:pt x="29" y="7"/>
                  </a:cubicBezTo>
                  <a:cubicBezTo>
                    <a:pt x="29" y="6"/>
                    <a:pt x="29" y="6"/>
                    <a:pt x="29" y="6"/>
                  </a:cubicBezTo>
                  <a:cubicBezTo>
                    <a:pt x="29" y="6"/>
                    <a:pt x="29" y="6"/>
                    <a:pt x="28" y="6"/>
                  </a:cubicBezTo>
                  <a:cubicBezTo>
                    <a:pt x="28" y="6"/>
                    <a:pt x="28" y="6"/>
                    <a:pt x="28" y="6"/>
                  </a:cubicBezTo>
                  <a:cubicBezTo>
                    <a:pt x="28" y="6"/>
                    <a:pt x="28" y="6"/>
                    <a:pt x="28" y="6"/>
                  </a:cubicBezTo>
                  <a:cubicBezTo>
                    <a:pt x="28" y="6"/>
                    <a:pt x="27" y="6"/>
                    <a:pt x="27" y="6"/>
                  </a:cubicBezTo>
                  <a:cubicBezTo>
                    <a:pt x="27" y="6"/>
                    <a:pt x="27" y="6"/>
                    <a:pt x="26" y="6"/>
                  </a:cubicBezTo>
                  <a:cubicBezTo>
                    <a:pt x="26" y="6"/>
                    <a:pt x="26" y="6"/>
                    <a:pt x="26" y="6"/>
                  </a:cubicBezTo>
                  <a:cubicBezTo>
                    <a:pt x="26" y="6"/>
                    <a:pt x="26" y="6"/>
                    <a:pt x="26" y="6"/>
                  </a:cubicBezTo>
                  <a:cubicBezTo>
                    <a:pt x="25" y="6"/>
                    <a:pt x="25" y="6"/>
                    <a:pt x="25" y="6"/>
                  </a:cubicBezTo>
                  <a:cubicBezTo>
                    <a:pt x="25" y="6"/>
                    <a:pt x="25" y="7"/>
                    <a:pt x="25" y="7"/>
                  </a:cubicBezTo>
                  <a:cubicBezTo>
                    <a:pt x="25" y="7"/>
                    <a:pt x="24" y="7"/>
                    <a:pt x="24" y="7"/>
                  </a:cubicBezTo>
                  <a:cubicBezTo>
                    <a:pt x="24" y="7"/>
                    <a:pt x="23" y="7"/>
                    <a:pt x="23" y="6"/>
                  </a:cubicBezTo>
                  <a:cubicBezTo>
                    <a:pt x="23" y="6"/>
                    <a:pt x="23" y="6"/>
                    <a:pt x="23" y="6"/>
                  </a:cubicBezTo>
                  <a:cubicBezTo>
                    <a:pt x="23" y="6"/>
                    <a:pt x="23" y="6"/>
                    <a:pt x="23" y="6"/>
                  </a:cubicBezTo>
                  <a:cubicBezTo>
                    <a:pt x="23" y="6"/>
                    <a:pt x="23" y="6"/>
                    <a:pt x="23" y="6"/>
                  </a:cubicBezTo>
                  <a:cubicBezTo>
                    <a:pt x="23" y="7"/>
                    <a:pt x="22" y="7"/>
                    <a:pt x="22" y="7"/>
                  </a:cubicBezTo>
                  <a:cubicBezTo>
                    <a:pt x="22" y="7"/>
                    <a:pt x="22" y="7"/>
                    <a:pt x="21" y="7"/>
                  </a:cubicBezTo>
                  <a:cubicBezTo>
                    <a:pt x="21" y="7"/>
                    <a:pt x="21" y="7"/>
                    <a:pt x="21" y="7"/>
                  </a:cubicBezTo>
                  <a:cubicBezTo>
                    <a:pt x="21" y="6"/>
                    <a:pt x="20" y="6"/>
                    <a:pt x="20" y="6"/>
                  </a:cubicBezTo>
                  <a:cubicBezTo>
                    <a:pt x="20" y="6"/>
                    <a:pt x="20" y="5"/>
                    <a:pt x="21" y="5"/>
                  </a:cubicBezTo>
                  <a:cubicBezTo>
                    <a:pt x="21" y="5"/>
                    <a:pt x="21" y="5"/>
                    <a:pt x="22" y="5"/>
                  </a:cubicBezTo>
                  <a:cubicBezTo>
                    <a:pt x="21" y="5"/>
                    <a:pt x="21" y="5"/>
                    <a:pt x="21" y="5"/>
                  </a:cubicBezTo>
                  <a:cubicBezTo>
                    <a:pt x="21" y="5"/>
                    <a:pt x="21" y="5"/>
                    <a:pt x="21" y="5"/>
                  </a:cubicBezTo>
                  <a:cubicBezTo>
                    <a:pt x="21" y="4"/>
                    <a:pt x="20" y="4"/>
                    <a:pt x="19" y="4"/>
                  </a:cubicBezTo>
                  <a:cubicBezTo>
                    <a:pt x="18" y="4"/>
                    <a:pt x="18" y="5"/>
                    <a:pt x="18" y="5"/>
                  </a:cubicBezTo>
                  <a:cubicBezTo>
                    <a:pt x="18" y="5"/>
                    <a:pt x="18" y="5"/>
                    <a:pt x="18" y="5"/>
                  </a:cubicBezTo>
                  <a:cubicBezTo>
                    <a:pt x="18" y="5"/>
                    <a:pt x="18" y="6"/>
                    <a:pt x="18" y="6"/>
                  </a:cubicBezTo>
                  <a:cubicBezTo>
                    <a:pt x="18" y="6"/>
                    <a:pt x="18" y="6"/>
                    <a:pt x="18" y="6"/>
                  </a:cubicBezTo>
                  <a:cubicBezTo>
                    <a:pt x="18" y="6"/>
                    <a:pt x="18" y="6"/>
                    <a:pt x="18" y="6"/>
                  </a:cubicBezTo>
                  <a:cubicBezTo>
                    <a:pt x="18" y="7"/>
                    <a:pt x="18" y="7"/>
                    <a:pt x="18" y="7"/>
                  </a:cubicBezTo>
                  <a:cubicBezTo>
                    <a:pt x="17" y="7"/>
                    <a:pt x="17" y="7"/>
                    <a:pt x="17" y="6"/>
                  </a:cubicBezTo>
                  <a:cubicBezTo>
                    <a:pt x="16" y="6"/>
                    <a:pt x="16" y="6"/>
                    <a:pt x="16" y="6"/>
                  </a:cubicBezTo>
                  <a:cubicBezTo>
                    <a:pt x="16" y="7"/>
                    <a:pt x="16" y="7"/>
                    <a:pt x="16" y="7"/>
                  </a:cubicBezTo>
                  <a:cubicBezTo>
                    <a:pt x="15" y="7"/>
                    <a:pt x="15" y="7"/>
                    <a:pt x="15" y="6"/>
                  </a:cubicBezTo>
                  <a:cubicBezTo>
                    <a:pt x="14" y="6"/>
                    <a:pt x="14" y="6"/>
                    <a:pt x="14" y="6"/>
                  </a:cubicBezTo>
                  <a:cubicBezTo>
                    <a:pt x="13" y="6"/>
                    <a:pt x="13" y="6"/>
                    <a:pt x="13" y="6"/>
                  </a:cubicBezTo>
                  <a:cubicBezTo>
                    <a:pt x="13" y="6"/>
                    <a:pt x="12" y="6"/>
                    <a:pt x="12" y="6"/>
                  </a:cubicBezTo>
                  <a:cubicBezTo>
                    <a:pt x="12" y="5"/>
                    <a:pt x="11" y="5"/>
                    <a:pt x="11" y="4"/>
                  </a:cubicBezTo>
                  <a:cubicBezTo>
                    <a:pt x="11" y="4"/>
                    <a:pt x="11" y="4"/>
                    <a:pt x="11" y="4"/>
                  </a:cubicBezTo>
                  <a:cubicBezTo>
                    <a:pt x="10" y="5"/>
                    <a:pt x="10" y="5"/>
                    <a:pt x="10" y="5"/>
                  </a:cubicBezTo>
                  <a:cubicBezTo>
                    <a:pt x="10" y="5"/>
                    <a:pt x="10" y="6"/>
                    <a:pt x="10" y="6"/>
                  </a:cubicBezTo>
                  <a:cubicBezTo>
                    <a:pt x="10" y="6"/>
                    <a:pt x="10" y="6"/>
                    <a:pt x="10" y="6"/>
                  </a:cubicBezTo>
                  <a:cubicBezTo>
                    <a:pt x="10" y="6"/>
                    <a:pt x="11" y="6"/>
                    <a:pt x="11" y="6"/>
                  </a:cubicBezTo>
                  <a:cubicBezTo>
                    <a:pt x="11" y="6"/>
                    <a:pt x="11" y="6"/>
                    <a:pt x="11" y="6"/>
                  </a:cubicBezTo>
                  <a:cubicBezTo>
                    <a:pt x="11" y="6"/>
                    <a:pt x="10" y="7"/>
                    <a:pt x="10" y="6"/>
                  </a:cubicBezTo>
                  <a:cubicBezTo>
                    <a:pt x="9" y="6"/>
                    <a:pt x="9" y="6"/>
                    <a:pt x="8" y="6"/>
                  </a:cubicBezTo>
                  <a:cubicBezTo>
                    <a:pt x="8" y="6"/>
                    <a:pt x="8" y="6"/>
                    <a:pt x="8" y="6"/>
                  </a:cubicBezTo>
                  <a:cubicBezTo>
                    <a:pt x="7" y="6"/>
                    <a:pt x="7" y="6"/>
                    <a:pt x="7" y="6"/>
                  </a:cubicBezTo>
                  <a:cubicBezTo>
                    <a:pt x="7" y="6"/>
                    <a:pt x="7" y="6"/>
                    <a:pt x="7" y="6"/>
                  </a:cubicBezTo>
                  <a:cubicBezTo>
                    <a:pt x="7" y="7"/>
                    <a:pt x="6" y="7"/>
                    <a:pt x="6" y="7"/>
                  </a:cubicBezTo>
                  <a:cubicBezTo>
                    <a:pt x="6" y="7"/>
                    <a:pt x="6" y="7"/>
                    <a:pt x="6" y="7"/>
                  </a:cubicBezTo>
                  <a:cubicBezTo>
                    <a:pt x="5" y="7"/>
                    <a:pt x="5" y="7"/>
                    <a:pt x="4" y="7"/>
                  </a:cubicBezTo>
                  <a:cubicBezTo>
                    <a:pt x="4" y="6"/>
                    <a:pt x="4" y="6"/>
                    <a:pt x="4" y="6"/>
                  </a:cubicBezTo>
                  <a:cubicBezTo>
                    <a:pt x="5" y="6"/>
                    <a:pt x="4" y="5"/>
                    <a:pt x="4" y="5"/>
                  </a:cubicBezTo>
                  <a:cubicBezTo>
                    <a:pt x="4" y="5"/>
                    <a:pt x="3" y="5"/>
                    <a:pt x="3" y="5"/>
                  </a:cubicBezTo>
                  <a:cubicBezTo>
                    <a:pt x="3" y="5"/>
                    <a:pt x="3" y="5"/>
                    <a:pt x="3" y="5"/>
                  </a:cubicBezTo>
                  <a:cubicBezTo>
                    <a:pt x="3" y="6"/>
                    <a:pt x="2" y="6"/>
                    <a:pt x="2" y="6"/>
                  </a:cubicBezTo>
                  <a:cubicBezTo>
                    <a:pt x="2" y="6"/>
                    <a:pt x="2" y="5"/>
                    <a:pt x="2" y="5"/>
                  </a:cubicBezTo>
                  <a:cubicBezTo>
                    <a:pt x="2" y="5"/>
                    <a:pt x="2" y="5"/>
                    <a:pt x="2" y="4"/>
                  </a:cubicBezTo>
                  <a:cubicBezTo>
                    <a:pt x="2" y="5"/>
                    <a:pt x="2" y="5"/>
                    <a:pt x="2" y="5"/>
                  </a:cubicBezTo>
                  <a:cubicBezTo>
                    <a:pt x="2" y="4"/>
                    <a:pt x="2" y="4"/>
                    <a:pt x="2" y="4"/>
                  </a:cubicBezTo>
                  <a:cubicBezTo>
                    <a:pt x="3" y="4"/>
                    <a:pt x="3" y="4"/>
                    <a:pt x="3" y="4"/>
                  </a:cubicBezTo>
                  <a:cubicBezTo>
                    <a:pt x="3" y="3"/>
                    <a:pt x="2" y="3"/>
                    <a:pt x="2" y="3"/>
                  </a:cubicBezTo>
                  <a:cubicBezTo>
                    <a:pt x="1" y="3"/>
                    <a:pt x="1" y="3"/>
                    <a:pt x="1" y="3"/>
                  </a:cubicBezTo>
                  <a:cubicBezTo>
                    <a:pt x="1" y="3"/>
                    <a:pt x="1" y="3"/>
                    <a:pt x="1" y="3"/>
                  </a:cubicBezTo>
                  <a:cubicBezTo>
                    <a:pt x="1" y="2"/>
                    <a:pt x="1" y="2"/>
                    <a:pt x="0" y="2"/>
                  </a:cubicBezTo>
                  <a:cubicBezTo>
                    <a:pt x="0" y="2"/>
                    <a:pt x="0" y="2"/>
                    <a:pt x="0" y="1"/>
                  </a:cubicBezTo>
                  <a:cubicBezTo>
                    <a:pt x="0" y="2"/>
                    <a:pt x="0" y="2"/>
                    <a:pt x="0" y="2"/>
                  </a:cubicBezTo>
                  <a:cubicBezTo>
                    <a:pt x="0" y="1"/>
                    <a:pt x="0" y="1"/>
                    <a:pt x="0" y="1"/>
                  </a:cubicBezTo>
                  <a:cubicBezTo>
                    <a:pt x="0" y="1"/>
                    <a:pt x="1" y="1"/>
                    <a:pt x="1" y="1"/>
                  </a:cubicBezTo>
                  <a:cubicBezTo>
                    <a:pt x="1" y="1"/>
                    <a:pt x="1" y="1"/>
                    <a:pt x="1" y="1"/>
                  </a:cubicBezTo>
                  <a:cubicBezTo>
                    <a:pt x="1" y="2"/>
                    <a:pt x="1" y="2"/>
                    <a:pt x="2" y="1"/>
                  </a:cubicBezTo>
                  <a:cubicBezTo>
                    <a:pt x="2" y="1"/>
                    <a:pt x="2" y="1"/>
                    <a:pt x="2" y="1"/>
                  </a:cubicBezTo>
                  <a:cubicBezTo>
                    <a:pt x="2" y="2"/>
                    <a:pt x="2" y="2"/>
                    <a:pt x="3" y="2"/>
                  </a:cubicBezTo>
                  <a:cubicBezTo>
                    <a:pt x="3" y="2"/>
                    <a:pt x="3" y="2"/>
                    <a:pt x="3" y="3"/>
                  </a:cubicBezTo>
                  <a:cubicBezTo>
                    <a:pt x="4" y="3"/>
                    <a:pt x="4" y="3"/>
                    <a:pt x="4" y="3"/>
                  </a:cubicBezTo>
                  <a:cubicBezTo>
                    <a:pt x="4" y="3"/>
                    <a:pt x="4" y="3"/>
                    <a:pt x="4" y="3"/>
                  </a:cubicBezTo>
                  <a:cubicBezTo>
                    <a:pt x="5" y="3"/>
                    <a:pt x="5" y="3"/>
                    <a:pt x="5" y="3"/>
                  </a:cubicBezTo>
                  <a:cubicBezTo>
                    <a:pt x="5" y="3"/>
                    <a:pt x="5" y="2"/>
                    <a:pt x="5" y="2"/>
                  </a:cubicBezTo>
                  <a:cubicBezTo>
                    <a:pt x="5" y="2"/>
                    <a:pt x="6" y="2"/>
                    <a:pt x="6" y="2"/>
                  </a:cubicBezTo>
                  <a:cubicBezTo>
                    <a:pt x="6" y="2"/>
                    <a:pt x="6" y="1"/>
                    <a:pt x="6" y="1"/>
                  </a:cubicBezTo>
                  <a:cubicBezTo>
                    <a:pt x="6" y="1"/>
                    <a:pt x="6" y="1"/>
                    <a:pt x="6" y="1"/>
                  </a:cubicBezTo>
                  <a:cubicBezTo>
                    <a:pt x="6" y="1"/>
                    <a:pt x="6" y="1"/>
                    <a:pt x="6" y="1"/>
                  </a:cubicBezTo>
                  <a:cubicBezTo>
                    <a:pt x="7" y="1"/>
                    <a:pt x="7" y="1"/>
                    <a:pt x="7" y="0"/>
                  </a:cubicBezTo>
                  <a:cubicBezTo>
                    <a:pt x="7" y="0"/>
                    <a:pt x="8" y="0"/>
                    <a:pt x="8" y="0"/>
                  </a:cubicBezTo>
                  <a:cubicBezTo>
                    <a:pt x="8" y="0"/>
                    <a:pt x="8" y="0"/>
                    <a:pt x="8" y="0"/>
                  </a:cubicBezTo>
                  <a:cubicBezTo>
                    <a:pt x="8" y="0"/>
                    <a:pt x="9" y="0"/>
                    <a:pt x="9" y="0"/>
                  </a:cubicBezTo>
                  <a:cubicBezTo>
                    <a:pt x="9" y="0"/>
                    <a:pt x="9" y="0"/>
                    <a:pt x="9" y="1"/>
                  </a:cubicBezTo>
                  <a:cubicBezTo>
                    <a:pt x="9" y="1"/>
                    <a:pt x="9" y="1"/>
                    <a:pt x="10" y="1"/>
                  </a:cubicBezTo>
                  <a:cubicBezTo>
                    <a:pt x="10" y="1"/>
                    <a:pt x="10" y="0"/>
                    <a:pt x="11" y="0"/>
                  </a:cubicBezTo>
                  <a:cubicBezTo>
                    <a:pt x="11" y="0"/>
                    <a:pt x="11" y="0"/>
                    <a:pt x="11" y="0"/>
                  </a:cubicBezTo>
                  <a:cubicBezTo>
                    <a:pt x="11" y="0"/>
                    <a:pt x="11" y="1"/>
                    <a:pt x="12" y="0"/>
                  </a:cubicBezTo>
                  <a:cubicBezTo>
                    <a:pt x="12" y="0"/>
                    <a:pt x="13" y="0"/>
                    <a:pt x="13" y="0"/>
                  </a:cubicBezTo>
                  <a:cubicBezTo>
                    <a:pt x="13" y="0"/>
                    <a:pt x="13" y="1"/>
                    <a:pt x="13" y="1"/>
                  </a:cubicBezTo>
                  <a:cubicBezTo>
                    <a:pt x="13" y="1"/>
                    <a:pt x="13" y="1"/>
                    <a:pt x="13" y="1"/>
                  </a:cubicBezTo>
                  <a:cubicBezTo>
                    <a:pt x="13" y="2"/>
                    <a:pt x="13" y="2"/>
                    <a:pt x="13" y="2"/>
                  </a:cubicBezTo>
                  <a:cubicBezTo>
                    <a:pt x="13" y="2"/>
                    <a:pt x="12" y="2"/>
                    <a:pt x="12" y="2"/>
                  </a:cubicBezTo>
                  <a:cubicBezTo>
                    <a:pt x="12" y="2"/>
                    <a:pt x="12" y="2"/>
                    <a:pt x="12" y="2"/>
                  </a:cubicBezTo>
                  <a:cubicBezTo>
                    <a:pt x="12" y="2"/>
                    <a:pt x="11" y="2"/>
                    <a:pt x="11" y="2"/>
                  </a:cubicBezTo>
                  <a:cubicBezTo>
                    <a:pt x="11" y="3"/>
                    <a:pt x="11" y="3"/>
                    <a:pt x="11" y="3"/>
                  </a:cubicBezTo>
                  <a:cubicBezTo>
                    <a:pt x="12" y="4"/>
                    <a:pt x="12" y="4"/>
                    <a:pt x="12" y="4"/>
                  </a:cubicBezTo>
                  <a:cubicBezTo>
                    <a:pt x="12" y="5"/>
                    <a:pt x="12" y="5"/>
                    <a:pt x="13" y="5"/>
                  </a:cubicBezTo>
                  <a:cubicBezTo>
                    <a:pt x="13" y="5"/>
                    <a:pt x="13" y="5"/>
                    <a:pt x="13" y="5"/>
                  </a:cubicBezTo>
                  <a:cubicBezTo>
                    <a:pt x="14" y="5"/>
                    <a:pt x="14" y="5"/>
                    <a:pt x="14" y="5"/>
                  </a:cubicBezTo>
                  <a:cubicBezTo>
                    <a:pt x="14" y="5"/>
                    <a:pt x="14" y="5"/>
                    <a:pt x="14" y="5"/>
                  </a:cubicBezTo>
                  <a:cubicBezTo>
                    <a:pt x="15" y="5"/>
                    <a:pt x="15" y="5"/>
                    <a:pt x="15" y="5"/>
                  </a:cubicBezTo>
                  <a:cubicBezTo>
                    <a:pt x="15" y="5"/>
                    <a:pt x="14" y="5"/>
                    <a:pt x="14" y="5"/>
                  </a:cubicBezTo>
                  <a:cubicBezTo>
                    <a:pt x="14" y="5"/>
                    <a:pt x="14" y="4"/>
                    <a:pt x="13" y="4"/>
                  </a:cubicBezTo>
                  <a:cubicBezTo>
                    <a:pt x="13" y="4"/>
                    <a:pt x="13" y="4"/>
                    <a:pt x="13" y="3"/>
                  </a:cubicBezTo>
                  <a:cubicBezTo>
                    <a:pt x="13" y="3"/>
                    <a:pt x="14" y="3"/>
                    <a:pt x="13" y="2"/>
                  </a:cubicBezTo>
                  <a:cubicBezTo>
                    <a:pt x="13" y="2"/>
                    <a:pt x="13" y="2"/>
                    <a:pt x="13" y="2"/>
                  </a:cubicBezTo>
                  <a:cubicBezTo>
                    <a:pt x="13" y="2"/>
                    <a:pt x="14" y="2"/>
                    <a:pt x="14" y="2"/>
                  </a:cubicBezTo>
                  <a:cubicBezTo>
                    <a:pt x="14" y="1"/>
                    <a:pt x="15" y="1"/>
                    <a:pt x="15" y="2"/>
                  </a:cubicBezTo>
                  <a:cubicBezTo>
                    <a:pt x="15" y="2"/>
                    <a:pt x="16" y="2"/>
                    <a:pt x="16" y="3"/>
                  </a:cubicBezTo>
                  <a:cubicBezTo>
                    <a:pt x="17" y="3"/>
                    <a:pt x="17" y="3"/>
                    <a:pt x="17" y="3"/>
                  </a:cubicBezTo>
                  <a:cubicBezTo>
                    <a:pt x="17" y="3"/>
                    <a:pt x="17" y="3"/>
                    <a:pt x="17" y="3"/>
                  </a:cubicBezTo>
                  <a:cubicBezTo>
                    <a:pt x="17" y="3"/>
                    <a:pt x="17" y="3"/>
                    <a:pt x="17" y="3"/>
                  </a:cubicBezTo>
                  <a:cubicBezTo>
                    <a:pt x="17" y="3"/>
                    <a:pt x="17" y="3"/>
                    <a:pt x="17" y="3"/>
                  </a:cubicBezTo>
                  <a:cubicBezTo>
                    <a:pt x="17" y="2"/>
                    <a:pt x="17" y="1"/>
                    <a:pt x="18" y="1"/>
                  </a:cubicBezTo>
                  <a:cubicBezTo>
                    <a:pt x="18" y="1"/>
                    <a:pt x="18" y="1"/>
                    <a:pt x="18" y="1"/>
                  </a:cubicBezTo>
                  <a:cubicBezTo>
                    <a:pt x="18" y="1"/>
                    <a:pt x="19" y="1"/>
                    <a:pt x="19" y="0"/>
                  </a:cubicBezTo>
                  <a:cubicBezTo>
                    <a:pt x="19" y="0"/>
                    <a:pt x="19" y="0"/>
                    <a:pt x="19" y="0"/>
                  </a:cubicBezTo>
                  <a:cubicBezTo>
                    <a:pt x="19" y="1"/>
                    <a:pt x="19" y="1"/>
                    <a:pt x="19" y="1"/>
                  </a:cubicBezTo>
                  <a:cubicBezTo>
                    <a:pt x="19" y="1"/>
                    <a:pt x="19" y="1"/>
                    <a:pt x="19" y="2"/>
                  </a:cubicBezTo>
                  <a:cubicBezTo>
                    <a:pt x="19" y="2"/>
                    <a:pt x="19" y="2"/>
                    <a:pt x="19" y="2"/>
                  </a:cubicBezTo>
                  <a:cubicBezTo>
                    <a:pt x="19" y="2"/>
                    <a:pt x="19" y="2"/>
                    <a:pt x="20" y="2"/>
                  </a:cubicBezTo>
                  <a:cubicBezTo>
                    <a:pt x="20" y="2"/>
                    <a:pt x="20" y="2"/>
                    <a:pt x="20" y="2"/>
                  </a:cubicBezTo>
                  <a:cubicBezTo>
                    <a:pt x="20" y="1"/>
                    <a:pt x="20" y="1"/>
                    <a:pt x="21" y="1"/>
                  </a:cubicBezTo>
                  <a:cubicBezTo>
                    <a:pt x="21" y="1"/>
                    <a:pt x="22" y="0"/>
                    <a:pt x="22" y="0"/>
                  </a:cubicBezTo>
                  <a:cubicBezTo>
                    <a:pt x="22" y="0"/>
                    <a:pt x="23" y="0"/>
                    <a:pt x="23" y="0"/>
                  </a:cubicBezTo>
                  <a:cubicBezTo>
                    <a:pt x="23" y="0"/>
                    <a:pt x="23" y="0"/>
                    <a:pt x="23" y="0"/>
                  </a:cubicBezTo>
                  <a:cubicBezTo>
                    <a:pt x="23" y="0"/>
                    <a:pt x="23" y="1"/>
                    <a:pt x="23" y="1"/>
                  </a:cubicBezTo>
                  <a:cubicBezTo>
                    <a:pt x="23" y="1"/>
                    <a:pt x="23" y="1"/>
                    <a:pt x="23" y="1"/>
                  </a:cubicBezTo>
                  <a:cubicBezTo>
                    <a:pt x="23" y="1"/>
                    <a:pt x="23" y="2"/>
                    <a:pt x="24" y="2"/>
                  </a:cubicBezTo>
                  <a:cubicBezTo>
                    <a:pt x="24" y="2"/>
                    <a:pt x="25" y="2"/>
                    <a:pt x="25" y="2"/>
                  </a:cubicBezTo>
                  <a:cubicBezTo>
                    <a:pt x="25" y="2"/>
                    <a:pt x="26" y="3"/>
                    <a:pt x="26" y="4"/>
                  </a:cubicBezTo>
                  <a:cubicBezTo>
                    <a:pt x="26" y="4"/>
                    <a:pt x="26" y="4"/>
                    <a:pt x="26" y="4"/>
                  </a:cubicBezTo>
                  <a:cubicBezTo>
                    <a:pt x="27" y="4"/>
                    <a:pt x="28" y="4"/>
                    <a:pt x="29" y="4"/>
                  </a:cubicBezTo>
                  <a:cubicBezTo>
                    <a:pt x="30" y="3"/>
                    <a:pt x="30" y="4"/>
                    <a:pt x="31" y="3"/>
                  </a:cubicBezTo>
                  <a:cubicBezTo>
                    <a:pt x="31" y="3"/>
                    <a:pt x="31" y="3"/>
                    <a:pt x="32" y="4"/>
                  </a:cubicBezTo>
                  <a:cubicBezTo>
                    <a:pt x="32" y="4"/>
                    <a:pt x="32" y="4"/>
                    <a:pt x="32" y="3"/>
                  </a:cubicBezTo>
                  <a:cubicBezTo>
                    <a:pt x="32" y="3"/>
                    <a:pt x="32" y="3"/>
                    <a:pt x="32" y="3"/>
                  </a:cubicBezTo>
                  <a:cubicBezTo>
                    <a:pt x="33" y="2"/>
                    <a:pt x="33" y="2"/>
                    <a:pt x="33" y="2"/>
                  </a:cubicBezTo>
                  <a:cubicBezTo>
                    <a:pt x="32" y="1"/>
                    <a:pt x="32" y="1"/>
                    <a:pt x="32" y="1"/>
                  </a:cubicBezTo>
                  <a:cubicBezTo>
                    <a:pt x="32" y="1"/>
                    <a:pt x="32" y="1"/>
                    <a:pt x="32" y="1"/>
                  </a:cubicBezTo>
                  <a:cubicBezTo>
                    <a:pt x="32" y="1"/>
                    <a:pt x="32" y="0"/>
                    <a:pt x="32" y="0"/>
                  </a:cubicBezTo>
                  <a:cubicBezTo>
                    <a:pt x="32" y="0"/>
                    <a:pt x="33" y="0"/>
                    <a:pt x="33" y="1"/>
                  </a:cubicBezTo>
                  <a:cubicBezTo>
                    <a:pt x="33" y="1"/>
                    <a:pt x="33" y="1"/>
                    <a:pt x="33" y="1"/>
                  </a:cubicBezTo>
                  <a:cubicBezTo>
                    <a:pt x="34" y="1"/>
                    <a:pt x="34" y="1"/>
                    <a:pt x="34" y="1"/>
                  </a:cubicBezTo>
                  <a:cubicBezTo>
                    <a:pt x="34" y="1"/>
                    <a:pt x="35" y="0"/>
                    <a:pt x="35" y="0"/>
                  </a:cubicBezTo>
                  <a:cubicBezTo>
                    <a:pt x="35" y="0"/>
                    <a:pt x="35" y="0"/>
                    <a:pt x="36" y="0"/>
                  </a:cubicBezTo>
                  <a:cubicBezTo>
                    <a:pt x="36" y="0"/>
                    <a:pt x="36" y="0"/>
                    <a:pt x="36" y="1"/>
                  </a:cubicBezTo>
                  <a:cubicBezTo>
                    <a:pt x="36" y="1"/>
                    <a:pt x="36" y="1"/>
                    <a:pt x="36" y="1"/>
                  </a:cubicBezTo>
                  <a:cubicBezTo>
                    <a:pt x="35" y="1"/>
                    <a:pt x="35" y="1"/>
                    <a:pt x="35" y="1"/>
                  </a:cubicBezTo>
                  <a:cubicBezTo>
                    <a:pt x="35" y="1"/>
                    <a:pt x="34" y="1"/>
                    <a:pt x="34" y="1"/>
                  </a:cubicBezTo>
                  <a:cubicBezTo>
                    <a:pt x="35" y="1"/>
                    <a:pt x="35" y="1"/>
                    <a:pt x="35" y="1"/>
                  </a:cubicBezTo>
                  <a:cubicBezTo>
                    <a:pt x="35" y="1"/>
                    <a:pt x="35" y="2"/>
                    <a:pt x="35" y="1"/>
                  </a:cubicBezTo>
                  <a:cubicBezTo>
                    <a:pt x="36" y="1"/>
                    <a:pt x="37" y="1"/>
                    <a:pt x="37" y="1"/>
                  </a:cubicBezTo>
                  <a:cubicBezTo>
                    <a:pt x="37" y="1"/>
                    <a:pt x="38" y="1"/>
                    <a:pt x="38" y="1"/>
                  </a:cubicBezTo>
                  <a:cubicBezTo>
                    <a:pt x="38" y="1"/>
                    <a:pt x="37" y="1"/>
                    <a:pt x="37" y="1"/>
                  </a:cubicBezTo>
                  <a:cubicBezTo>
                    <a:pt x="37" y="2"/>
                    <a:pt x="37" y="2"/>
                    <a:pt x="37" y="2"/>
                  </a:cubicBezTo>
                  <a:cubicBezTo>
                    <a:pt x="37" y="2"/>
                    <a:pt x="37" y="2"/>
                    <a:pt x="37" y="3"/>
                  </a:cubicBezTo>
                  <a:cubicBezTo>
                    <a:pt x="37" y="3"/>
                    <a:pt x="36" y="3"/>
                    <a:pt x="36" y="4"/>
                  </a:cubicBezTo>
                  <a:cubicBezTo>
                    <a:pt x="36" y="4"/>
                    <a:pt x="36" y="4"/>
                    <a:pt x="36" y="4"/>
                  </a:cubicBezTo>
                  <a:cubicBezTo>
                    <a:pt x="37" y="4"/>
                    <a:pt x="37" y="4"/>
                    <a:pt x="37" y="4"/>
                  </a:cubicBezTo>
                  <a:cubicBezTo>
                    <a:pt x="37" y="3"/>
                    <a:pt x="37" y="3"/>
                    <a:pt x="38" y="3"/>
                  </a:cubicBezTo>
                  <a:cubicBezTo>
                    <a:pt x="38" y="3"/>
                    <a:pt x="38" y="3"/>
                    <a:pt x="38" y="3"/>
                  </a:cubicBezTo>
                  <a:cubicBezTo>
                    <a:pt x="39" y="3"/>
                    <a:pt x="39" y="3"/>
                    <a:pt x="39" y="2"/>
                  </a:cubicBezTo>
                  <a:cubicBezTo>
                    <a:pt x="39" y="2"/>
                    <a:pt x="39" y="2"/>
                    <a:pt x="40" y="2"/>
                  </a:cubicBezTo>
                  <a:cubicBezTo>
                    <a:pt x="40" y="2"/>
                    <a:pt x="40" y="2"/>
                    <a:pt x="40" y="3"/>
                  </a:cubicBezTo>
                  <a:cubicBezTo>
                    <a:pt x="40" y="3"/>
                    <a:pt x="41" y="3"/>
                    <a:pt x="41" y="2"/>
                  </a:cubicBezTo>
                  <a:cubicBezTo>
                    <a:pt x="42" y="2"/>
                    <a:pt x="42" y="2"/>
                    <a:pt x="42" y="1"/>
                  </a:cubicBezTo>
                  <a:cubicBezTo>
                    <a:pt x="42" y="1"/>
                    <a:pt x="42" y="1"/>
                    <a:pt x="42" y="0"/>
                  </a:cubicBezTo>
                  <a:cubicBezTo>
                    <a:pt x="42" y="0"/>
                    <a:pt x="42" y="0"/>
                    <a:pt x="42" y="0"/>
                  </a:cubicBezTo>
                  <a:cubicBezTo>
                    <a:pt x="42" y="1"/>
                    <a:pt x="42" y="1"/>
                    <a:pt x="42" y="1"/>
                  </a:cubicBezTo>
                  <a:cubicBezTo>
                    <a:pt x="43" y="1"/>
                    <a:pt x="43" y="1"/>
                    <a:pt x="43" y="1"/>
                  </a:cubicBezTo>
                  <a:cubicBezTo>
                    <a:pt x="43" y="2"/>
                    <a:pt x="43" y="2"/>
                    <a:pt x="43" y="2"/>
                  </a:cubicBezTo>
                  <a:cubicBezTo>
                    <a:pt x="43" y="2"/>
                    <a:pt x="43" y="3"/>
                    <a:pt x="43" y="3"/>
                  </a:cubicBezTo>
                  <a:cubicBezTo>
                    <a:pt x="43" y="3"/>
                    <a:pt x="43" y="4"/>
                    <a:pt x="43" y="4"/>
                  </a:cubicBezTo>
                  <a:cubicBezTo>
                    <a:pt x="44" y="4"/>
                    <a:pt x="44" y="4"/>
                    <a:pt x="45" y="3"/>
                  </a:cubicBezTo>
                  <a:cubicBezTo>
                    <a:pt x="45" y="3"/>
                    <a:pt x="45" y="3"/>
                    <a:pt x="45" y="3"/>
                  </a:cubicBezTo>
                  <a:cubicBezTo>
                    <a:pt x="45" y="3"/>
                    <a:pt x="45" y="2"/>
                    <a:pt x="45" y="2"/>
                  </a:cubicBezTo>
                  <a:cubicBezTo>
                    <a:pt x="45" y="1"/>
                    <a:pt x="46" y="1"/>
                    <a:pt x="46" y="0"/>
                  </a:cubicBezTo>
                  <a:cubicBezTo>
                    <a:pt x="46" y="0"/>
                    <a:pt x="47" y="0"/>
                    <a:pt x="47" y="0"/>
                  </a:cubicBezTo>
                  <a:cubicBezTo>
                    <a:pt x="47" y="0"/>
                    <a:pt x="47" y="0"/>
                    <a:pt x="47" y="0"/>
                  </a:cubicBezTo>
                  <a:cubicBezTo>
                    <a:pt x="47" y="1"/>
                    <a:pt x="47" y="1"/>
                    <a:pt x="47" y="1"/>
                  </a:cubicBezTo>
                  <a:cubicBezTo>
                    <a:pt x="47" y="1"/>
                    <a:pt x="47" y="1"/>
                    <a:pt x="47" y="1"/>
                  </a:cubicBezTo>
                  <a:cubicBezTo>
                    <a:pt x="47" y="1"/>
                    <a:pt x="47" y="2"/>
                    <a:pt x="47" y="2"/>
                  </a:cubicBezTo>
                  <a:cubicBezTo>
                    <a:pt x="47" y="2"/>
                    <a:pt x="47" y="2"/>
                    <a:pt x="47" y="2"/>
                  </a:cubicBezTo>
                  <a:cubicBezTo>
                    <a:pt x="47" y="2"/>
                    <a:pt x="48" y="2"/>
                    <a:pt x="48" y="2"/>
                  </a:cubicBezTo>
                  <a:cubicBezTo>
                    <a:pt x="48" y="2"/>
                    <a:pt x="48" y="2"/>
                    <a:pt x="48" y="1"/>
                  </a:cubicBezTo>
                  <a:cubicBezTo>
                    <a:pt x="48" y="1"/>
                    <a:pt x="49" y="1"/>
                    <a:pt x="49" y="1"/>
                  </a:cubicBezTo>
                  <a:cubicBezTo>
                    <a:pt x="49" y="1"/>
                    <a:pt x="49" y="1"/>
                    <a:pt x="49" y="1"/>
                  </a:cubicBezTo>
                  <a:cubicBezTo>
                    <a:pt x="49" y="1"/>
                    <a:pt x="49" y="2"/>
                    <a:pt x="49" y="2"/>
                  </a:cubicBezTo>
                  <a:cubicBezTo>
                    <a:pt x="49" y="3"/>
                    <a:pt x="49" y="3"/>
                    <a:pt x="48" y="3"/>
                  </a:cubicBezTo>
                  <a:cubicBezTo>
                    <a:pt x="48" y="3"/>
                    <a:pt x="48" y="3"/>
                    <a:pt x="48" y="3"/>
                  </a:cubicBezTo>
                  <a:cubicBezTo>
                    <a:pt x="47" y="3"/>
                    <a:pt x="47" y="3"/>
                    <a:pt x="47" y="3"/>
                  </a:cubicBezTo>
                  <a:cubicBezTo>
                    <a:pt x="47" y="4"/>
                    <a:pt x="47" y="4"/>
                    <a:pt x="47" y="4"/>
                  </a:cubicBezTo>
                  <a:cubicBezTo>
                    <a:pt x="47" y="4"/>
                    <a:pt x="47" y="4"/>
                    <a:pt x="47" y="4"/>
                  </a:cubicBezTo>
                  <a:cubicBezTo>
                    <a:pt x="47" y="4"/>
                    <a:pt x="48" y="4"/>
                    <a:pt x="48" y="3"/>
                  </a:cubicBezTo>
                  <a:cubicBezTo>
                    <a:pt x="48" y="4"/>
                    <a:pt x="48" y="4"/>
                    <a:pt x="48" y="4"/>
                  </a:cubicBezTo>
                  <a:cubicBezTo>
                    <a:pt x="49" y="4"/>
                    <a:pt x="49" y="4"/>
                    <a:pt x="49" y="4"/>
                  </a:cubicBezTo>
                  <a:cubicBezTo>
                    <a:pt x="49" y="4"/>
                    <a:pt x="49" y="4"/>
                    <a:pt x="49" y="4"/>
                  </a:cubicBezTo>
                  <a:cubicBezTo>
                    <a:pt x="50" y="3"/>
                    <a:pt x="50" y="3"/>
                    <a:pt x="50" y="2"/>
                  </a:cubicBezTo>
                  <a:cubicBezTo>
                    <a:pt x="50" y="1"/>
                    <a:pt x="50" y="1"/>
                    <a:pt x="50" y="0"/>
                  </a:cubicBezTo>
                  <a:cubicBezTo>
                    <a:pt x="51" y="0"/>
                    <a:pt x="51" y="0"/>
                    <a:pt x="52" y="0"/>
                  </a:cubicBezTo>
                  <a:cubicBezTo>
                    <a:pt x="52" y="0"/>
                    <a:pt x="53" y="0"/>
                    <a:pt x="53" y="0"/>
                  </a:cubicBezTo>
                  <a:cubicBezTo>
                    <a:pt x="53" y="0"/>
                    <a:pt x="54" y="0"/>
                    <a:pt x="55" y="0"/>
                  </a:cubicBezTo>
                  <a:cubicBezTo>
                    <a:pt x="55" y="0"/>
                    <a:pt x="55" y="0"/>
                    <a:pt x="56" y="0"/>
                  </a:cubicBezTo>
                  <a:cubicBezTo>
                    <a:pt x="56" y="0"/>
                    <a:pt x="56" y="0"/>
                    <a:pt x="56" y="0"/>
                  </a:cubicBezTo>
                  <a:cubicBezTo>
                    <a:pt x="57" y="1"/>
                    <a:pt x="56" y="1"/>
                    <a:pt x="56" y="1"/>
                  </a:cubicBezTo>
                  <a:cubicBezTo>
                    <a:pt x="56" y="1"/>
                    <a:pt x="56" y="1"/>
                    <a:pt x="56" y="1"/>
                  </a:cubicBezTo>
                  <a:cubicBezTo>
                    <a:pt x="56" y="1"/>
                    <a:pt x="56" y="1"/>
                    <a:pt x="56" y="1"/>
                  </a:cubicBezTo>
                  <a:cubicBezTo>
                    <a:pt x="56" y="1"/>
                    <a:pt x="57" y="1"/>
                    <a:pt x="57" y="1"/>
                  </a:cubicBezTo>
                  <a:cubicBezTo>
                    <a:pt x="57" y="1"/>
                    <a:pt x="57" y="1"/>
                    <a:pt x="57" y="1"/>
                  </a:cubicBezTo>
                  <a:cubicBezTo>
                    <a:pt x="57" y="1"/>
                    <a:pt x="57" y="2"/>
                    <a:pt x="57" y="2"/>
                  </a:cubicBezTo>
                  <a:cubicBezTo>
                    <a:pt x="57" y="2"/>
                    <a:pt x="58" y="2"/>
                    <a:pt x="58" y="2"/>
                  </a:cubicBezTo>
                  <a:cubicBezTo>
                    <a:pt x="58" y="3"/>
                    <a:pt x="58" y="3"/>
                    <a:pt x="58" y="3"/>
                  </a:cubicBezTo>
                  <a:cubicBezTo>
                    <a:pt x="57" y="3"/>
                    <a:pt x="57" y="3"/>
                    <a:pt x="57" y="3"/>
                  </a:cubicBezTo>
                  <a:cubicBezTo>
                    <a:pt x="57" y="3"/>
                    <a:pt x="56" y="3"/>
                    <a:pt x="56" y="3"/>
                  </a:cubicBezTo>
                  <a:cubicBezTo>
                    <a:pt x="56" y="4"/>
                    <a:pt x="56" y="4"/>
                    <a:pt x="55" y="4"/>
                  </a:cubicBezTo>
                  <a:cubicBezTo>
                    <a:pt x="55" y="4"/>
                    <a:pt x="55" y="4"/>
                    <a:pt x="54" y="4"/>
                  </a:cubicBezTo>
                  <a:cubicBezTo>
                    <a:pt x="54" y="4"/>
                    <a:pt x="54" y="4"/>
                    <a:pt x="54" y="4"/>
                  </a:cubicBezTo>
                  <a:cubicBezTo>
                    <a:pt x="54" y="5"/>
                    <a:pt x="54" y="5"/>
                    <a:pt x="54" y="5"/>
                  </a:cubicBezTo>
                  <a:cubicBezTo>
                    <a:pt x="54" y="5"/>
                    <a:pt x="55" y="5"/>
                    <a:pt x="55" y="5"/>
                  </a:cubicBezTo>
                  <a:cubicBezTo>
                    <a:pt x="55" y="5"/>
                    <a:pt x="56" y="5"/>
                    <a:pt x="56" y="5"/>
                  </a:cubicBezTo>
                  <a:cubicBezTo>
                    <a:pt x="57" y="5"/>
                    <a:pt x="57" y="4"/>
                    <a:pt x="57" y="4"/>
                  </a:cubicBezTo>
                  <a:cubicBezTo>
                    <a:pt x="57" y="4"/>
                    <a:pt x="57" y="4"/>
                    <a:pt x="58" y="4"/>
                  </a:cubicBezTo>
                  <a:cubicBezTo>
                    <a:pt x="58" y="4"/>
                    <a:pt x="58" y="5"/>
                    <a:pt x="58" y="5"/>
                  </a:cubicBezTo>
                  <a:cubicBezTo>
                    <a:pt x="58" y="5"/>
                    <a:pt x="58" y="5"/>
                    <a:pt x="58" y="5"/>
                  </a:cubicBezTo>
                  <a:cubicBezTo>
                    <a:pt x="58" y="5"/>
                    <a:pt x="58" y="5"/>
                    <a:pt x="58" y="5"/>
                  </a:cubicBezTo>
                  <a:cubicBezTo>
                    <a:pt x="59" y="5"/>
                    <a:pt x="59" y="5"/>
                    <a:pt x="59" y="6"/>
                  </a:cubicBezTo>
                  <a:cubicBezTo>
                    <a:pt x="59" y="6"/>
                    <a:pt x="60" y="6"/>
                    <a:pt x="60" y="6"/>
                  </a:cubicBezTo>
                  <a:cubicBezTo>
                    <a:pt x="60" y="5"/>
                    <a:pt x="60" y="5"/>
                    <a:pt x="60" y="5"/>
                  </a:cubicBezTo>
                  <a:cubicBezTo>
                    <a:pt x="60" y="5"/>
                    <a:pt x="59" y="5"/>
                    <a:pt x="59" y="5"/>
                  </a:cubicBezTo>
                  <a:cubicBezTo>
                    <a:pt x="59" y="5"/>
                    <a:pt x="59" y="5"/>
                    <a:pt x="59" y="5"/>
                  </a:cubicBezTo>
                  <a:cubicBezTo>
                    <a:pt x="58" y="5"/>
                    <a:pt x="58" y="4"/>
                    <a:pt x="58" y="4"/>
                  </a:cubicBezTo>
                  <a:cubicBezTo>
                    <a:pt x="58" y="4"/>
                    <a:pt x="58" y="4"/>
                    <a:pt x="58" y="4"/>
                  </a:cubicBezTo>
                  <a:cubicBezTo>
                    <a:pt x="59" y="3"/>
                    <a:pt x="59" y="3"/>
                    <a:pt x="58" y="2"/>
                  </a:cubicBezTo>
                  <a:cubicBezTo>
                    <a:pt x="58" y="2"/>
                    <a:pt x="59" y="2"/>
                    <a:pt x="59" y="2"/>
                  </a:cubicBezTo>
                  <a:cubicBezTo>
                    <a:pt x="59" y="3"/>
                    <a:pt x="59" y="3"/>
                    <a:pt x="60" y="2"/>
                  </a:cubicBezTo>
                  <a:cubicBezTo>
                    <a:pt x="60" y="2"/>
                    <a:pt x="60" y="2"/>
                    <a:pt x="60" y="2"/>
                  </a:cubicBezTo>
                  <a:cubicBezTo>
                    <a:pt x="60" y="2"/>
                    <a:pt x="61" y="2"/>
                    <a:pt x="61" y="3"/>
                  </a:cubicBezTo>
                  <a:cubicBezTo>
                    <a:pt x="61" y="3"/>
                    <a:pt x="60" y="3"/>
                    <a:pt x="60" y="3"/>
                  </a:cubicBezTo>
                  <a:cubicBezTo>
                    <a:pt x="60" y="4"/>
                    <a:pt x="60" y="4"/>
                    <a:pt x="60" y="4"/>
                  </a:cubicBezTo>
                  <a:cubicBezTo>
                    <a:pt x="60" y="4"/>
                    <a:pt x="61" y="4"/>
                    <a:pt x="61" y="3"/>
                  </a:cubicBezTo>
                  <a:cubicBezTo>
                    <a:pt x="61" y="3"/>
                    <a:pt x="61" y="3"/>
                    <a:pt x="61" y="3"/>
                  </a:cubicBezTo>
                  <a:cubicBezTo>
                    <a:pt x="61" y="3"/>
                    <a:pt x="61" y="3"/>
                    <a:pt x="61" y="3"/>
                  </a:cubicBezTo>
                  <a:cubicBezTo>
                    <a:pt x="62" y="3"/>
                    <a:pt x="62" y="3"/>
                    <a:pt x="62" y="3"/>
                  </a:cubicBezTo>
                  <a:cubicBezTo>
                    <a:pt x="62" y="2"/>
                    <a:pt x="62" y="2"/>
                    <a:pt x="62" y="2"/>
                  </a:cubicBezTo>
                  <a:cubicBezTo>
                    <a:pt x="62" y="2"/>
                    <a:pt x="62" y="2"/>
                    <a:pt x="62" y="2"/>
                  </a:cubicBezTo>
                  <a:cubicBezTo>
                    <a:pt x="62" y="2"/>
                    <a:pt x="63" y="2"/>
                    <a:pt x="63" y="1"/>
                  </a:cubicBezTo>
                  <a:cubicBezTo>
                    <a:pt x="64" y="1"/>
                    <a:pt x="64" y="1"/>
                    <a:pt x="64" y="1"/>
                  </a:cubicBezTo>
                  <a:cubicBezTo>
                    <a:pt x="65" y="1"/>
                    <a:pt x="65" y="1"/>
                    <a:pt x="65" y="1"/>
                  </a:cubicBezTo>
                  <a:cubicBezTo>
                    <a:pt x="65" y="1"/>
                    <a:pt x="65" y="1"/>
                    <a:pt x="65" y="1"/>
                  </a:cubicBezTo>
                  <a:cubicBezTo>
                    <a:pt x="65" y="0"/>
                    <a:pt x="66" y="0"/>
                    <a:pt x="66" y="1"/>
                  </a:cubicBezTo>
                  <a:cubicBezTo>
                    <a:pt x="66" y="1"/>
                    <a:pt x="66" y="1"/>
                    <a:pt x="67" y="1"/>
                  </a:cubicBezTo>
                  <a:cubicBezTo>
                    <a:pt x="67" y="1"/>
                    <a:pt x="68" y="0"/>
                    <a:pt x="68" y="1"/>
                  </a:cubicBezTo>
                  <a:cubicBezTo>
                    <a:pt x="69" y="1"/>
                    <a:pt x="69" y="1"/>
                    <a:pt x="69" y="1"/>
                  </a:cubicBezTo>
                  <a:cubicBezTo>
                    <a:pt x="69" y="0"/>
                    <a:pt x="69" y="1"/>
                    <a:pt x="69" y="1"/>
                  </a:cubicBezTo>
                  <a:cubicBezTo>
                    <a:pt x="70" y="1"/>
                    <a:pt x="70" y="1"/>
                    <a:pt x="70" y="2"/>
                  </a:cubicBezTo>
                  <a:cubicBezTo>
                    <a:pt x="70" y="2"/>
                    <a:pt x="70" y="2"/>
                    <a:pt x="70" y="2"/>
                  </a:cubicBezTo>
                  <a:cubicBezTo>
                    <a:pt x="70" y="2"/>
                    <a:pt x="71" y="2"/>
                    <a:pt x="71" y="2"/>
                  </a:cubicBezTo>
                  <a:cubicBezTo>
                    <a:pt x="71" y="2"/>
                    <a:pt x="71" y="2"/>
                    <a:pt x="71" y="3"/>
                  </a:cubicBezTo>
                  <a:cubicBezTo>
                    <a:pt x="72" y="3"/>
                    <a:pt x="72" y="2"/>
                    <a:pt x="73" y="2"/>
                  </a:cubicBezTo>
                  <a:cubicBezTo>
                    <a:pt x="72" y="2"/>
                    <a:pt x="72" y="2"/>
                    <a:pt x="72" y="2"/>
                  </a:cubicBezTo>
                  <a:cubicBezTo>
                    <a:pt x="72" y="1"/>
                    <a:pt x="72" y="1"/>
                    <a:pt x="72" y="1"/>
                  </a:cubicBezTo>
                  <a:cubicBezTo>
                    <a:pt x="72" y="1"/>
                    <a:pt x="72" y="1"/>
                    <a:pt x="73" y="1"/>
                  </a:cubicBezTo>
                  <a:cubicBezTo>
                    <a:pt x="73" y="1"/>
                    <a:pt x="73" y="1"/>
                    <a:pt x="73" y="1"/>
                  </a:cubicBezTo>
                  <a:cubicBezTo>
                    <a:pt x="73" y="1"/>
                    <a:pt x="73" y="1"/>
                    <a:pt x="74" y="1"/>
                  </a:cubicBezTo>
                  <a:cubicBezTo>
                    <a:pt x="74" y="1"/>
                    <a:pt x="74" y="1"/>
                    <a:pt x="73" y="0"/>
                  </a:cubicBezTo>
                  <a:cubicBezTo>
                    <a:pt x="73" y="0"/>
                    <a:pt x="73" y="0"/>
                    <a:pt x="73" y="0"/>
                  </a:cubicBezTo>
                  <a:cubicBezTo>
                    <a:pt x="74" y="0"/>
                    <a:pt x="74" y="0"/>
                    <a:pt x="75" y="1"/>
                  </a:cubicBezTo>
                  <a:cubicBezTo>
                    <a:pt x="75" y="1"/>
                    <a:pt x="75" y="1"/>
                    <a:pt x="75" y="1"/>
                  </a:cubicBezTo>
                  <a:cubicBezTo>
                    <a:pt x="76" y="1"/>
                    <a:pt x="76" y="2"/>
                    <a:pt x="76" y="2"/>
                  </a:cubicBezTo>
                  <a:cubicBezTo>
                    <a:pt x="75" y="2"/>
                    <a:pt x="75" y="3"/>
                    <a:pt x="75" y="3"/>
                  </a:cubicBezTo>
                  <a:cubicBezTo>
                    <a:pt x="74" y="3"/>
                    <a:pt x="75" y="3"/>
                    <a:pt x="75" y="3"/>
                  </a:cubicBezTo>
                  <a:cubicBezTo>
                    <a:pt x="75" y="3"/>
                    <a:pt x="75" y="4"/>
                    <a:pt x="75" y="4"/>
                  </a:cubicBezTo>
                  <a:cubicBezTo>
                    <a:pt x="76" y="4"/>
                    <a:pt x="77" y="4"/>
                    <a:pt x="77" y="5"/>
                  </a:cubicBezTo>
                  <a:cubicBezTo>
                    <a:pt x="77" y="5"/>
                    <a:pt x="77" y="5"/>
                    <a:pt x="77" y="5"/>
                  </a:cubicBezTo>
                  <a:cubicBezTo>
                    <a:pt x="78" y="5"/>
                    <a:pt x="78" y="5"/>
                    <a:pt x="78" y="5"/>
                  </a:cubicBezTo>
                  <a:cubicBezTo>
                    <a:pt x="79" y="5"/>
                    <a:pt x="80" y="4"/>
                    <a:pt x="80" y="3"/>
                  </a:cubicBezTo>
                  <a:cubicBezTo>
                    <a:pt x="80" y="3"/>
                    <a:pt x="80" y="3"/>
                    <a:pt x="80" y="3"/>
                  </a:cubicBezTo>
                  <a:cubicBezTo>
                    <a:pt x="80" y="3"/>
                    <a:pt x="80" y="3"/>
                    <a:pt x="81" y="2"/>
                  </a:cubicBezTo>
                  <a:cubicBezTo>
                    <a:pt x="81" y="2"/>
                    <a:pt x="81" y="2"/>
                    <a:pt x="81" y="2"/>
                  </a:cubicBezTo>
                  <a:cubicBezTo>
                    <a:pt x="80" y="3"/>
                    <a:pt x="80" y="3"/>
                    <a:pt x="81" y="2"/>
                  </a:cubicBezTo>
                  <a:cubicBezTo>
                    <a:pt x="80" y="3"/>
                    <a:pt x="80" y="3"/>
                    <a:pt x="80" y="3"/>
                  </a:cubicBezTo>
                  <a:cubicBezTo>
                    <a:pt x="79" y="3"/>
                    <a:pt x="79" y="2"/>
                    <a:pt x="80" y="2"/>
                  </a:cubicBezTo>
                  <a:cubicBezTo>
                    <a:pt x="80" y="2"/>
                    <a:pt x="80" y="1"/>
                    <a:pt x="80" y="1"/>
                  </a:cubicBezTo>
                  <a:cubicBezTo>
                    <a:pt x="79" y="1"/>
                    <a:pt x="78" y="1"/>
                    <a:pt x="77" y="1"/>
                  </a:cubicBezTo>
                  <a:cubicBezTo>
                    <a:pt x="77" y="1"/>
                    <a:pt x="77" y="1"/>
                    <a:pt x="77" y="1"/>
                  </a:cubicBezTo>
                  <a:cubicBezTo>
                    <a:pt x="77" y="1"/>
                    <a:pt x="77" y="0"/>
                    <a:pt x="77" y="0"/>
                  </a:cubicBezTo>
                  <a:cubicBezTo>
                    <a:pt x="77" y="0"/>
                    <a:pt x="77" y="0"/>
                    <a:pt x="77" y="0"/>
                  </a:cubicBezTo>
                  <a:cubicBezTo>
                    <a:pt x="78" y="1"/>
                    <a:pt x="78" y="1"/>
                    <a:pt x="78" y="0"/>
                  </a:cubicBezTo>
                  <a:cubicBezTo>
                    <a:pt x="78" y="0"/>
                    <a:pt x="79" y="0"/>
                    <a:pt x="79" y="0"/>
                  </a:cubicBezTo>
                  <a:cubicBezTo>
                    <a:pt x="79" y="0"/>
                    <a:pt x="80" y="0"/>
                    <a:pt x="80" y="0"/>
                  </a:cubicBezTo>
                  <a:cubicBezTo>
                    <a:pt x="80" y="0"/>
                    <a:pt x="81" y="0"/>
                    <a:pt x="81" y="0"/>
                  </a:cubicBezTo>
                  <a:cubicBezTo>
                    <a:pt x="81" y="0"/>
                    <a:pt x="81" y="0"/>
                    <a:pt x="81" y="0"/>
                  </a:cubicBezTo>
                  <a:cubicBezTo>
                    <a:pt x="82" y="0"/>
                    <a:pt x="83" y="0"/>
                    <a:pt x="83" y="0"/>
                  </a:cubicBezTo>
                  <a:cubicBezTo>
                    <a:pt x="84" y="1"/>
                    <a:pt x="84" y="1"/>
                    <a:pt x="85" y="1"/>
                  </a:cubicBezTo>
                  <a:cubicBezTo>
                    <a:pt x="85" y="0"/>
                    <a:pt x="85" y="1"/>
                    <a:pt x="86" y="1"/>
                  </a:cubicBezTo>
                  <a:cubicBezTo>
                    <a:pt x="86" y="1"/>
                    <a:pt x="86" y="1"/>
                    <a:pt x="86" y="1"/>
                  </a:cubicBezTo>
                  <a:cubicBezTo>
                    <a:pt x="85" y="1"/>
                    <a:pt x="85" y="1"/>
                    <a:pt x="85" y="1"/>
                  </a:cubicBezTo>
                  <a:cubicBezTo>
                    <a:pt x="85" y="1"/>
                    <a:pt x="85" y="1"/>
                    <a:pt x="85" y="1"/>
                  </a:cubicBezTo>
                  <a:cubicBezTo>
                    <a:pt x="85" y="1"/>
                    <a:pt x="85" y="1"/>
                    <a:pt x="85" y="1"/>
                  </a:cubicBezTo>
                  <a:cubicBezTo>
                    <a:pt x="85" y="1"/>
                    <a:pt x="85" y="2"/>
                    <a:pt x="85" y="2"/>
                  </a:cubicBezTo>
                  <a:cubicBezTo>
                    <a:pt x="86" y="2"/>
                    <a:pt x="86" y="2"/>
                    <a:pt x="86" y="2"/>
                  </a:cubicBezTo>
                  <a:cubicBezTo>
                    <a:pt x="87" y="2"/>
                    <a:pt x="87" y="2"/>
                    <a:pt x="87" y="2"/>
                  </a:cubicBezTo>
                  <a:cubicBezTo>
                    <a:pt x="87" y="3"/>
                    <a:pt x="87" y="3"/>
                    <a:pt x="87" y="3"/>
                  </a:cubicBezTo>
                  <a:cubicBezTo>
                    <a:pt x="87" y="3"/>
                    <a:pt x="87" y="3"/>
                    <a:pt x="86" y="3"/>
                  </a:cubicBezTo>
                  <a:cubicBezTo>
                    <a:pt x="86" y="3"/>
                    <a:pt x="86" y="3"/>
                    <a:pt x="85" y="3"/>
                  </a:cubicBezTo>
                  <a:cubicBezTo>
                    <a:pt x="85" y="3"/>
                    <a:pt x="84" y="3"/>
                    <a:pt x="84" y="3"/>
                  </a:cubicBezTo>
                  <a:cubicBezTo>
                    <a:pt x="84" y="3"/>
                    <a:pt x="84" y="3"/>
                    <a:pt x="84" y="3"/>
                  </a:cubicBezTo>
                  <a:cubicBezTo>
                    <a:pt x="84" y="3"/>
                    <a:pt x="84" y="3"/>
                    <a:pt x="84" y="3"/>
                  </a:cubicBezTo>
                  <a:cubicBezTo>
                    <a:pt x="84" y="4"/>
                    <a:pt x="85" y="3"/>
                    <a:pt x="85" y="4"/>
                  </a:cubicBezTo>
                  <a:cubicBezTo>
                    <a:pt x="85" y="4"/>
                    <a:pt x="86" y="4"/>
                    <a:pt x="86" y="4"/>
                  </a:cubicBezTo>
                  <a:cubicBezTo>
                    <a:pt x="86" y="4"/>
                    <a:pt x="87" y="4"/>
                    <a:pt x="87" y="5"/>
                  </a:cubicBezTo>
                  <a:cubicBezTo>
                    <a:pt x="87" y="5"/>
                    <a:pt x="87" y="5"/>
                    <a:pt x="87" y="5"/>
                  </a:cubicBezTo>
                  <a:cubicBezTo>
                    <a:pt x="88" y="5"/>
                    <a:pt x="88" y="5"/>
                    <a:pt x="88" y="5"/>
                  </a:cubicBezTo>
                  <a:cubicBezTo>
                    <a:pt x="89" y="5"/>
                    <a:pt x="89" y="4"/>
                    <a:pt x="90" y="4"/>
                  </a:cubicBezTo>
                  <a:cubicBezTo>
                    <a:pt x="90" y="4"/>
                    <a:pt x="90" y="3"/>
                    <a:pt x="90" y="3"/>
                  </a:cubicBezTo>
                  <a:cubicBezTo>
                    <a:pt x="90" y="3"/>
                    <a:pt x="89" y="3"/>
                    <a:pt x="89" y="3"/>
                  </a:cubicBezTo>
                  <a:cubicBezTo>
                    <a:pt x="89" y="3"/>
                    <a:pt x="89" y="3"/>
                    <a:pt x="89" y="3"/>
                  </a:cubicBezTo>
                  <a:cubicBezTo>
                    <a:pt x="89" y="3"/>
                    <a:pt x="89" y="2"/>
                    <a:pt x="89" y="2"/>
                  </a:cubicBezTo>
                  <a:cubicBezTo>
                    <a:pt x="89" y="2"/>
                    <a:pt x="90" y="2"/>
                    <a:pt x="90" y="1"/>
                  </a:cubicBezTo>
                  <a:cubicBezTo>
                    <a:pt x="90" y="1"/>
                    <a:pt x="90" y="1"/>
                    <a:pt x="91" y="1"/>
                  </a:cubicBezTo>
                  <a:cubicBezTo>
                    <a:pt x="91" y="1"/>
                    <a:pt x="91" y="1"/>
                    <a:pt x="92" y="1"/>
                  </a:cubicBezTo>
                  <a:cubicBezTo>
                    <a:pt x="92" y="1"/>
                    <a:pt x="92" y="1"/>
                    <a:pt x="93" y="1"/>
                  </a:cubicBezTo>
                  <a:cubicBezTo>
                    <a:pt x="93" y="1"/>
                    <a:pt x="93" y="1"/>
                    <a:pt x="93" y="1"/>
                  </a:cubicBezTo>
                  <a:cubicBezTo>
                    <a:pt x="94" y="1"/>
                    <a:pt x="94" y="1"/>
                    <a:pt x="94" y="1"/>
                  </a:cubicBezTo>
                  <a:cubicBezTo>
                    <a:pt x="94" y="1"/>
                    <a:pt x="95" y="1"/>
                    <a:pt x="95" y="1"/>
                  </a:cubicBezTo>
                  <a:cubicBezTo>
                    <a:pt x="95" y="0"/>
                    <a:pt x="95" y="0"/>
                    <a:pt x="96" y="0"/>
                  </a:cubicBezTo>
                  <a:cubicBezTo>
                    <a:pt x="96" y="0"/>
                    <a:pt x="96" y="0"/>
                    <a:pt x="97" y="0"/>
                  </a:cubicBezTo>
                  <a:cubicBezTo>
                    <a:pt x="97" y="0"/>
                    <a:pt x="97" y="0"/>
                    <a:pt x="97" y="0"/>
                  </a:cubicBezTo>
                  <a:cubicBezTo>
                    <a:pt x="98" y="0"/>
                    <a:pt x="98" y="0"/>
                    <a:pt x="98" y="1"/>
                  </a:cubicBezTo>
                  <a:cubicBezTo>
                    <a:pt x="98" y="1"/>
                    <a:pt x="98" y="1"/>
                    <a:pt x="99" y="1"/>
                  </a:cubicBezTo>
                  <a:cubicBezTo>
                    <a:pt x="99" y="2"/>
                    <a:pt x="99" y="2"/>
                    <a:pt x="99" y="2"/>
                  </a:cubicBezTo>
                  <a:cubicBezTo>
                    <a:pt x="99" y="2"/>
                    <a:pt x="99" y="2"/>
                    <a:pt x="100" y="2"/>
                  </a:cubicBezTo>
                  <a:cubicBezTo>
                    <a:pt x="100" y="2"/>
                    <a:pt x="99" y="1"/>
                    <a:pt x="99" y="1"/>
                  </a:cubicBezTo>
                  <a:cubicBezTo>
                    <a:pt x="99" y="1"/>
                    <a:pt x="99" y="1"/>
                    <a:pt x="98" y="1"/>
                  </a:cubicBezTo>
                  <a:cubicBezTo>
                    <a:pt x="99" y="1"/>
                    <a:pt x="99" y="1"/>
                    <a:pt x="99" y="1"/>
                  </a:cubicBezTo>
                  <a:cubicBezTo>
                    <a:pt x="99" y="1"/>
                    <a:pt x="99" y="1"/>
                    <a:pt x="99" y="1"/>
                  </a:cubicBezTo>
                  <a:cubicBezTo>
                    <a:pt x="99" y="0"/>
                    <a:pt x="99" y="0"/>
                    <a:pt x="99" y="0"/>
                  </a:cubicBezTo>
                  <a:cubicBezTo>
                    <a:pt x="100" y="0"/>
                    <a:pt x="100" y="0"/>
                    <a:pt x="100" y="0"/>
                  </a:cubicBezTo>
                  <a:cubicBezTo>
                    <a:pt x="101" y="0"/>
                    <a:pt x="101" y="0"/>
                    <a:pt x="101" y="0"/>
                  </a:cubicBezTo>
                  <a:cubicBezTo>
                    <a:pt x="101" y="0"/>
                    <a:pt x="102" y="0"/>
                    <a:pt x="102" y="0"/>
                  </a:cubicBezTo>
                  <a:cubicBezTo>
                    <a:pt x="102" y="1"/>
                    <a:pt x="102" y="1"/>
                    <a:pt x="102" y="1"/>
                  </a:cubicBezTo>
                  <a:cubicBezTo>
                    <a:pt x="102" y="2"/>
                    <a:pt x="102" y="2"/>
                    <a:pt x="102" y="2"/>
                  </a:cubicBezTo>
                  <a:cubicBezTo>
                    <a:pt x="102" y="3"/>
                    <a:pt x="102" y="3"/>
                    <a:pt x="101" y="3"/>
                  </a:cubicBezTo>
                  <a:cubicBezTo>
                    <a:pt x="101" y="3"/>
                    <a:pt x="101" y="2"/>
                    <a:pt x="101" y="2"/>
                  </a:cubicBezTo>
                  <a:cubicBezTo>
                    <a:pt x="101" y="2"/>
                    <a:pt x="101" y="3"/>
                    <a:pt x="100" y="3"/>
                  </a:cubicBezTo>
                  <a:cubicBezTo>
                    <a:pt x="100" y="3"/>
                    <a:pt x="100" y="3"/>
                    <a:pt x="100" y="3"/>
                  </a:cubicBezTo>
                  <a:cubicBezTo>
                    <a:pt x="101" y="3"/>
                    <a:pt x="101" y="3"/>
                    <a:pt x="101" y="3"/>
                  </a:cubicBezTo>
                  <a:cubicBezTo>
                    <a:pt x="101" y="4"/>
                    <a:pt x="101" y="4"/>
                    <a:pt x="101" y="4"/>
                  </a:cubicBezTo>
                  <a:cubicBezTo>
                    <a:pt x="101" y="4"/>
                    <a:pt x="101" y="4"/>
                    <a:pt x="101" y="4"/>
                  </a:cubicBezTo>
                  <a:cubicBezTo>
                    <a:pt x="101" y="4"/>
                    <a:pt x="101" y="4"/>
                    <a:pt x="101" y="4"/>
                  </a:cubicBezTo>
                  <a:cubicBezTo>
                    <a:pt x="101" y="4"/>
                    <a:pt x="101" y="4"/>
                    <a:pt x="100" y="4"/>
                  </a:cubicBezTo>
                  <a:cubicBezTo>
                    <a:pt x="100" y="4"/>
                    <a:pt x="100" y="4"/>
                    <a:pt x="100" y="4"/>
                  </a:cubicBezTo>
                  <a:cubicBezTo>
                    <a:pt x="100" y="5"/>
                    <a:pt x="101" y="5"/>
                    <a:pt x="101" y="5"/>
                  </a:cubicBezTo>
                  <a:cubicBezTo>
                    <a:pt x="101" y="5"/>
                    <a:pt x="101" y="5"/>
                    <a:pt x="101" y="5"/>
                  </a:cubicBezTo>
                  <a:cubicBezTo>
                    <a:pt x="101" y="5"/>
                    <a:pt x="101" y="5"/>
                    <a:pt x="101" y="6"/>
                  </a:cubicBezTo>
                  <a:cubicBezTo>
                    <a:pt x="101" y="6"/>
                    <a:pt x="101" y="6"/>
                    <a:pt x="101" y="6"/>
                  </a:cubicBezTo>
                  <a:cubicBezTo>
                    <a:pt x="100" y="6"/>
                    <a:pt x="100" y="6"/>
                    <a:pt x="100" y="6"/>
                  </a:cubicBezTo>
                  <a:cubicBezTo>
                    <a:pt x="99" y="6"/>
                    <a:pt x="98" y="6"/>
                    <a:pt x="98" y="6"/>
                  </a:cubicBezTo>
                  <a:cubicBezTo>
                    <a:pt x="98" y="6"/>
                    <a:pt x="98" y="6"/>
                    <a:pt x="98" y="6"/>
                  </a:cubicBezTo>
                  <a:cubicBezTo>
                    <a:pt x="98" y="5"/>
                    <a:pt x="98" y="5"/>
                    <a:pt x="98" y="5"/>
                  </a:cubicBezTo>
                  <a:cubicBezTo>
                    <a:pt x="98" y="5"/>
                    <a:pt x="98" y="5"/>
                    <a:pt x="98" y="4"/>
                  </a:cubicBezTo>
                  <a:cubicBezTo>
                    <a:pt x="98" y="4"/>
                    <a:pt x="97" y="4"/>
                    <a:pt x="97" y="4"/>
                  </a:cubicBezTo>
                  <a:cubicBezTo>
                    <a:pt x="96" y="4"/>
                    <a:pt x="96" y="4"/>
                    <a:pt x="96" y="4"/>
                  </a:cubicBezTo>
                  <a:cubicBezTo>
                    <a:pt x="96" y="4"/>
                    <a:pt x="96" y="4"/>
                    <a:pt x="96" y="4"/>
                  </a:cubicBezTo>
                  <a:cubicBezTo>
                    <a:pt x="96" y="4"/>
                    <a:pt x="96" y="4"/>
                    <a:pt x="96" y="4"/>
                  </a:cubicBezTo>
                  <a:cubicBezTo>
                    <a:pt x="96" y="4"/>
                    <a:pt x="96" y="4"/>
                    <a:pt x="96" y="4"/>
                  </a:cubicBezTo>
                  <a:cubicBezTo>
                    <a:pt x="96" y="4"/>
                    <a:pt x="96" y="5"/>
                    <a:pt x="95" y="5"/>
                  </a:cubicBezTo>
                  <a:cubicBezTo>
                    <a:pt x="95" y="6"/>
                    <a:pt x="95" y="6"/>
                    <a:pt x="95" y="7"/>
                  </a:cubicBezTo>
                  <a:cubicBezTo>
                    <a:pt x="94" y="7"/>
                    <a:pt x="94" y="7"/>
                    <a:pt x="93" y="7"/>
                  </a:cubicBezTo>
                  <a:cubicBezTo>
                    <a:pt x="93" y="7"/>
                    <a:pt x="92" y="6"/>
                    <a:pt x="92" y="6"/>
                  </a:cubicBezTo>
                  <a:cubicBezTo>
                    <a:pt x="92" y="6"/>
                    <a:pt x="91" y="6"/>
                    <a:pt x="91" y="6"/>
                  </a:cubicBezTo>
                  <a:cubicBezTo>
                    <a:pt x="91" y="7"/>
                    <a:pt x="91" y="7"/>
                    <a:pt x="91" y="7"/>
                  </a:cubicBezTo>
                  <a:cubicBezTo>
                    <a:pt x="90" y="7"/>
                    <a:pt x="90" y="7"/>
                    <a:pt x="90" y="7"/>
                  </a:cubicBezTo>
                  <a:cubicBezTo>
                    <a:pt x="89" y="7"/>
                    <a:pt x="88" y="7"/>
                    <a:pt x="87" y="7"/>
                  </a:cubicBezTo>
                  <a:cubicBezTo>
                    <a:pt x="87" y="7"/>
                    <a:pt x="87" y="7"/>
                    <a:pt x="87" y="6"/>
                  </a:cubicBezTo>
                  <a:cubicBezTo>
                    <a:pt x="87" y="6"/>
                    <a:pt x="86" y="6"/>
                    <a:pt x="86" y="6"/>
                  </a:cubicBezTo>
                  <a:cubicBezTo>
                    <a:pt x="86" y="6"/>
                    <a:pt x="86" y="6"/>
                    <a:pt x="86" y="6"/>
                  </a:cubicBezTo>
                  <a:cubicBezTo>
                    <a:pt x="86" y="6"/>
                    <a:pt x="86" y="6"/>
                    <a:pt x="86" y="6"/>
                  </a:cubicBezTo>
                  <a:cubicBezTo>
                    <a:pt x="86" y="5"/>
                    <a:pt x="86" y="5"/>
                    <a:pt x="86" y="5"/>
                  </a:cubicBezTo>
                  <a:cubicBezTo>
                    <a:pt x="85" y="6"/>
                    <a:pt x="85" y="6"/>
                    <a:pt x="84" y="6"/>
                  </a:cubicBezTo>
                  <a:cubicBezTo>
                    <a:pt x="83" y="6"/>
                    <a:pt x="83" y="6"/>
                    <a:pt x="82" y="6"/>
                  </a:cubicBezTo>
                  <a:cubicBezTo>
                    <a:pt x="82" y="6"/>
                    <a:pt x="82" y="6"/>
                    <a:pt x="82" y="6"/>
                  </a:cubicBezTo>
                  <a:cubicBezTo>
                    <a:pt x="82" y="6"/>
                    <a:pt x="82" y="6"/>
                    <a:pt x="82" y="6"/>
                  </a:cubicBezTo>
                  <a:cubicBezTo>
                    <a:pt x="82" y="5"/>
                    <a:pt x="82" y="5"/>
                    <a:pt x="82" y="5"/>
                  </a:cubicBezTo>
                  <a:cubicBezTo>
                    <a:pt x="82" y="6"/>
                    <a:pt x="82" y="6"/>
                    <a:pt x="82" y="6"/>
                  </a:cubicBezTo>
                  <a:cubicBezTo>
                    <a:pt x="82" y="6"/>
                    <a:pt x="82" y="6"/>
                    <a:pt x="82" y="6"/>
                  </a:cubicBezTo>
                  <a:cubicBezTo>
                    <a:pt x="82" y="6"/>
                    <a:pt x="81" y="6"/>
                    <a:pt x="81" y="7"/>
                  </a:cubicBezTo>
                  <a:cubicBezTo>
                    <a:pt x="81" y="7"/>
                    <a:pt x="80" y="7"/>
                    <a:pt x="80" y="7"/>
                  </a:cubicBezTo>
                  <a:cubicBezTo>
                    <a:pt x="80" y="7"/>
                    <a:pt x="80" y="7"/>
                    <a:pt x="79" y="7"/>
                  </a:cubicBezTo>
                  <a:cubicBezTo>
                    <a:pt x="79" y="7"/>
                    <a:pt x="79" y="6"/>
                    <a:pt x="79" y="6"/>
                  </a:cubicBezTo>
                  <a:cubicBezTo>
                    <a:pt x="78" y="6"/>
                    <a:pt x="78" y="6"/>
                    <a:pt x="78" y="6"/>
                  </a:cubicBezTo>
                  <a:cubicBezTo>
                    <a:pt x="78" y="6"/>
                    <a:pt x="78" y="5"/>
                    <a:pt x="78" y="5"/>
                  </a:cubicBezTo>
                  <a:cubicBezTo>
                    <a:pt x="77" y="5"/>
                    <a:pt x="77" y="6"/>
                    <a:pt x="77" y="6"/>
                  </a:cubicBezTo>
                  <a:cubicBezTo>
                    <a:pt x="77" y="6"/>
                    <a:pt x="77" y="6"/>
                    <a:pt x="77" y="6"/>
                  </a:cubicBezTo>
                  <a:cubicBezTo>
                    <a:pt x="77" y="7"/>
                    <a:pt x="77" y="7"/>
                    <a:pt x="76" y="7"/>
                  </a:cubicBezTo>
                  <a:cubicBezTo>
                    <a:pt x="76" y="7"/>
                    <a:pt x="76" y="7"/>
                    <a:pt x="76" y="6"/>
                  </a:cubicBezTo>
                  <a:cubicBezTo>
                    <a:pt x="76" y="6"/>
                    <a:pt x="76" y="6"/>
                    <a:pt x="76" y="6"/>
                  </a:cubicBezTo>
                  <a:cubicBezTo>
                    <a:pt x="76" y="6"/>
                    <a:pt x="76" y="6"/>
                    <a:pt x="76" y="6"/>
                  </a:cubicBezTo>
                  <a:cubicBezTo>
                    <a:pt x="76" y="6"/>
                    <a:pt x="76" y="6"/>
                    <a:pt x="76" y="6"/>
                  </a:cubicBezTo>
                  <a:cubicBezTo>
                    <a:pt x="76" y="6"/>
                    <a:pt x="76" y="6"/>
                    <a:pt x="76" y="6"/>
                  </a:cubicBezTo>
                  <a:cubicBezTo>
                    <a:pt x="75" y="7"/>
                    <a:pt x="75" y="7"/>
                    <a:pt x="74" y="6"/>
                  </a:cubicBezTo>
                  <a:cubicBezTo>
                    <a:pt x="74" y="6"/>
                    <a:pt x="74" y="6"/>
                    <a:pt x="74" y="6"/>
                  </a:cubicBezTo>
                  <a:cubicBezTo>
                    <a:pt x="74" y="6"/>
                    <a:pt x="73" y="6"/>
                    <a:pt x="73" y="6"/>
                  </a:cubicBezTo>
                  <a:cubicBezTo>
                    <a:pt x="73" y="6"/>
                    <a:pt x="73" y="6"/>
                    <a:pt x="73" y="7"/>
                  </a:cubicBezTo>
                  <a:cubicBezTo>
                    <a:pt x="73" y="7"/>
                    <a:pt x="73" y="7"/>
                    <a:pt x="73" y="7"/>
                  </a:cubicBezTo>
                  <a:cubicBezTo>
                    <a:pt x="72" y="7"/>
                    <a:pt x="72" y="7"/>
                    <a:pt x="72" y="6"/>
                  </a:cubicBezTo>
                  <a:cubicBezTo>
                    <a:pt x="72" y="6"/>
                    <a:pt x="72" y="6"/>
                    <a:pt x="72" y="6"/>
                  </a:cubicBezTo>
                  <a:cubicBezTo>
                    <a:pt x="72" y="6"/>
                    <a:pt x="72" y="6"/>
                    <a:pt x="72" y="6"/>
                  </a:cubicBezTo>
                  <a:cubicBezTo>
                    <a:pt x="73" y="5"/>
                    <a:pt x="72" y="5"/>
                    <a:pt x="72" y="5"/>
                  </a:cubicBezTo>
                  <a:cubicBezTo>
                    <a:pt x="72" y="5"/>
                    <a:pt x="72" y="5"/>
                    <a:pt x="72" y="5"/>
                  </a:cubicBezTo>
                  <a:cubicBezTo>
                    <a:pt x="71" y="5"/>
                    <a:pt x="71" y="5"/>
                    <a:pt x="71" y="5"/>
                  </a:cubicBezTo>
                  <a:cubicBezTo>
                    <a:pt x="70" y="6"/>
                    <a:pt x="70" y="5"/>
                    <a:pt x="70" y="5"/>
                  </a:cubicBezTo>
                  <a:cubicBezTo>
                    <a:pt x="69" y="5"/>
                    <a:pt x="69" y="5"/>
                    <a:pt x="69" y="5"/>
                  </a:cubicBezTo>
                  <a:cubicBezTo>
                    <a:pt x="70" y="5"/>
                    <a:pt x="69" y="5"/>
                    <a:pt x="69" y="4"/>
                  </a:cubicBezTo>
                  <a:cubicBezTo>
                    <a:pt x="69" y="4"/>
                    <a:pt x="69" y="4"/>
                    <a:pt x="69" y="4"/>
                  </a:cubicBezTo>
                  <a:cubicBezTo>
                    <a:pt x="68" y="4"/>
                    <a:pt x="68" y="5"/>
                    <a:pt x="69" y="5"/>
                  </a:cubicBezTo>
                  <a:cubicBezTo>
                    <a:pt x="69" y="5"/>
                    <a:pt x="69" y="5"/>
                    <a:pt x="69" y="5"/>
                  </a:cubicBezTo>
                  <a:cubicBezTo>
                    <a:pt x="69" y="6"/>
                    <a:pt x="70" y="6"/>
                    <a:pt x="70" y="6"/>
                  </a:cubicBezTo>
                  <a:cubicBezTo>
                    <a:pt x="69" y="6"/>
                    <a:pt x="69" y="6"/>
                    <a:pt x="68" y="6"/>
                  </a:cubicBezTo>
                  <a:cubicBezTo>
                    <a:pt x="68" y="6"/>
                    <a:pt x="68" y="6"/>
                    <a:pt x="68" y="6"/>
                  </a:cubicBezTo>
                  <a:cubicBezTo>
                    <a:pt x="68" y="6"/>
                    <a:pt x="68" y="6"/>
                    <a:pt x="68" y="6"/>
                  </a:cubicBezTo>
                  <a:cubicBezTo>
                    <a:pt x="68" y="6"/>
                    <a:pt x="67" y="6"/>
                    <a:pt x="67" y="7"/>
                  </a:cubicBezTo>
                  <a:cubicBezTo>
                    <a:pt x="67" y="7"/>
                    <a:pt x="67" y="7"/>
                    <a:pt x="67" y="7"/>
                  </a:cubicBezTo>
                  <a:cubicBezTo>
                    <a:pt x="66" y="7"/>
                    <a:pt x="66" y="6"/>
                    <a:pt x="66" y="6"/>
                  </a:cubicBezTo>
                  <a:cubicBezTo>
                    <a:pt x="65" y="6"/>
                    <a:pt x="65" y="7"/>
                    <a:pt x="65" y="7"/>
                  </a:cubicBezTo>
                  <a:cubicBezTo>
                    <a:pt x="64" y="7"/>
                    <a:pt x="64" y="7"/>
                    <a:pt x="64" y="7"/>
                  </a:cubicBezTo>
                  <a:cubicBezTo>
                    <a:pt x="64" y="7"/>
                    <a:pt x="64" y="7"/>
                    <a:pt x="64" y="7"/>
                  </a:cubicBezTo>
                  <a:cubicBezTo>
                    <a:pt x="64" y="7"/>
                    <a:pt x="64" y="7"/>
                    <a:pt x="63" y="7"/>
                  </a:cubicBezTo>
                  <a:cubicBezTo>
                    <a:pt x="63" y="7"/>
                    <a:pt x="63" y="7"/>
                    <a:pt x="62" y="7"/>
                  </a:cubicBezTo>
                  <a:cubicBezTo>
                    <a:pt x="62" y="7"/>
                    <a:pt x="62" y="7"/>
                    <a:pt x="61" y="7"/>
                  </a:cubicBezTo>
                  <a:cubicBezTo>
                    <a:pt x="61" y="7"/>
                    <a:pt x="61" y="7"/>
                    <a:pt x="61" y="7"/>
                  </a:cubicBezTo>
                  <a:cubicBezTo>
                    <a:pt x="60" y="7"/>
                    <a:pt x="59" y="7"/>
                    <a:pt x="59" y="7"/>
                  </a:cubicBezTo>
                  <a:cubicBezTo>
                    <a:pt x="59" y="7"/>
                    <a:pt x="59" y="7"/>
                    <a:pt x="58" y="7"/>
                  </a:cubicBezTo>
                  <a:cubicBezTo>
                    <a:pt x="58" y="7"/>
                    <a:pt x="58" y="7"/>
                    <a:pt x="58" y="7"/>
                  </a:cubicBezTo>
                  <a:cubicBezTo>
                    <a:pt x="58" y="7"/>
                    <a:pt x="58" y="6"/>
                    <a:pt x="58" y="6"/>
                  </a:cubicBezTo>
                  <a:cubicBezTo>
                    <a:pt x="57" y="6"/>
                    <a:pt x="57" y="6"/>
                    <a:pt x="57" y="6"/>
                  </a:cubicBezTo>
                  <a:cubicBezTo>
                    <a:pt x="57" y="6"/>
                    <a:pt x="57" y="7"/>
                    <a:pt x="56" y="7"/>
                  </a:cubicBezTo>
                  <a:cubicBezTo>
                    <a:pt x="56" y="7"/>
                    <a:pt x="56" y="7"/>
                    <a:pt x="56" y="7"/>
                  </a:cubicBezTo>
                  <a:cubicBezTo>
                    <a:pt x="56" y="7"/>
                    <a:pt x="56" y="7"/>
                    <a:pt x="56" y="6"/>
                  </a:cubicBezTo>
                  <a:cubicBezTo>
                    <a:pt x="55" y="6"/>
                    <a:pt x="55" y="6"/>
                    <a:pt x="54" y="6"/>
                  </a:cubicBezTo>
                  <a:cubicBezTo>
                    <a:pt x="54" y="6"/>
                    <a:pt x="54" y="6"/>
                    <a:pt x="54" y="6"/>
                  </a:cubicBezTo>
                  <a:cubicBezTo>
                    <a:pt x="53" y="6"/>
                    <a:pt x="53" y="6"/>
                    <a:pt x="53" y="6"/>
                  </a:cubicBezTo>
                  <a:cubicBezTo>
                    <a:pt x="53" y="6"/>
                    <a:pt x="53" y="5"/>
                    <a:pt x="53" y="5"/>
                  </a:cubicBezTo>
                  <a:cubicBezTo>
                    <a:pt x="52" y="5"/>
                    <a:pt x="53" y="5"/>
                    <a:pt x="53" y="5"/>
                  </a:cubicBezTo>
                  <a:cubicBezTo>
                    <a:pt x="53" y="5"/>
                    <a:pt x="53" y="4"/>
                    <a:pt x="52" y="4"/>
                  </a:cubicBezTo>
                  <a:cubicBezTo>
                    <a:pt x="52" y="4"/>
                    <a:pt x="52" y="4"/>
                    <a:pt x="52" y="4"/>
                  </a:cubicBezTo>
                  <a:cubicBezTo>
                    <a:pt x="52" y="4"/>
                    <a:pt x="51" y="4"/>
                    <a:pt x="51" y="4"/>
                  </a:cubicBezTo>
                  <a:cubicBezTo>
                    <a:pt x="51" y="4"/>
                    <a:pt x="51" y="4"/>
                    <a:pt x="51" y="4"/>
                  </a:cubicBezTo>
                  <a:cubicBezTo>
                    <a:pt x="51" y="4"/>
                    <a:pt x="51" y="4"/>
                    <a:pt x="51" y="4"/>
                  </a:cubicBezTo>
                  <a:cubicBezTo>
                    <a:pt x="51" y="4"/>
                    <a:pt x="51" y="4"/>
                    <a:pt x="51" y="4"/>
                  </a:cubicBezTo>
                  <a:cubicBezTo>
                    <a:pt x="51" y="4"/>
                    <a:pt x="52" y="4"/>
                    <a:pt x="52" y="4"/>
                  </a:cubicBezTo>
                  <a:cubicBezTo>
                    <a:pt x="52" y="5"/>
                    <a:pt x="51" y="5"/>
                    <a:pt x="51" y="6"/>
                  </a:cubicBezTo>
                  <a:cubicBezTo>
                    <a:pt x="51" y="6"/>
                    <a:pt x="51" y="6"/>
                    <a:pt x="51" y="6"/>
                  </a:cubicBezTo>
                  <a:cubicBezTo>
                    <a:pt x="51" y="6"/>
                    <a:pt x="52" y="6"/>
                    <a:pt x="52" y="6"/>
                  </a:cubicBezTo>
                  <a:cubicBezTo>
                    <a:pt x="52" y="6"/>
                    <a:pt x="52" y="6"/>
                    <a:pt x="52" y="7"/>
                  </a:cubicBezTo>
                  <a:cubicBezTo>
                    <a:pt x="52" y="7"/>
                    <a:pt x="52" y="7"/>
                    <a:pt x="52" y="7"/>
                  </a:cubicBezTo>
                  <a:cubicBezTo>
                    <a:pt x="51" y="7"/>
                    <a:pt x="51" y="7"/>
                    <a:pt x="51" y="7"/>
                  </a:cubicBezTo>
                  <a:cubicBezTo>
                    <a:pt x="51" y="6"/>
                    <a:pt x="50" y="6"/>
                    <a:pt x="50" y="6"/>
                  </a:cubicBezTo>
                  <a:cubicBezTo>
                    <a:pt x="49" y="7"/>
                    <a:pt x="49" y="7"/>
                    <a:pt x="48" y="7"/>
                  </a:cubicBezTo>
                  <a:cubicBezTo>
                    <a:pt x="48" y="6"/>
                    <a:pt x="47" y="6"/>
                    <a:pt x="47" y="6"/>
                  </a:cubicBezTo>
                  <a:cubicBezTo>
                    <a:pt x="47" y="6"/>
                    <a:pt x="46" y="6"/>
                    <a:pt x="46" y="6"/>
                  </a:cubicBezTo>
                  <a:cubicBezTo>
                    <a:pt x="46" y="6"/>
                    <a:pt x="46" y="6"/>
                    <a:pt x="45" y="6"/>
                  </a:cubicBezTo>
                  <a:cubicBezTo>
                    <a:pt x="45" y="6"/>
                    <a:pt x="45" y="6"/>
                    <a:pt x="45" y="6"/>
                  </a:cubicBezTo>
                  <a:cubicBezTo>
                    <a:pt x="45" y="6"/>
                    <a:pt x="45" y="6"/>
                    <a:pt x="45" y="6"/>
                  </a:cubicBezTo>
                  <a:cubicBezTo>
                    <a:pt x="44" y="7"/>
                    <a:pt x="44" y="7"/>
                    <a:pt x="44" y="7"/>
                  </a:cubicBezTo>
                  <a:cubicBezTo>
                    <a:pt x="43" y="7"/>
                    <a:pt x="42" y="7"/>
                    <a:pt x="42" y="6"/>
                  </a:cubicBezTo>
                  <a:cubicBezTo>
                    <a:pt x="41" y="6"/>
                    <a:pt x="41" y="6"/>
                    <a:pt x="41" y="6"/>
                  </a:cubicBezTo>
                  <a:cubicBezTo>
                    <a:pt x="41" y="7"/>
                    <a:pt x="41" y="7"/>
                    <a:pt x="41" y="7"/>
                  </a:cubicBezTo>
                  <a:cubicBezTo>
                    <a:pt x="40" y="7"/>
                    <a:pt x="39" y="7"/>
                    <a:pt x="39" y="6"/>
                  </a:cubicBezTo>
                  <a:cubicBezTo>
                    <a:pt x="39" y="6"/>
                    <a:pt x="38" y="6"/>
                    <a:pt x="38" y="6"/>
                  </a:cubicBezTo>
                  <a:cubicBezTo>
                    <a:pt x="38" y="6"/>
                    <a:pt x="38" y="7"/>
                    <a:pt x="38" y="7"/>
                  </a:cubicBezTo>
                  <a:cubicBezTo>
                    <a:pt x="37" y="7"/>
                    <a:pt x="36" y="7"/>
                    <a:pt x="35" y="7"/>
                  </a:cubicBezTo>
                  <a:cubicBezTo>
                    <a:pt x="35" y="7"/>
                    <a:pt x="35" y="7"/>
                    <a:pt x="35" y="7"/>
                  </a:cubicBezTo>
                  <a:cubicBezTo>
                    <a:pt x="34" y="7"/>
                    <a:pt x="34" y="7"/>
                    <a:pt x="34" y="6"/>
                  </a:cubicBezTo>
                  <a:cubicBezTo>
                    <a:pt x="34" y="6"/>
                    <a:pt x="34" y="6"/>
                    <a:pt x="34" y="5"/>
                  </a:cubicBezTo>
                  <a:cubicBezTo>
                    <a:pt x="34" y="5"/>
                    <a:pt x="34" y="5"/>
                    <a:pt x="34" y="5"/>
                  </a:cubicBezTo>
                  <a:cubicBezTo>
                    <a:pt x="34" y="5"/>
                    <a:pt x="35" y="4"/>
                    <a:pt x="35" y="4"/>
                  </a:cubicBezTo>
                  <a:cubicBezTo>
                    <a:pt x="35" y="3"/>
                    <a:pt x="35" y="3"/>
                    <a:pt x="35" y="3"/>
                  </a:cubicBezTo>
                  <a:cubicBezTo>
                    <a:pt x="35" y="3"/>
                    <a:pt x="35" y="3"/>
                    <a:pt x="35" y="3"/>
                  </a:cubicBezTo>
                  <a:close/>
                  <a:moveTo>
                    <a:pt x="97" y="2"/>
                  </a:move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lose/>
                  <a:moveTo>
                    <a:pt x="64" y="3"/>
                  </a:moveTo>
                  <a:cubicBezTo>
                    <a:pt x="64" y="2"/>
                    <a:pt x="63" y="2"/>
                    <a:pt x="63" y="2"/>
                  </a:cubicBezTo>
                  <a:cubicBezTo>
                    <a:pt x="63" y="2"/>
                    <a:pt x="63" y="3"/>
                    <a:pt x="63" y="3"/>
                  </a:cubicBezTo>
                  <a:cubicBezTo>
                    <a:pt x="63" y="3"/>
                    <a:pt x="63" y="3"/>
                    <a:pt x="64" y="3"/>
                  </a:cubicBezTo>
                  <a:cubicBezTo>
                    <a:pt x="64" y="3"/>
                    <a:pt x="64" y="3"/>
                    <a:pt x="64" y="3"/>
                  </a:cubicBezTo>
                  <a:cubicBezTo>
                    <a:pt x="64" y="3"/>
                    <a:pt x="64" y="4"/>
                    <a:pt x="64" y="4"/>
                  </a:cubicBezTo>
                  <a:cubicBezTo>
                    <a:pt x="64" y="4"/>
                    <a:pt x="64" y="4"/>
                    <a:pt x="64" y="4"/>
                  </a:cubicBezTo>
                  <a:cubicBezTo>
                    <a:pt x="64" y="4"/>
                    <a:pt x="65" y="4"/>
                    <a:pt x="65" y="4"/>
                  </a:cubicBezTo>
                  <a:cubicBezTo>
                    <a:pt x="65" y="4"/>
                    <a:pt x="65" y="3"/>
                    <a:pt x="65" y="3"/>
                  </a:cubicBezTo>
                  <a:cubicBezTo>
                    <a:pt x="64" y="3"/>
                    <a:pt x="64" y="3"/>
                    <a:pt x="64" y="3"/>
                  </a:cubicBezTo>
                  <a:cubicBezTo>
                    <a:pt x="64" y="3"/>
                    <a:pt x="64" y="3"/>
                    <a:pt x="64" y="3"/>
                  </a:cubicBezTo>
                  <a:close/>
                  <a:moveTo>
                    <a:pt x="10" y="3"/>
                  </a:moveTo>
                  <a:cubicBezTo>
                    <a:pt x="10" y="3"/>
                    <a:pt x="10" y="3"/>
                    <a:pt x="10" y="3"/>
                  </a:cubicBezTo>
                  <a:cubicBezTo>
                    <a:pt x="10" y="3"/>
                    <a:pt x="10" y="3"/>
                    <a:pt x="9" y="3"/>
                  </a:cubicBezTo>
                  <a:cubicBezTo>
                    <a:pt x="9" y="3"/>
                    <a:pt x="9" y="3"/>
                    <a:pt x="9" y="3"/>
                  </a:cubicBezTo>
                  <a:cubicBezTo>
                    <a:pt x="9" y="3"/>
                    <a:pt x="9" y="3"/>
                    <a:pt x="9" y="3"/>
                  </a:cubicBezTo>
                  <a:cubicBezTo>
                    <a:pt x="9" y="4"/>
                    <a:pt x="9" y="4"/>
                    <a:pt x="9" y="4"/>
                  </a:cubicBezTo>
                  <a:cubicBezTo>
                    <a:pt x="8" y="4"/>
                    <a:pt x="8" y="4"/>
                    <a:pt x="8" y="5"/>
                  </a:cubicBezTo>
                  <a:cubicBezTo>
                    <a:pt x="8" y="5"/>
                    <a:pt x="9" y="5"/>
                    <a:pt x="9" y="5"/>
                  </a:cubicBezTo>
                  <a:cubicBezTo>
                    <a:pt x="9" y="5"/>
                    <a:pt x="9" y="5"/>
                    <a:pt x="9" y="5"/>
                  </a:cubicBezTo>
                  <a:cubicBezTo>
                    <a:pt x="9" y="4"/>
                    <a:pt x="10" y="4"/>
                    <a:pt x="10" y="4"/>
                  </a:cubicBezTo>
                  <a:cubicBezTo>
                    <a:pt x="10" y="4"/>
                    <a:pt x="10" y="4"/>
                    <a:pt x="10" y="4"/>
                  </a:cubicBezTo>
                  <a:cubicBezTo>
                    <a:pt x="10" y="4"/>
                    <a:pt x="10" y="4"/>
                    <a:pt x="10" y="4"/>
                  </a:cubicBezTo>
                  <a:cubicBezTo>
                    <a:pt x="10" y="4"/>
                    <a:pt x="10" y="4"/>
                    <a:pt x="10" y="4"/>
                  </a:cubicBezTo>
                  <a:cubicBezTo>
                    <a:pt x="9" y="4"/>
                    <a:pt x="9" y="4"/>
                    <a:pt x="9" y="3"/>
                  </a:cubicBezTo>
                  <a:cubicBezTo>
                    <a:pt x="9" y="3"/>
                    <a:pt x="9" y="3"/>
                    <a:pt x="9" y="3"/>
                  </a:cubicBezTo>
                  <a:cubicBezTo>
                    <a:pt x="9" y="3"/>
                    <a:pt x="9" y="3"/>
                    <a:pt x="10" y="3"/>
                  </a:cubicBezTo>
                  <a:close/>
                  <a:moveTo>
                    <a:pt x="62" y="6"/>
                  </a:moveTo>
                  <a:cubicBezTo>
                    <a:pt x="61" y="6"/>
                    <a:pt x="62" y="6"/>
                    <a:pt x="62" y="7"/>
                  </a:cubicBezTo>
                  <a:cubicBezTo>
                    <a:pt x="62" y="7"/>
                    <a:pt x="62" y="7"/>
                    <a:pt x="62" y="7"/>
                  </a:cubicBezTo>
                  <a:cubicBezTo>
                    <a:pt x="63" y="6"/>
                    <a:pt x="63" y="6"/>
                    <a:pt x="63" y="6"/>
                  </a:cubicBezTo>
                  <a:cubicBezTo>
                    <a:pt x="63" y="6"/>
                    <a:pt x="63" y="6"/>
                    <a:pt x="63" y="6"/>
                  </a:cubicBezTo>
                  <a:cubicBezTo>
                    <a:pt x="63" y="5"/>
                    <a:pt x="62" y="5"/>
                    <a:pt x="62" y="5"/>
                  </a:cubicBezTo>
                  <a:cubicBezTo>
                    <a:pt x="62" y="5"/>
                    <a:pt x="62" y="5"/>
                    <a:pt x="62" y="6"/>
                  </a:cubicBezTo>
                  <a:close/>
                  <a:moveTo>
                    <a:pt x="21" y="4"/>
                  </a:moveTo>
                  <a:cubicBezTo>
                    <a:pt x="21" y="3"/>
                    <a:pt x="20" y="3"/>
                    <a:pt x="20" y="3"/>
                  </a:cubicBezTo>
                  <a:cubicBezTo>
                    <a:pt x="20" y="3"/>
                    <a:pt x="20" y="3"/>
                    <a:pt x="20" y="3"/>
                  </a:cubicBezTo>
                  <a:cubicBezTo>
                    <a:pt x="20" y="3"/>
                    <a:pt x="20" y="3"/>
                    <a:pt x="20" y="3"/>
                  </a:cubicBezTo>
                  <a:cubicBezTo>
                    <a:pt x="20" y="4"/>
                    <a:pt x="20" y="4"/>
                    <a:pt x="21" y="4"/>
                  </a:cubicBezTo>
                  <a:cubicBezTo>
                    <a:pt x="21" y="4"/>
                    <a:pt x="21" y="4"/>
                    <a:pt x="21" y="4"/>
                  </a:cubicBezTo>
                  <a:cubicBezTo>
                    <a:pt x="21" y="4"/>
                    <a:pt x="21" y="4"/>
                    <a:pt x="21" y="4"/>
                  </a:cubicBezTo>
                  <a:close/>
                  <a:moveTo>
                    <a:pt x="94" y="4"/>
                  </a:moveTo>
                  <a:cubicBezTo>
                    <a:pt x="94" y="4"/>
                    <a:pt x="94" y="4"/>
                    <a:pt x="94" y="4"/>
                  </a:cubicBezTo>
                  <a:cubicBezTo>
                    <a:pt x="94" y="5"/>
                    <a:pt x="94" y="5"/>
                    <a:pt x="94" y="5"/>
                  </a:cubicBezTo>
                  <a:cubicBezTo>
                    <a:pt x="94" y="5"/>
                    <a:pt x="95" y="5"/>
                    <a:pt x="95" y="4"/>
                  </a:cubicBezTo>
                  <a:cubicBezTo>
                    <a:pt x="95" y="4"/>
                    <a:pt x="95" y="4"/>
                    <a:pt x="95" y="4"/>
                  </a:cubicBezTo>
                  <a:cubicBezTo>
                    <a:pt x="94" y="4"/>
                    <a:pt x="94" y="4"/>
                    <a:pt x="94" y="4"/>
                  </a:cubicBezTo>
                  <a:cubicBezTo>
                    <a:pt x="94" y="4"/>
                    <a:pt x="94" y="4"/>
                    <a:pt x="94" y="4"/>
                  </a:cubicBezTo>
                  <a:close/>
                  <a:moveTo>
                    <a:pt x="83" y="2"/>
                  </a:moveTo>
                  <a:cubicBezTo>
                    <a:pt x="83" y="2"/>
                    <a:pt x="83" y="2"/>
                    <a:pt x="83" y="2"/>
                  </a:cubicBezTo>
                  <a:cubicBezTo>
                    <a:pt x="83" y="2"/>
                    <a:pt x="83" y="2"/>
                    <a:pt x="83" y="2"/>
                  </a:cubicBezTo>
                  <a:cubicBezTo>
                    <a:pt x="83" y="1"/>
                    <a:pt x="82" y="2"/>
                    <a:pt x="82" y="2"/>
                  </a:cubicBezTo>
                  <a:cubicBezTo>
                    <a:pt x="82" y="2"/>
                    <a:pt x="82" y="2"/>
                    <a:pt x="82" y="2"/>
                  </a:cubicBezTo>
                  <a:cubicBezTo>
                    <a:pt x="82" y="2"/>
                    <a:pt x="82" y="2"/>
                    <a:pt x="82" y="2"/>
                  </a:cubicBezTo>
                  <a:cubicBezTo>
                    <a:pt x="82" y="2"/>
                    <a:pt x="82" y="2"/>
                    <a:pt x="83" y="2"/>
                  </a:cubicBezTo>
                  <a:cubicBezTo>
                    <a:pt x="83" y="2"/>
                    <a:pt x="83" y="2"/>
                    <a:pt x="83" y="2"/>
                  </a:cubicBezTo>
                  <a:close/>
                  <a:moveTo>
                    <a:pt x="40" y="4"/>
                  </a:moveTo>
                  <a:cubicBezTo>
                    <a:pt x="40" y="4"/>
                    <a:pt x="40" y="4"/>
                    <a:pt x="40" y="4"/>
                  </a:cubicBezTo>
                  <a:cubicBezTo>
                    <a:pt x="40" y="4"/>
                    <a:pt x="40" y="3"/>
                    <a:pt x="39" y="3"/>
                  </a:cubicBezTo>
                  <a:cubicBezTo>
                    <a:pt x="39" y="4"/>
                    <a:pt x="39" y="4"/>
                    <a:pt x="39" y="4"/>
                  </a:cubicBezTo>
                  <a:cubicBezTo>
                    <a:pt x="39" y="4"/>
                    <a:pt x="40" y="4"/>
                    <a:pt x="40" y="4"/>
                  </a:cubicBezTo>
                  <a:close/>
                  <a:moveTo>
                    <a:pt x="43" y="6"/>
                  </a:moveTo>
                  <a:cubicBezTo>
                    <a:pt x="44" y="6"/>
                    <a:pt x="44" y="6"/>
                    <a:pt x="44" y="6"/>
                  </a:cubicBezTo>
                  <a:cubicBezTo>
                    <a:pt x="44" y="6"/>
                    <a:pt x="44" y="6"/>
                    <a:pt x="44" y="6"/>
                  </a:cubicBezTo>
                  <a:cubicBezTo>
                    <a:pt x="44" y="6"/>
                    <a:pt x="44" y="6"/>
                    <a:pt x="44" y="6"/>
                  </a:cubicBezTo>
                  <a:cubicBezTo>
                    <a:pt x="43" y="6"/>
                    <a:pt x="43" y="6"/>
                    <a:pt x="43" y="6"/>
                  </a:cubicBezTo>
                  <a:cubicBezTo>
                    <a:pt x="43" y="6"/>
                    <a:pt x="43" y="6"/>
                    <a:pt x="43" y="6"/>
                  </a:cubicBezTo>
                  <a:close/>
                  <a:moveTo>
                    <a:pt x="90" y="6"/>
                  </a:moveTo>
                  <a:cubicBezTo>
                    <a:pt x="90" y="6"/>
                    <a:pt x="91" y="6"/>
                    <a:pt x="91" y="6"/>
                  </a:cubicBezTo>
                  <a:cubicBezTo>
                    <a:pt x="91" y="6"/>
                    <a:pt x="91" y="5"/>
                    <a:pt x="91" y="5"/>
                  </a:cubicBezTo>
                  <a:cubicBezTo>
                    <a:pt x="91" y="5"/>
                    <a:pt x="91" y="5"/>
                    <a:pt x="91" y="5"/>
                  </a:cubicBezTo>
                  <a:cubicBezTo>
                    <a:pt x="91" y="5"/>
                    <a:pt x="90" y="5"/>
                    <a:pt x="90" y="6"/>
                  </a:cubicBezTo>
                  <a:cubicBezTo>
                    <a:pt x="90" y="6"/>
                    <a:pt x="90" y="6"/>
                    <a:pt x="90" y="6"/>
                  </a:cubicBezTo>
                  <a:close/>
                  <a:moveTo>
                    <a:pt x="83" y="5"/>
                  </a:moveTo>
                  <a:cubicBezTo>
                    <a:pt x="83" y="5"/>
                    <a:pt x="84" y="5"/>
                    <a:pt x="84" y="5"/>
                  </a:cubicBezTo>
                  <a:cubicBezTo>
                    <a:pt x="84" y="5"/>
                    <a:pt x="84" y="5"/>
                    <a:pt x="84" y="4"/>
                  </a:cubicBezTo>
                  <a:cubicBezTo>
                    <a:pt x="84" y="4"/>
                    <a:pt x="84" y="4"/>
                    <a:pt x="84" y="4"/>
                  </a:cubicBezTo>
                  <a:cubicBezTo>
                    <a:pt x="84" y="4"/>
                    <a:pt x="83" y="4"/>
                    <a:pt x="83" y="5"/>
                  </a:cubicBezTo>
                  <a:cubicBezTo>
                    <a:pt x="83" y="5"/>
                    <a:pt x="83" y="5"/>
                    <a:pt x="83" y="5"/>
                  </a:cubicBezTo>
                  <a:close/>
                  <a:moveTo>
                    <a:pt x="26" y="5"/>
                  </a:moveTo>
                  <a:cubicBezTo>
                    <a:pt x="26" y="5"/>
                    <a:pt x="25" y="5"/>
                    <a:pt x="25" y="5"/>
                  </a:cubicBezTo>
                  <a:cubicBezTo>
                    <a:pt x="25" y="5"/>
                    <a:pt x="25" y="5"/>
                    <a:pt x="25" y="5"/>
                  </a:cubicBezTo>
                  <a:cubicBezTo>
                    <a:pt x="26" y="5"/>
                    <a:pt x="26" y="5"/>
                    <a:pt x="26" y="5"/>
                  </a:cubicBezTo>
                  <a:cubicBezTo>
                    <a:pt x="26" y="5"/>
                    <a:pt x="26" y="5"/>
                    <a:pt x="26" y="5"/>
                  </a:cubicBezTo>
                  <a:cubicBezTo>
                    <a:pt x="26" y="5"/>
                    <a:pt x="26" y="5"/>
                    <a:pt x="26" y="5"/>
                  </a:cubicBezTo>
                  <a:cubicBezTo>
                    <a:pt x="26" y="5"/>
                    <a:pt x="26" y="5"/>
                    <a:pt x="26" y="5"/>
                  </a:cubicBezTo>
                  <a:close/>
                  <a:moveTo>
                    <a:pt x="74" y="5"/>
                  </a:moveTo>
                  <a:cubicBezTo>
                    <a:pt x="74" y="5"/>
                    <a:pt x="74" y="5"/>
                    <a:pt x="74" y="5"/>
                  </a:cubicBezTo>
                  <a:cubicBezTo>
                    <a:pt x="74" y="5"/>
                    <a:pt x="74" y="5"/>
                    <a:pt x="74" y="5"/>
                  </a:cubicBezTo>
                  <a:cubicBezTo>
                    <a:pt x="74" y="5"/>
                    <a:pt x="75" y="4"/>
                    <a:pt x="75" y="4"/>
                  </a:cubicBezTo>
                  <a:cubicBezTo>
                    <a:pt x="75" y="4"/>
                    <a:pt x="74" y="4"/>
                    <a:pt x="74" y="4"/>
                  </a:cubicBezTo>
                  <a:cubicBezTo>
                    <a:pt x="74" y="4"/>
                    <a:pt x="74" y="4"/>
                    <a:pt x="74" y="4"/>
                  </a:cubicBezTo>
                  <a:cubicBezTo>
                    <a:pt x="74" y="4"/>
                    <a:pt x="74" y="4"/>
                    <a:pt x="74" y="5"/>
                  </a:cubicBezTo>
                  <a:close/>
                  <a:moveTo>
                    <a:pt x="16" y="3"/>
                  </a:moveTo>
                  <a:cubicBezTo>
                    <a:pt x="15" y="3"/>
                    <a:pt x="15" y="3"/>
                    <a:pt x="15" y="3"/>
                  </a:cubicBezTo>
                  <a:cubicBezTo>
                    <a:pt x="15" y="3"/>
                    <a:pt x="15" y="3"/>
                    <a:pt x="15" y="3"/>
                  </a:cubicBezTo>
                  <a:cubicBezTo>
                    <a:pt x="15" y="3"/>
                    <a:pt x="15" y="3"/>
                    <a:pt x="16" y="3"/>
                  </a:cubicBezTo>
                  <a:cubicBezTo>
                    <a:pt x="16" y="3"/>
                    <a:pt x="16" y="3"/>
                    <a:pt x="16" y="3"/>
                  </a:cubicBezTo>
                  <a:cubicBezTo>
                    <a:pt x="16" y="3"/>
                    <a:pt x="16" y="3"/>
                    <a:pt x="16" y="3"/>
                  </a:cubicBezTo>
                  <a:close/>
                  <a:moveTo>
                    <a:pt x="64" y="5"/>
                  </a:moveTo>
                  <a:cubicBezTo>
                    <a:pt x="64" y="5"/>
                    <a:pt x="64" y="5"/>
                    <a:pt x="64" y="5"/>
                  </a:cubicBezTo>
                  <a:cubicBezTo>
                    <a:pt x="64" y="6"/>
                    <a:pt x="64" y="6"/>
                    <a:pt x="64" y="5"/>
                  </a:cubicBezTo>
                  <a:cubicBezTo>
                    <a:pt x="64" y="5"/>
                    <a:pt x="64" y="5"/>
                    <a:pt x="64" y="5"/>
                  </a:cubicBezTo>
                  <a:cubicBezTo>
                    <a:pt x="64" y="5"/>
                    <a:pt x="64" y="5"/>
                    <a:pt x="64" y="5"/>
                  </a:cubicBezTo>
                  <a:cubicBezTo>
                    <a:pt x="64" y="5"/>
                    <a:pt x="64" y="5"/>
                    <a:pt x="64" y="5"/>
                  </a:cubicBezTo>
                  <a:close/>
                  <a:moveTo>
                    <a:pt x="66" y="4"/>
                  </a:moveTo>
                  <a:cubicBezTo>
                    <a:pt x="66" y="4"/>
                    <a:pt x="66" y="4"/>
                    <a:pt x="66" y="4"/>
                  </a:cubicBezTo>
                  <a:cubicBezTo>
                    <a:pt x="66" y="4"/>
                    <a:pt x="66" y="4"/>
                    <a:pt x="66" y="4"/>
                  </a:cubicBezTo>
                  <a:cubicBezTo>
                    <a:pt x="66" y="4"/>
                    <a:pt x="66" y="4"/>
                    <a:pt x="66" y="4"/>
                  </a:cubicBezTo>
                  <a:cubicBezTo>
                    <a:pt x="66" y="4"/>
                    <a:pt x="65" y="4"/>
                    <a:pt x="66" y="4"/>
                  </a:cubicBezTo>
                  <a:close/>
                  <a:moveTo>
                    <a:pt x="95" y="1"/>
                  </a:moveTo>
                  <a:cubicBezTo>
                    <a:pt x="95" y="1"/>
                    <a:pt x="95" y="1"/>
                    <a:pt x="95" y="1"/>
                  </a:cubicBezTo>
                  <a:cubicBezTo>
                    <a:pt x="95" y="1"/>
                    <a:pt x="96" y="1"/>
                    <a:pt x="96" y="1"/>
                  </a:cubicBezTo>
                  <a:cubicBezTo>
                    <a:pt x="96" y="1"/>
                    <a:pt x="96" y="1"/>
                    <a:pt x="96" y="1"/>
                  </a:cubicBezTo>
                  <a:cubicBezTo>
                    <a:pt x="96" y="1"/>
                    <a:pt x="96" y="1"/>
                    <a:pt x="96" y="1"/>
                  </a:cubicBezTo>
                  <a:cubicBezTo>
                    <a:pt x="96" y="1"/>
                    <a:pt x="96" y="1"/>
                    <a:pt x="95" y="1"/>
                  </a:cubicBezTo>
                  <a:close/>
                  <a:moveTo>
                    <a:pt x="99" y="4"/>
                  </a:moveTo>
                  <a:cubicBezTo>
                    <a:pt x="99" y="4"/>
                    <a:pt x="100" y="3"/>
                    <a:pt x="100" y="3"/>
                  </a:cubicBezTo>
                  <a:cubicBezTo>
                    <a:pt x="100" y="3"/>
                    <a:pt x="100" y="3"/>
                    <a:pt x="99" y="3"/>
                  </a:cubicBezTo>
                  <a:cubicBezTo>
                    <a:pt x="99" y="3"/>
                    <a:pt x="99" y="3"/>
                    <a:pt x="99" y="3"/>
                  </a:cubicBezTo>
                  <a:cubicBezTo>
                    <a:pt x="99" y="3"/>
                    <a:pt x="99" y="3"/>
                    <a:pt x="99" y="4"/>
                  </a:cubicBezTo>
                  <a:close/>
                  <a:moveTo>
                    <a:pt x="32" y="6"/>
                  </a:moveTo>
                  <a:cubicBezTo>
                    <a:pt x="32" y="6"/>
                    <a:pt x="32" y="6"/>
                    <a:pt x="32" y="6"/>
                  </a:cubicBezTo>
                  <a:cubicBezTo>
                    <a:pt x="32" y="6"/>
                    <a:pt x="32" y="6"/>
                    <a:pt x="32" y="6"/>
                  </a:cubicBezTo>
                  <a:cubicBezTo>
                    <a:pt x="32" y="6"/>
                    <a:pt x="32" y="6"/>
                    <a:pt x="32" y="6"/>
                  </a:cubicBezTo>
                  <a:cubicBezTo>
                    <a:pt x="32" y="6"/>
                    <a:pt x="32" y="6"/>
                    <a:pt x="32" y="6"/>
                  </a:cubicBezTo>
                  <a:close/>
                  <a:moveTo>
                    <a:pt x="29" y="5"/>
                  </a:moveTo>
                  <a:cubicBezTo>
                    <a:pt x="29" y="5"/>
                    <a:pt x="29" y="5"/>
                    <a:pt x="29" y="5"/>
                  </a:cubicBezTo>
                  <a:cubicBezTo>
                    <a:pt x="29" y="5"/>
                    <a:pt x="29" y="5"/>
                    <a:pt x="29" y="5"/>
                  </a:cubicBezTo>
                  <a:close/>
                  <a:moveTo>
                    <a:pt x="9" y="2"/>
                  </a:moveTo>
                  <a:cubicBezTo>
                    <a:pt x="9" y="2"/>
                    <a:pt x="9" y="2"/>
                    <a:pt x="9" y="2"/>
                  </a:cubicBezTo>
                  <a:cubicBezTo>
                    <a:pt x="9" y="2"/>
                    <a:pt x="9" y="2"/>
                    <a:pt x="9" y="2"/>
                  </a:cubicBezTo>
                  <a:cubicBezTo>
                    <a:pt x="9" y="2"/>
                    <a:pt x="9" y="2"/>
                    <a:pt x="9" y="2"/>
                  </a:cubicBezTo>
                  <a:close/>
                  <a:moveTo>
                    <a:pt x="85" y="5"/>
                  </a:moveTo>
                  <a:cubicBezTo>
                    <a:pt x="85" y="5"/>
                    <a:pt x="85" y="5"/>
                    <a:pt x="85" y="5"/>
                  </a:cubicBezTo>
                  <a:cubicBezTo>
                    <a:pt x="85" y="5"/>
                    <a:pt x="85" y="5"/>
                    <a:pt x="85" y="5"/>
                  </a:cubicBezTo>
                  <a:cubicBezTo>
                    <a:pt x="85" y="5"/>
                    <a:pt x="85" y="5"/>
                    <a:pt x="85" y="5"/>
                  </a:cubicBezTo>
                  <a:cubicBezTo>
                    <a:pt x="85" y="5"/>
                    <a:pt x="85" y="5"/>
                    <a:pt x="85" y="5"/>
                  </a:cubicBezTo>
                  <a:close/>
                  <a:moveTo>
                    <a:pt x="83" y="3"/>
                  </a:moveTo>
                  <a:cubicBezTo>
                    <a:pt x="83" y="3"/>
                    <a:pt x="83" y="4"/>
                    <a:pt x="83" y="4"/>
                  </a:cubicBezTo>
                  <a:cubicBezTo>
                    <a:pt x="83" y="4"/>
                    <a:pt x="83" y="4"/>
                    <a:pt x="83" y="4"/>
                  </a:cubicBezTo>
                  <a:cubicBezTo>
                    <a:pt x="83" y="4"/>
                    <a:pt x="83" y="4"/>
                    <a:pt x="83" y="4"/>
                  </a:cubicBezTo>
                  <a:cubicBezTo>
                    <a:pt x="83" y="3"/>
                    <a:pt x="83" y="3"/>
                    <a:pt x="83" y="3"/>
                  </a:cubicBezTo>
                  <a:cubicBezTo>
                    <a:pt x="83" y="3"/>
                    <a:pt x="83" y="3"/>
                    <a:pt x="83" y="3"/>
                  </a:cubicBezTo>
                  <a:close/>
                  <a:moveTo>
                    <a:pt x="48" y="4"/>
                  </a:moveTo>
                  <a:cubicBezTo>
                    <a:pt x="48" y="4"/>
                    <a:pt x="48" y="4"/>
                    <a:pt x="48" y="4"/>
                  </a:cubicBezTo>
                  <a:cubicBezTo>
                    <a:pt x="47" y="4"/>
                    <a:pt x="47" y="4"/>
                    <a:pt x="48" y="4"/>
                  </a:cubicBezTo>
                  <a:cubicBezTo>
                    <a:pt x="48" y="4"/>
                    <a:pt x="48" y="4"/>
                    <a:pt x="48" y="4"/>
                  </a:cubicBezTo>
                  <a:cubicBezTo>
                    <a:pt x="48" y="4"/>
                    <a:pt x="48" y="4"/>
                    <a:pt x="48" y="4"/>
                  </a:cubicBezTo>
                  <a:close/>
                  <a:moveTo>
                    <a:pt x="51" y="2"/>
                  </a:moveTo>
                  <a:cubicBezTo>
                    <a:pt x="51" y="2"/>
                    <a:pt x="51" y="2"/>
                    <a:pt x="51" y="2"/>
                  </a:cubicBezTo>
                  <a:cubicBezTo>
                    <a:pt x="51" y="2"/>
                    <a:pt x="51" y="2"/>
                    <a:pt x="51" y="2"/>
                  </a:cubicBezTo>
                  <a:cubicBezTo>
                    <a:pt x="51" y="2"/>
                    <a:pt x="51" y="2"/>
                    <a:pt x="51" y="2"/>
                  </a:cubicBezTo>
                  <a:close/>
                  <a:moveTo>
                    <a:pt x="53" y="5"/>
                  </a:moveTo>
                  <a:cubicBezTo>
                    <a:pt x="53" y="5"/>
                    <a:pt x="53" y="5"/>
                    <a:pt x="53" y="5"/>
                  </a:cubicBezTo>
                  <a:cubicBezTo>
                    <a:pt x="53" y="5"/>
                    <a:pt x="53" y="5"/>
                    <a:pt x="53" y="5"/>
                  </a:cubicBezTo>
                  <a:close/>
                  <a:moveTo>
                    <a:pt x="80" y="5"/>
                  </a:moveTo>
                  <a:cubicBezTo>
                    <a:pt x="80" y="5"/>
                    <a:pt x="80" y="5"/>
                    <a:pt x="80" y="5"/>
                  </a:cubicBezTo>
                  <a:cubicBezTo>
                    <a:pt x="80" y="5"/>
                    <a:pt x="80" y="5"/>
                    <a:pt x="80" y="5"/>
                  </a:cubicBezTo>
                  <a:close/>
                  <a:moveTo>
                    <a:pt x="3" y="2"/>
                  </a:moveTo>
                  <a:cubicBezTo>
                    <a:pt x="3" y="3"/>
                    <a:pt x="3" y="3"/>
                    <a:pt x="3" y="3"/>
                  </a:cubicBezTo>
                  <a:cubicBezTo>
                    <a:pt x="3" y="3"/>
                    <a:pt x="3" y="3"/>
                    <a:pt x="3" y="3"/>
                  </a:cubicBezTo>
                  <a:lnTo>
                    <a:pt x="3" y="2"/>
                  </a:lnTo>
                  <a:close/>
                  <a:moveTo>
                    <a:pt x="11" y="1"/>
                  </a:moveTo>
                  <a:cubicBezTo>
                    <a:pt x="11" y="1"/>
                    <a:pt x="11" y="1"/>
                    <a:pt x="11" y="1"/>
                  </a:cubicBezTo>
                  <a:cubicBezTo>
                    <a:pt x="11" y="1"/>
                    <a:pt x="11"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1" name="Freeform 106"/>
            <p:cNvSpPr>
              <a:spLocks noEditPoints="1"/>
            </p:cNvSpPr>
            <p:nvPr/>
          </p:nvSpPr>
          <p:spPr bwMode="auto">
            <a:xfrm>
              <a:off x="5879" y="2005"/>
              <a:ext cx="3744" cy="115"/>
            </a:xfrm>
            <a:custGeom>
              <a:avLst/>
              <a:gdLst>
                <a:gd name="T0" fmla="*/ 3 w 19"/>
                <a:gd name="T1" fmla="*/ 2 h 7"/>
                <a:gd name="T2" fmla="*/ 1 w 19"/>
                <a:gd name="T3" fmla="*/ 2 h 7"/>
                <a:gd name="T4" fmla="*/ 1 w 19"/>
                <a:gd name="T5" fmla="*/ 3 h 7"/>
                <a:gd name="T6" fmla="*/ 0 w 19"/>
                <a:gd name="T7" fmla="*/ 2 h 7"/>
                <a:gd name="T8" fmla="*/ 4 w 19"/>
                <a:gd name="T9" fmla="*/ 0 h 7"/>
                <a:gd name="T10" fmla="*/ 7 w 19"/>
                <a:gd name="T11" fmla="*/ 1 h 7"/>
                <a:gd name="T12" fmla="*/ 7 w 19"/>
                <a:gd name="T13" fmla="*/ 2 h 7"/>
                <a:gd name="T14" fmla="*/ 8 w 19"/>
                <a:gd name="T15" fmla="*/ 1 h 7"/>
                <a:gd name="T16" fmla="*/ 7 w 19"/>
                <a:gd name="T17" fmla="*/ 0 h 7"/>
                <a:gd name="T18" fmla="*/ 9 w 19"/>
                <a:gd name="T19" fmla="*/ 0 h 7"/>
                <a:gd name="T20" fmla="*/ 14 w 19"/>
                <a:gd name="T21" fmla="*/ 0 h 7"/>
                <a:gd name="T22" fmla="*/ 18 w 19"/>
                <a:gd name="T23" fmla="*/ 0 h 7"/>
                <a:gd name="T24" fmla="*/ 18 w 19"/>
                <a:gd name="T25" fmla="*/ 1 h 7"/>
                <a:gd name="T26" fmla="*/ 19 w 19"/>
                <a:gd name="T27" fmla="*/ 3 h 7"/>
                <a:gd name="T28" fmla="*/ 17 w 19"/>
                <a:gd name="T29" fmla="*/ 4 h 7"/>
                <a:gd name="T30" fmla="*/ 17 w 19"/>
                <a:gd name="T31" fmla="*/ 4 h 7"/>
                <a:gd name="T32" fmla="*/ 14 w 19"/>
                <a:gd name="T33" fmla="*/ 4 h 7"/>
                <a:gd name="T34" fmla="*/ 13 w 19"/>
                <a:gd name="T35" fmla="*/ 5 h 7"/>
                <a:gd name="T36" fmla="*/ 9 w 19"/>
                <a:gd name="T37" fmla="*/ 4 h 7"/>
                <a:gd name="T38" fmla="*/ 10 w 19"/>
                <a:gd name="T39" fmla="*/ 5 h 7"/>
                <a:gd name="T40" fmla="*/ 11 w 19"/>
                <a:gd name="T41" fmla="*/ 7 h 7"/>
                <a:gd name="T42" fmla="*/ 9 w 19"/>
                <a:gd name="T43" fmla="*/ 6 h 7"/>
                <a:gd name="T44" fmla="*/ 9 w 19"/>
                <a:gd name="T45" fmla="*/ 6 h 7"/>
                <a:gd name="T46" fmla="*/ 8 w 19"/>
                <a:gd name="T47" fmla="*/ 6 h 7"/>
                <a:gd name="T48" fmla="*/ 6 w 19"/>
                <a:gd name="T49" fmla="*/ 6 h 7"/>
                <a:gd name="T50" fmla="*/ 1 w 19"/>
                <a:gd name="T51" fmla="*/ 6 h 7"/>
                <a:gd name="T52" fmla="*/ 0 w 19"/>
                <a:gd name="T53" fmla="*/ 4 h 7"/>
                <a:gd name="T54" fmla="*/ 0 w 19"/>
                <a:gd name="T55" fmla="*/ 4 h 7"/>
                <a:gd name="T56" fmla="*/ 4 w 19"/>
                <a:gd name="T57" fmla="*/ 4 h 7"/>
                <a:gd name="T58" fmla="*/ 6 w 19"/>
                <a:gd name="T59" fmla="*/ 3 h 7"/>
                <a:gd name="T60" fmla="*/ 4 w 19"/>
                <a:gd name="T61" fmla="*/ 3 h 7"/>
                <a:gd name="T62" fmla="*/ 12 w 19"/>
                <a:gd name="T63" fmla="*/ 2 h 7"/>
                <a:gd name="T64" fmla="*/ 14 w 19"/>
                <a:gd name="T65" fmla="*/ 2 h 7"/>
                <a:gd name="T66" fmla="*/ 13 w 19"/>
                <a:gd name="T67" fmla="*/ 2 h 7"/>
                <a:gd name="T68" fmla="*/ 16 w 19"/>
                <a:gd name="T69" fmla="*/ 1 h 7"/>
                <a:gd name="T70" fmla="*/ 15 w 19"/>
                <a:gd name="T71" fmla="*/ 2 h 7"/>
                <a:gd name="T72" fmla="*/ 17 w 19"/>
                <a:gd name="T73" fmla="*/ 3 h 7"/>
                <a:gd name="T74" fmla="*/ 17 w 19"/>
                <a:gd name="T75" fmla="*/ 2 h 7"/>
                <a:gd name="T76" fmla="*/ 3 w 19"/>
                <a:gd name="T77" fmla="*/ 6 h 7"/>
                <a:gd name="T78" fmla="*/ 4 w 19"/>
                <a:gd name="T79" fmla="*/ 5 h 7"/>
                <a:gd name="T80" fmla="*/ 3 w 19"/>
                <a:gd name="T81" fmla="*/ 6 h 7"/>
                <a:gd name="T82" fmla="*/ 13 w 19"/>
                <a:gd name="T83" fmla="*/ 4 h 7"/>
                <a:gd name="T84" fmla="*/ 13 w 19"/>
                <a:gd name="T85" fmla="*/ 4 h 7"/>
                <a:gd name="T86" fmla="*/ 13 w 19"/>
                <a:gd name="T87" fmla="*/ 1 h 7"/>
                <a:gd name="T88" fmla="*/ 7 w 19"/>
                <a:gd name="T89" fmla="*/ 5 h 7"/>
                <a:gd name="T90" fmla="*/ 7 w 19"/>
                <a:gd name="T91" fmla="*/ 5 h 7"/>
                <a:gd name="T92" fmla="*/ 14 w 19"/>
                <a:gd name="T9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7">
                  <a:moveTo>
                    <a:pt x="2" y="3"/>
                  </a:moveTo>
                  <a:cubicBezTo>
                    <a:pt x="2" y="3"/>
                    <a:pt x="2" y="3"/>
                    <a:pt x="3" y="3"/>
                  </a:cubicBezTo>
                  <a:cubicBezTo>
                    <a:pt x="3" y="3"/>
                    <a:pt x="3" y="3"/>
                    <a:pt x="3" y="2"/>
                  </a:cubicBezTo>
                  <a:cubicBezTo>
                    <a:pt x="3" y="2"/>
                    <a:pt x="3" y="2"/>
                    <a:pt x="3" y="2"/>
                  </a:cubicBezTo>
                  <a:cubicBezTo>
                    <a:pt x="3" y="2"/>
                    <a:pt x="3" y="2"/>
                    <a:pt x="3" y="2"/>
                  </a:cubicBezTo>
                  <a:cubicBezTo>
                    <a:pt x="2" y="2"/>
                    <a:pt x="2" y="2"/>
                    <a:pt x="1" y="2"/>
                  </a:cubicBezTo>
                  <a:cubicBezTo>
                    <a:pt x="1" y="2"/>
                    <a:pt x="1" y="2"/>
                    <a:pt x="1" y="2"/>
                  </a:cubicBezTo>
                  <a:cubicBezTo>
                    <a:pt x="1" y="3"/>
                    <a:pt x="1" y="3"/>
                    <a:pt x="1" y="3"/>
                  </a:cubicBezTo>
                  <a:cubicBezTo>
                    <a:pt x="1" y="3"/>
                    <a:pt x="1" y="3"/>
                    <a:pt x="1" y="3"/>
                  </a:cubicBezTo>
                  <a:cubicBezTo>
                    <a:pt x="1" y="3"/>
                    <a:pt x="1" y="3"/>
                    <a:pt x="1" y="3"/>
                  </a:cubicBezTo>
                  <a:cubicBezTo>
                    <a:pt x="1" y="3"/>
                    <a:pt x="0" y="3"/>
                    <a:pt x="0" y="3"/>
                  </a:cubicBezTo>
                  <a:cubicBezTo>
                    <a:pt x="0" y="3"/>
                    <a:pt x="0" y="3"/>
                    <a:pt x="0" y="2"/>
                  </a:cubicBezTo>
                  <a:cubicBezTo>
                    <a:pt x="0" y="2"/>
                    <a:pt x="0" y="1"/>
                    <a:pt x="0" y="0"/>
                  </a:cubicBezTo>
                  <a:cubicBezTo>
                    <a:pt x="1" y="1"/>
                    <a:pt x="1" y="1"/>
                    <a:pt x="2" y="1"/>
                  </a:cubicBezTo>
                  <a:cubicBezTo>
                    <a:pt x="3" y="1"/>
                    <a:pt x="3" y="1"/>
                    <a:pt x="4" y="0"/>
                  </a:cubicBezTo>
                  <a:cubicBezTo>
                    <a:pt x="4" y="0"/>
                    <a:pt x="4" y="0"/>
                    <a:pt x="4" y="0"/>
                  </a:cubicBezTo>
                  <a:cubicBezTo>
                    <a:pt x="5" y="0"/>
                    <a:pt x="5" y="0"/>
                    <a:pt x="5" y="0"/>
                  </a:cubicBezTo>
                  <a:cubicBezTo>
                    <a:pt x="6" y="1"/>
                    <a:pt x="6" y="1"/>
                    <a:pt x="7" y="1"/>
                  </a:cubicBezTo>
                  <a:cubicBezTo>
                    <a:pt x="7" y="1"/>
                    <a:pt x="7" y="1"/>
                    <a:pt x="7" y="2"/>
                  </a:cubicBezTo>
                  <a:cubicBezTo>
                    <a:pt x="7" y="2"/>
                    <a:pt x="7" y="2"/>
                    <a:pt x="7" y="2"/>
                  </a:cubicBezTo>
                  <a:cubicBezTo>
                    <a:pt x="7" y="2"/>
                    <a:pt x="7" y="2"/>
                    <a:pt x="7" y="2"/>
                  </a:cubicBezTo>
                  <a:cubicBezTo>
                    <a:pt x="7" y="2"/>
                    <a:pt x="8" y="2"/>
                    <a:pt x="8" y="2"/>
                  </a:cubicBezTo>
                  <a:cubicBezTo>
                    <a:pt x="8" y="2"/>
                    <a:pt x="8" y="1"/>
                    <a:pt x="8" y="1"/>
                  </a:cubicBezTo>
                  <a:cubicBezTo>
                    <a:pt x="8" y="1"/>
                    <a:pt x="8" y="1"/>
                    <a:pt x="8" y="1"/>
                  </a:cubicBezTo>
                  <a:cubicBezTo>
                    <a:pt x="8" y="0"/>
                    <a:pt x="8" y="0"/>
                    <a:pt x="7" y="0"/>
                  </a:cubicBezTo>
                  <a:cubicBezTo>
                    <a:pt x="7" y="0"/>
                    <a:pt x="7" y="0"/>
                    <a:pt x="7" y="0"/>
                  </a:cubicBezTo>
                  <a:cubicBezTo>
                    <a:pt x="7" y="0"/>
                    <a:pt x="7" y="0"/>
                    <a:pt x="7" y="0"/>
                  </a:cubicBezTo>
                  <a:cubicBezTo>
                    <a:pt x="7" y="0"/>
                    <a:pt x="7" y="0"/>
                    <a:pt x="7" y="0"/>
                  </a:cubicBezTo>
                  <a:cubicBezTo>
                    <a:pt x="7" y="0"/>
                    <a:pt x="8" y="0"/>
                    <a:pt x="8" y="0"/>
                  </a:cubicBezTo>
                  <a:cubicBezTo>
                    <a:pt x="9" y="0"/>
                    <a:pt x="9" y="0"/>
                    <a:pt x="9" y="0"/>
                  </a:cubicBezTo>
                  <a:cubicBezTo>
                    <a:pt x="10" y="0"/>
                    <a:pt x="11" y="0"/>
                    <a:pt x="11" y="0"/>
                  </a:cubicBezTo>
                  <a:cubicBezTo>
                    <a:pt x="12" y="0"/>
                    <a:pt x="12" y="0"/>
                    <a:pt x="13" y="0"/>
                  </a:cubicBezTo>
                  <a:cubicBezTo>
                    <a:pt x="13" y="0"/>
                    <a:pt x="14" y="0"/>
                    <a:pt x="14" y="0"/>
                  </a:cubicBezTo>
                  <a:cubicBezTo>
                    <a:pt x="14" y="0"/>
                    <a:pt x="15" y="0"/>
                    <a:pt x="15" y="0"/>
                  </a:cubicBezTo>
                  <a:cubicBezTo>
                    <a:pt x="15" y="0"/>
                    <a:pt x="16" y="0"/>
                    <a:pt x="17" y="0"/>
                  </a:cubicBezTo>
                  <a:cubicBezTo>
                    <a:pt x="17" y="0"/>
                    <a:pt x="17" y="0"/>
                    <a:pt x="18" y="0"/>
                  </a:cubicBezTo>
                  <a:cubicBezTo>
                    <a:pt x="18" y="0"/>
                    <a:pt x="18" y="0"/>
                    <a:pt x="18" y="0"/>
                  </a:cubicBezTo>
                  <a:cubicBezTo>
                    <a:pt x="19" y="0"/>
                    <a:pt x="19" y="0"/>
                    <a:pt x="19" y="0"/>
                  </a:cubicBezTo>
                  <a:cubicBezTo>
                    <a:pt x="19" y="0"/>
                    <a:pt x="19" y="1"/>
                    <a:pt x="18" y="1"/>
                  </a:cubicBezTo>
                  <a:cubicBezTo>
                    <a:pt x="18" y="1"/>
                    <a:pt x="18" y="1"/>
                    <a:pt x="18" y="1"/>
                  </a:cubicBezTo>
                  <a:cubicBezTo>
                    <a:pt x="17" y="1"/>
                    <a:pt x="17" y="2"/>
                    <a:pt x="18" y="2"/>
                  </a:cubicBezTo>
                  <a:cubicBezTo>
                    <a:pt x="18" y="2"/>
                    <a:pt x="19" y="2"/>
                    <a:pt x="19" y="3"/>
                  </a:cubicBezTo>
                  <a:cubicBezTo>
                    <a:pt x="19" y="3"/>
                    <a:pt x="19" y="3"/>
                    <a:pt x="19" y="3"/>
                  </a:cubicBezTo>
                  <a:cubicBezTo>
                    <a:pt x="18" y="3"/>
                    <a:pt x="18" y="3"/>
                    <a:pt x="18" y="3"/>
                  </a:cubicBezTo>
                  <a:cubicBezTo>
                    <a:pt x="17" y="3"/>
                    <a:pt x="17" y="4"/>
                    <a:pt x="17" y="4"/>
                  </a:cubicBezTo>
                  <a:cubicBezTo>
                    <a:pt x="18" y="4"/>
                    <a:pt x="18" y="4"/>
                    <a:pt x="18" y="4"/>
                  </a:cubicBezTo>
                  <a:cubicBezTo>
                    <a:pt x="18" y="4"/>
                    <a:pt x="18" y="4"/>
                    <a:pt x="18" y="5"/>
                  </a:cubicBezTo>
                  <a:cubicBezTo>
                    <a:pt x="18" y="5"/>
                    <a:pt x="17" y="5"/>
                    <a:pt x="17" y="4"/>
                  </a:cubicBezTo>
                  <a:cubicBezTo>
                    <a:pt x="17" y="4"/>
                    <a:pt x="17" y="4"/>
                    <a:pt x="16" y="5"/>
                  </a:cubicBezTo>
                  <a:cubicBezTo>
                    <a:pt x="16" y="5"/>
                    <a:pt x="16" y="5"/>
                    <a:pt x="16" y="5"/>
                  </a:cubicBezTo>
                  <a:cubicBezTo>
                    <a:pt x="15" y="5"/>
                    <a:pt x="15" y="4"/>
                    <a:pt x="14" y="4"/>
                  </a:cubicBezTo>
                  <a:cubicBezTo>
                    <a:pt x="14" y="5"/>
                    <a:pt x="13" y="5"/>
                    <a:pt x="13" y="5"/>
                  </a:cubicBezTo>
                  <a:cubicBezTo>
                    <a:pt x="13" y="5"/>
                    <a:pt x="13" y="5"/>
                    <a:pt x="13" y="5"/>
                  </a:cubicBezTo>
                  <a:cubicBezTo>
                    <a:pt x="13" y="5"/>
                    <a:pt x="13" y="5"/>
                    <a:pt x="13" y="5"/>
                  </a:cubicBezTo>
                  <a:cubicBezTo>
                    <a:pt x="12" y="5"/>
                    <a:pt x="12" y="5"/>
                    <a:pt x="12" y="5"/>
                  </a:cubicBezTo>
                  <a:cubicBezTo>
                    <a:pt x="11" y="4"/>
                    <a:pt x="10" y="4"/>
                    <a:pt x="9" y="4"/>
                  </a:cubicBezTo>
                  <a:cubicBezTo>
                    <a:pt x="9" y="4"/>
                    <a:pt x="9" y="4"/>
                    <a:pt x="9" y="4"/>
                  </a:cubicBezTo>
                  <a:cubicBezTo>
                    <a:pt x="9" y="4"/>
                    <a:pt x="9" y="4"/>
                    <a:pt x="9" y="4"/>
                  </a:cubicBezTo>
                  <a:cubicBezTo>
                    <a:pt x="9" y="4"/>
                    <a:pt x="10" y="5"/>
                    <a:pt x="10" y="5"/>
                  </a:cubicBezTo>
                  <a:cubicBezTo>
                    <a:pt x="10" y="5"/>
                    <a:pt x="11" y="5"/>
                    <a:pt x="10" y="5"/>
                  </a:cubicBezTo>
                  <a:cubicBezTo>
                    <a:pt x="10" y="6"/>
                    <a:pt x="10" y="6"/>
                    <a:pt x="10" y="6"/>
                  </a:cubicBezTo>
                  <a:cubicBezTo>
                    <a:pt x="11" y="6"/>
                    <a:pt x="11" y="7"/>
                    <a:pt x="11" y="7"/>
                  </a:cubicBezTo>
                  <a:cubicBezTo>
                    <a:pt x="11" y="7"/>
                    <a:pt x="11" y="7"/>
                    <a:pt x="11" y="7"/>
                  </a:cubicBezTo>
                  <a:cubicBezTo>
                    <a:pt x="11" y="7"/>
                    <a:pt x="11" y="7"/>
                    <a:pt x="11" y="7"/>
                  </a:cubicBezTo>
                  <a:cubicBezTo>
                    <a:pt x="11" y="7"/>
                    <a:pt x="10" y="7"/>
                    <a:pt x="10" y="7"/>
                  </a:cubicBezTo>
                  <a:cubicBezTo>
                    <a:pt x="10" y="7"/>
                    <a:pt x="10" y="6"/>
                    <a:pt x="9" y="6"/>
                  </a:cubicBezTo>
                  <a:cubicBezTo>
                    <a:pt x="9" y="7"/>
                    <a:pt x="9" y="6"/>
                    <a:pt x="9" y="6"/>
                  </a:cubicBezTo>
                  <a:cubicBezTo>
                    <a:pt x="9" y="6"/>
                    <a:pt x="9" y="6"/>
                    <a:pt x="9" y="6"/>
                  </a:cubicBezTo>
                  <a:cubicBezTo>
                    <a:pt x="9" y="6"/>
                    <a:pt x="9" y="6"/>
                    <a:pt x="9" y="6"/>
                  </a:cubicBezTo>
                  <a:cubicBezTo>
                    <a:pt x="9" y="6"/>
                    <a:pt x="9" y="6"/>
                    <a:pt x="9" y="6"/>
                  </a:cubicBezTo>
                  <a:cubicBezTo>
                    <a:pt x="9" y="6"/>
                    <a:pt x="8" y="6"/>
                    <a:pt x="8" y="6"/>
                  </a:cubicBezTo>
                  <a:cubicBezTo>
                    <a:pt x="8" y="6"/>
                    <a:pt x="8" y="6"/>
                    <a:pt x="8" y="6"/>
                  </a:cubicBezTo>
                  <a:cubicBezTo>
                    <a:pt x="8" y="6"/>
                    <a:pt x="8" y="7"/>
                    <a:pt x="8" y="7"/>
                  </a:cubicBezTo>
                  <a:cubicBezTo>
                    <a:pt x="7" y="7"/>
                    <a:pt x="7" y="7"/>
                    <a:pt x="7" y="6"/>
                  </a:cubicBezTo>
                  <a:cubicBezTo>
                    <a:pt x="7" y="6"/>
                    <a:pt x="7" y="6"/>
                    <a:pt x="6" y="6"/>
                  </a:cubicBezTo>
                  <a:cubicBezTo>
                    <a:pt x="6" y="6"/>
                    <a:pt x="5" y="6"/>
                    <a:pt x="5" y="7"/>
                  </a:cubicBezTo>
                  <a:cubicBezTo>
                    <a:pt x="4" y="7"/>
                    <a:pt x="4" y="7"/>
                    <a:pt x="4" y="7"/>
                  </a:cubicBezTo>
                  <a:cubicBezTo>
                    <a:pt x="3" y="7"/>
                    <a:pt x="2" y="7"/>
                    <a:pt x="1" y="6"/>
                  </a:cubicBezTo>
                  <a:cubicBezTo>
                    <a:pt x="1" y="6"/>
                    <a:pt x="1" y="6"/>
                    <a:pt x="1" y="6"/>
                  </a:cubicBezTo>
                  <a:cubicBezTo>
                    <a:pt x="2" y="6"/>
                    <a:pt x="1" y="5"/>
                    <a:pt x="1" y="5"/>
                  </a:cubicBezTo>
                  <a:cubicBezTo>
                    <a:pt x="1" y="5"/>
                    <a:pt x="1" y="4"/>
                    <a:pt x="0" y="4"/>
                  </a:cubicBezTo>
                  <a:cubicBezTo>
                    <a:pt x="0" y="4"/>
                    <a:pt x="0" y="4"/>
                    <a:pt x="0" y="4"/>
                  </a:cubicBezTo>
                  <a:cubicBezTo>
                    <a:pt x="0" y="4"/>
                    <a:pt x="0" y="4"/>
                    <a:pt x="0" y="4"/>
                  </a:cubicBezTo>
                  <a:cubicBezTo>
                    <a:pt x="0" y="4"/>
                    <a:pt x="0" y="4"/>
                    <a:pt x="0" y="4"/>
                  </a:cubicBezTo>
                  <a:cubicBezTo>
                    <a:pt x="0" y="3"/>
                    <a:pt x="1" y="3"/>
                    <a:pt x="1" y="3"/>
                  </a:cubicBezTo>
                  <a:cubicBezTo>
                    <a:pt x="1" y="3"/>
                    <a:pt x="1" y="3"/>
                    <a:pt x="2" y="3"/>
                  </a:cubicBezTo>
                  <a:close/>
                  <a:moveTo>
                    <a:pt x="4" y="4"/>
                  </a:moveTo>
                  <a:cubicBezTo>
                    <a:pt x="4" y="4"/>
                    <a:pt x="4" y="4"/>
                    <a:pt x="4" y="4"/>
                  </a:cubicBezTo>
                  <a:cubicBezTo>
                    <a:pt x="5" y="4"/>
                    <a:pt x="5" y="4"/>
                    <a:pt x="6" y="4"/>
                  </a:cubicBezTo>
                  <a:cubicBezTo>
                    <a:pt x="6" y="3"/>
                    <a:pt x="6" y="3"/>
                    <a:pt x="6" y="3"/>
                  </a:cubicBezTo>
                  <a:cubicBezTo>
                    <a:pt x="6" y="3"/>
                    <a:pt x="5" y="3"/>
                    <a:pt x="5" y="3"/>
                  </a:cubicBezTo>
                  <a:cubicBezTo>
                    <a:pt x="5" y="3"/>
                    <a:pt x="5" y="3"/>
                    <a:pt x="5" y="3"/>
                  </a:cubicBezTo>
                  <a:cubicBezTo>
                    <a:pt x="4" y="3"/>
                    <a:pt x="4" y="3"/>
                    <a:pt x="4" y="3"/>
                  </a:cubicBezTo>
                  <a:cubicBezTo>
                    <a:pt x="4" y="3"/>
                    <a:pt x="4" y="4"/>
                    <a:pt x="4" y="4"/>
                  </a:cubicBezTo>
                  <a:close/>
                  <a:moveTo>
                    <a:pt x="12" y="1"/>
                  </a:moveTo>
                  <a:cubicBezTo>
                    <a:pt x="12" y="2"/>
                    <a:pt x="12" y="2"/>
                    <a:pt x="12" y="2"/>
                  </a:cubicBezTo>
                  <a:cubicBezTo>
                    <a:pt x="12" y="2"/>
                    <a:pt x="12" y="2"/>
                    <a:pt x="12" y="2"/>
                  </a:cubicBezTo>
                  <a:cubicBezTo>
                    <a:pt x="12" y="2"/>
                    <a:pt x="13" y="3"/>
                    <a:pt x="14" y="3"/>
                  </a:cubicBezTo>
                  <a:cubicBezTo>
                    <a:pt x="14" y="3"/>
                    <a:pt x="14" y="2"/>
                    <a:pt x="14" y="2"/>
                  </a:cubicBezTo>
                  <a:cubicBezTo>
                    <a:pt x="15" y="2"/>
                    <a:pt x="15" y="2"/>
                    <a:pt x="14" y="2"/>
                  </a:cubicBezTo>
                  <a:cubicBezTo>
                    <a:pt x="14" y="2"/>
                    <a:pt x="14" y="2"/>
                    <a:pt x="14" y="2"/>
                  </a:cubicBezTo>
                  <a:cubicBezTo>
                    <a:pt x="13" y="2"/>
                    <a:pt x="13" y="2"/>
                    <a:pt x="13" y="2"/>
                  </a:cubicBezTo>
                  <a:cubicBezTo>
                    <a:pt x="13" y="2"/>
                    <a:pt x="13" y="2"/>
                    <a:pt x="13" y="2"/>
                  </a:cubicBezTo>
                  <a:cubicBezTo>
                    <a:pt x="12" y="2"/>
                    <a:pt x="12" y="1"/>
                    <a:pt x="12" y="1"/>
                  </a:cubicBezTo>
                  <a:close/>
                  <a:moveTo>
                    <a:pt x="16" y="1"/>
                  </a:moveTo>
                  <a:cubicBezTo>
                    <a:pt x="16" y="1"/>
                    <a:pt x="16" y="1"/>
                    <a:pt x="16" y="1"/>
                  </a:cubicBezTo>
                  <a:cubicBezTo>
                    <a:pt x="16" y="1"/>
                    <a:pt x="16" y="1"/>
                    <a:pt x="16" y="1"/>
                  </a:cubicBezTo>
                  <a:cubicBezTo>
                    <a:pt x="15" y="1"/>
                    <a:pt x="15" y="1"/>
                    <a:pt x="15" y="2"/>
                  </a:cubicBezTo>
                  <a:cubicBezTo>
                    <a:pt x="15" y="2"/>
                    <a:pt x="15" y="2"/>
                    <a:pt x="15" y="2"/>
                  </a:cubicBezTo>
                  <a:cubicBezTo>
                    <a:pt x="15" y="2"/>
                    <a:pt x="16" y="3"/>
                    <a:pt x="16" y="3"/>
                  </a:cubicBezTo>
                  <a:cubicBezTo>
                    <a:pt x="16" y="3"/>
                    <a:pt x="17" y="3"/>
                    <a:pt x="17" y="3"/>
                  </a:cubicBezTo>
                  <a:cubicBezTo>
                    <a:pt x="17" y="3"/>
                    <a:pt x="17" y="3"/>
                    <a:pt x="17" y="3"/>
                  </a:cubicBezTo>
                  <a:cubicBezTo>
                    <a:pt x="17" y="3"/>
                    <a:pt x="17" y="2"/>
                    <a:pt x="17" y="2"/>
                  </a:cubicBezTo>
                  <a:cubicBezTo>
                    <a:pt x="17" y="2"/>
                    <a:pt x="17" y="2"/>
                    <a:pt x="17" y="2"/>
                  </a:cubicBezTo>
                  <a:cubicBezTo>
                    <a:pt x="16" y="2"/>
                    <a:pt x="16" y="2"/>
                    <a:pt x="16" y="2"/>
                  </a:cubicBezTo>
                  <a:cubicBezTo>
                    <a:pt x="16" y="2"/>
                    <a:pt x="16" y="1"/>
                    <a:pt x="16" y="1"/>
                  </a:cubicBezTo>
                  <a:close/>
                  <a:moveTo>
                    <a:pt x="3" y="6"/>
                  </a:moveTo>
                  <a:cubicBezTo>
                    <a:pt x="3" y="7"/>
                    <a:pt x="3" y="7"/>
                    <a:pt x="4" y="6"/>
                  </a:cubicBezTo>
                  <a:cubicBezTo>
                    <a:pt x="4" y="6"/>
                    <a:pt x="4" y="6"/>
                    <a:pt x="4" y="5"/>
                  </a:cubicBezTo>
                  <a:cubicBezTo>
                    <a:pt x="4" y="5"/>
                    <a:pt x="4" y="5"/>
                    <a:pt x="4" y="5"/>
                  </a:cubicBezTo>
                  <a:cubicBezTo>
                    <a:pt x="3" y="5"/>
                    <a:pt x="3" y="5"/>
                    <a:pt x="3" y="5"/>
                  </a:cubicBezTo>
                  <a:cubicBezTo>
                    <a:pt x="3" y="5"/>
                    <a:pt x="3" y="6"/>
                    <a:pt x="2" y="6"/>
                  </a:cubicBezTo>
                  <a:cubicBezTo>
                    <a:pt x="3" y="6"/>
                    <a:pt x="3" y="6"/>
                    <a:pt x="3" y="6"/>
                  </a:cubicBezTo>
                  <a:close/>
                  <a:moveTo>
                    <a:pt x="13" y="4"/>
                  </a:moveTo>
                  <a:cubicBezTo>
                    <a:pt x="13" y="4"/>
                    <a:pt x="13" y="4"/>
                    <a:pt x="13" y="4"/>
                  </a:cubicBezTo>
                  <a:cubicBezTo>
                    <a:pt x="13" y="4"/>
                    <a:pt x="13" y="4"/>
                    <a:pt x="13" y="4"/>
                  </a:cubicBezTo>
                  <a:cubicBezTo>
                    <a:pt x="13" y="3"/>
                    <a:pt x="12" y="3"/>
                    <a:pt x="12" y="3"/>
                  </a:cubicBezTo>
                  <a:cubicBezTo>
                    <a:pt x="12" y="3"/>
                    <a:pt x="12" y="3"/>
                    <a:pt x="12" y="3"/>
                  </a:cubicBezTo>
                  <a:cubicBezTo>
                    <a:pt x="12" y="4"/>
                    <a:pt x="12" y="4"/>
                    <a:pt x="13" y="4"/>
                  </a:cubicBezTo>
                  <a:close/>
                  <a:moveTo>
                    <a:pt x="12" y="1"/>
                  </a:moveTo>
                  <a:cubicBezTo>
                    <a:pt x="12" y="1"/>
                    <a:pt x="12" y="1"/>
                    <a:pt x="13" y="1"/>
                  </a:cubicBezTo>
                  <a:cubicBezTo>
                    <a:pt x="13" y="1"/>
                    <a:pt x="13" y="1"/>
                    <a:pt x="13" y="1"/>
                  </a:cubicBezTo>
                  <a:cubicBezTo>
                    <a:pt x="13" y="1"/>
                    <a:pt x="13" y="1"/>
                    <a:pt x="13" y="1"/>
                  </a:cubicBezTo>
                  <a:cubicBezTo>
                    <a:pt x="13" y="1"/>
                    <a:pt x="12" y="1"/>
                    <a:pt x="12" y="1"/>
                  </a:cubicBezTo>
                  <a:close/>
                  <a:moveTo>
                    <a:pt x="7" y="5"/>
                  </a:moveTo>
                  <a:cubicBezTo>
                    <a:pt x="7" y="5"/>
                    <a:pt x="6" y="5"/>
                    <a:pt x="6" y="5"/>
                  </a:cubicBezTo>
                  <a:cubicBezTo>
                    <a:pt x="6" y="5"/>
                    <a:pt x="6" y="5"/>
                    <a:pt x="7" y="5"/>
                  </a:cubicBezTo>
                  <a:cubicBezTo>
                    <a:pt x="7" y="5"/>
                    <a:pt x="7" y="5"/>
                    <a:pt x="7" y="5"/>
                  </a:cubicBezTo>
                  <a:cubicBezTo>
                    <a:pt x="7" y="5"/>
                    <a:pt x="7" y="5"/>
                    <a:pt x="7" y="5"/>
                  </a:cubicBezTo>
                  <a:close/>
                  <a:moveTo>
                    <a:pt x="14" y="4"/>
                  </a:moveTo>
                  <a:cubicBezTo>
                    <a:pt x="14" y="3"/>
                    <a:pt x="14" y="3"/>
                    <a:pt x="14" y="3"/>
                  </a:cubicBezTo>
                  <a:cubicBezTo>
                    <a:pt x="14" y="4"/>
                    <a:pt x="14" y="4"/>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2" name="Freeform 107"/>
            <p:cNvSpPr>
              <a:spLocks noEditPoints="1"/>
            </p:cNvSpPr>
            <p:nvPr/>
          </p:nvSpPr>
          <p:spPr bwMode="auto">
            <a:xfrm>
              <a:off x="6135" y="1995"/>
              <a:ext cx="215" cy="125"/>
            </a:xfrm>
            <a:custGeom>
              <a:avLst/>
              <a:gdLst>
                <a:gd name="T0" fmla="*/ 2 w 16"/>
                <a:gd name="T1" fmla="*/ 2 h 7"/>
                <a:gd name="T2" fmla="*/ 2 w 16"/>
                <a:gd name="T3" fmla="*/ 1 h 7"/>
                <a:gd name="T4" fmla="*/ 3 w 16"/>
                <a:gd name="T5" fmla="*/ 2 h 7"/>
                <a:gd name="T6" fmla="*/ 5 w 16"/>
                <a:gd name="T7" fmla="*/ 2 h 7"/>
                <a:gd name="T8" fmla="*/ 5 w 16"/>
                <a:gd name="T9" fmla="*/ 1 h 7"/>
                <a:gd name="T10" fmla="*/ 7 w 16"/>
                <a:gd name="T11" fmla="*/ 0 h 7"/>
                <a:gd name="T12" fmla="*/ 8 w 16"/>
                <a:gd name="T13" fmla="*/ 0 h 7"/>
                <a:gd name="T14" fmla="*/ 10 w 16"/>
                <a:gd name="T15" fmla="*/ 1 h 7"/>
                <a:gd name="T16" fmla="*/ 11 w 16"/>
                <a:gd name="T17" fmla="*/ 1 h 7"/>
                <a:gd name="T18" fmla="*/ 10 w 16"/>
                <a:gd name="T19" fmla="*/ 2 h 7"/>
                <a:gd name="T20" fmla="*/ 9 w 16"/>
                <a:gd name="T21" fmla="*/ 2 h 7"/>
                <a:gd name="T22" fmla="*/ 11 w 16"/>
                <a:gd name="T23" fmla="*/ 3 h 7"/>
                <a:gd name="T24" fmla="*/ 12 w 16"/>
                <a:gd name="T25" fmla="*/ 2 h 7"/>
                <a:gd name="T26" fmla="*/ 13 w 16"/>
                <a:gd name="T27" fmla="*/ 3 h 7"/>
                <a:gd name="T28" fmla="*/ 16 w 16"/>
                <a:gd name="T29" fmla="*/ 3 h 7"/>
                <a:gd name="T30" fmla="*/ 15 w 16"/>
                <a:gd name="T31" fmla="*/ 3 h 7"/>
                <a:gd name="T32" fmla="*/ 13 w 16"/>
                <a:gd name="T33" fmla="*/ 5 h 7"/>
                <a:gd name="T34" fmla="*/ 12 w 16"/>
                <a:gd name="T35" fmla="*/ 5 h 7"/>
                <a:gd name="T36" fmla="*/ 10 w 16"/>
                <a:gd name="T37" fmla="*/ 4 h 7"/>
                <a:gd name="T38" fmla="*/ 9 w 16"/>
                <a:gd name="T39" fmla="*/ 3 h 7"/>
                <a:gd name="T40" fmla="*/ 8 w 16"/>
                <a:gd name="T41" fmla="*/ 3 h 7"/>
                <a:gd name="T42" fmla="*/ 6 w 16"/>
                <a:gd name="T43" fmla="*/ 3 h 7"/>
                <a:gd name="T44" fmla="*/ 5 w 16"/>
                <a:gd name="T45" fmla="*/ 3 h 7"/>
                <a:gd name="T46" fmla="*/ 5 w 16"/>
                <a:gd name="T47" fmla="*/ 3 h 7"/>
                <a:gd name="T48" fmla="*/ 7 w 16"/>
                <a:gd name="T49" fmla="*/ 4 h 7"/>
                <a:gd name="T50" fmla="*/ 8 w 16"/>
                <a:gd name="T51" fmla="*/ 5 h 7"/>
                <a:gd name="T52" fmla="*/ 6 w 16"/>
                <a:gd name="T53" fmla="*/ 6 h 7"/>
                <a:gd name="T54" fmla="*/ 3 w 16"/>
                <a:gd name="T55" fmla="*/ 6 h 7"/>
                <a:gd name="T56" fmla="*/ 3 w 16"/>
                <a:gd name="T57" fmla="*/ 6 h 7"/>
                <a:gd name="T58" fmla="*/ 1 w 16"/>
                <a:gd name="T59" fmla="*/ 6 h 7"/>
                <a:gd name="T60" fmla="*/ 0 w 16"/>
                <a:gd name="T61" fmla="*/ 5 h 7"/>
                <a:gd name="T62" fmla="*/ 1 w 16"/>
                <a:gd name="T63" fmla="*/ 5 h 7"/>
                <a:gd name="T64" fmla="*/ 2 w 16"/>
                <a:gd name="T65" fmla="*/ 3 h 7"/>
                <a:gd name="T66" fmla="*/ 1 w 16"/>
                <a:gd name="T67" fmla="*/ 3 h 7"/>
                <a:gd name="T68" fmla="*/ 5 w 16"/>
                <a:gd name="T69" fmla="*/ 4 h 7"/>
                <a:gd name="T70" fmla="*/ 5 w 16"/>
                <a:gd name="T71" fmla="*/ 4 h 7"/>
                <a:gd name="T72" fmla="*/ 6 w 16"/>
                <a:gd name="T73" fmla="*/ 4 h 7"/>
                <a:gd name="T74" fmla="*/ 7 w 16"/>
                <a:gd name="T75" fmla="*/ 5 h 7"/>
                <a:gd name="T76" fmla="*/ 6 w 16"/>
                <a:gd name="T77" fmla="*/ 4 h 7"/>
                <a:gd name="T78" fmla="*/ 7 w 16"/>
                <a:gd name="T79" fmla="*/ 2 h 7"/>
                <a:gd name="T80" fmla="*/ 7 w 16"/>
                <a:gd name="T8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7">
                  <a:moveTo>
                    <a:pt x="1" y="3"/>
                  </a:moveTo>
                  <a:cubicBezTo>
                    <a:pt x="1" y="3"/>
                    <a:pt x="1" y="3"/>
                    <a:pt x="2" y="2"/>
                  </a:cubicBezTo>
                  <a:cubicBezTo>
                    <a:pt x="2" y="2"/>
                    <a:pt x="2" y="2"/>
                    <a:pt x="2" y="2"/>
                  </a:cubicBezTo>
                  <a:cubicBezTo>
                    <a:pt x="1" y="2"/>
                    <a:pt x="2" y="1"/>
                    <a:pt x="2" y="1"/>
                  </a:cubicBezTo>
                  <a:cubicBezTo>
                    <a:pt x="2" y="1"/>
                    <a:pt x="2" y="1"/>
                    <a:pt x="2" y="1"/>
                  </a:cubicBezTo>
                  <a:cubicBezTo>
                    <a:pt x="3" y="2"/>
                    <a:pt x="3" y="2"/>
                    <a:pt x="3" y="2"/>
                  </a:cubicBezTo>
                  <a:cubicBezTo>
                    <a:pt x="3" y="1"/>
                    <a:pt x="4" y="2"/>
                    <a:pt x="4" y="2"/>
                  </a:cubicBezTo>
                  <a:cubicBezTo>
                    <a:pt x="4" y="2"/>
                    <a:pt x="5" y="2"/>
                    <a:pt x="5" y="2"/>
                  </a:cubicBezTo>
                  <a:cubicBezTo>
                    <a:pt x="5" y="1"/>
                    <a:pt x="5" y="1"/>
                    <a:pt x="5" y="1"/>
                  </a:cubicBezTo>
                  <a:cubicBezTo>
                    <a:pt x="5" y="1"/>
                    <a:pt x="5" y="1"/>
                    <a:pt x="5" y="1"/>
                  </a:cubicBezTo>
                  <a:cubicBezTo>
                    <a:pt x="5" y="1"/>
                    <a:pt x="5" y="0"/>
                    <a:pt x="5" y="1"/>
                  </a:cubicBezTo>
                  <a:cubicBezTo>
                    <a:pt x="6" y="1"/>
                    <a:pt x="6" y="1"/>
                    <a:pt x="7" y="0"/>
                  </a:cubicBezTo>
                  <a:cubicBezTo>
                    <a:pt x="7" y="0"/>
                    <a:pt x="7" y="0"/>
                    <a:pt x="7" y="0"/>
                  </a:cubicBezTo>
                  <a:cubicBezTo>
                    <a:pt x="8" y="0"/>
                    <a:pt x="8" y="0"/>
                    <a:pt x="8" y="0"/>
                  </a:cubicBezTo>
                  <a:cubicBezTo>
                    <a:pt x="9" y="1"/>
                    <a:pt x="9" y="1"/>
                    <a:pt x="10" y="1"/>
                  </a:cubicBezTo>
                  <a:cubicBezTo>
                    <a:pt x="10" y="0"/>
                    <a:pt x="10" y="1"/>
                    <a:pt x="10" y="1"/>
                  </a:cubicBezTo>
                  <a:cubicBezTo>
                    <a:pt x="10" y="1"/>
                    <a:pt x="11" y="1"/>
                    <a:pt x="11" y="1"/>
                  </a:cubicBezTo>
                  <a:cubicBezTo>
                    <a:pt x="11" y="1"/>
                    <a:pt x="11" y="1"/>
                    <a:pt x="11" y="1"/>
                  </a:cubicBezTo>
                  <a:cubicBezTo>
                    <a:pt x="11" y="1"/>
                    <a:pt x="11" y="2"/>
                    <a:pt x="10" y="2"/>
                  </a:cubicBezTo>
                  <a:cubicBezTo>
                    <a:pt x="10" y="2"/>
                    <a:pt x="10" y="2"/>
                    <a:pt x="10" y="2"/>
                  </a:cubicBezTo>
                  <a:cubicBezTo>
                    <a:pt x="9" y="2"/>
                    <a:pt x="9" y="2"/>
                    <a:pt x="9" y="2"/>
                  </a:cubicBezTo>
                  <a:cubicBezTo>
                    <a:pt x="9" y="2"/>
                    <a:pt x="9" y="2"/>
                    <a:pt x="9" y="2"/>
                  </a:cubicBezTo>
                  <a:cubicBezTo>
                    <a:pt x="10" y="3"/>
                    <a:pt x="10" y="3"/>
                    <a:pt x="11" y="3"/>
                  </a:cubicBezTo>
                  <a:cubicBezTo>
                    <a:pt x="11" y="3"/>
                    <a:pt x="11" y="3"/>
                    <a:pt x="11" y="3"/>
                  </a:cubicBezTo>
                  <a:cubicBezTo>
                    <a:pt x="11" y="3"/>
                    <a:pt x="11" y="2"/>
                    <a:pt x="11" y="2"/>
                  </a:cubicBezTo>
                  <a:cubicBezTo>
                    <a:pt x="11" y="2"/>
                    <a:pt x="12" y="2"/>
                    <a:pt x="12" y="2"/>
                  </a:cubicBezTo>
                  <a:cubicBezTo>
                    <a:pt x="12" y="3"/>
                    <a:pt x="12" y="3"/>
                    <a:pt x="12" y="3"/>
                  </a:cubicBezTo>
                  <a:cubicBezTo>
                    <a:pt x="13" y="4"/>
                    <a:pt x="13" y="4"/>
                    <a:pt x="13" y="3"/>
                  </a:cubicBezTo>
                  <a:cubicBezTo>
                    <a:pt x="14" y="3"/>
                    <a:pt x="14" y="3"/>
                    <a:pt x="15" y="2"/>
                  </a:cubicBezTo>
                  <a:cubicBezTo>
                    <a:pt x="15" y="2"/>
                    <a:pt x="16" y="3"/>
                    <a:pt x="16" y="3"/>
                  </a:cubicBezTo>
                  <a:cubicBezTo>
                    <a:pt x="16" y="3"/>
                    <a:pt x="16" y="3"/>
                    <a:pt x="16" y="3"/>
                  </a:cubicBezTo>
                  <a:cubicBezTo>
                    <a:pt x="15" y="3"/>
                    <a:pt x="15" y="3"/>
                    <a:pt x="15" y="3"/>
                  </a:cubicBezTo>
                  <a:cubicBezTo>
                    <a:pt x="14" y="3"/>
                    <a:pt x="14" y="4"/>
                    <a:pt x="14" y="4"/>
                  </a:cubicBezTo>
                  <a:cubicBezTo>
                    <a:pt x="14" y="4"/>
                    <a:pt x="13" y="4"/>
                    <a:pt x="13" y="5"/>
                  </a:cubicBezTo>
                  <a:cubicBezTo>
                    <a:pt x="13" y="5"/>
                    <a:pt x="13" y="5"/>
                    <a:pt x="13" y="5"/>
                  </a:cubicBezTo>
                  <a:cubicBezTo>
                    <a:pt x="13" y="4"/>
                    <a:pt x="13" y="4"/>
                    <a:pt x="12" y="5"/>
                  </a:cubicBezTo>
                  <a:cubicBezTo>
                    <a:pt x="12" y="5"/>
                    <a:pt x="12" y="5"/>
                    <a:pt x="11" y="5"/>
                  </a:cubicBezTo>
                  <a:cubicBezTo>
                    <a:pt x="11" y="4"/>
                    <a:pt x="11" y="4"/>
                    <a:pt x="10" y="4"/>
                  </a:cubicBezTo>
                  <a:cubicBezTo>
                    <a:pt x="10" y="4"/>
                    <a:pt x="10" y="3"/>
                    <a:pt x="9" y="3"/>
                  </a:cubicBezTo>
                  <a:cubicBezTo>
                    <a:pt x="9" y="3"/>
                    <a:pt x="9" y="3"/>
                    <a:pt x="9" y="3"/>
                  </a:cubicBezTo>
                  <a:cubicBezTo>
                    <a:pt x="8" y="3"/>
                    <a:pt x="8" y="3"/>
                    <a:pt x="8" y="3"/>
                  </a:cubicBezTo>
                  <a:cubicBezTo>
                    <a:pt x="8" y="3"/>
                    <a:pt x="8" y="3"/>
                    <a:pt x="8" y="3"/>
                  </a:cubicBezTo>
                  <a:cubicBezTo>
                    <a:pt x="8" y="2"/>
                    <a:pt x="8" y="2"/>
                    <a:pt x="7" y="2"/>
                  </a:cubicBezTo>
                  <a:cubicBezTo>
                    <a:pt x="7" y="3"/>
                    <a:pt x="7" y="3"/>
                    <a:pt x="6" y="3"/>
                  </a:cubicBezTo>
                  <a:cubicBezTo>
                    <a:pt x="6" y="3"/>
                    <a:pt x="6" y="3"/>
                    <a:pt x="6" y="3"/>
                  </a:cubicBezTo>
                  <a:cubicBezTo>
                    <a:pt x="5" y="3"/>
                    <a:pt x="5" y="3"/>
                    <a:pt x="5" y="3"/>
                  </a:cubicBezTo>
                  <a:cubicBezTo>
                    <a:pt x="4" y="3"/>
                    <a:pt x="4" y="3"/>
                    <a:pt x="4" y="3"/>
                  </a:cubicBezTo>
                  <a:cubicBezTo>
                    <a:pt x="4" y="3"/>
                    <a:pt x="5" y="3"/>
                    <a:pt x="5" y="3"/>
                  </a:cubicBezTo>
                  <a:cubicBezTo>
                    <a:pt x="5" y="3"/>
                    <a:pt x="6" y="4"/>
                    <a:pt x="6" y="3"/>
                  </a:cubicBezTo>
                  <a:cubicBezTo>
                    <a:pt x="7" y="3"/>
                    <a:pt x="7" y="3"/>
                    <a:pt x="7" y="4"/>
                  </a:cubicBezTo>
                  <a:cubicBezTo>
                    <a:pt x="7" y="4"/>
                    <a:pt x="8" y="4"/>
                    <a:pt x="8" y="4"/>
                  </a:cubicBezTo>
                  <a:cubicBezTo>
                    <a:pt x="8" y="4"/>
                    <a:pt x="8" y="5"/>
                    <a:pt x="8" y="5"/>
                  </a:cubicBezTo>
                  <a:cubicBezTo>
                    <a:pt x="7" y="5"/>
                    <a:pt x="7" y="5"/>
                    <a:pt x="7" y="5"/>
                  </a:cubicBezTo>
                  <a:cubicBezTo>
                    <a:pt x="7" y="5"/>
                    <a:pt x="6" y="5"/>
                    <a:pt x="6" y="6"/>
                  </a:cubicBezTo>
                  <a:cubicBezTo>
                    <a:pt x="6" y="6"/>
                    <a:pt x="6" y="6"/>
                    <a:pt x="5" y="6"/>
                  </a:cubicBezTo>
                  <a:cubicBezTo>
                    <a:pt x="5" y="6"/>
                    <a:pt x="4" y="6"/>
                    <a:pt x="3" y="6"/>
                  </a:cubicBezTo>
                  <a:cubicBezTo>
                    <a:pt x="3" y="6"/>
                    <a:pt x="3" y="6"/>
                    <a:pt x="3" y="6"/>
                  </a:cubicBezTo>
                  <a:cubicBezTo>
                    <a:pt x="3" y="6"/>
                    <a:pt x="3" y="6"/>
                    <a:pt x="3" y="6"/>
                  </a:cubicBezTo>
                  <a:cubicBezTo>
                    <a:pt x="3" y="6"/>
                    <a:pt x="3" y="7"/>
                    <a:pt x="2" y="6"/>
                  </a:cubicBezTo>
                  <a:cubicBezTo>
                    <a:pt x="2" y="6"/>
                    <a:pt x="1" y="6"/>
                    <a:pt x="1" y="6"/>
                  </a:cubicBezTo>
                  <a:cubicBezTo>
                    <a:pt x="1" y="5"/>
                    <a:pt x="1" y="6"/>
                    <a:pt x="0" y="6"/>
                  </a:cubicBezTo>
                  <a:cubicBezTo>
                    <a:pt x="0" y="6"/>
                    <a:pt x="0" y="5"/>
                    <a:pt x="0" y="5"/>
                  </a:cubicBezTo>
                  <a:cubicBezTo>
                    <a:pt x="0" y="5"/>
                    <a:pt x="0" y="5"/>
                    <a:pt x="0" y="5"/>
                  </a:cubicBezTo>
                  <a:cubicBezTo>
                    <a:pt x="1" y="5"/>
                    <a:pt x="1" y="5"/>
                    <a:pt x="1" y="5"/>
                  </a:cubicBezTo>
                  <a:cubicBezTo>
                    <a:pt x="2" y="5"/>
                    <a:pt x="2" y="5"/>
                    <a:pt x="2" y="4"/>
                  </a:cubicBezTo>
                  <a:cubicBezTo>
                    <a:pt x="2" y="4"/>
                    <a:pt x="2" y="4"/>
                    <a:pt x="2" y="3"/>
                  </a:cubicBezTo>
                  <a:cubicBezTo>
                    <a:pt x="2" y="3"/>
                    <a:pt x="2" y="3"/>
                    <a:pt x="2" y="3"/>
                  </a:cubicBezTo>
                  <a:cubicBezTo>
                    <a:pt x="1" y="3"/>
                    <a:pt x="1" y="3"/>
                    <a:pt x="1" y="3"/>
                  </a:cubicBezTo>
                  <a:close/>
                  <a:moveTo>
                    <a:pt x="5" y="4"/>
                  </a:moveTo>
                  <a:cubicBezTo>
                    <a:pt x="5" y="4"/>
                    <a:pt x="5" y="4"/>
                    <a:pt x="5" y="4"/>
                  </a:cubicBezTo>
                  <a:cubicBezTo>
                    <a:pt x="5" y="5"/>
                    <a:pt x="5" y="5"/>
                    <a:pt x="5" y="5"/>
                  </a:cubicBezTo>
                  <a:cubicBezTo>
                    <a:pt x="5" y="5"/>
                    <a:pt x="5" y="5"/>
                    <a:pt x="5" y="4"/>
                  </a:cubicBezTo>
                  <a:cubicBezTo>
                    <a:pt x="5" y="4"/>
                    <a:pt x="5" y="4"/>
                    <a:pt x="5" y="4"/>
                  </a:cubicBezTo>
                  <a:close/>
                  <a:moveTo>
                    <a:pt x="6" y="4"/>
                  </a:moveTo>
                  <a:cubicBezTo>
                    <a:pt x="6" y="4"/>
                    <a:pt x="6" y="4"/>
                    <a:pt x="6" y="4"/>
                  </a:cubicBezTo>
                  <a:cubicBezTo>
                    <a:pt x="6" y="5"/>
                    <a:pt x="6" y="5"/>
                    <a:pt x="7" y="5"/>
                  </a:cubicBezTo>
                  <a:cubicBezTo>
                    <a:pt x="7" y="5"/>
                    <a:pt x="7" y="4"/>
                    <a:pt x="7" y="4"/>
                  </a:cubicBezTo>
                  <a:cubicBezTo>
                    <a:pt x="7" y="4"/>
                    <a:pt x="7" y="4"/>
                    <a:pt x="6" y="4"/>
                  </a:cubicBezTo>
                  <a:close/>
                  <a:moveTo>
                    <a:pt x="6" y="2"/>
                  </a:moveTo>
                  <a:cubicBezTo>
                    <a:pt x="6" y="2"/>
                    <a:pt x="6" y="2"/>
                    <a:pt x="7" y="2"/>
                  </a:cubicBezTo>
                  <a:cubicBezTo>
                    <a:pt x="7" y="2"/>
                    <a:pt x="7" y="2"/>
                    <a:pt x="7" y="2"/>
                  </a:cubicBezTo>
                  <a:cubicBezTo>
                    <a:pt x="7" y="2"/>
                    <a:pt x="7" y="2"/>
                    <a:pt x="7" y="2"/>
                  </a:cubicBezTo>
                  <a:cubicBezTo>
                    <a:pt x="6" y="2"/>
                    <a:pt x="6"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3" name="Freeform 108"/>
            <p:cNvSpPr>
              <a:spLocks noEditPoints="1"/>
            </p:cNvSpPr>
            <p:nvPr/>
          </p:nvSpPr>
          <p:spPr bwMode="auto">
            <a:xfrm>
              <a:off x="6364" y="2013"/>
              <a:ext cx="94" cy="89"/>
            </a:xfrm>
            <a:custGeom>
              <a:avLst/>
              <a:gdLst>
                <a:gd name="T0" fmla="*/ 7 w 7"/>
                <a:gd name="T1" fmla="*/ 3 h 5"/>
                <a:gd name="T2" fmla="*/ 7 w 7"/>
                <a:gd name="T3" fmla="*/ 4 h 5"/>
                <a:gd name="T4" fmla="*/ 7 w 7"/>
                <a:gd name="T5" fmla="*/ 5 h 5"/>
                <a:gd name="T6" fmla="*/ 6 w 7"/>
                <a:gd name="T7" fmla="*/ 4 h 5"/>
                <a:gd name="T8" fmla="*/ 5 w 7"/>
                <a:gd name="T9" fmla="*/ 4 h 5"/>
                <a:gd name="T10" fmla="*/ 3 w 7"/>
                <a:gd name="T11" fmla="*/ 4 h 5"/>
                <a:gd name="T12" fmla="*/ 3 w 7"/>
                <a:gd name="T13" fmla="*/ 4 h 5"/>
                <a:gd name="T14" fmla="*/ 3 w 7"/>
                <a:gd name="T15" fmla="*/ 3 h 5"/>
                <a:gd name="T16" fmla="*/ 3 w 7"/>
                <a:gd name="T17" fmla="*/ 3 h 5"/>
                <a:gd name="T18" fmla="*/ 2 w 7"/>
                <a:gd name="T19" fmla="*/ 3 h 5"/>
                <a:gd name="T20" fmla="*/ 2 w 7"/>
                <a:gd name="T21" fmla="*/ 3 h 5"/>
                <a:gd name="T22" fmla="*/ 2 w 7"/>
                <a:gd name="T23" fmla="*/ 3 h 5"/>
                <a:gd name="T24" fmla="*/ 1 w 7"/>
                <a:gd name="T25" fmla="*/ 2 h 5"/>
                <a:gd name="T26" fmla="*/ 1 w 7"/>
                <a:gd name="T27" fmla="*/ 2 h 5"/>
                <a:gd name="T28" fmla="*/ 0 w 7"/>
                <a:gd name="T29" fmla="*/ 2 h 5"/>
                <a:gd name="T30" fmla="*/ 0 w 7"/>
                <a:gd name="T31" fmla="*/ 1 h 5"/>
                <a:gd name="T32" fmla="*/ 0 w 7"/>
                <a:gd name="T33" fmla="*/ 0 h 5"/>
                <a:gd name="T34" fmla="*/ 2 w 7"/>
                <a:gd name="T35" fmla="*/ 0 h 5"/>
                <a:gd name="T36" fmla="*/ 2 w 7"/>
                <a:gd name="T37" fmla="*/ 0 h 5"/>
                <a:gd name="T38" fmla="*/ 3 w 7"/>
                <a:gd name="T39" fmla="*/ 1 h 5"/>
                <a:gd name="T40" fmla="*/ 4 w 7"/>
                <a:gd name="T41" fmla="*/ 1 h 5"/>
                <a:gd name="T42" fmla="*/ 5 w 7"/>
                <a:gd name="T43" fmla="*/ 1 h 5"/>
                <a:gd name="T44" fmla="*/ 5 w 7"/>
                <a:gd name="T45" fmla="*/ 1 h 5"/>
                <a:gd name="T46" fmla="*/ 6 w 7"/>
                <a:gd name="T47" fmla="*/ 2 h 5"/>
                <a:gd name="T48" fmla="*/ 6 w 7"/>
                <a:gd name="T49" fmla="*/ 2 h 5"/>
                <a:gd name="T50" fmla="*/ 6 w 7"/>
                <a:gd name="T51" fmla="*/ 3 h 5"/>
                <a:gd name="T52" fmla="*/ 7 w 7"/>
                <a:gd name="T53" fmla="*/ 3 h 5"/>
                <a:gd name="T54" fmla="*/ 1 w 7"/>
                <a:gd name="T55" fmla="*/ 1 h 5"/>
                <a:gd name="T56" fmla="*/ 1 w 7"/>
                <a:gd name="T57" fmla="*/ 2 h 5"/>
                <a:gd name="T58" fmla="*/ 1 w 7"/>
                <a:gd name="T59" fmla="*/ 1 h 5"/>
                <a:gd name="T60" fmla="*/ 1 w 7"/>
                <a:gd name="T61" fmla="*/ 1 h 5"/>
                <a:gd name="T62" fmla="*/ 1 w 7"/>
                <a:gd name="T63" fmla="*/ 1 h 5"/>
                <a:gd name="T64" fmla="*/ 5 w 7"/>
                <a:gd name="T65" fmla="*/ 3 h 5"/>
                <a:gd name="T66" fmla="*/ 5 w 7"/>
                <a:gd name="T67" fmla="*/ 3 h 5"/>
                <a:gd name="T68" fmla="*/ 5 w 7"/>
                <a:gd name="T69" fmla="*/ 3 h 5"/>
                <a:gd name="T70" fmla="*/ 5 w 7"/>
                <a:gd name="T71" fmla="*/ 3 h 5"/>
                <a:gd name="T72" fmla="*/ 5 w 7"/>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
                  <a:moveTo>
                    <a:pt x="7" y="3"/>
                  </a:moveTo>
                  <a:cubicBezTo>
                    <a:pt x="7" y="4"/>
                    <a:pt x="7" y="4"/>
                    <a:pt x="7" y="4"/>
                  </a:cubicBezTo>
                  <a:cubicBezTo>
                    <a:pt x="7" y="5"/>
                    <a:pt x="7" y="5"/>
                    <a:pt x="7" y="5"/>
                  </a:cubicBezTo>
                  <a:cubicBezTo>
                    <a:pt x="7" y="5"/>
                    <a:pt x="6" y="5"/>
                    <a:pt x="6" y="4"/>
                  </a:cubicBezTo>
                  <a:cubicBezTo>
                    <a:pt x="5" y="4"/>
                    <a:pt x="5" y="4"/>
                    <a:pt x="5" y="4"/>
                  </a:cubicBezTo>
                  <a:cubicBezTo>
                    <a:pt x="4" y="4"/>
                    <a:pt x="4" y="4"/>
                    <a:pt x="3" y="4"/>
                  </a:cubicBezTo>
                  <a:cubicBezTo>
                    <a:pt x="3" y="4"/>
                    <a:pt x="3" y="4"/>
                    <a:pt x="3" y="4"/>
                  </a:cubicBezTo>
                  <a:cubicBezTo>
                    <a:pt x="3" y="4"/>
                    <a:pt x="3" y="4"/>
                    <a:pt x="3" y="3"/>
                  </a:cubicBezTo>
                  <a:cubicBezTo>
                    <a:pt x="3" y="3"/>
                    <a:pt x="3" y="3"/>
                    <a:pt x="3" y="3"/>
                  </a:cubicBezTo>
                  <a:cubicBezTo>
                    <a:pt x="2" y="3"/>
                    <a:pt x="2" y="3"/>
                    <a:pt x="2" y="3"/>
                  </a:cubicBezTo>
                  <a:cubicBezTo>
                    <a:pt x="2" y="3"/>
                    <a:pt x="2" y="3"/>
                    <a:pt x="2" y="3"/>
                  </a:cubicBezTo>
                  <a:cubicBezTo>
                    <a:pt x="2" y="3"/>
                    <a:pt x="2" y="3"/>
                    <a:pt x="2" y="3"/>
                  </a:cubicBezTo>
                  <a:cubicBezTo>
                    <a:pt x="1" y="3"/>
                    <a:pt x="1" y="3"/>
                    <a:pt x="1" y="2"/>
                  </a:cubicBezTo>
                  <a:cubicBezTo>
                    <a:pt x="1" y="2"/>
                    <a:pt x="1" y="2"/>
                    <a:pt x="1" y="2"/>
                  </a:cubicBezTo>
                  <a:cubicBezTo>
                    <a:pt x="0" y="2"/>
                    <a:pt x="0" y="2"/>
                    <a:pt x="0" y="2"/>
                  </a:cubicBezTo>
                  <a:cubicBezTo>
                    <a:pt x="0" y="2"/>
                    <a:pt x="0" y="1"/>
                    <a:pt x="0" y="1"/>
                  </a:cubicBezTo>
                  <a:cubicBezTo>
                    <a:pt x="0" y="1"/>
                    <a:pt x="0" y="1"/>
                    <a:pt x="0" y="0"/>
                  </a:cubicBezTo>
                  <a:cubicBezTo>
                    <a:pt x="1" y="0"/>
                    <a:pt x="1" y="0"/>
                    <a:pt x="2" y="0"/>
                  </a:cubicBezTo>
                  <a:cubicBezTo>
                    <a:pt x="2" y="0"/>
                    <a:pt x="2" y="0"/>
                    <a:pt x="2" y="0"/>
                  </a:cubicBezTo>
                  <a:cubicBezTo>
                    <a:pt x="3" y="0"/>
                    <a:pt x="3" y="1"/>
                    <a:pt x="3" y="1"/>
                  </a:cubicBezTo>
                  <a:cubicBezTo>
                    <a:pt x="3" y="1"/>
                    <a:pt x="4" y="1"/>
                    <a:pt x="4" y="1"/>
                  </a:cubicBezTo>
                  <a:cubicBezTo>
                    <a:pt x="4" y="1"/>
                    <a:pt x="5" y="1"/>
                    <a:pt x="5" y="1"/>
                  </a:cubicBezTo>
                  <a:cubicBezTo>
                    <a:pt x="5" y="1"/>
                    <a:pt x="5" y="1"/>
                    <a:pt x="5" y="1"/>
                  </a:cubicBezTo>
                  <a:cubicBezTo>
                    <a:pt x="5" y="2"/>
                    <a:pt x="6" y="2"/>
                    <a:pt x="6" y="2"/>
                  </a:cubicBezTo>
                  <a:cubicBezTo>
                    <a:pt x="6" y="2"/>
                    <a:pt x="6" y="2"/>
                    <a:pt x="6" y="2"/>
                  </a:cubicBezTo>
                  <a:cubicBezTo>
                    <a:pt x="6" y="2"/>
                    <a:pt x="6" y="2"/>
                    <a:pt x="6" y="3"/>
                  </a:cubicBezTo>
                  <a:cubicBezTo>
                    <a:pt x="6" y="3"/>
                    <a:pt x="7" y="3"/>
                    <a:pt x="7" y="3"/>
                  </a:cubicBezTo>
                  <a:close/>
                  <a:moveTo>
                    <a:pt x="1" y="1"/>
                  </a:moveTo>
                  <a:cubicBezTo>
                    <a:pt x="1" y="1"/>
                    <a:pt x="1" y="2"/>
                    <a:pt x="1" y="2"/>
                  </a:cubicBezTo>
                  <a:cubicBezTo>
                    <a:pt x="1" y="2"/>
                    <a:pt x="1" y="2"/>
                    <a:pt x="1" y="1"/>
                  </a:cubicBezTo>
                  <a:cubicBezTo>
                    <a:pt x="1" y="1"/>
                    <a:pt x="1" y="1"/>
                    <a:pt x="1" y="1"/>
                  </a:cubicBezTo>
                  <a:cubicBezTo>
                    <a:pt x="1" y="1"/>
                    <a:pt x="1" y="1"/>
                    <a:pt x="1" y="1"/>
                  </a:cubicBezTo>
                  <a:close/>
                  <a:moveTo>
                    <a:pt x="5" y="3"/>
                  </a:moveTo>
                  <a:cubicBezTo>
                    <a:pt x="5" y="3"/>
                    <a:pt x="5" y="3"/>
                    <a:pt x="5" y="3"/>
                  </a:cubicBezTo>
                  <a:cubicBezTo>
                    <a:pt x="5" y="3"/>
                    <a:pt x="5" y="3"/>
                    <a:pt x="5" y="3"/>
                  </a:cubicBezTo>
                  <a:cubicBezTo>
                    <a:pt x="5" y="3"/>
                    <a:pt x="5" y="3"/>
                    <a:pt x="5" y="3"/>
                  </a:cubicBezTo>
                  <a:cubicBezTo>
                    <a:pt x="5" y="3"/>
                    <a:pt x="5"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4" name="Freeform 109"/>
            <p:cNvSpPr>
              <a:spLocks noEditPoints="1"/>
            </p:cNvSpPr>
            <p:nvPr/>
          </p:nvSpPr>
          <p:spPr bwMode="auto">
            <a:xfrm>
              <a:off x="6499" y="1995"/>
              <a:ext cx="67" cy="53"/>
            </a:xfrm>
            <a:custGeom>
              <a:avLst/>
              <a:gdLst>
                <a:gd name="T0" fmla="*/ 3 w 5"/>
                <a:gd name="T1" fmla="*/ 2 h 3"/>
                <a:gd name="T2" fmla="*/ 3 w 5"/>
                <a:gd name="T3" fmla="*/ 2 h 3"/>
                <a:gd name="T4" fmla="*/ 3 w 5"/>
                <a:gd name="T5" fmla="*/ 2 h 3"/>
                <a:gd name="T6" fmla="*/ 3 w 5"/>
                <a:gd name="T7" fmla="*/ 2 h 3"/>
                <a:gd name="T8" fmla="*/ 2 w 5"/>
                <a:gd name="T9" fmla="*/ 2 h 3"/>
                <a:gd name="T10" fmla="*/ 2 w 5"/>
                <a:gd name="T11" fmla="*/ 1 h 3"/>
                <a:gd name="T12" fmla="*/ 2 w 5"/>
                <a:gd name="T13" fmla="*/ 1 h 3"/>
                <a:gd name="T14" fmla="*/ 1 w 5"/>
                <a:gd name="T15" fmla="*/ 2 h 3"/>
                <a:gd name="T16" fmla="*/ 0 w 5"/>
                <a:gd name="T17" fmla="*/ 1 h 3"/>
                <a:gd name="T18" fmla="*/ 1 w 5"/>
                <a:gd name="T19" fmla="*/ 1 h 3"/>
                <a:gd name="T20" fmla="*/ 2 w 5"/>
                <a:gd name="T21" fmla="*/ 1 h 3"/>
                <a:gd name="T22" fmla="*/ 3 w 5"/>
                <a:gd name="T23" fmla="*/ 1 h 3"/>
                <a:gd name="T24" fmla="*/ 4 w 5"/>
                <a:gd name="T25" fmla="*/ 1 h 3"/>
                <a:gd name="T26" fmla="*/ 4 w 5"/>
                <a:gd name="T27" fmla="*/ 1 h 3"/>
                <a:gd name="T28" fmla="*/ 5 w 5"/>
                <a:gd name="T29" fmla="*/ 1 h 3"/>
                <a:gd name="T30" fmla="*/ 5 w 5"/>
                <a:gd name="T31" fmla="*/ 2 h 3"/>
                <a:gd name="T32" fmla="*/ 5 w 5"/>
                <a:gd name="T33" fmla="*/ 3 h 3"/>
                <a:gd name="T34" fmla="*/ 5 w 5"/>
                <a:gd name="T35" fmla="*/ 2 h 3"/>
                <a:gd name="T36" fmla="*/ 4 w 5"/>
                <a:gd name="T37" fmla="*/ 3 h 3"/>
                <a:gd name="T38" fmla="*/ 2 w 5"/>
                <a:gd name="T39" fmla="*/ 2 h 3"/>
                <a:gd name="T40" fmla="*/ 3 w 5"/>
                <a:gd name="T41" fmla="*/ 2 h 3"/>
                <a:gd name="T42" fmla="*/ 4 w 5"/>
                <a:gd name="T43" fmla="*/ 2 h 3"/>
                <a:gd name="T44" fmla="*/ 4 w 5"/>
                <a:gd name="T45" fmla="*/ 2 h 3"/>
                <a:gd name="T46" fmla="*/ 4 w 5"/>
                <a:gd name="T47" fmla="*/ 2 h 3"/>
                <a:gd name="T48" fmla="*/ 4 w 5"/>
                <a:gd name="T49" fmla="*/ 2 h 3"/>
                <a:gd name="T50" fmla="*/ 4 w 5"/>
                <a:gd name="T5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3">
                  <a:moveTo>
                    <a:pt x="3" y="2"/>
                  </a:moveTo>
                  <a:cubicBezTo>
                    <a:pt x="3" y="2"/>
                    <a:pt x="3" y="2"/>
                    <a:pt x="3" y="2"/>
                  </a:cubicBezTo>
                  <a:cubicBezTo>
                    <a:pt x="3" y="2"/>
                    <a:pt x="3" y="2"/>
                    <a:pt x="3" y="2"/>
                  </a:cubicBezTo>
                  <a:cubicBezTo>
                    <a:pt x="3" y="2"/>
                    <a:pt x="3" y="2"/>
                    <a:pt x="3" y="2"/>
                  </a:cubicBezTo>
                  <a:cubicBezTo>
                    <a:pt x="3" y="2"/>
                    <a:pt x="2" y="2"/>
                    <a:pt x="2" y="2"/>
                  </a:cubicBezTo>
                  <a:cubicBezTo>
                    <a:pt x="2" y="2"/>
                    <a:pt x="2" y="1"/>
                    <a:pt x="2" y="1"/>
                  </a:cubicBezTo>
                  <a:cubicBezTo>
                    <a:pt x="2" y="1"/>
                    <a:pt x="2" y="1"/>
                    <a:pt x="2" y="1"/>
                  </a:cubicBezTo>
                  <a:cubicBezTo>
                    <a:pt x="1" y="2"/>
                    <a:pt x="1" y="2"/>
                    <a:pt x="1" y="2"/>
                  </a:cubicBezTo>
                  <a:cubicBezTo>
                    <a:pt x="0" y="2"/>
                    <a:pt x="0" y="2"/>
                    <a:pt x="0" y="1"/>
                  </a:cubicBezTo>
                  <a:cubicBezTo>
                    <a:pt x="0" y="1"/>
                    <a:pt x="1" y="1"/>
                    <a:pt x="1" y="1"/>
                  </a:cubicBezTo>
                  <a:cubicBezTo>
                    <a:pt x="1" y="1"/>
                    <a:pt x="2" y="1"/>
                    <a:pt x="2" y="1"/>
                  </a:cubicBezTo>
                  <a:cubicBezTo>
                    <a:pt x="2" y="0"/>
                    <a:pt x="3" y="0"/>
                    <a:pt x="3" y="1"/>
                  </a:cubicBezTo>
                  <a:cubicBezTo>
                    <a:pt x="3" y="1"/>
                    <a:pt x="3" y="1"/>
                    <a:pt x="4" y="1"/>
                  </a:cubicBezTo>
                  <a:cubicBezTo>
                    <a:pt x="4" y="1"/>
                    <a:pt x="4" y="1"/>
                    <a:pt x="4" y="1"/>
                  </a:cubicBezTo>
                  <a:cubicBezTo>
                    <a:pt x="4" y="1"/>
                    <a:pt x="5" y="1"/>
                    <a:pt x="5" y="1"/>
                  </a:cubicBezTo>
                  <a:cubicBezTo>
                    <a:pt x="5" y="1"/>
                    <a:pt x="5" y="2"/>
                    <a:pt x="5" y="2"/>
                  </a:cubicBezTo>
                  <a:cubicBezTo>
                    <a:pt x="5" y="2"/>
                    <a:pt x="5" y="2"/>
                    <a:pt x="5" y="3"/>
                  </a:cubicBezTo>
                  <a:cubicBezTo>
                    <a:pt x="5" y="2"/>
                    <a:pt x="5" y="2"/>
                    <a:pt x="5" y="2"/>
                  </a:cubicBezTo>
                  <a:cubicBezTo>
                    <a:pt x="5" y="3"/>
                    <a:pt x="4" y="2"/>
                    <a:pt x="4" y="3"/>
                  </a:cubicBezTo>
                  <a:cubicBezTo>
                    <a:pt x="3" y="3"/>
                    <a:pt x="3" y="2"/>
                    <a:pt x="2" y="2"/>
                  </a:cubicBezTo>
                  <a:cubicBezTo>
                    <a:pt x="3" y="2"/>
                    <a:pt x="3" y="2"/>
                    <a:pt x="3" y="2"/>
                  </a:cubicBezTo>
                  <a:close/>
                  <a:moveTo>
                    <a:pt x="4" y="2"/>
                  </a:moveTo>
                  <a:cubicBezTo>
                    <a:pt x="4" y="2"/>
                    <a:pt x="4" y="2"/>
                    <a:pt x="4" y="2"/>
                  </a:cubicBezTo>
                  <a:cubicBezTo>
                    <a:pt x="4" y="2"/>
                    <a:pt x="4" y="2"/>
                    <a:pt x="4" y="2"/>
                  </a:cubicBezTo>
                  <a:cubicBezTo>
                    <a:pt x="4" y="2"/>
                    <a:pt x="4" y="2"/>
                    <a:pt x="4" y="2"/>
                  </a:cubicBezTo>
                  <a:cubicBezTo>
                    <a:pt x="4" y="2"/>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5" name="Freeform 110"/>
            <p:cNvSpPr/>
            <p:nvPr/>
          </p:nvSpPr>
          <p:spPr bwMode="auto">
            <a:xfrm>
              <a:off x="6512" y="2066"/>
              <a:ext cx="27" cy="36"/>
            </a:xfrm>
            <a:custGeom>
              <a:avLst/>
              <a:gdLst>
                <a:gd name="T0" fmla="*/ 2 w 2"/>
                <a:gd name="T1" fmla="*/ 2 h 2"/>
                <a:gd name="T2" fmla="*/ 2 w 2"/>
                <a:gd name="T3" fmla="*/ 1 h 2"/>
                <a:gd name="T4" fmla="*/ 2 w 2"/>
                <a:gd name="T5" fmla="*/ 0 h 2"/>
                <a:gd name="T6" fmla="*/ 1 w 2"/>
                <a:gd name="T7" fmla="*/ 0 h 2"/>
                <a:gd name="T8" fmla="*/ 1 w 2"/>
                <a:gd name="T9" fmla="*/ 0 h 2"/>
                <a:gd name="T10" fmla="*/ 1 w 2"/>
                <a:gd name="T11" fmla="*/ 1 h 2"/>
                <a:gd name="T12" fmla="*/ 0 w 2"/>
                <a:gd name="T13" fmla="*/ 2 h 2"/>
                <a:gd name="T14" fmla="*/ 1 w 2"/>
                <a:gd name="T15" fmla="*/ 2 h 2"/>
                <a:gd name="T16" fmla="*/ 2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2"/>
                  </a:moveTo>
                  <a:cubicBezTo>
                    <a:pt x="2" y="2"/>
                    <a:pt x="2" y="2"/>
                    <a:pt x="2" y="1"/>
                  </a:cubicBezTo>
                  <a:cubicBezTo>
                    <a:pt x="2" y="1"/>
                    <a:pt x="2" y="0"/>
                    <a:pt x="2" y="0"/>
                  </a:cubicBezTo>
                  <a:cubicBezTo>
                    <a:pt x="2" y="0"/>
                    <a:pt x="2" y="0"/>
                    <a:pt x="1" y="0"/>
                  </a:cubicBezTo>
                  <a:cubicBezTo>
                    <a:pt x="1" y="0"/>
                    <a:pt x="1" y="0"/>
                    <a:pt x="1" y="0"/>
                  </a:cubicBezTo>
                  <a:cubicBezTo>
                    <a:pt x="1" y="0"/>
                    <a:pt x="1" y="1"/>
                    <a:pt x="1" y="1"/>
                  </a:cubicBezTo>
                  <a:cubicBezTo>
                    <a:pt x="0" y="1"/>
                    <a:pt x="0" y="1"/>
                    <a:pt x="0" y="2"/>
                  </a:cubicBezTo>
                  <a:cubicBezTo>
                    <a:pt x="0" y="2"/>
                    <a:pt x="1" y="2"/>
                    <a:pt x="1" y="2"/>
                  </a:cubicBezTo>
                  <a:cubicBezTo>
                    <a:pt x="1" y="2"/>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6" name="Freeform 111"/>
            <p:cNvSpPr/>
            <p:nvPr/>
          </p:nvSpPr>
          <p:spPr bwMode="auto">
            <a:xfrm>
              <a:off x="6296" y="1995"/>
              <a:ext cx="41" cy="53"/>
            </a:xfrm>
            <a:custGeom>
              <a:avLst/>
              <a:gdLst>
                <a:gd name="T0" fmla="*/ 3 w 3"/>
                <a:gd name="T1" fmla="*/ 0 h 3"/>
                <a:gd name="T2" fmla="*/ 2 w 3"/>
                <a:gd name="T3" fmla="*/ 1 h 3"/>
                <a:gd name="T4" fmla="*/ 1 w 3"/>
                <a:gd name="T5" fmla="*/ 1 h 3"/>
                <a:gd name="T6" fmla="*/ 1 w 3"/>
                <a:gd name="T7" fmla="*/ 1 h 3"/>
                <a:gd name="T8" fmla="*/ 0 w 3"/>
                <a:gd name="T9" fmla="*/ 1 h 3"/>
                <a:gd name="T10" fmla="*/ 1 w 3"/>
                <a:gd name="T11" fmla="*/ 0 h 3"/>
                <a:gd name="T12" fmla="*/ 0 w 3"/>
                <a:gd name="T13" fmla="*/ 0 h 3"/>
                <a:gd name="T14" fmla="*/ 0 w 3"/>
                <a:gd name="T15" fmla="*/ 1 h 3"/>
                <a:gd name="T16" fmla="*/ 1 w 3"/>
                <a:gd name="T17" fmla="*/ 3 h 3"/>
                <a:gd name="T18" fmla="*/ 1 w 3"/>
                <a:gd name="T19" fmla="*/ 3 h 3"/>
                <a:gd name="T20" fmla="*/ 1 w 3"/>
                <a:gd name="T21" fmla="*/ 3 h 3"/>
                <a:gd name="T22" fmla="*/ 1 w 3"/>
                <a:gd name="T23" fmla="*/ 2 h 3"/>
                <a:gd name="T24" fmla="*/ 1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3" y="0"/>
                  </a:moveTo>
                  <a:cubicBezTo>
                    <a:pt x="3" y="0"/>
                    <a:pt x="2" y="0"/>
                    <a:pt x="2" y="1"/>
                  </a:cubicBezTo>
                  <a:cubicBezTo>
                    <a:pt x="2" y="1"/>
                    <a:pt x="1" y="1"/>
                    <a:pt x="1" y="1"/>
                  </a:cubicBezTo>
                  <a:cubicBezTo>
                    <a:pt x="1" y="1"/>
                    <a:pt x="1" y="1"/>
                    <a:pt x="1" y="1"/>
                  </a:cubicBezTo>
                  <a:cubicBezTo>
                    <a:pt x="1" y="1"/>
                    <a:pt x="0" y="1"/>
                    <a:pt x="0" y="1"/>
                  </a:cubicBezTo>
                  <a:cubicBezTo>
                    <a:pt x="0" y="1"/>
                    <a:pt x="0" y="1"/>
                    <a:pt x="1" y="0"/>
                  </a:cubicBezTo>
                  <a:cubicBezTo>
                    <a:pt x="0" y="0"/>
                    <a:pt x="0" y="0"/>
                    <a:pt x="0" y="0"/>
                  </a:cubicBezTo>
                  <a:cubicBezTo>
                    <a:pt x="0" y="0"/>
                    <a:pt x="0" y="0"/>
                    <a:pt x="0" y="1"/>
                  </a:cubicBezTo>
                  <a:cubicBezTo>
                    <a:pt x="0" y="1"/>
                    <a:pt x="0" y="2"/>
                    <a:pt x="1" y="3"/>
                  </a:cubicBezTo>
                  <a:cubicBezTo>
                    <a:pt x="1" y="3"/>
                    <a:pt x="1" y="3"/>
                    <a:pt x="1" y="3"/>
                  </a:cubicBezTo>
                  <a:cubicBezTo>
                    <a:pt x="1" y="3"/>
                    <a:pt x="1" y="3"/>
                    <a:pt x="1" y="3"/>
                  </a:cubicBezTo>
                  <a:cubicBezTo>
                    <a:pt x="1" y="2"/>
                    <a:pt x="1" y="2"/>
                    <a:pt x="1" y="2"/>
                  </a:cubicBezTo>
                  <a:cubicBezTo>
                    <a:pt x="1" y="2"/>
                    <a:pt x="1" y="2"/>
                    <a:pt x="1" y="2"/>
                  </a:cubicBezTo>
                  <a:cubicBezTo>
                    <a:pt x="2" y="2"/>
                    <a:pt x="2" y="1"/>
                    <a:pt x="3"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7" name="Freeform 112"/>
            <p:cNvSpPr/>
            <p:nvPr/>
          </p:nvSpPr>
          <p:spPr bwMode="auto">
            <a:xfrm>
              <a:off x="4463" y="1995"/>
              <a:ext cx="27" cy="36"/>
            </a:xfrm>
            <a:custGeom>
              <a:avLst/>
              <a:gdLst>
                <a:gd name="T0" fmla="*/ 2 w 2"/>
                <a:gd name="T1" fmla="*/ 2 h 2"/>
                <a:gd name="T2" fmla="*/ 1 w 2"/>
                <a:gd name="T3" fmla="*/ 1 h 2"/>
                <a:gd name="T4" fmla="*/ 2 w 2"/>
                <a:gd name="T5" fmla="*/ 0 h 2"/>
                <a:gd name="T6" fmla="*/ 1 w 2"/>
                <a:gd name="T7" fmla="*/ 0 h 2"/>
                <a:gd name="T8" fmla="*/ 1 w 2"/>
                <a:gd name="T9" fmla="*/ 0 h 2"/>
                <a:gd name="T10" fmla="*/ 0 w 2"/>
                <a:gd name="T11" fmla="*/ 1 h 2"/>
                <a:gd name="T12" fmla="*/ 0 w 2"/>
                <a:gd name="T13" fmla="*/ 2 h 2"/>
                <a:gd name="T14" fmla="*/ 1 w 2"/>
                <a:gd name="T15" fmla="*/ 2 h 2"/>
                <a:gd name="T16" fmla="*/ 1 w 2"/>
                <a:gd name="T17" fmla="*/ 2 h 2"/>
                <a:gd name="T18" fmla="*/ 2 w 2"/>
                <a:gd name="T19" fmla="*/ 2 h 2"/>
                <a:gd name="T20" fmla="*/ 2 w 2"/>
                <a:gd name="T21" fmla="*/ 1 h 2"/>
                <a:gd name="T22" fmla="*/ 2 w 2"/>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2"/>
                  </a:moveTo>
                  <a:cubicBezTo>
                    <a:pt x="1" y="1"/>
                    <a:pt x="1" y="1"/>
                    <a:pt x="1" y="1"/>
                  </a:cubicBezTo>
                  <a:cubicBezTo>
                    <a:pt x="2" y="1"/>
                    <a:pt x="2" y="0"/>
                    <a:pt x="2" y="0"/>
                  </a:cubicBezTo>
                  <a:cubicBezTo>
                    <a:pt x="2" y="0"/>
                    <a:pt x="2" y="0"/>
                    <a:pt x="1" y="0"/>
                  </a:cubicBezTo>
                  <a:cubicBezTo>
                    <a:pt x="1" y="0"/>
                    <a:pt x="1" y="0"/>
                    <a:pt x="1" y="0"/>
                  </a:cubicBezTo>
                  <a:cubicBezTo>
                    <a:pt x="1" y="1"/>
                    <a:pt x="1" y="1"/>
                    <a:pt x="0" y="1"/>
                  </a:cubicBezTo>
                  <a:cubicBezTo>
                    <a:pt x="0" y="1"/>
                    <a:pt x="0" y="2"/>
                    <a:pt x="0" y="2"/>
                  </a:cubicBezTo>
                  <a:cubicBezTo>
                    <a:pt x="0" y="2"/>
                    <a:pt x="1" y="2"/>
                    <a:pt x="1" y="2"/>
                  </a:cubicBezTo>
                  <a:cubicBezTo>
                    <a:pt x="1" y="2"/>
                    <a:pt x="1" y="2"/>
                    <a:pt x="1" y="2"/>
                  </a:cubicBezTo>
                  <a:cubicBezTo>
                    <a:pt x="1" y="2"/>
                    <a:pt x="2" y="2"/>
                    <a:pt x="2" y="2"/>
                  </a:cubicBezTo>
                  <a:cubicBezTo>
                    <a:pt x="2" y="2"/>
                    <a:pt x="2" y="2"/>
                    <a:pt x="2" y="1"/>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8" name="Freeform 113"/>
            <p:cNvSpPr/>
            <p:nvPr/>
          </p:nvSpPr>
          <p:spPr bwMode="auto">
            <a:xfrm>
              <a:off x="6458" y="2031"/>
              <a:ext cx="27" cy="35"/>
            </a:xfrm>
            <a:custGeom>
              <a:avLst/>
              <a:gdLst>
                <a:gd name="T0" fmla="*/ 0 w 2"/>
                <a:gd name="T1" fmla="*/ 1 h 2"/>
                <a:gd name="T2" fmla="*/ 1 w 2"/>
                <a:gd name="T3" fmla="*/ 1 h 2"/>
                <a:gd name="T4" fmla="*/ 2 w 2"/>
                <a:gd name="T5" fmla="*/ 1 h 2"/>
                <a:gd name="T6" fmla="*/ 2 w 2"/>
                <a:gd name="T7" fmla="*/ 1 h 2"/>
                <a:gd name="T8" fmla="*/ 2 w 2"/>
                <a:gd name="T9" fmla="*/ 1 h 2"/>
                <a:gd name="T10" fmla="*/ 1 w 2"/>
                <a:gd name="T11" fmla="*/ 1 h 2"/>
                <a:gd name="T12" fmla="*/ 1 w 2"/>
                <a:gd name="T13" fmla="*/ 0 h 2"/>
                <a:gd name="T14" fmla="*/ 1 w 2"/>
                <a:gd name="T15" fmla="*/ 0 h 2"/>
                <a:gd name="T16" fmla="*/ 1 w 2"/>
                <a:gd name="T17" fmla="*/ 0 h 2"/>
                <a:gd name="T18" fmla="*/ 0 w 2"/>
                <a:gd name="T19" fmla="*/ 0 h 2"/>
                <a:gd name="T20" fmla="*/ 0 w 2"/>
                <a:gd name="T21" fmla="*/ 0 h 2"/>
                <a:gd name="T22" fmla="*/ 0 w 2"/>
                <a:gd name="T23" fmla="*/ 0 h 2"/>
                <a:gd name="T24" fmla="*/ 1 w 2"/>
                <a:gd name="T25" fmla="*/ 1 h 2"/>
                <a:gd name="T26" fmla="*/ 0 w 2"/>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0" y="1"/>
                  </a:moveTo>
                  <a:cubicBezTo>
                    <a:pt x="1" y="1"/>
                    <a:pt x="1" y="1"/>
                    <a:pt x="1" y="1"/>
                  </a:cubicBezTo>
                  <a:cubicBezTo>
                    <a:pt x="1" y="1"/>
                    <a:pt x="2" y="1"/>
                    <a:pt x="2" y="1"/>
                  </a:cubicBezTo>
                  <a:cubicBezTo>
                    <a:pt x="2" y="2"/>
                    <a:pt x="2" y="1"/>
                    <a:pt x="2" y="1"/>
                  </a:cubicBezTo>
                  <a:cubicBezTo>
                    <a:pt x="2" y="1"/>
                    <a:pt x="2" y="1"/>
                    <a:pt x="2" y="1"/>
                  </a:cubicBezTo>
                  <a:cubicBezTo>
                    <a:pt x="2" y="1"/>
                    <a:pt x="1" y="1"/>
                    <a:pt x="1" y="1"/>
                  </a:cubicBezTo>
                  <a:cubicBezTo>
                    <a:pt x="1" y="1"/>
                    <a:pt x="1" y="1"/>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1"/>
                    <a:pt x="0" y="1"/>
                    <a:pt x="1"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9" name="Freeform 114"/>
            <p:cNvSpPr/>
            <p:nvPr/>
          </p:nvSpPr>
          <p:spPr bwMode="auto">
            <a:xfrm>
              <a:off x="5852" y="2066"/>
              <a:ext cx="27" cy="36"/>
            </a:xfrm>
            <a:custGeom>
              <a:avLst/>
              <a:gdLst>
                <a:gd name="T0" fmla="*/ 0 w 2"/>
                <a:gd name="T1" fmla="*/ 0 h 2"/>
                <a:gd name="T2" fmla="*/ 1 w 2"/>
                <a:gd name="T3" fmla="*/ 1 h 2"/>
                <a:gd name="T4" fmla="*/ 1 w 2"/>
                <a:gd name="T5" fmla="*/ 1 h 2"/>
                <a:gd name="T6" fmla="*/ 1 w 2"/>
                <a:gd name="T7" fmla="*/ 2 h 2"/>
                <a:gd name="T8" fmla="*/ 2 w 2"/>
                <a:gd name="T9" fmla="*/ 2 h 2"/>
                <a:gd name="T10" fmla="*/ 2 w 2"/>
                <a:gd name="T11" fmla="*/ 2 h 2"/>
                <a:gd name="T12" fmla="*/ 2 w 2"/>
                <a:gd name="T13" fmla="*/ 2 h 2"/>
                <a:gd name="T14" fmla="*/ 1 w 2"/>
                <a:gd name="T15" fmla="*/ 1 h 2"/>
                <a:gd name="T16" fmla="*/ 0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1" y="1"/>
                  </a:cubicBezTo>
                  <a:cubicBezTo>
                    <a:pt x="1" y="1"/>
                    <a:pt x="1" y="1"/>
                    <a:pt x="1" y="1"/>
                  </a:cubicBezTo>
                  <a:cubicBezTo>
                    <a:pt x="1" y="2"/>
                    <a:pt x="1" y="2"/>
                    <a:pt x="1" y="2"/>
                  </a:cubicBezTo>
                  <a:cubicBezTo>
                    <a:pt x="1" y="2"/>
                    <a:pt x="1" y="2"/>
                    <a:pt x="2" y="2"/>
                  </a:cubicBezTo>
                  <a:cubicBezTo>
                    <a:pt x="2" y="2"/>
                    <a:pt x="2" y="2"/>
                    <a:pt x="2" y="2"/>
                  </a:cubicBezTo>
                  <a:cubicBezTo>
                    <a:pt x="2" y="2"/>
                    <a:pt x="2" y="2"/>
                    <a:pt x="2" y="2"/>
                  </a:cubicBezTo>
                  <a:cubicBezTo>
                    <a:pt x="2" y="1"/>
                    <a:pt x="1" y="1"/>
                    <a:pt x="1" y="1"/>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0" name="Freeform 115"/>
            <p:cNvSpPr/>
            <p:nvPr/>
          </p:nvSpPr>
          <p:spPr bwMode="auto">
            <a:xfrm>
              <a:off x="4692" y="1995"/>
              <a:ext cx="41" cy="18"/>
            </a:xfrm>
            <a:custGeom>
              <a:avLst/>
              <a:gdLst>
                <a:gd name="T0" fmla="*/ 0 w 3"/>
                <a:gd name="T1" fmla="*/ 1 h 1"/>
                <a:gd name="T2" fmla="*/ 0 w 3"/>
                <a:gd name="T3" fmla="*/ 1 h 1"/>
                <a:gd name="T4" fmla="*/ 1 w 3"/>
                <a:gd name="T5" fmla="*/ 1 h 1"/>
                <a:gd name="T6" fmla="*/ 2 w 3"/>
                <a:gd name="T7" fmla="*/ 1 h 1"/>
                <a:gd name="T8" fmla="*/ 2 w 3"/>
                <a:gd name="T9" fmla="*/ 1 h 1"/>
                <a:gd name="T10" fmla="*/ 2 w 3"/>
                <a:gd name="T11" fmla="*/ 1 h 1"/>
                <a:gd name="T12" fmla="*/ 2 w 3"/>
                <a:gd name="T13" fmla="*/ 0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cubicBezTo>
                    <a:pt x="0" y="1"/>
                    <a:pt x="0" y="1"/>
                    <a:pt x="0" y="1"/>
                  </a:cubicBezTo>
                  <a:cubicBezTo>
                    <a:pt x="1" y="1"/>
                    <a:pt x="1" y="1"/>
                    <a:pt x="1" y="1"/>
                  </a:cubicBezTo>
                  <a:cubicBezTo>
                    <a:pt x="1" y="1"/>
                    <a:pt x="1" y="1"/>
                    <a:pt x="2" y="1"/>
                  </a:cubicBezTo>
                  <a:cubicBezTo>
                    <a:pt x="2" y="1"/>
                    <a:pt x="2" y="1"/>
                    <a:pt x="2" y="1"/>
                  </a:cubicBezTo>
                  <a:cubicBezTo>
                    <a:pt x="2" y="1"/>
                    <a:pt x="2" y="1"/>
                    <a:pt x="2" y="1"/>
                  </a:cubicBezTo>
                  <a:cubicBezTo>
                    <a:pt x="3" y="0"/>
                    <a:pt x="2" y="0"/>
                    <a:pt x="2" y="0"/>
                  </a:cubicBezTo>
                  <a:cubicBezTo>
                    <a:pt x="2" y="0"/>
                    <a:pt x="1" y="0"/>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1" name="Freeform 116"/>
            <p:cNvSpPr/>
            <p:nvPr/>
          </p:nvSpPr>
          <p:spPr bwMode="auto">
            <a:xfrm>
              <a:off x="6337" y="2084"/>
              <a:ext cx="27" cy="18"/>
            </a:xfrm>
            <a:custGeom>
              <a:avLst/>
              <a:gdLst>
                <a:gd name="T0" fmla="*/ 2 w 2"/>
                <a:gd name="T1" fmla="*/ 1 h 1"/>
                <a:gd name="T2" fmla="*/ 2 w 2"/>
                <a:gd name="T3" fmla="*/ 0 h 1"/>
                <a:gd name="T4" fmla="*/ 1 w 2"/>
                <a:gd name="T5" fmla="*/ 1 h 1"/>
                <a:gd name="T6" fmla="*/ 0 w 2"/>
                <a:gd name="T7" fmla="*/ 1 h 1"/>
                <a:gd name="T8" fmla="*/ 1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2" y="1"/>
                    <a:pt x="2" y="1"/>
                    <a:pt x="2" y="0"/>
                  </a:cubicBezTo>
                  <a:cubicBezTo>
                    <a:pt x="1" y="0"/>
                    <a:pt x="1" y="0"/>
                    <a:pt x="1" y="1"/>
                  </a:cubicBezTo>
                  <a:cubicBezTo>
                    <a:pt x="0" y="1"/>
                    <a:pt x="0" y="1"/>
                    <a:pt x="0" y="1"/>
                  </a:cubicBezTo>
                  <a:cubicBezTo>
                    <a:pt x="0" y="1"/>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2" name="Freeform 117"/>
            <p:cNvSpPr/>
            <p:nvPr/>
          </p:nvSpPr>
          <p:spPr bwMode="auto">
            <a:xfrm>
              <a:off x="6552" y="2084"/>
              <a:ext cx="14" cy="36"/>
            </a:xfrm>
            <a:custGeom>
              <a:avLst/>
              <a:gdLst>
                <a:gd name="T0" fmla="*/ 0 w 1"/>
                <a:gd name="T1" fmla="*/ 0 h 2"/>
                <a:gd name="T2" fmla="*/ 0 w 1"/>
                <a:gd name="T3" fmla="*/ 0 h 2"/>
                <a:gd name="T4" fmla="*/ 0 w 1"/>
                <a:gd name="T5" fmla="*/ 1 h 2"/>
                <a:gd name="T6" fmla="*/ 0 w 1"/>
                <a:gd name="T7" fmla="*/ 2 h 2"/>
                <a:gd name="T8" fmla="*/ 1 w 1"/>
                <a:gd name="T9" fmla="*/ 2 h 2"/>
                <a:gd name="T10" fmla="*/ 0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0" y="1"/>
                    <a:pt x="0" y="1"/>
                  </a:cubicBezTo>
                  <a:cubicBezTo>
                    <a:pt x="0" y="2"/>
                    <a:pt x="0" y="2"/>
                    <a:pt x="0" y="2"/>
                  </a:cubicBezTo>
                  <a:cubicBezTo>
                    <a:pt x="1" y="2"/>
                    <a:pt x="1" y="2"/>
                    <a:pt x="1" y="2"/>
                  </a:cubicBezTo>
                  <a:cubicBezTo>
                    <a:pt x="1" y="1"/>
                    <a:pt x="1"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3" name="Freeform 118"/>
            <p:cNvSpPr/>
            <p:nvPr/>
          </p:nvSpPr>
          <p:spPr bwMode="auto">
            <a:xfrm>
              <a:off x="4881" y="1995"/>
              <a:ext cx="14" cy="18"/>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1 h 1"/>
                <a:gd name="T14" fmla="*/ 1 w 1"/>
                <a:gd name="T15" fmla="*/ 1 h 1"/>
                <a:gd name="T16" fmla="*/ 0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0"/>
                  </a:moveTo>
                  <a:cubicBezTo>
                    <a:pt x="0" y="0"/>
                    <a:pt x="0" y="0"/>
                    <a:pt x="0" y="0"/>
                  </a:cubicBezTo>
                  <a:cubicBezTo>
                    <a:pt x="0" y="0"/>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4" name="Freeform 119"/>
            <p:cNvSpPr/>
            <p:nvPr/>
          </p:nvSpPr>
          <p:spPr bwMode="auto">
            <a:xfrm>
              <a:off x="6242" y="2066"/>
              <a:ext cx="14" cy="18"/>
            </a:xfrm>
            <a:custGeom>
              <a:avLst/>
              <a:gdLst>
                <a:gd name="T0" fmla="*/ 1 w 1"/>
                <a:gd name="T1" fmla="*/ 0 h 1"/>
                <a:gd name="T2" fmla="*/ 0 w 1"/>
                <a:gd name="T3" fmla="*/ 1 h 1"/>
                <a:gd name="T4" fmla="*/ 0 w 1"/>
                <a:gd name="T5" fmla="*/ 1 h 1"/>
                <a:gd name="T6" fmla="*/ 1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1"/>
                  </a:cubicBezTo>
                  <a:cubicBezTo>
                    <a:pt x="0" y="1"/>
                    <a:pt x="0" y="1"/>
                    <a:pt x="0" y="1"/>
                  </a:cubicBezTo>
                  <a:cubicBezTo>
                    <a:pt x="1" y="1"/>
                    <a:pt x="1" y="1"/>
                    <a:pt x="1" y="1"/>
                  </a:cubicBezTo>
                  <a:cubicBezTo>
                    <a:pt x="1" y="1"/>
                    <a:pt x="1"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5" name="Freeform 120"/>
            <p:cNvSpPr/>
            <p:nvPr/>
          </p:nvSpPr>
          <p:spPr bwMode="auto">
            <a:xfrm>
              <a:off x="4733" y="2084"/>
              <a:ext cx="13" cy="18"/>
            </a:xfrm>
            <a:custGeom>
              <a:avLst/>
              <a:gdLst>
                <a:gd name="T0" fmla="*/ 0 w 1"/>
                <a:gd name="T1" fmla="*/ 1 h 1"/>
                <a:gd name="T2" fmla="*/ 1 w 1"/>
                <a:gd name="T3" fmla="*/ 1 h 1"/>
                <a:gd name="T4" fmla="*/ 1 w 1"/>
                <a:gd name="T5" fmla="*/ 1 h 1"/>
                <a:gd name="T6" fmla="*/ 1 w 1"/>
                <a:gd name="T7" fmla="*/ 0 h 1"/>
                <a:gd name="T8" fmla="*/ 1 w 1"/>
                <a:gd name="T9" fmla="*/ 0 h 1"/>
                <a:gd name="T10" fmla="*/ 0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1" y="1"/>
                    <a:pt x="1" y="1"/>
                  </a:cubicBezTo>
                  <a:cubicBezTo>
                    <a:pt x="1" y="1"/>
                    <a:pt x="1" y="1"/>
                    <a:pt x="1" y="1"/>
                  </a:cubicBezTo>
                  <a:cubicBezTo>
                    <a:pt x="1" y="1"/>
                    <a:pt x="1" y="1"/>
                    <a:pt x="1" y="0"/>
                  </a:cubicBezTo>
                  <a:cubicBezTo>
                    <a:pt x="1" y="0"/>
                    <a:pt x="1" y="0"/>
                    <a:pt x="1" y="0"/>
                  </a:cubicBezTo>
                  <a:cubicBezTo>
                    <a:pt x="1" y="0"/>
                    <a:pt x="1"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6" name="Freeform 121"/>
            <p:cNvSpPr/>
            <p:nvPr/>
          </p:nvSpPr>
          <p:spPr bwMode="auto">
            <a:xfrm>
              <a:off x="6040" y="2084"/>
              <a:ext cx="14" cy="18"/>
            </a:xfrm>
            <a:custGeom>
              <a:avLst/>
              <a:gdLst>
                <a:gd name="T0" fmla="*/ 1 w 1"/>
                <a:gd name="T1" fmla="*/ 0 h 1"/>
                <a:gd name="T2" fmla="*/ 0 w 1"/>
                <a:gd name="T3" fmla="*/ 0 h 1"/>
                <a:gd name="T4" fmla="*/ 0 w 1"/>
                <a:gd name="T5" fmla="*/ 0 h 1"/>
                <a:gd name="T6" fmla="*/ 0 w 1"/>
                <a:gd name="T7" fmla="*/ 1 h 1"/>
                <a:gd name="T8" fmla="*/ 0 w 1"/>
                <a:gd name="T9" fmla="*/ 1 h 1"/>
                <a:gd name="T10" fmla="*/ 0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7" name="Freeform 122"/>
            <p:cNvSpPr/>
            <p:nvPr/>
          </p:nvSpPr>
          <p:spPr bwMode="auto">
            <a:xfrm>
              <a:off x="5083" y="1995"/>
              <a:ext cx="14" cy="18"/>
            </a:xfrm>
            <a:custGeom>
              <a:avLst/>
              <a:gdLst>
                <a:gd name="T0" fmla="*/ 0 w 1"/>
                <a:gd name="T1" fmla="*/ 0 h 1"/>
                <a:gd name="T2" fmla="*/ 0 w 1"/>
                <a:gd name="T3" fmla="*/ 1 h 1"/>
                <a:gd name="T4" fmla="*/ 0 w 1"/>
                <a:gd name="T5" fmla="*/ 1 h 1"/>
                <a:gd name="T6" fmla="*/ 0 w 1"/>
                <a:gd name="T7" fmla="*/ 1 h 1"/>
                <a:gd name="T8" fmla="*/ 1 w 1"/>
                <a:gd name="T9" fmla="*/ 1 h 1"/>
                <a:gd name="T10" fmla="*/ 1 w 1"/>
                <a:gd name="T11" fmla="*/ 1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1"/>
                  </a:cubicBezTo>
                  <a:cubicBezTo>
                    <a:pt x="0" y="1"/>
                    <a:pt x="0" y="1"/>
                    <a:pt x="0" y="1"/>
                  </a:cubicBezTo>
                  <a:cubicBezTo>
                    <a:pt x="0" y="1"/>
                    <a:pt x="0" y="1"/>
                    <a:pt x="0" y="1"/>
                  </a:cubicBezTo>
                  <a:cubicBezTo>
                    <a:pt x="0" y="1"/>
                    <a:pt x="0" y="1"/>
                    <a:pt x="1" y="1"/>
                  </a:cubicBezTo>
                  <a:cubicBezTo>
                    <a:pt x="1" y="1"/>
                    <a:pt x="1" y="1"/>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8" name="Freeform 123"/>
            <p:cNvSpPr/>
            <p:nvPr/>
          </p:nvSpPr>
          <p:spPr bwMode="auto">
            <a:xfrm>
              <a:off x="6458" y="2084"/>
              <a:ext cx="14" cy="18"/>
            </a:xfrm>
            <a:custGeom>
              <a:avLst/>
              <a:gdLst>
                <a:gd name="T0" fmla="*/ 0 w 1"/>
                <a:gd name="T1" fmla="*/ 1 h 1"/>
                <a:gd name="T2" fmla="*/ 1 w 1"/>
                <a:gd name="T3" fmla="*/ 1 h 1"/>
                <a:gd name="T4" fmla="*/ 1 w 1"/>
                <a:gd name="T5" fmla="*/ 1 h 1"/>
                <a:gd name="T6" fmla="*/ 1 w 1"/>
                <a:gd name="T7" fmla="*/ 1 h 1"/>
                <a:gd name="T8" fmla="*/ 0 w 1"/>
                <a:gd name="T9" fmla="*/ 0 h 1"/>
                <a:gd name="T10" fmla="*/ 0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1" y="1"/>
                    <a:pt x="1" y="1"/>
                    <a:pt x="1" y="1"/>
                  </a:cubicBezTo>
                  <a:cubicBezTo>
                    <a:pt x="1" y="1"/>
                    <a:pt x="1" y="1"/>
                    <a:pt x="1" y="1"/>
                  </a:cubicBezTo>
                  <a:cubicBezTo>
                    <a:pt x="1" y="1"/>
                    <a:pt x="1" y="1"/>
                    <a:pt x="1" y="1"/>
                  </a:cubicBezTo>
                  <a:cubicBezTo>
                    <a:pt x="1" y="0"/>
                    <a:pt x="0" y="0"/>
                    <a:pt x="0" y="0"/>
                  </a:cubicBezTo>
                  <a:cubicBezTo>
                    <a:pt x="0" y="1"/>
                    <a:pt x="0" y="1"/>
                    <a:pt x="0" y="1"/>
                  </a:cubicBezTo>
                  <a:cubicBezTo>
                    <a:pt x="0" y="0"/>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9" name="Freeform 124"/>
            <p:cNvSpPr/>
            <p:nvPr/>
          </p:nvSpPr>
          <p:spPr bwMode="auto">
            <a:xfrm>
              <a:off x="6108" y="2084"/>
              <a:ext cx="13" cy="18"/>
            </a:xfrm>
            <a:custGeom>
              <a:avLst/>
              <a:gdLst>
                <a:gd name="T0" fmla="*/ 0 w 1"/>
                <a:gd name="T1" fmla="*/ 1 h 1"/>
                <a:gd name="T2" fmla="*/ 0 w 1"/>
                <a:gd name="T3" fmla="*/ 1 h 1"/>
                <a:gd name="T4" fmla="*/ 0 w 1"/>
                <a:gd name="T5" fmla="*/ 0 h 1"/>
                <a:gd name="T6" fmla="*/ 0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0"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0" name="Freeform 125"/>
            <p:cNvSpPr/>
            <p:nvPr/>
          </p:nvSpPr>
          <p:spPr bwMode="auto">
            <a:xfrm>
              <a:off x="4059" y="2102"/>
              <a:ext cx="13" cy="18"/>
            </a:xfrm>
            <a:custGeom>
              <a:avLst/>
              <a:gdLst>
                <a:gd name="T0" fmla="*/ 0 w 1"/>
                <a:gd name="T1" fmla="*/ 0 h 1"/>
                <a:gd name="T2" fmla="*/ 0 w 1"/>
                <a:gd name="T3" fmla="*/ 0 h 1"/>
                <a:gd name="T4" fmla="*/ 1 w 1"/>
                <a:gd name="T5" fmla="*/ 1 h 1"/>
                <a:gd name="T6" fmla="*/ 1 w 1"/>
                <a:gd name="T7" fmla="*/ 1 h 1"/>
                <a:gd name="T8" fmla="*/ 1 w 1"/>
                <a:gd name="T9" fmla="*/ 1 h 1"/>
                <a:gd name="T10" fmla="*/ 1 w 1"/>
                <a:gd name="T11" fmla="*/ 0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1" y="1"/>
                    <a:pt x="1" y="1"/>
                  </a:cubicBezTo>
                  <a:cubicBezTo>
                    <a:pt x="1" y="1"/>
                    <a:pt x="1" y="1"/>
                    <a:pt x="1" y="1"/>
                  </a:cubicBezTo>
                  <a:cubicBezTo>
                    <a:pt x="1" y="1"/>
                    <a:pt x="1" y="1"/>
                    <a:pt x="1" y="1"/>
                  </a:cubicBezTo>
                  <a:cubicBezTo>
                    <a:pt x="1"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1" name="Freeform 126"/>
            <p:cNvSpPr/>
            <p:nvPr/>
          </p:nvSpPr>
          <p:spPr bwMode="auto">
            <a:xfrm>
              <a:off x="5312" y="1995"/>
              <a:ext cx="14" cy="18"/>
            </a:xfrm>
            <a:custGeom>
              <a:avLst/>
              <a:gdLst>
                <a:gd name="T0" fmla="*/ 0 w 1"/>
                <a:gd name="T1" fmla="*/ 0 h 1"/>
                <a:gd name="T2" fmla="*/ 1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1"/>
                    <a:pt x="1"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2" name="Freeform 127"/>
            <p:cNvSpPr/>
            <p:nvPr/>
          </p:nvSpPr>
          <p:spPr bwMode="auto">
            <a:xfrm>
              <a:off x="5259" y="2013"/>
              <a:ext cx="13" cy="0"/>
            </a:xfrm>
            <a:custGeom>
              <a:avLst/>
              <a:gdLst>
                <a:gd name="T0" fmla="*/ 0 w 1"/>
                <a:gd name="T1" fmla="*/ 1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3" name="Freeform 128"/>
            <p:cNvSpPr/>
            <p:nvPr/>
          </p:nvSpPr>
          <p:spPr bwMode="auto">
            <a:xfrm>
              <a:off x="5649" y="2102"/>
              <a:ext cx="0" cy="18"/>
            </a:xfrm>
            <a:custGeom>
              <a:avLst/>
              <a:gdLst>
                <a:gd name="T0" fmla="*/ 0 h 1"/>
                <a:gd name="T1" fmla="*/ 0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4" name="Freeform 129"/>
            <p:cNvSpPr/>
            <p:nvPr/>
          </p:nvSpPr>
          <p:spPr bwMode="auto">
            <a:xfrm>
              <a:off x="5784" y="2066"/>
              <a:ext cx="14" cy="18"/>
            </a:xfrm>
            <a:custGeom>
              <a:avLst/>
              <a:gdLst>
                <a:gd name="T0" fmla="*/ 0 w 1"/>
                <a:gd name="T1" fmla="*/ 0 h 1"/>
                <a:gd name="T2" fmla="*/ 1 w 1"/>
                <a:gd name="T3" fmla="*/ 1 h 1"/>
                <a:gd name="T4" fmla="*/ 1 w 1"/>
                <a:gd name="T5" fmla="*/ 1 h 1"/>
                <a:gd name="T6" fmla="*/ 1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5" name="Freeform 130"/>
            <p:cNvSpPr/>
            <p:nvPr/>
          </p:nvSpPr>
          <p:spPr bwMode="auto">
            <a:xfrm>
              <a:off x="5515" y="2031"/>
              <a:ext cx="13" cy="0"/>
            </a:xfrm>
            <a:custGeom>
              <a:avLst/>
              <a:gdLst>
                <a:gd name="T0" fmla="*/ 1 w 1"/>
                <a:gd name="T1" fmla="*/ 0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0" y="0"/>
                  </a:cubicBezTo>
                  <a:cubicBezTo>
                    <a:pt x="0" y="0"/>
                    <a:pt x="0" y="0"/>
                    <a:pt x="0" y="0"/>
                  </a:cubicBezTo>
                  <a:cubicBezTo>
                    <a:pt x="0" y="0"/>
                    <a:pt x="0"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6" name="Oval 131"/>
            <p:cNvSpPr>
              <a:spLocks noChangeArrowheads="1"/>
            </p:cNvSpPr>
            <p:nvPr/>
          </p:nvSpPr>
          <p:spPr bwMode="auto">
            <a:xfrm>
              <a:off x="5542" y="2048"/>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7" name="Oval 132"/>
            <p:cNvSpPr>
              <a:spLocks noChangeArrowheads="1"/>
            </p:cNvSpPr>
            <p:nvPr/>
          </p:nvSpPr>
          <p:spPr bwMode="auto">
            <a:xfrm>
              <a:off x="3183" y="2084"/>
              <a:ext cx="1" cy="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8" name="Freeform 133"/>
            <p:cNvSpPr/>
            <p:nvPr/>
          </p:nvSpPr>
          <p:spPr bwMode="auto">
            <a:xfrm>
              <a:off x="5717" y="1995"/>
              <a:ext cx="13"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9" name="Freeform 134"/>
            <p:cNvSpPr/>
            <p:nvPr/>
          </p:nvSpPr>
          <p:spPr bwMode="auto">
            <a:xfrm>
              <a:off x="4207" y="2084"/>
              <a:ext cx="0" cy="18"/>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0" name="Freeform 135"/>
            <p:cNvSpPr/>
            <p:nvPr/>
          </p:nvSpPr>
          <p:spPr bwMode="auto">
            <a:xfrm>
              <a:off x="6458" y="2066"/>
              <a:ext cx="14" cy="0"/>
            </a:xfrm>
            <a:custGeom>
              <a:avLst/>
              <a:gdLst>
                <a:gd name="T0" fmla="*/ 0 w 1"/>
                <a:gd name="T1" fmla="*/ 1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1" y="0"/>
                    <a:pt x="1" y="0"/>
                  </a:cubicBezTo>
                  <a:cubicBezTo>
                    <a:pt x="1" y="0"/>
                    <a:pt x="1"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1" name="Freeform 136"/>
            <p:cNvSpPr/>
            <p:nvPr/>
          </p:nvSpPr>
          <p:spPr bwMode="auto">
            <a:xfrm>
              <a:off x="6485" y="2102"/>
              <a:ext cx="14" cy="0"/>
            </a:xfrm>
            <a:custGeom>
              <a:avLst/>
              <a:gdLst>
                <a:gd name="T0" fmla="*/ 0 w 1"/>
                <a:gd name="T1" fmla="*/ 1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1" y="0"/>
                    <a:pt x="1" y="0"/>
                  </a:cubicBezTo>
                  <a:cubicBezTo>
                    <a:pt x="1" y="0"/>
                    <a:pt x="1" y="0"/>
                    <a:pt x="1" y="0"/>
                  </a:cubicBezTo>
                  <a:cubicBezTo>
                    <a:pt x="1"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2" name="Oval 137"/>
            <p:cNvSpPr>
              <a:spLocks noChangeArrowheads="1"/>
            </p:cNvSpPr>
            <p:nvPr/>
          </p:nvSpPr>
          <p:spPr bwMode="auto">
            <a:xfrm>
              <a:off x="4881" y="2013"/>
              <a:ext cx="1" cy="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3" name="Oval 138"/>
            <p:cNvSpPr>
              <a:spLocks noChangeArrowheads="1"/>
            </p:cNvSpPr>
            <p:nvPr/>
          </p:nvSpPr>
          <p:spPr bwMode="auto">
            <a:xfrm>
              <a:off x="4558" y="1995"/>
              <a:ext cx="1" cy="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4" name="Freeform 139"/>
            <p:cNvSpPr/>
            <p:nvPr/>
          </p:nvSpPr>
          <p:spPr bwMode="auto">
            <a:xfrm>
              <a:off x="4382" y="20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5" name="Freeform 140"/>
            <p:cNvSpPr/>
            <p:nvPr/>
          </p:nvSpPr>
          <p:spPr bwMode="auto">
            <a:xfrm>
              <a:off x="3331" y="2031"/>
              <a:ext cx="14" cy="17"/>
            </a:xfrm>
            <a:custGeom>
              <a:avLst/>
              <a:gdLst>
                <a:gd name="T0" fmla="*/ 0 w 1"/>
                <a:gd name="T1" fmla="*/ 0 h 1"/>
                <a:gd name="T2" fmla="*/ 1 w 1"/>
                <a:gd name="T3" fmla="*/ 1 h 1"/>
                <a:gd name="T4" fmla="*/ 1 w 1"/>
                <a:gd name="T5" fmla="*/ 1 h 1"/>
                <a:gd name="T6" fmla="*/ 1 w 1"/>
                <a:gd name="T7" fmla="*/ 1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6" name="Freeform 141"/>
            <p:cNvSpPr/>
            <p:nvPr/>
          </p:nvSpPr>
          <p:spPr bwMode="auto">
            <a:xfrm>
              <a:off x="3129" y="2102"/>
              <a:ext cx="0" cy="18"/>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7" name="Freeform 142"/>
            <p:cNvSpPr/>
            <p:nvPr/>
          </p:nvSpPr>
          <p:spPr bwMode="auto">
            <a:xfrm>
              <a:off x="6593" y="2031"/>
              <a:ext cx="0" cy="17"/>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8" name="Rectangle 143"/>
            <p:cNvSpPr>
              <a:spLocks noChangeArrowheads="1"/>
            </p:cNvSpPr>
            <p:nvPr/>
          </p:nvSpPr>
          <p:spPr bwMode="auto">
            <a:xfrm>
              <a:off x="6485" y="2013"/>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9" name="Oval 144"/>
            <p:cNvSpPr>
              <a:spLocks noChangeArrowheads="1"/>
            </p:cNvSpPr>
            <p:nvPr/>
          </p:nvSpPr>
          <p:spPr bwMode="auto">
            <a:xfrm>
              <a:off x="6472" y="201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0" name="Oval 145"/>
            <p:cNvSpPr>
              <a:spLocks noChangeArrowheads="1"/>
            </p:cNvSpPr>
            <p:nvPr/>
          </p:nvSpPr>
          <p:spPr bwMode="auto">
            <a:xfrm>
              <a:off x="6431" y="201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1" name="Freeform 146"/>
            <p:cNvSpPr/>
            <p:nvPr/>
          </p:nvSpPr>
          <p:spPr bwMode="auto">
            <a:xfrm>
              <a:off x="6189" y="2120"/>
              <a:ext cx="13"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2" name="Freeform 147"/>
            <p:cNvSpPr/>
            <p:nvPr/>
          </p:nvSpPr>
          <p:spPr bwMode="auto">
            <a:xfrm>
              <a:off x="6040" y="21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3" name="Oval 148"/>
            <p:cNvSpPr>
              <a:spLocks noChangeArrowheads="1"/>
            </p:cNvSpPr>
            <p:nvPr/>
          </p:nvSpPr>
          <p:spPr bwMode="auto">
            <a:xfrm>
              <a:off x="5784" y="2102"/>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 name="Oval 149"/>
            <p:cNvSpPr>
              <a:spLocks noChangeArrowheads="1"/>
            </p:cNvSpPr>
            <p:nvPr/>
          </p:nvSpPr>
          <p:spPr bwMode="auto">
            <a:xfrm>
              <a:off x="5703" y="1995"/>
              <a:ext cx="1" cy="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5" name="Freeform 150"/>
            <p:cNvSpPr/>
            <p:nvPr/>
          </p:nvSpPr>
          <p:spPr bwMode="auto">
            <a:xfrm>
              <a:off x="5151" y="1995"/>
              <a:ext cx="13" cy="18"/>
            </a:xfrm>
            <a:custGeom>
              <a:avLst/>
              <a:gdLst>
                <a:gd name="T0" fmla="*/ 0 w 1"/>
                <a:gd name="T1" fmla="*/ 1 h 1"/>
                <a:gd name="T2" fmla="*/ 0 w 1"/>
                <a:gd name="T3" fmla="*/ 1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0" y="1"/>
                  </a:cubicBez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6" name="Rectangle 151"/>
            <p:cNvSpPr>
              <a:spLocks noChangeArrowheads="1"/>
            </p:cNvSpPr>
            <p:nvPr/>
          </p:nvSpPr>
          <p:spPr bwMode="auto">
            <a:xfrm>
              <a:off x="5137" y="199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7" name="Freeform 152"/>
            <p:cNvSpPr/>
            <p:nvPr/>
          </p:nvSpPr>
          <p:spPr bwMode="auto">
            <a:xfrm>
              <a:off x="5151" y="2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8" name="Freeform 153"/>
            <p:cNvSpPr/>
            <p:nvPr/>
          </p:nvSpPr>
          <p:spPr bwMode="auto">
            <a:xfrm>
              <a:off x="3668" y="2048"/>
              <a:ext cx="14"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9" name="Oval 154"/>
            <p:cNvSpPr>
              <a:spLocks noChangeArrowheads="1"/>
            </p:cNvSpPr>
            <p:nvPr/>
          </p:nvSpPr>
          <p:spPr bwMode="auto">
            <a:xfrm>
              <a:off x="3641" y="201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0" name="Freeform 155"/>
            <p:cNvSpPr/>
            <p:nvPr/>
          </p:nvSpPr>
          <p:spPr bwMode="auto">
            <a:xfrm>
              <a:off x="5312" y="1995"/>
              <a:ext cx="14"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1" name="Oval 156"/>
            <p:cNvSpPr>
              <a:spLocks noChangeArrowheads="1"/>
            </p:cNvSpPr>
            <p:nvPr/>
          </p:nvSpPr>
          <p:spPr bwMode="auto">
            <a:xfrm>
              <a:off x="4167" y="201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2" name="Freeform 157"/>
            <p:cNvSpPr/>
            <p:nvPr/>
          </p:nvSpPr>
          <p:spPr bwMode="auto">
            <a:xfrm>
              <a:off x="5447" y="19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3" name="Freeform 158"/>
            <p:cNvSpPr/>
            <p:nvPr/>
          </p:nvSpPr>
          <p:spPr bwMode="auto">
            <a:xfrm>
              <a:off x="5447"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4" name="Freeform 159"/>
            <p:cNvSpPr/>
            <p:nvPr/>
          </p:nvSpPr>
          <p:spPr bwMode="auto">
            <a:xfrm>
              <a:off x="3223" y="2013"/>
              <a:ext cx="0" cy="18"/>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5" name="Rectangle 160"/>
            <p:cNvSpPr>
              <a:spLocks noChangeArrowheads="1"/>
            </p:cNvSpPr>
            <p:nvPr/>
          </p:nvSpPr>
          <p:spPr bwMode="auto">
            <a:xfrm>
              <a:off x="5744" y="212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6" name="Rectangle 161"/>
            <p:cNvSpPr>
              <a:spLocks noChangeArrowheads="1"/>
            </p:cNvSpPr>
            <p:nvPr/>
          </p:nvSpPr>
          <p:spPr bwMode="auto">
            <a:xfrm>
              <a:off x="5771" y="212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7" name="Freeform 162"/>
            <p:cNvSpPr/>
            <p:nvPr/>
          </p:nvSpPr>
          <p:spPr bwMode="auto">
            <a:xfrm>
              <a:off x="5879" y="206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8" name="Freeform 163"/>
            <p:cNvSpPr/>
            <p:nvPr/>
          </p:nvSpPr>
          <p:spPr bwMode="auto">
            <a:xfrm>
              <a:off x="6000" y="2102"/>
              <a:ext cx="0" cy="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9" name="Rectangle 164"/>
            <p:cNvSpPr>
              <a:spLocks noChangeArrowheads="1"/>
            </p:cNvSpPr>
            <p:nvPr/>
          </p:nvSpPr>
          <p:spPr bwMode="auto">
            <a:xfrm>
              <a:off x="6148" y="2048"/>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0" name="Freeform 165"/>
            <p:cNvSpPr/>
            <p:nvPr/>
          </p:nvSpPr>
          <p:spPr bwMode="auto">
            <a:xfrm>
              <a:off x="6337"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1" name="Freeform 166"/>
            <p:cNvSpPr/>
            <p:nvPr/>
          </p:nvSpPr>
          <p:spPr bwMode="auto">
            <a:xfrm>
              <a:off x="6391" y="2066"/>
              <a:ext cx="0" cy="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2" name="Freeform 167"/>
            <p:cNvSpPr/>
            <p:nvPr/>
          </p:nvSpPr>
          <p:spPr bwMode="auto">
            <a:xfrm>
              <a:off x="6458" y="2048"/>
              <a:ext cx="14"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3" name="Freeform 168"/>
            <p:cNvSpPr/>
            <p:nvPr/>
          </p:nvSpPr>
          <p:spPr bwMode="auto">
            <a:xfrm>
              <a:off x="6458" y="21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4" name="Rectangle 169"/>
            <p:cNvSpPr>
              <a:spLocks noChangeArrowheads="1"/>
            </p:cNvSpPr>
            <p:nvPr/>
          </p:nvSpPr>
          <p:spPr bwMode="auto">
            <a:xfrm>
              <a:off x="6472" y="212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5" name="Freeform 170"/>
            <p:cNvSpPr/>
            <p:nvPr/>
          </p:nvSpPr>
          <p:spPr bwMode="auto">
            <a:xfrm>
              <a:off x="6566" y="2031"/>
              <a:ext cx="0" cy="1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6" name="Freeform 171"/>
            <p:cNvSpPr/>
            <p:nvPr/>
          </p:nvSpPr>
          <p:spPr bwMode="auto">
            <a:xfrm>
              <a:off x="3965" y="2102"/>
              <a:ext cx="13" cy="18"/>
            </a:xfrm>
            <a:custGeom>
              <a:avLst/>
              <a:gdLst>
                <a:gd name="T0" fmla="*/ 1 w 1"/>
                <a:gd name="T1" fmla="*/ 0 h 1"/>
                <a:gd name="T2" fmla="*/ 0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1"/>
                  </a:cubicBezTo>
                  <a:cubicBezTo>
                    <a:pt x="0" y="1"/>
                    <a:pt x="0" y="1"/>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7" name="Freeform 172"/>
            <p:cNvSpPr/>
            <p:nvPr/>
          </p:nvSpPr>
          <p:spPr bwMode="auto">
            <a:xfrm>
              <a:off x="4800"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8" name="Freeform 173"/>
            <p:cNvSpPr/>
            <p:nvPr/>
          </p:nvSpPr>
          <p:spPr bwMode="auto">
            <a:xfrm>
              <a:off x="2226" y="2048"/>
              <a:ext cx="0" cy="1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9" name="Freeform 174"/>
            <p:cNvSpPr/>
            <p:nvPr/>
          </p:nvSpPr>
          <p:spPr bwMode="auto">
            <a:xfrm>
              <a:off x="4854" y="2031"/>
              <a:ext cx="0" cy="1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0" name="Freeform 175"/>
            <p:cNvSpPr/>
            <p:nvPr/>
          </p:nvSpPr>
          <p:spPr bwMode="auto">
            <a:xfrm>
              <a:off x="5056" y="1995"/>
              <a:ext cx="0" cy="1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161" name="Group 103"/>
          <p:cNvGrpSpPr>
            <a:grpSpLocks noChangeAspect="1"/>
          </p:cNvGrpSpPr>
          <p:nvPr/>
        </p:nvGrpSpPr>
        <p:grpSpPr bwMode="auto">
          <a:xfrm>
            <a:off x="930469" y="4437506"/>
            <a:ext cx="3359462" cy="59722"/>
            <a:chOff x="1579" y="1995"/>
            <a:chExt cx="8044" cy="143"/>
          </a:xfrm>
          <a:solidFill>
            <a:srgbClr val="005188"/>
          </a:solidFill>
        </p:grpSpPr>
        <p:sp>
          <p:nvSpPr>
            <p:cNvPr id="162" name="Freeform 104"/>
            <p:cNvSpPr>
              <a:spLocks noEditPoints="1"/>
            </p:cNvSpPr>
            <p:nvPr/>
          </p:nvSpPr>
          <p:spPr bwMode="auto">
            <a:xfrm>
              <a:off x="1579" y="1995"/>
              <a:ext cx="2938" cy="143"/>
            </a:xfrm>
            <a:custGeom>
              <a:avLst/>
              <a:gdLst>
                <a:gd name="T0" fmla="*/ 126 w 218"/>
                <a:gd name="T1" fmla="*/ 3 h 8"/>
                <a:gd name="T2" fmla="*/ 132 w 218"/>
                <a:gd name="T3" fmla="*/ 1 h 8"/>
                <a:gd name="T4" fmla="*/ 139 w 218"/>
                <a:gd name="T5" fmla="*/ 2 h 8"/>
                <a:gd name="T6" fmla="*/ 139 w 218"/>
                <a:gd name="T7" fmla="*/ 6 h 8"/>
                <a:gd name="T8" fmla="*/ 149 w 218"/>
                <a:gd name="T9" fmla="*/ 1 h 8"/>
                <a:gd name="T10" fmla="*/ 155 w 218"/>
                <a:gd name="T11" fmla="*/ 4 h 8"/>
                <a:gd name="T12" fmla="*/ 155 w 218"/>
                <a:gd name="T13" fmla="*/ 1 h 8"/>
                <a:gd name="T14" fmla="*/ 161 w 218"/>
                <a:gd name="T15" fmla="*/ 2 h 8"/>
                <a:gd name="T16" fmla="*/ 174 w 218"/>
                <a:gd name="T17" fmla="*/ 1 h 8"/>
                <a:gd name="T18" fmla="*/ 178 w 218"/>
                <a:gd name="T19" fmla="*/ 4 h 8"/>
                <a:gd name="T20" fmla="*/ 187 w 218"/>
                <a:gd name="T21" fmla="*/ 2 h 8"/>
                <a:gd name="T22" fmla="*/ 199 w 218"/>
                <a:gd name="T23" fmla="*/ 1 h 8"/>
                <a:gd name="T24" fmla="*/ 208 w 218"/>
                <a:gd name="T25" fmla="*/ 1 h 8"/>
                <a:gd name="T26" fmla="*/ 209 w 218"/>
                <a:gd name="T27" fmla="*/ 1 h 8"/>
                <a:gd name="T28" fmla="*/ 218 w 218"/>
                <a:gd name="T29" fmla="*/ 4 h 8"/>
                <a:gd name="T30" fmla="*/ 207 w 218"/>
                <a:gd name="T31" fmla="*/ 4 h 8"/>
                <a:gd name="T32" fmla="*/ 200 w 218"/>
                <a:gd name="T33" fmla="*/ 6 h 8"/>
                <a:gd name="T34" fmla="*/ 191 w 218"/>
                <a:gd name="T35" fmla="*/ 5 h 8"/>
                <a:gd name="T36" fmla="*/ 185 w 218"/>
                <a:gd name="T37" fmla="*/ 4 h 8"/>
                <a:gd name="T38" fmla="*/ 182 w 218"/>
                <a:gd name="T39" fmla="*/ 7 h 8"/>
                <a:gd name="T40" fmla="*/ 169 w 218"/>
                <a:gd name="T41" fmla="*/ 6 h 8"/>
                <a:gd name="T42" fmla="*/ 163 w 218"/>
                <a:gd name="T43" fmla="*/ 5 h 8"/>
                <a:gd name="T44" fmla="*/ 146 w 218"/>
                <a:gd name="T45" fmla="*/ 7 h 8"/>
                <a:gd name="T46" fmla="*/ 132 w 218"/>
                <a:gd name="T47" fmla="*/ 6 h 8"/>
                <a:gd name="T48" fmla="*/ 121 w 218"/>
                <a:gd name="T49" fmla="*/ 6 h 8"/>
                <a:gd name="T50" fmla="*/ 114 w 218"/>
                <a:gd name="T51" fmla="*/ 5 h 8"/>
                <a:gd name="T52" fmla="*/ 100 w 218"/>
                <a:gd name="T53" fmla="*/ 7 h 8"/>
                <a:gd name="T54" fmla="*/ 89 w 218"/>
                <a:gd name="T55" fmla="*/ 7 h 8"/>
                <a:gd name="T56" fmla="*/ 63 w 218"/>
                <a:gd name="T57" fmla="*/ 7 h 8"/>
                <a:gd name="T58" fmla="*/ 33 w 218"/>
                <a:gd name="T59" fmla="*/ 7 h 8"/>
                <a:gd name="T60" fmla="*/ 0 w 218"/>
                <a:gd name="T61" fmla="*/ 5 h 8"/>
                <a:gd name="T62" fmla="*/ 24 w 218"/>
                <a:gd name="T63" fmla="*/ 3 h 8"/>
                <a:gd name="T64" fmla="*/ 44 w 218"/>
                <a:gd name="T65" fmla="*/ 2 h 8"/>
                <a:gd name="T66" fmla="*/ 54 w 218"/>
                <a:gd name="T67" fmla="*/ 4 h 8"/>
                <a:gd name="T68" fmla="*/ 64 w 218"/>
                <a:gd name="T69" fmla="*/ 3 h 8"/>
                <a:gd name="T70" fmla="*/ 70 w 218"/>
                <a:gd name="T71" fmla="*/ 3 h 8"/>
                <a:gd name="T72" fmla="*/ 85 w 218"/>
                <a:gd name="T73" fmla="*/ 2 h 8"/>
                <a:gd name="T74" fmla="*/ 94 w 218"/>
                <a:gd name="T75" fmla="*/ 2 h 8"/>
                <a:gd name="T76" fmla="*/ 102 w 218"/>
                <a:gd name="T77" fmla="*/ 3 h 8"/>
                <a:gd name="T78" fmla="*/ 175 w 218"/>
                <a:gd name="T79" fmla="*/ 6 h 8"/>
                <a:gd name="T80" fmla="*/ 187 w 218"/>
                <a:gd name="T81" fmla="*/ 2 h 8"/>
                <a:gd name="T82" fmla="*/ 187 w 218"/>
                <a:gd name="T83" fmla="*/ 4 h 8"/>
                <a:gd name="T84" fmla="*/ 75 w 218"/>
                <a:gd name="T85" fmla="*/ 4 h 8"/>
                <a:gd name="T86" fmla="*/ 172 w 218"/>
                <a:gd name="T87" fmla="*/ 3 h 8"/>
                <a:gd name="T88" fmla="*/ 182 w 218"/>
                <a:gd name="T89" fmla="*/ 4 h 8"/>
                <a:gd name="T90" fmla="*/ 34 w 218"/>
                <a:gd name="T91" fmla="*/ 4 h 8"/>
                <a:gd name="T92" fmla="*/ 207 w 218"/>
                <a:gd name="T93" fmla="*/ 4 h 8"/>
                <a:gd name="T94" fmla="*/ 212 w 218"/>
                <a:gd name="T95" fmla="*/ 3 h 8"/>
                <a:gd name="T96" fmla="*/ 114 w 218"/>
                <a:gd name="T97" fmla="*/ 4 h 8"/>
                <a:gd name="T98" fmla="*/ 159 w 218"/>
                <a:gd name="T99" fmla="*/ 5 h 8"/>
                <a:gd name="T100" fmla="*/ 45 w 218"/>
                <a:gd name="T101" fmla="*/ 5 h 8"/>
                <a:gd name="T102" fmla="*/ 197 w 218"/>
                <a:gd name="T103" fmla="*/ 1 h 8"/>
                <a:gd name="T104" fmla="*/ 125 w 218"/>
                <a:gd name="T105" fmla="*/ 6 h 8"/>
                <a:gd name="T106" fmla="*/ 155 w 218"/>
                <a:gd name="T107" fmla="*/ 3 h 8"/>
                <a:gd name="T108" fmla="*/ 38 w 218"/>
                <a:gd name="T109" fmla="*/ 4 h 8"/>
                <a:gd name="T110" fmla="*/ 205 w 218"/>
                <a:gd name="T111" fmla="*/ 4 h 8"/>
                <a:gd name="T112" fmla="*/ 171 w 218"/>
                <a:gd name="T113" fmla="*/ 3 h 8"/>
                <a:gd name="T114" fmla="*/ 148 w 218"/>
                <a:gd name="T115" fmla="*/ 4 h 8"/>
                <a:gd name="T116" fmla="*/ 125 w 218"/>
                <a:gd name="T117" fmla="*/ 3 h 8"/>
                <a:gd name="T118" fmla="*/ 91 w 218"/>
                <a:gd name="T119" fmla="*/ 5 h 8"/>
                <a:gd name="T120" fmla="*/ 212 w 218"/>
                <a:gd name="T121" fmla="*/ 4 h 8"/>
                <a:gd name="T122" fmla="*/ 93 w 218"/>
                <a:gd name="T123" fmla="*/ 2 h 8"/>
                <a:gd name="T124" fmla="*/ 55 w 218"/>
                <a:gd name="T1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8" h="8">
                  <a:moveTo>
                    <a:pt x="122" y="2"/>
                  </a:moveTo>
                  <a:cubicBezTo>
                    <a:pt x="122" y="2"/>
                    <a:pt x="122" y="2"/>
                    <a:pt x="122" y="2"/>
                  </a:cubicBezTo>
                  <a:cubicBezTo>
                    <a:pt x="122" y="2"/>
                    <a:pt x="122" y="3"/>
                    <a:pt x="122" y="3"/>
                  </a:cubicBezTo>
                  <a:cubicBezTo>
                    <a:pt x="122" y="3"/>
                    <a:pt x="121" y="2"/>
                    <a:pt x="121" y="2"/>
                  </a:cubicBezTo>
                  <a:cubicBezTo>
                    <a:pt x="121" y="2"/>
                    <a:pt x="121" y="2"/>
                    <a:pt x="120" y="3"/>
                  </a:cubicBezTo>
                  <a:cubicBezTo>
                    <a:pt x="120" y="3"/>
                    <a:pt x="120" y="3"/>
                    <a:pt x="120" y="3"/>
                  </a:cubicBezTo>
                  <a:cubicBezTo>
                    <a:pt x="121" y="3"/>
                    <a:pt x="121" y="3"/>
                    <a:pt x="122" y="3"/>
                  </a:cubicBezTo>
                  <a:cubicBezTo>
                    <a:pt x="122" y="4"/>
                    <a:pt x="122" y="3"/>
                    <a:pt x="122" y="3"/>
                  </a:cubicBezTo>
                  <a:cubicBezTo>
                    <a:pt x="122" y="3"/>
                    <a:pt x="122" y="3"/>
                    <a:pt x="122" y="3"/>
                  </a:cubicBezTo>
                  <a:cubicBezTo>
                    <a:pt x="123" y="2"/>
                    <a:pt x="123" y="2"/>
                    <a:pt x="123" y="2"/>
                  </a:cubicBezTo>
                  <a:cubicBezTo>
                    <a:pt x="123" y="2"/>
                    <a:pt x="123" y="2"/>
                    <a:pt x="123" y="2"/>
                  </a:cubicBezTo>
                  <a:cubicBezTo>
                    <a:pt x="123" y="2"/>
                    <a:pt x="123" y="2"/>
                    <a:pt x="124" y="2"/>
                  </a:cubicBezTo>
                  <a:cubicBezTo>
                    <a:pt x="124" y="2"/>
                    <a:pt x="124" y="2"/>
                    <a:pt x="124" y="2"/>
                  </a:cubicBezTo>
                  <a:cubicBezTo>
                    <a:pt x="124" y="2"/>
                    <a:pt x="124" y="3"/>
                    <a:pt x="124" y="2"/>
                  </a:cubicBezTo>
                  <a:cubicBezTo>
                    <a:pt x="125" y="2"/>
                    <a:pt x="125" y="2"/>
                    <a:pt x="126" y="2"/>
                  </a:cubicBezTo>
                  <a:cubicBezTo>
                    <a:pt x="126" y="2"/>
                    <a:pt x="126" y="2"/>
                    <a:pt x="126" y="2"/>
                  </a:cubicBezTo>
                  <a:cubicBezTo>
                    <a:pt x="126" y="2"/>
                    <a:pt x="126" y="3"/>
                    <a:pt x="126" y="3"/>
                  </a:cubicBezTo>
                  <a:cubicBezTo>
                    <a:pt x="126" y="3"/>
                    <a:pt x="126" y="3"/>
                    <a:pt x="126" y="3"/>
                  </a:cubicBezTo>
                  <a:cubicBezTo>
                    <a:pt x="126" y="3"/>
                    <a:pt x="126" y="3"/>
                    <a:pt x="127" y="3"/>
                  </a:cubicBezTo>
                  <a:cubicBezTo>
                    <a:pt x="127" y="3"/>
                    <a:pt x="127" y="2"/>
                    <a:pt x="127" y="2"/>
                  </a:cubicBezTo>
                  <a:cubicBezTo>
                    <a:pt x="128" y="1"/>
                    <a:pt x="128" y="1"/>
                    <a:pt x="129" y="1"/>
                  </a:cubicBezTo>
                  <a:cubicBezTo>
                    <a:pt x="129" y="1"/>
                    <a:pt x="129" y="1"/>
                    <a:pt x="129" y="1"/>
                  </a:cubicBezTo>
                  <a:cubicBezTo>
                    <a:pt x="130" y="1"/>
                    <a:pt x="130" y="1"/>
                    <a:pt x="130" y="1"/>
                  </a:cubicBezTo>
                  <a:cubicBezTo>
                    <a:pt x="130" y="2"/>
                    <a:pt x="130" y="2"/>
                    <a:pt x="130" y="3"/>
                  </a:cubicBezTo>
                  <a:cubicBezTo>
                    <a:pt x="130" y="2"/>
                    <a:pt x="130" y="2"/>
                    <a:pt x="130" y="2"/>
                  </a:cubicBezTo>
                  <a:cubicBezTo>
                    <a:pt x="130" y="2"/>
                    <a:pt x="130" y="2"/>
                    <a:pt x="130" y="2"/>
                  </a:cubicBezTo>
                  <a:cubicBezTo>
                    <a:pt x="130" y="2"/>
                    <a:pt x="129" y="2"/>
                    <a:pt x="129" y="2"/>
                  </a:cubicBezTo>
                  <a:cubicBezTo>
                    <a:pt x="129" y="2"/>
                    <a:pt x="129" y="2"/>
                    <a:pt x="129" y="2"/>
                  </a:cubicBezTo>
                  <a:cubicBezTo>
                    <a:pt x="129" y="2"/>
                    <a:pt x="129" y="3"/>
                    <a:pt x="129" y="3"/>
                  </a:cubicBezTo>
                  <a:cubicBezTo>
                    <a:pt x="129" y="3"/>
                    <a:pt x="129" y="3"/>
                    <a:pt x="129" y="3"/>
                  </a:cubicBezTo>
                  <a:cubicBezTo>
                    <a:pt x="130" y="3"/>
                    <a:pt x="130" y="2"/>
                    <a:pt x="130" y="2"/>
                  </a:cubicBezTo>
                  <a:cubicBezTo>
                    <a:pt x="130" y="2"/>
                    <a:pt x="129" y="3"/>
                    <a:pt x="130" y="3"/>
                  </a:cubicBezTo>
                  <a:cubicBezTo>
                    <a:pt x="130" y="3"/>
                    <a:pt x="131" y="4"/>
                    <a:pt x="131" y="3"/>
                  </a:cubicBezTo>
                  <a:cubicBezTo>
                    <a:pt x="131" y="3"/>
                    <a:pt x="132" y="3"/>
                    <a:pt x="132" y="2"/>
                  </a:cubicBezTo>
                  <a:cubicBezTo>
                    <a:pt x="132" y="2"/>
                    <a:pt x="132" y="2"/>
                    <a:pt x="132" y="1"/>
                  </a:cubicBezTo>
                  <a:cubicBezTo>
                    <a:pt x="132" y="1"/>
                    <a:pt x="132" y="1"/>
                    <a:pt x="132" y="1"/>
                  </a:cubicBezTo>
                  <a:cubicBezTo>
                    <a:pt x="132" y="1"/>
                    <a:pt x="132" y="1"/>
                    <a:pt x="132" y="1"/>
                  </a:cubicBezTo>
                  <a:cubicBezTo>
                    <a:pt x="132" y="2"/>
                    <a:pt x="132" y="2"/>
                    <a:pt x="132" y="3"/>
                  </a:cubicBezTo>
                  <a:cubicBezTo>
                    <a:pt x="132" y="3"/>
                    <a:pt x="132" y="3"/>
                    <a:pt x="132" y="3"/>
                  </a:cubicBezTo>
                  <a:cubicBezTo>
                    <a:pt x="132" y="3"/>
                    <a:pt x="132" y="4"/>
                    <a:pt x="132" y="4"/>
                  </a:cubicBezTo>
                  <a:cubicBezTo>
                    <a:pt x="132" y="4"/>
                    <a:pt x="133" y="4"/>
                    <a:pt x="133" y="4"/>
                  </a:cubicBezTo>
                  <a:cubicBezTo>
                    <a:pt x="133" y="4"/>
                    <a:pt x="134" y="4"/>
                    <a:pt x="134" y="5"/>
                  </a:cubicBezTo>
                  <a:cubicBezTo>
                    <a:pt x="134" y="5"/>
                    <a:pt x="134" y="5"/>
                    <a:pt x="134" y="5"/>
                  </a:cubicBezTo>
                  <a:cubicBezTo>
                    <a:pt x="134" y="4"/>
                    <a:pt x="134" y="5"/>
                    <a:pt x="134" y="5"/>
                  </a:cubicBezTo>
                  <a:cubicBezTo>
                    <a:pt x="134" y="4"/>
                    <a:pt x="134" y="4"/>
                    <a:pt x="134" y="4"/>
                  </a:cubicBezTo>
                  <a:cubicBezTo>
                    <a:pt x="134" y="3"/>
                    <a:pt x="133" y="3"/>
                    <a:pt x="133" y="3"/>
                  </a:cubicBezTo>
                  <a:cubicBezTo>
                    <a:pt x="133" y="3"/>
                    <a:pt x="133" y="3"/>
                    <a:pt x="132" y="3"/>
                  </a:cubicBezTo>
                  <a:cubicBezTo>
                    <a:pt x="133" y="3"/>
                    <a:pt x="133" y="3"/>
                    <a:pt x="133" y="3"/>
                  </a:cubicBezTo>
                  <a:cubicBezTo>
                    <a:pt x="133" y="3"/>
                    <a:pt x="133" y="2"/>
                    <a:pt x="134" y="2"/>
                  </a:cubicBezTo>
                  <a:cubicBezTo>
                    <a:pt x="134" y="2"/>
                    <a:pt x="133" y="1"/>
                    <a:pt x="133" y="1"/>
                  </a:cubicBezTo>
                  <a:cubicBezTo>
                    <a:pt x="134" y="1"/>
                    <a:pt x="134" y="1"/>
                    <a:pt x="134" y="1"/>
                  </a:cubicBezTo>
                  <a:cubicBezTo>
                    <a:pt x="134" y="1"/>
                    <a:pt x="135" y="1"/>
                    <a:pt x="135" y="1"/>
                  </a:cubicBezTo>
                  <a:cubicBezTo>
                    <a:pt x="135" y="1"/>
                    <a:pt x="136" y="1"/>
                    <a:pt x="136" y="1"/>
                  </a:cubicBezTo>
                  <a:cubicBezTo>
                    <a:pt x="137" y="1"/>
                    <a:pt x="138" y="1"/>
                    <a:pt x="139" y="2"/>
                  </a:cubicBezTo>
                  <a:cubicBezTo>
                    <a:pt x="139" y="1"/>
                    <a:pt x="140" y="1"/>
                    <a:pt x="140" y="1"/>
                  </a:cubicBezTo>
                  <a:cubicBezTo>
                    <a:pt x="140" y="1"/>
                    <a:pt x="140" y="1"/>
                    <a:pt x="140" y="1"/>
                  </a:cubicBezTo>
                  <a:cubicBezTo>
                    <a:pt x="141" y="1"/>
                    <a:pt x="142" y="1"/>
                    <a:pt x="143" y="1"/>
                  </a:cubicBezTo>
                  <a:cubicBezTo>
                    <a:pt x="143" y="1"/>
                    <a:pt x="143" y="1"/>
                    <a:pt x="143" y="2"/>
                  </a:cubicBezTo>
                  <a:cubicBezTo>
                    <a:pt x="143" y="2"/>
                    <a:pt x="143" y="2"/>
                    <a:pt x="143" y="2"/>
                  </a:cubicBezTo>
                  <a:cubicBezTo>
                    <a:pt x="142" y="2"/>
                    <a:pt x="142" y="2"/>
                    <a:pt x="142" y="2"/>
                  </a:cubicBezTo>
                  <a:cubicBezTo>
                    <a:pt x="142" y="1"/>
                    <a:pt x="141" y="1"/>
                    <a:pt x="141" y="1"/>
                  </a:cubicBezTo>
                  <a:cubicBezTo>
                    <a:pt x="141" y="1"/>
                    <a:pt x="141" y="1"/>
                    <a:pt x="141" y="1"/>
                  </a:cubicBezTo>
                  <a:cubicBezTo>
                    <a:pt x="141" y="2"/>
                    <a:pt x="141" y="2"/>
                    <a:pt x="141" y="2"/>
                  </a:cubicBezTo>
                  <a:cubicBezTo>
                    <a:pt x="141" y="2"/>
                    <a:pt x="141" y="2"/>
                    <a:pt x="141" y="2"/>
                  </a:cubicBezTo>
                  <a:cubicBezTo>
                    <a:pt x="141" y="2"/>
                    <a:pt x="141" y="2"/>
                    <a:pt x="141" y="2"/>
                  </a:cubicBezTo>
                  <a:cubicBezTo>
                    <a:pt x="141" y="2"/>
                    <a:pt x="141" y="3"/>
                    <a:pt x="141" y="3"/>
                  </a:cubicBezTo>
                  <a:cubicBezTo>
                    <a:pt x="141" y="2"/>
                    <a:pt x="141" y="2"/>
                    <a:pt x="141" y="2"/>
                  </a:cubicBezTo>
                  <a:cubicBezTo>
                    <a:pt x="140" y="2"/>
                    <a:pt x="140" y="2"/>
                    <a:pt x="140" y="2"/>
                  </a:cubicBezTo>
                  <a:cubicBezTo>
                    <a:pt x="140" y="2"/>
                    <a:pt x="140" y="2"/>
                    <a:pt x="140" y="2"/>
                  </a:cubicBezTo>
                  <a:cubicBezTo>
                    <a:pt x="140" y="2"/>
                    <a:pt x="140" y="3"/>
                    <a:pt x="140" y="3"/>
                  </a:cubicBezTo>
                  <a:cubicBezTo>
                    <a:pt x="139" y="3"/>
                    <a:pt x="139" y="4"/>
                    <a:pt x="139" y="5"/>
                  </a:cubicBezTo>
                  <a:cubicBezTo>
                    <a:pt x="139" y="5"/>
                    <a:pt x="139" y="5"/>
                    <a:pt x="139" y="6"/>
                  </a:cubicBezTo>
                  <a:cubicBezTo>
                    <a:pt x="139" y="6"/>
                    <a:pt x="140" y="6"/>
                    <a:pt x="140" y="6"/>
                  </a:cubicBezTo>
                  <a:cubicBezTo>
                    <a:pt x="140" y="6"/>
                    <a:pt x="140" y="6"/>
                    <a:pt x="140" y="6"/>
                  </a:cubicBezTo>
                  <a:cubicBezTo>
                    <a:pt x="140" y="6"/>
                    <a:pt x="140" y="6"/>
                    <a:pt x="140" y="6"/>
                  </a:cubicBezTo>
                  <a:cubicBezTo>
                    <a:pt x="140" y="6"/>
                    <a:pt x="140" y="6"/>
                    <a:pt x="140" y="6"/>
                  </a:cubicBezTo>
                  <a:cubicBezTo>
                    <a:pt x="140" y="5"/>
                    <a:pt x="140" y="5"/>
                    <a:pt x="140" y="4"/>
                  </a:cubicBezTo>
                  <a:cubicBezTo>
                    <a:pt x="140" y="4"/>
                    <a:pt x="141" y="4"/>
                    <a:pt x="141" y="4"/>
                  </a:cubicBezTo>
                  <a:cubicBezTo>
                    <a:pt x="141" y="4"/>
                    <a:pt x="141" y="4"/>
                    <a:pt x="141" y="4"/>
                  </a:cubicBezTo>
                  <a:cubicBezTo>
                    <a:pt x="142" y="4"/>
                    <a:pt x="142" y="4"/>
                    <a:pt x="143" y="4"/>
                  </a:cubicBezTo>
                  <a:cubicBezTo>
                    <a:pt x="143" y="4"/>
                    <a:pt x="143" y="4"/>
                    <a:pt x="143" y="4"/>
                  </a:cubicBezTo>
                  <a:cubicBezTo>
                    <a:pt x="143" y="4"/>
                    <a:pt x="143" y="4"/>
                    <a:pt x="143" y="4"/>
                  </a:cubicBezTo>
                  <a:cubicBezTo>
                    <a:pt x="143" y="4"/>
                    <a:pt x="143" y="4"/>
                    <a:pt x="143" y="3"/>
                  </a:cubicBezTo>
                  <a:cubicBezTo>
                    <a:pt x="143" y="3"/>
                    <a:pt x="143" y="3"/>
                    <a:pt x="143" y="3"/>
                  </a:cubicBezTo>
                  <a:cubicBezTo>
                    <a:pt x="144" y="3"/>
                    <a:pt x="144" y="3"/>
                    <a:pt x="144" y="3"/>
                  </a:cubicBezTo>
                  <a:cubicBezTo>
                    <a:pt x="144" y="2"/>
                    <a:pt x="144" y="2"/>
                    <a:pt x="145" y="2"/>
                  </a:cubicBezTo>
                  <a:cubicBezTo>
                    <a:pt x="145" y="2"/>
                    <a:pt x="145" y="2"/>
                    <a:pt x="145" y="1"/>
                  </a:cubicBezTo>
                  <a:cubicBezTo>
                    <a:pt x="145" y="1"/>
                    <a:pt x="145" y="1"/>
                    <a:pt x="146" y="1"/>
                  </a:cubicBezTo>
                  <a:cubicBezTo>
                    <a:pt x="146" y="1"/>
                    <a:pt x="147" y="1"/>
                    <a:pt x="147" y="1"/>
                  </a:cubicBezTo>
                  <a:cubicBezTo>
                    <a:pt x="148" y="1"/>
                    <a:pt x="148" y="1"/>
                    <a:pt x="149" y="1"/>
                  </a:cubicBezTo>
                  <a:cubicBezTo>
                    <a:pt x="149" y="1"/>
                    <a:pt x="150" y="1"/>
                    <a:pt x="150" y="1"/>
                  </a:cubicBezTo>
                  <a:cubicBezTo>
                    <a:pt x="150" y="1"/>
                    <a:pt x="150" y="1"/>
                    <a:pt x="150" y="1"/>
                  </a:cubicBezTo>
                  <a:cubicBezTo>
                    <a:pt x="150" y="1"/>
                    <a:pt x="150" y="1"/>
                    <a:pt x="150" y="1"/>
                  </a:cubicBezTo>
                  <a:cubicBezTo>
                    <a:pt x="150" y="2"/>
                    <a:pt x="150" y="2"/>
                    <a:pt x="150" y="2"/>
                  </a:cubicBezTo>
                  <a:cubicBezTo>
                    <a:pt x="150" y="2"/>
                    <a:pt x="151" y="2"/>
                    <a:pt x="151" y="2"/>
                  </a:cubicBezTo>
                  <a:cubicBezTo>
                    <a:pt x="151" y="2"/>
                    <a:pt x="152" y="2"/>
                    <a:pt x="152" y="2"/>
                  </a:cubicBezTo>
                  <a:cubicBezTo>
                    <a:pt x="152" y="1"/>
                    <a:pt x="151" y="1"/>
                    <a:pt x="152" y="1"/>
                  </a:cubicBezTo>
                  <a:cubicBezTo>
                    <a:pt x="152" y="1"/>
                    <a:pt x="152" y="1"/>
                    <a:pt x="152" y="1"/>
                  </a:cubicBezTo>
                  <a:cubicBezTo>
                    <a:pt x="152" y="2"/>
                    <a:pt x="152" y="2"/>
                    <a:pt x="153" y="2"/>
                  </a:cubicBezTo>
                  <a:cubicBezTo>
                    <a:pt x="153" y="2"/>
                    <a:pt x="153" y="1"/>
                    <a:pt x="153" y="1"/>
                  </a:cubicBezTo>
                  <a:cubicBezTo>
                    <a:pt x="153" y="1"/>
                    <a:pt x="153" y="1"/>
                    <a:pt x="153" y="1"/>
                  </a:cubicBezTo>
                  <a:cubicBezTo>
                    <a:pt x="153" y="1"/>
                    <a:pt x="153" y="1"/>
                    <a:pt x="153" y="1"/>
                  </a:cubicBezTo>
                  <a:cubicBezTo>
                    <a:pt x="153" y="1"/>
                    <a:pt x="154" y="1"/>
                    <a:pt x="154" y="1"/>
                  </a:cubicBezTo>
                  <a:cubicBezTo>
                    <a:pt x="154" y="1"/>
                    <a:pt x="154" y="2"/>
                    <a:pt x="154" y="2"/>
                  </a:cubicBezTo>
                  <a:cubicBezTo>
                    <a:pt x="154" y="2"/>
                    <a:pt x="154" y="2"/>
                    <a:pt x="155" y="2"/>
                  </a:cubicBezTo>
                  <a:cubicBezTo>
                    <a:pt x="155" y="3"/>
                    <a:pt x="155" y="3"/>
                    <a:pt x="156" y="3"/>
                  </a:cubicBezTo>
                  <a:cubicBezTo>
                    <a:pt x="155" y="3"/>
                    <a:pt x="155" y="3"/>
                    <a:pt x="155" y="3"/>
                  </a:cubicBezTo>
                  <a:cubicBezTo>
                    <a:pt x="155" y="3"/>
                    <a:pt x="155" y="4"/>
                    <a:pt x="155" y="4"/>
                  </a:cubicBezTo>
                  <a:cubicBezTo>
                    <a:pt x="155" y="4"/>
                    <a:pt x="155" y="4"/>
                    <a:pt x="155" y="4"/>
                  </a:cubicBezTo>
                  <a:cubicBezTo>
                    <a:pt x="155" y="4"/>
                    <a:pt x="155" y="4"/>
                    <a:pt x="155" y="5"/>
                  </a:cubicBezTo>
                  <a:cubicBezTo>
                    <a:pt x="155" y="5"/>
                    <a:pt x="155" y="5"/>
                    <a:pt x="155" y="5"/>
                  </a:cubicBezTo>
                  <a:cubicBezTo>
                    <a:pt x="155" y="4"/>
                    <a:pt x="155" y="4"/>
                    <a:pt x="155" y="4"/>
                  </a:cubicBezTo>
                  <a:cubicBezTo>
                    <a:pt x="155" y="4"/>
                    <a:pt x="155" y="4"/>
                    <a:pt x="155" y="4"/>
                  </a:cubicBezTo>
                  <a:cubicBezTo>
                    <a:pt x="156" y="4"/>
                    <a:pt x="156" y="4"/>
                    <a:pt x="156" y="4"/>
                  </a:cubicBezTo>
                  <a:cubicBezTo>
                    <a:pt x="156" y="4"/>
                    <a:pt x="157" y="4"/>
                    <a:pt x="157" y="4"/>
                  </a:cubicBezTo>
                  <a:cubicBezTo>
                    <a:pt x="157" y="4"/>
                    <a:pt x="157" y="4"/>
                    <a:pt x="158" y="4"/>
                  </a:cubicBezTo>
                  <a:cubicBezTo>
                    <a:pt x="158" y="4"/>
                    <a:pt x="158" y="3"/>
                    <a:pt x="158" y="3"/>
                  </a:cubicBezTo>
                  <a:cubicBezTo>
                    <a:pt x="158" y="3"/>
                    <a:pt x="158" y="3"/>
                    <a:pt x="158" y="3"/>
                  </a:cubicBezTo>
                  <a:cubicBezTo>
                    <a:pt x="158" y="3"/>
                    <a:pt x="157" y="3"/>
                    <a:pt x="157" y="3"/>
                  </a:cubicBezTo>
                  <a:cubicBezTo>
                    <a:pt x="157" y="2"/>
                    <a:pt x="157" y="2"/>
                    <a:pt x="156" y="2"/>
                  </a:cubicBezTo>
                  <a:cubicBezTo>
                    <a:pt x="156" y="2"/>
                    <a:pt x="156" y="2"/>
                    <a:pt x="156" y="3"/>
                  </a:cubicBezTo>
                  <a:cubicBezTo>
                    <a:pt x="156" y="3"/>
                    <a:pt x="156" y="3"/>
                    <a:pt x="156" y="3"/>
                  </a:cubicBezTo>
                  <a:cubicBezTo>
                    <a:pt x="156" y="2"/>
                    <a:pt x="156" y="2"/>
                    <a:pt x="155" y="2"/>
                  </a:cubicBezTo>
                  <a:cubicBezTo>
                    <a:pt x="155" y="2"/>
                    <a:pt x="155" y="2"/>
                    <a:pt x="155" y="2"/>
                  </a:cubicBezTo>
                  <a:cubicBezTo>
                    <a:pt x="155" y="2"/>
                    <a:pt x="155" y="2"/>
                    <a:pt x="155" y="1"/>
                  </a:cubicBezTo>
                  <a:cubicBezTo>
                    <a:pt x="155" y="1"/>
                    <a:pt x="155" y="1"/>
                    <a:pt x="155" y="1"/>
                  </a:cubicBezTo>
                  <a:cubicBezTo>
                    <a:pt x="155" y="1"/>
                    <a:pt x="155" y="1"/>
                    <a:pt x="155" y="1"/>
                  </a:cubicBezTo>
                  <a:cubicBezTo>
                    <a:pt x="156" y="1"/>
                    <a:pt x="156" y="1"/>
                    <a:pt x="156" y="2"/>
                  </a:cubicBezTo>
                  <a:cubicBezTo>
                    <a:pt x="156" y="2"/>
                    <a:pt x="156" y="2"/>
                    <a:pt x="156" y="2"/>
                  </a:cubicBezTo>
                  <a:cubicBezTo>
                    <a:pt x="156" y="1"/>
                    <a:pt x="157" y="1"/>
                    <a:pt x="157" y="1"/>
                  </a:cubicBezTo>
                  <a:cubicBezTo>
                    <a:pt x="158" y="1"/>
                    <a:pt x="158" y="1"/>
                    <a:pt x="158" y="1"/>
                  </a:cubicBezTo>
                  <a:cubicBezTo>
                    <a:pt x="158" y="1"/>
                    <a:pt x="159" y="1"/>
                    <a:pt x="159" y="1"/>
                  </a:cubicBezTo>
                  <a:cubicBezTo>
                    <a:pt x="159" y="2"/>
                    <a:pt x="159" y="2"/>
                    <a:pt x="159" y="2"/>
                  </a:cubicBezTo>
                  <a:cubicBezTo>
                    <a:pt x="159" y="3"/>
                    <a:pt x="160" y="3"/>
                    <a:pt x="160" y="3"/>
                  </a:cubicBezTo>
                  <a:cubicBezTo>
                    <a:pt x="160" y="3"/>
                    <a:pt x="160" y="3"/>
                    <a:pt x="160" y="3"/>
                  </a:cubicBezTo>
                  <a:cubicBezTo>
                    <a:pt x="160" y="3"/>
                    <a:pt x="160" y="4"/>
                    <a:pt x="160" y="4"/>
                  </a:cubicBezTo>
                  <a:cubicBezTo>
                    <a:pt x="160" y="4"/>
                    <a:pt x="161" y="4"/>
                    <a:pt x="161" y="3"/>
                  </a:cubicBezTo>
                  <a:cubicBezTo>
                    <a:pt x="161" y="3"/>
                    <a:pt x="161" y="3"/>
                    <a:pt x="161" y="3"/>
                  </a:cubicBezTo>
                  <a:cubicBezTo>
                    <a:pt x="161" y="3"/>
                    <a:pt x="160" y="3"/>
                    <a:pt x="160" y="2"/>
                  </a:cubicBezTo>
                  <a:cubicBezTo>
                    <a:pt x="160" y="2"/>
                    <a:pt x="160" y="2"/>
                    <a:pt x="160" y="2"/>
                  </a:cubicBezTo>
                  <a:cubicBezTo>
                    <a:pt x="160" y="1"/>
                    <a:pt x="160" y="1"/>
                    <a:pt x="160" y="1"/>
                  </a:cubicBezTo>
                  <a:cubicBezTo>
                    <a:pt x="160" y="1"/>
                    <a:pt x="160" y="1"/>
                    <a:pt x="160" y="1"/>
                  </a:cubicBezTo>
                  <a:cubicBezTo>
                    <a:pt x="160" y="1"/>
                    <a:pt x="161" y="1"/>
                    <a:pt x="161" y="1"/>
                  </a:cubicBezTo>
                  <a:cubicBezTo>
                    <a:pt x="161" y="1"/>
                    <a:pt x="161" y="1"/>
                    <a:pt x="161" y="2"/>
                  </a:cubicBezTo>
                  <a:cubicBezTo>
                    <a:pt x="161" y="2"/>
                    <a:pt x="161" y="2"/>
                    <a:pt x="161" y="2"/>
                  </a:cubicBezTo>
                  <a:cubicBezTo>
                    <a:pt x="161" y="2"/>
                    <a:pt x="162" y="2"/>
                    <a:pt x="162" y="2"/>
                  </a:cubicBezTo>
                  <a:cubicBezTo>
                    <a:pt x="162" y="2"/>
                    <a:pt x="162" y="2"/>
                    <a:pt x="162" y="2"/>
                  </a:cubicBezTo>
                  <a:cubicBezTo>
                    <a:pt x="162" y="1"/>
                    <a:pt x="162" y="1"/>
                    <a:pt x="162" y="1"/>
                  </a:cubicBezTo>
                  <a:cubicBezTo>
                    <a:pt x="163" y="1"/>
                    <a:pt x="163" y="1"/>
                    <a:pt x="163" y="1"/>
                  </a:cubicBezTo>
                  <a:cubicBezTo>
                    <a:pt x="164" y="1"/>
                    <a:pt x="164" y="2"/>
                    <a:pt x="164" y="2"/>
                  </a:cubicBezTo>
                  <a:cubicBezTo>
                    <a:pt x="164" y="2"/>
                    <a:pt x="164" y="2"/>
                    <a:pt x="164" y="2"/>
                  </a:cubicBezTo>
                  <a:cubicBezTo>
                    <a:pt x="164" y="2"/>
                    <a:pt x="165" y="2"/>
                    <a:pt x="165" y="1"/>
                  </a:cubicBezTo>
                  <a:cubicBezTo>
                    <a:pt x="165" y="1"/>
                    <a:pt x="165" y="1"/>
                    <a:pt x="166" y="1"/>
                  </a:cubicBezTo>
                  <a:cubicBezTo>
                    <a:pt x="166" y="1"/>
                    <a:pt x="167" y="1"/>
                    <a:pt x="167" y="1"/>
                  </a:cubicBezTo>
                  <a:cubicBezTo>
                    <a:pt x="167" y="1"/>
                    <a:pt x="168" y="1"/>
                    <a:pt x="168" y="1"/>
                  </a:cubicBezTo>
                  <a:cubicBezTo>
                    <a:pt x="168" y="1"/>
                    <a:pt x="169" y="1"/>
                    <a:pt x="169" y="0"/>
                  </a:cubicBezTo>
                  <a:cubicBezTo>
                    <a:pt x="169" y="0"/>
                    <a:pt x="170" y="1"/>
                    <a:pt x="170" y="1"/>
                  </a:cubicBezTo>
                  <a:cubicBezTo>
                    <a:pt x="170" y="1"/>
                    <a:pt x="171" y="1"/>
                    <a:pt x="171" y="0"/>
                  </a:cubicBezTo>
                  <a:cubicBezTo>
                    <a:pt x="171" y="1"/>
                    <a:pt x="171" y="1"/>
                    <a:pt x="172" y="1"/>
                  </a:cubicBezTo>
                  <a:cubicBezTo>
                    <a:pt x="172" y="1"/>
                    <a:pt x="172" y="1"/>
                    <a:pt x="172" y="1"/>
                  </a:cubicBezTo>
                  <a:cubicBezTo>
                    <a:pt x="173" y="1"/>
                    <a:pt x="173" y="1"/>
                    <a:pt x="173" y="0"/>
                  </a:cubicBezTo>
                  <a:cubicBezTo>
                    <a:pt x="173" y="1"/>
                    <a:pt x="173" y="1"/>
                    <a:pt x="174" y="1"/>
                  </a:cubicBezTo>
                  <a:cubicBezTo>
                    <a:pt x="174" y="1"/>
                    <a:pt x="174" y="1"/>
                    <a:pt x="174" y="1"/>
                  </a:cubicBezTo>
                  <a:cubicBezTo>
                    <a:pt x="174" y="1"/>
                    <a:pt x="174" y="2"/>
                    <a:pt x="174" y="2"/>
                  </a:cubicBezTo>
                  <a:cubicBezTo>
                    <a:pt x="174" y="2"/>
                    <a:pt x="175" y="2"/>
                    <a:pt x="175" y="2"/>
                  </a:cubicBezTo>
                  <a:cubicBezTo>
                    <a:pt x="175" y="2"/>
                    <a:pt x="176" y="2"/>
                    <a:pt x="175" y="1"/>
                  </a:cubicBezTo>
                  <a:cubicBezTo>
                    <a:pt x="175" y="1"/>
                    <a:pt x="175" y="1"/>
                    <a:pt x="175" y="1"/>
                  </a:cubicBezTo>
                  <a:cubicBezTo>
                    <a:pt x="177" y="0"/>
                    <a:pt x="178" y="0"/>
                    <a:pt x="179" y="1"/>
                  </a:cubicBezTo>
                  <a:cubicBezTo>
                    <a:pt x="179" y="1"/>
                    <a:pt x="179" y="1"/>
                    <a:pt x="179" y="2"/>
                  </a:cubicBezTo>
                  <a:cubicBezTo>
                    <a:pt x="179" y="2"/>
                    <a:pt x="179" y="2"/>
                    <a:pt x="178" y="2"/>
                  </a:cubicBezTo>
                  <a:cubicBezTo>
                    <a:pt x="178" y="2"/>
                    <a:pt x="177" y="2"/>
                    <a:pt x="177" y="1"/>
                  </a:cubicBezTo>
                  <a:cubicBezTo>
                    <a:pt x="177" y="1"/>
                    <a:pt x="176" y="1"/>
                    <a:pt x="176" y="2"/>
                  </a:cubicBezTo>
                  <a:cubicBezTo>
                    <a:pt x="176" y="2"/>
                    <a:pt x="176" y="2"/>
                    <a:pt x="176" y="2"/>
                  </a:cubicBezTo>
                  <a:cubicBezTo>
                    <a:pt x="176" y="3"/>
                    <a:pt x="176" y="3"/>
                    <a:pt x="176" y="3"/>
                  </a:cubicBezTo>
                  <a:cubicBezTo>
                    <a:pt x="176" y="3"/>
                    <a:pt x="176" y="3"/>
                    <a:pt x="176" y="3"/>
                  </a:cubicBezTo>
                  <a:cubicBezTo>
                    <a:pt x="177" y="3"/>
                    <a:pt x="177" y="3"/>
                    <a:pt x="176" y="4"/>
                  </a:cubicBezTo>
                  <a:cubicBezTo>
                    <a:pt x="176" y="4"/>
                    <a:pt x="176" y="4"/>
                    <a:pt x="176" y="4"/>
                  </a:cubicBezTo>
                  <a:cubicBezTo>
                    <a:pt x="176" y="4"/>
                    <a:pt x="176" y="4"/>
                    <a:pt x="176" y="4"/>
                  </a:cubicBezTo>
                  <a:cubicBezTo>
                    <a:pt x="177" y="4"/>
                    <a:pt x="177" y="4"/>
                    <a:pt x="177" y="4"/>
                  </a:cubicBezTo>
                  <a:cubicBezTo>
                    <a:pt x="177" y="4"/>
                    <a:pt x="177" y="4"/>
                    <a:pt x="178" y="4"/>
                  </a:cubicBezTo>
                  <a:cubicBezTo>
                    <a:pt x="178" y="4"/>
                    <a:pt x="178" y="4"/>
                    <a:pt x="178" y="4"/>
                  </a:cubicBezTo>
                  <a:cubicBezTo>
                    <a:pt x="178" y="4"/>
                    <a:pt x="179" y="4"/>
                    <a:pt x="179" y="4"/>
                  </a:cubicBezTo>
                  <a:cubicBezTo>
                    <a:pt x="179" y="4"/>
                    <a:pt x="179" y="3"/>
                    <a:pt x="179" y="3"/>
                  </a:cubicBezTo>
                  <a:cubicBezTo>
                    <a:pt x="179" y="3"/>
                    <a:pt x="179" y="2"/>
                    <a:pt x="179" y="2"/>
                  </a:cubicBezTo>
                  <a:cubicBezTo>
                    <a:pt x="180" y="2"/>
                    <a:pt x="180" y="2"/>
                    <a:pt x="180" y="2"/>
                  </a:cubicBezTo>
                  <a:cubicBezTo>
                    <a:pt x="181" y="2"/>
                    <a:pt x="181" y="2"/>
                    <a:pt x="181" y="2"/>
                  </a:cubicBezTo>
                  <a:cubicBezTo>
                    <a:pt x="181" y="2"/>
                    <a:pt x="181" y="2"/>
                    <a:pt x="181" y="2"/>
                  </a:cubicBezTo>
                  <a:cubicBezTo>
                    <a:pt x="181" y="2"/>
                    <a:pt x="180" y="1"/>
                    <a:pt x="180" y="1"/>
                  </a:cubicBezTo>
                  <a:cubicBezTo>
                    <a:pt x="180" y="1"/>
                    <a:pt x="180" y="1"/>
                    <a:pt x="179" y="1"/>
                  </a:cubicBezTo>
                  <a:cubicBezTo>
                    <a:pt x="179" y="1"/>
                    <a:pt x="180" y="0"/>
                    <a:pt x="180" y="0"/>
                  </a:cubicBezTo>
                  <a:cubicBezTo>
                    <a:pt x="180" y="0"/>
                    <a:pt x="181" y="1"/>
                    <a:pt x="181" y="1"/>
                  </a:cubicBezTo>
                  <a:cubicBezTo>
                    <a:pt x="181" y="1"/>
                    <a:pt x="182" y="0"/>
                    <a:pt x="182" y="0"/>
                  </a:cubicBezTo>
                  <a:cubicBezTo>
                    <a:pt x="182" y="0"/>
                    <a:pt x="183" y="0"/>
                    <a:pt x="183" y="0"/>
                  </a:cubicBezTo>
                  <a:cubicBezTo>
                    <a:pt x="183" y="1"/>
                    <a:pt x="184" y="1"/>
                    <a:pt x="184" y="0"/>
                  </a:cubicBezTo>
                  <a:cubicBezTo>
                    <a:pt x="185" y="0"/>
                    <a:pt x="185" y="0"/>
                    <a:pt x="186" y="1"/>
                  </a:cubicBezTo>
                  <a:cubicBezTo>
                    <a:pt x="186" y="1"/>
                    <a:pt x="186" y="1"/>
                    <a:pt x="186" y="2"/>
                  </a:cubicBezTo>
                  <a:cubicBezTo>
                    <a:pt x="186" y="2"/>
                    <a:pt x="186" y="2"/>
                    <a:pt x="186" y="2"/>
                  </a:cubicBezTo>
                  <a:cubicBezTo>
                    <a:pt x="187" y="2"/>
                    <a:pt x="187" y="2"/>
                    <a:pt x="187" y="2"/>
                  </a:cubicBezTo>
                  <a:cubicBezTo>
                    <a:pt x="187" y="1"/>
                    <a:pt x="188" y="1"/>
                    <a:pt x="188" y="1"/>
                  </a:cubicBezTo>
                  <a:cubicBezTo>
                    <a:pt x="189" y="1"/>
                    <a:pt x="190" y="1"/>
                    <a:pt x="191" y="1"/>
                  </a:cubicBezTo>
                  <a:cubicBezTo>
                    <a:pt x="191" y="1"/>
                    <a:pt x="191" y="1"/>
                    <a:pt x="192" y="2"/>
                  </a:cubicBezTo>
                  <a:cubicBezTo>
                    <a:pt x="192" y="2"/>
                    <a:pt x="192" y="2"/>
                    <a:pt x="192" y="2"/>
                  </a:cubicBezTo>
                  <a:cubicBezTo>
                    <a:pt x="193" y="2"/>
                    <a:pt x="193" y="2"/>
                    <a:pt x="193" y="2"/>
                  </a:cubicBezTo>
                  <a:cubicBezTo>
                    <a:pt x="193" y="1"/>
                    <a:pt x="192" y="1"/>
                    <a:pt x="192" y="1"/>
                  </a:cubicBezTo>
                  <a:cubicBezTo>
                    <a:pt x="192" y="1"/>
                    <a:pt x="192" y="1"/>
                    <a:pt x="192" y="0"/>
                  </a:cubicBezTo>
                  <a:cubicBezTo>
                    <a:pt x="192" y="0"/>
                    <a:pt x="192" y="0"/>
                    <a:pt x="192" y="0"/>
                  </a:cubicBezTo>
                  <a:cubicBezTo>
                    <a:pt x="193" y="0"/>
                    <a:pt x="193" y="1"/>
                    <a:pt x="193" y="0"/>
                  </a:cubicBezTo>
                  <a:cubicBezTo>
                    <a:pt x="194" y="0"/>
                    <a:pt x="194" y="0"/>
                    <a:pt x="195" y="0"/>
                  </a:cubicBezTo>
                  <a:cubicBezTo>
                    <a:pt x="195" y="0"/>
                    <a:pt x="195" y="1"/>
                    <a:pt x="195" y="1"/>
                  </a:cubicBezTo>
                  <a:cubicBezTo>
                    <a:pt x="195" y="1"/>
                    <a:pt x="195" y="1"/>
                    <a:pt x="195" y="1"/>
                  </a:cubicBezTo>
                  <a:cubicBezTo>
                    <a:pt x="195" y="1"/>
                    <a:pt x="196" y="1"/>
                    <a:pt x="196" y="1"/>
                  </a:cubicBezTo>
                  <a:cubicBezTo>
                    <a:pt x="196" y="1"/>
                    <a:pt x="197" y="1"/>
                    <a:pt x="197" y="1"/>
                  </a:cubicBezTo>
                  <a:cubicBezTo>
                    <a:pt x="198" y="1"/>
                    <a:pt x="198" y="1"/>
                    <a:pt x="199" y="1"/>
                  </a:cubicBezTo>
                  <a:cubicBezTo>
                    <a:pt x="199" y="1"/>
                    <a:pt x="199" y="1"/>
                    <a:pt x="199" y="1"/>
                  </a:cubicBezTo>
                  <a:cubicBezTo>
                    <a:pt x="199" y="1"/>
                    <a:pt x="199" y="1"/>
                    <a:pt x="199" y="1"/>
                  </a:cubicBezTo>
                  <a:cubicBezTo>
                    <a:pt x="199" y="1"/>
                    <a:pt x="199" y="1"/>
                    <a:pt x="199" y="1"/>
                  </a:cubicBezTo>
                  <a:cubicBezTo>
                    <a:pt x="199" y="1"/>
                    <a:pt x="199" y="1"/>
                    <a:pt x="199" y="1"/>
                  </a:cubicBezTo>
                  <a:cubicBezTo>
                    <a:pt x="199" y="1"/>
                    <a:pt x="199" y="0"/>
                    <a:pt x="199" y="0"/>
                  </a:cubicBezTo>
                  <a:cubicBezTo>
                    <a:pt x="200" y="1"/>
                    <a:pt x="200" y="0"/>
                    <a:pt x="201" y="0"/>
                  </a:cubicBezTo>
                  <a:cubicBezTo>
                    <a:pt x="201" y="1"/>
                    <a:pt x="201" y="1"/>
                    <a:pt x="201" y="2"/>
                  </a:cubicBezTo>
                  <a:cubicBezTo>
                    <a:pt x="201" y="2"/>
                    <a:pt x="201" y="2"/>
                    <a:pt x="201" y="2"/>
                  </a:cubicBezTo>
                  <a:cubicBezTo>
                    <a:pt x="202" y="2"/>
                    <a:pt x="202" y="2"/>
                    <a:pt x="203" y="2"/>
                  </a:cubicBezTo>
                  <a:cubicBezTo>
                    <a:pt x="203" y="2"/>
                    <a:pt x="202" y="2"/>
                    <a:pt x="202" y="2"/>
                  </a:cubicBezTo>
                  <a:cubicBezTo>
                    <a:pt x="202" y="1"/>
                    <a:pt x="202" y="1"/>
                    <a:pt x="202" y="0"/>
                  </a:cubicBezTo>
                  <a:cubicBezTo>
                    <a:pt x="202" y="0"/>
                    <a:pt x="203" y="0"/>
                    <a:pt x="203" y="0"/>
                  </a:cubicBezTo>
                  <a:cubicBezTo>
                    <a:pt x="203" y="0"/>
                    <a:pt x="203" y="0"/>
                    <a:pt x="203" y="0"/>
                  </a:cubicBezTo>
                  <a:cubicBezTo>
                    <a:pt x="203" y="1"/>
                    <a:pt x="203" y="1"/>
                    <a:pt x="203" y="1"/>
                  </a:cubicBezTo>
                  <a:cubicBezTo>
                    <a:pt x="203" y="1"/>
                    <a:pt x="203" y="1"/>
                    <a:pt x="204" y="1"/>
                  </a:cubicBezTo>
                  <a:cubicBezTo>
                    <a:pt x="204" y="1"/>
                    <a:pt x="204" y="0"/>
                    <a:pt x="204" y="0"/>
                  </a:cubicBezTo>
                  <a:cubicBezTo>
                    <a:pt x="205" y="1"/>
                    <a:pt x="205" y="1"/>
                    <a:pt x="205" y="1"/>
                  </a:cubicBezTo>
                  <a:cubicBezTo>
                    <a:pt x="205" y="1"/>
                    <a:pt x="206" y="1"/>
                    <a:pt x="206" y="1"/>
                  </a:cubicBezTo>
                  <a:cubicBezTo>
                    <a:pt x="206" y="1"/>
                    <a:pt x="206" y="1"/>
                    <a:pt x="206" y="1"/>
                  </a:cubicBezTo>
                  <a:cubicBezTo>
                    <a:pt x="207" y="0"/>
                    <a:pt x="207" y="0"/>
                    <a:pt x="208" y="0"/>
                  </a:cubicBezTo>
                  <a:cubicBezTo>
                    <a:pt x="208" y="0"/>
                    <a:pt x="208" y="0"/>
                    <a:pt x="208" y="1"/>
                  </a:cubicBezTo>
                  <a:cubicBezTo>
                    <a:pt x="208" y="1"/>
                    <a:pt x="209" y="2"/>
                    <a:pt x="209"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9" y="2"/>
                    <a:pt x="209" y="2"/>
                  </a:cubicBezTo>
                  <a:cubicBezTo>
                    <a:pt x="209" y="2"/>
                    <a:pt x="209" y="3"/>
                    <a:pt x="209" y="3"/>
                  </a:cubicBezTo>
                  <a:cubicBezTo>
                    <a:pt x="209" y="3"/>
                    <a:pt x="209" y="3"/>
                    <a:pt x="209" y="3"/>
                  </a:cubicBezTo>
                  <a:cubicBezTo>
                    <a:pt x="210" y="3"/>
                    <a:pt x="210" y="3"/>
                    <a:pt x="210" y="2"/>
                  </a:cubicBezTo>
                  <a:cubicBezTo>
                    <a:pt x="210" y="2"/>
                    <a:pt x="211" y="2"/>
                    <a:pt x="211" y="2"/>
                  </a:cubicBezTo>
                  <a:cubicBezTo>
                    <a:pt x="211" y="2"/>
                    <a:pt x="211" y="2"/>
                    <a:pt x="211" y="2"/>
                  </a:cubicBezTo>
                  <a:cubicBezTo>
                    <a:pt x="211" y="2"/>
                    <a:pt x="211" y="2"/>
                    <a:pt x="211" y="2"/>
                  </a:cubicBezTo>
                  <a:cubicBezTo>
                    <a:pt x="211" y="2"/>
                    <a:pt x="211" y="2"/>
                    <a:pt x="211" y="2"/>
                  </a:cubicBezTo>
                  <a:cubicBezTo>
                    <a:pt x="211" y="1"/>
                    <a:pt x="211" y="1"/>
                    <a:pt x="210" y="1"/>
                  </a:cubicBezTo>
                  <a:cubicBezTo>
                    <a:pt x="210" y="1"/>
                    <a:pt x="210" y="1"/>
                    <a:pt x="209" y="1"/>
                  </a:cubicBezTo>
                  <a:cubicBezTo>
                    <a:pt x="209" y="1"/>
                    <a:pt x="209" y="1"/>
                    <a:pt x="209" y="1"/>
                  </a:cubicBezTo>
                  <a:cubicBezTo>
                    <a:pt x="209" y="1"/>
                    <a:pt x="209" y="1"/>
                    <a:pt x="209" y="1"/>
                  </a:cubicBezTo>
                  <a:cubicBezTo>
                    <a:pt x="209" y="1"/>
                    <a:pt x="210" y="0"/>
                    <a:pt x="210" y="0"/>
                  </a:cubicBezTo>
                  <a:cubicBezTo>
                    <a:pt x="211" y="0"/>
                    <a:pt x="211" y="0"/>
                    <a:pt x="212" y="0"/>
                  </a:cubicBezTo>
                  <a:cubicBezTo>
                    <a:pt x="212" y="0"/>
                    <a:pt x="213" y="0"/>
                    <a:pt x="213" y="0"/>
                  </a:cubicBezTo>
                  <a:cubicBezTo>
                    <a:pt x="213" y="0"/>
                    <a:pt x="213" y="1"/>
                    <a:pt x="213" y="1"/>
                  </a:cubicBezTo>
                  <a:cubicBezTo>
                    <a:pt x="213" y="1"/>
                    <a:pt x="213" y="1"/>
                    <a:pt x="213" y="1"/>
                  </a:cubicBezTo>
                  <a:cubicBezTo>
                    <a:pt x="213" y="1"/>
                    <a:pt x="213" y="1"/>
                    <a:pt x="212" y="1"/>
                  </a:cubicBezTo>
                  <a:cubicBezTo>
                    <a:pt x="212" y="2"/>
                    <a:pt x="212" y="2"/>
                    <a:pt x="212" y="2"/>
                  </a:cubicBezTo>
                  <a:cubicBezTo>
                    <a:pt x="212" y="2"/>
                    <a:pt x="212" y="2"/>
                    <a:pt x="213" y="2"/>
                  </a:cubicBezTo>
                  <a:cubicBezTo>
                    <a:pt x="213" y="2"/>
                    <a:pt x="213" y="2"/>
                    <a:pt x="213" y="2"/>
                  </a:cubicBezTo>
                  <a:cubicBezTo>
                    <a:pt x="213" y="2"/>
                    <a:pt x="213" y="2"/>
                    <a:pt x="214" y="2"/>
                  </a:cubicBezTo>
                  <a:cubicBezTo>
                    <a:pt x="214" y="3"/>
                    <a:pt x="214" y="3"/>
                    <a:pt x="214" y="3"/>
                  </a:cubicBezTo>
                  <a:cubicBezTo>
                    <a:pt x="215" y="3"/>
                    <a:pt x="215" y="3"/>
                    <a:pt x="216" y="3"/>
                  </a:cubicBezTo>
                  <a:cubicBezTo>
                    <a:pt x="216" y="3"/>
                    <a:pt x="216" y="3"/>
                    <a:pt x="216" y="3"/>
                  </a:cubicBezTo>
                  <a:cubicBezTo>
                    <a:pt x="216" y="3"/>
                    <a:pt x="217" y="3"/>
                    <a:pt x="217" y="3"/>
                  </a:cubicBezTo>
                  <a:cubicBezTo>
                    <a:pt x="217" y="3"/>
                    <a:pt x="217" y="3"/>
                    <a:pt x="217" y="3"/>
                  </a:cubicBezTo>
                  <a:cubicBezTo>
                    <a:pt x="217" y="3"/>
                    <a:pt x="217" y="4"/>
                    <a:pt x="217" y="4"/>
                  </a:cubicBezTo>
                  <a:cubicBezTo>
                    <a:pt x="218" y="4"/>
                    <a:pt x="218" y="4"/>
                    <a:pt x="218" y="5"/>
                  </a:cubicBezTo>
                  <a:cubicBezTo>
                    <a:pt x="218" y="4"/>
                    <a:pt x="218" y="4"/>
                    <a:pt x="218" y="4"/>
                  </a:cubicBezTo>
                  <a:cubicBezTo>
                    <a:pt x="218" y="4"/>
                    <a:pt x="218" y="5"/>
                    <a:pt x="217" y="4"/>
                  </a:cubicBezTo>
                  <a:cubicBezTo>
                    <a:pt x="217" y="4"/>
                    <a:pt x="217" y="4"/>
                    <a:pt x="217" y="4"/>
                  </a:cubicBezTo>
                  <a:cubicBezTo>
                    <a:pt x="217" y="4"/>
                    <a:pt x="217" y="4"/>
                    <a:pt x="217" y="4"/>
                  </a:cubicBezTo>
                  <a:cubicBezTo>
                    <a:pt x="217" y="5"/>
                    <a:pt x="217" y="5"/>
                    <a:pt x="217" y="5"/>
                  </a:cubicBezTo>
                  <a:cubicBezTo>
                    <a:pt x="217" y="5"/>
                    <a:pt x="217" y="5"/>
                    <a:pt x="217" y="6"/>
                  </a:cubicBezTo>
                  <a:cubicBezTo>
                    <a:pt x="217" y="6"/>
                    <a:pt x="217" y="6"/>
                    <a:pt x="217" y="6"/>
                  </a:cubicBezTo>
                  <a:cubicBezTo>
                    <a:pt x="217" y="7"/>
                    <a:pt x="216" y="7"/>
                    <a:pt x="216" y="7"/>
                  </a:cubicBezTo>
                  <a:cubicBezTo>
                    <a:pt x="216" y="7"/>
                    <a:pt x="216" y="7"/>
                    <a:pt x="215" y="7"/>
                  </a:cubicBezTo>
                  <a:cubicBezTo>
                    <a:pt x="215" y="6"/>
                    <a:pt x="214" y="6"/>
                    <a:pt x="213" y="7"/>
                  </a:cubicBezTo>
                  <a:cubicBezTo>
                    <a:pt x="213" y="7"/>
                    <a:pt x="213" y="7"/>
                    <a:pt x="212" y="7"/>
                  </a:cubicBezTo>
                  <a:cubicBezTo>
                    <a:pt x="212" y="7"/>
                    <a:pt x="211" y="7"/>
                    <a:pt x="211" y="6"/>
                  </a:cubicBezTo>
                  <a:cubicBezTo>
                    <a:pt x="210" y="6"/>
                    <a:pt x="210" y="6"/>
                    <a:pt x="209" y="6"/>
                  </a:cubicBezTo>
                  <a:cubicBezTo>
                    <a:pt x="209" y="6"/>
                    <a:pt x="209" y="6"/>
                    <a:pt x="209" y="6"/>
                  </a:cubicBezTo>
                  <a:cubicBezTo>
                    <a:pt x="209" y="6"/>
                    <a:pt x="208" y="6"/>
                    <a:pt x="208" y="6"/>
                  </a:cubicBezTo>
                  <a:cubicBezTo>
                    <a:pt x="208" y="6"/>
                    <a:pt x="208" y="5"/>
                    <a:pt x="209" y="5"/>
                  </a:cubicBezTo>
                  <a:cubicBezTo>
                    <a:pt x="209" y="5"/>
                    <a:pt x="209" y="5"/>
                    <a:pt x="209" y="4"/>
                  </a:cubicBezTo>
                  <a:cubicBezTo>
                    <a:pt x="210" y="4"/>
                    <a:pt x="209" y="4"/>
                    <a:pt x="209" y="4"/>
                  </a:cubicBezTo>
                  <a:cubicBezTo>
                    <a:pt x="209" y="4"/>
                    <a:pt x="208" y="4"/>
                    <a:pt x="207" y="4"/>
                  </a:cubicBezTo>
                  <a:cubicBezTo>
                    <a:pt x="208" y="4"/>
                    <a:pt x="208" y="4"/>
                    <a:pt x="208" y="5"/>
                  </a:cubicBezTo>
                  <a:cubicBezTo>
                    <a:pt x="208" y="5"/>
                    <a:pt x="208" y="5"/>
                    <a:pt x="208" y="5"/>
                  </a:cubicBezTo>
                  <a:cubicBezTo>
                    <a:pt x="208" y="5"/>
                    <a:pt x="208" y="5"/>
                    <a:pt x="208" y="5"/>
                  </a:cubicBezTo>
                  <a:cubicBezTo>
                    <a:pt x="208" y="5"/>
                    <a:pt x="208" y="6"/>
                    <a:pt x="208" y="6"/>
                  </a:cubicBezTo>
                  <a:cubicBezTo>
                    <a:pt x="207" y="6"/>
                    <a:pt x="206" y="6"/>
                    <a:pt x="206" y="6"/>
                  </a:cubicBezTo>
                  <a:cubicBezTo>
                    <a:pt x="206" y="5"/>
                    <a:pt x="206" y="5"/>
                    <a:pt x="205" y="5"/>
                  </a:cubicBezTo>
                  <a:cubicBezTo>
                    <a:pt x="205" y="5"/>
                    <a:pt x="205" y="5"/>
                    <a:pt x="205" y="5"/>
                  </a:cubicBezTo>
                  <a:cubicBezTo>
                    <a:pt x="205" y="6"/>
                    <a:pt x="205" y="6"/>
                    <a:pt x="205" y="6"/>
                  </a:cubicBezTo>
                  <a:cubicBezTo>
                    <a:pt x="204" y="5"/>
                    <a:pt x="204" y="5"/>
                    <a:pt x="204" y="5"/>
                  </a:cubicBezTo>
                  <a:cubicBezTo>
                    <a:pt x="203" y="5"/>
                    <a:pt x="203" y="5"/>
                    <a:pt x="203" y="5"/>
                  </a:cubicBezTo>
                  <a:cubicBezTo>
                    <a:pt x="203" y="5"/>
                    <a:pt x="203" y="5"/>
                    <a:pt x="203" y="5"/>
                  </a:cubicBezTo>
                  <a:cubicBezTo>
                    <a:pt x="203" y="5"/>
                    <a:pt x="203" y="5"/>
                    <a:pt x="203" y="5"/>
                  </a:cubicBezTo>
                  <a:cubicBezTo>
                    <a:pt x="203" y="5"/>
                    <a:pt x="203" y="5"/>
                    <a:pt x="203" y="5"/>
                  </a:cubicBezTo>
                  <a:cubicBezTo>
                    <a:pt x="203" y="5"/>
                    <a:pt x="203" y="5"/>
                    <a:pt x="203" y="5"/>
                  </a:cubicBezTo>
                  <a:cubicBezTo>
                    <a:pt x="203" y="6"/>
                    <a:pt x="203" y="6"/>
                    <a:pt x="203" y="7"/>
                  </a:cubicBezTo>
                  <a:cubicBezTo>
                    <a:pt x="203" y="7"/>
                    <a:pt x="203" y="7"/>
                    <a:pt x="203" y="7"/>
                  </a:cubicBezTo>
                  <a:cubicBezTo>
                    <a:pt x="202" y="6"/>
                    <a:pt x="202" y="7"/>
                    <a:pt x="201" y="7"/>
                  </a:cubicBezTo>
                  <a:cubicBezTo>
                    <a:pt x="200" y="7"/>
                    <a:pt x="200" y="7"/>
                    <a:pt x="200" y="6"/>
                  </a:cubicBezTo>
                  <a:cubicBezTo>
                    <a:pt x="200" y="6"/>
                    <a:pt x="199" y="6"/>
                    <a:pt x="199" y="6"/>
                  </a:cubicBezTo>
                  <a:cubicBezTo>
                    <a:pt x="199" y="6"/>
                    <a:pt x="199" y="6"/>
                    <a:pt x="199" y="6"/>
                  </a:cubicBezTo>
                  <a:cubicBezTo>
                    <a:pt x="198" y="6"/>
                    <a:pt x="198" y="7"/>
                    <a:pt x="198" y="6"/>
                  </a:cubicBezTo>
                  <a:cubicBezTo>
                    <a:pt x="197" y="6"/>
                    <a:pt x="197" y="6"/>
                    <a:pt x="196" y="5"/>
                  </a:cubicBezTo>
                  <a:cubicBezTo>
                    <a:pt x="196" y="5"/>
                    <a:pt x="196" y="5"/>
                    <a:pt x="196" y="5"/>
                  </a:cubicBezTo>
                  <a:cubicBezTo>
                    <a:pt x="196" y="5"/>
                    <a:pt x="196" y="5"/>
                    <a:pt x="196" y="5"/>
                  </a:cubicBezTo>
                  <a:cubicBezTo>
                    <a:pt x="195" y="5"/>
                    <a:pt x="195" y="5"/>
                    <a:pt x="195" y="5"/>
                  </a:cubicBezTo>
                  <a:cubicBezTo>
                    <a:pt x="194" y="4"/>
                    <a:pt x="194" y="4"/>
                    <a:pt x="194" y="4"/>
                  </a:cubicBezTo>
                  <a:cubicBezTo>
                    <a:pt x="194" y="4"/>
                    <a:pt x="194" y="3"/>
                    <a:pt x="194" y="3"/>
                  </a:cubicBezTo>
                  <a:cubicBezTo>
                    <a:pt x="194" y="3"/>
                    <a:pt x="193" y="3"/>
                    <a:pt x="193" y="3"/>
                  </a:cubicBezTo>
                  <a:cubicBezTo>
                    <a:pt x="193" y="4"/>
                    <a:pt x="193" y="4"/>
                    <a:pt x="193" y="4"/>
                  </a:cubicBezTo>
                  <a:cubicBezTo>
                    <a:pt x="192" y="4"/>
                    <a:pt x="192" y="5"/>
                    <a:pt x="193" y="5"/>
                  </a:cubicBezTo>
                  <a:cubicBezTo>
                    <a:pt x="193" y="5"/>
                    <a:pt x="193" y="5"/>
                    <a:pt x="193" y="5"/>
                  </a:cubicBezTo>
                  <a:cubicBezTo>
                    <a:pt x="194" y="5"/>
                    <a:pt x="194" y="5"/>
                    <a:pt x="194" y="5"/>
                  </a:cubicBezTo>
                  <a:cubicBezTo>
                    <a:pt x="194" y="5"/>
                    <a:pt x="194" y="5"/>
                    <a:pt x="194" y="5"/>
                  </a:cubicBezTo>
                  <a:cubicBezTo>
                    <a:pt x="194" y="6"/>
                    <a:pt x="194" y="6"/>
                    <a:pt x="193" y="6"/>
                  </a:cubicBezTo>
                  <a:cubicBezTo>
                    <a:pt x="193" y="6"/>
                    <a:pt x="192" y="6"/>
                    <a:pt x="192" y="6"/>
                  </a:cubicBezTo>
                  <a:cubicBezTo>
                    <a:pt x="192" y="6"/>
                    <a:pt x="192" y="6"/>
                    <a:pt x="191" y="5"/>
                  </a:cubicBezTo>
                  <a:cubicBezTo>
                    <a:pt x="191" y="5"/>
                    <a:pt x="191" y="5"/>
                    <a:pt x="191" y="5"/>
                  </a:cubicBezTo>
                  <a:cubicBezTo>
                    <a:pt x="191" y="5"/>
                    <a:pt x="191" y="5"/>
                    <a:pt x="191" y="5"/>
                  </a:cubicBezTo>
                  <a:cubicBezTo>
                    <a:pt x="191" y="6"/>
                    <a:pt x="191" y="6"/>
                    <a:pt x="191" y="5"/>
                  </a:cubicBezTo>
                  <a:cubicBezTo>
                    <a:pt x="191" y="5"/>
                    <a:pt x="191" y="6"/>
                    <a:pt x="191" y="6"/>
                  </a:cubicBezTo>
                  <a:cubicBezTo>
                    <a:pt x="191" y="6"/>
                    <a:pt x="190" y="6"/>
                    <a:pt x="190" y="6"/>
                  </a:cubicBezTo>
                  <a:cubicBezTo>
                    <a:pt x="190" y="6"/>
                    <a:pt x="189" y="5"/>
                    <a:pt x="189" y="6"/>
                  </a:cubicBezTo>
                  <a:cubicBezTo>
                    <a:pt x="189" y="6"/>
                    <a:pt x="189" y="6"/>
                    <a:pt x="188" y="6"/>
                  </a:cubicBezTo>
                  <a:cubicBezTo>
                    <a:pt x="188" y="6"/>
                    <a:pt x="188" y="6"/>
                    <a:pt x="188" y="6"/>
                  </a:cubicBezTo>
                  <a:cubicBezTo>
                    <a:pt x="188" y="6"/>
                    <a:pt x="188" y="7"/>
                    <a:pt x="188" y="7"/>
                  </a:cubicBezTo>
                  <a:cubicBezTo>
                    <a:pt x="188" y="7"/>
                    <a:pt x="187" y="7"/>
                    <a:pt x="187" y="7"/>
                  </a:cubicBezTo>
                  <a:cubicBezTo>
                    <a:pt x="187" y="7"/>
                    <a:pt x="186" y="7"/>
                    <a:pt x="186" y="6"/>
                  </a:cubicBezTo>
                  <a:cubicBezTo>
                    <a:pt x="186" y="6"/>
                    <a:pt x="186" y="6"/>
                    <a:pt x="185" y="5"/>
                  </a:cubicBezTo>
                  <a:cubicBezTo>
                    <a:pt x="185" y="5"/>
                    <a:pt x="185" y="5"/>
                    <a:pt x="185" y="6"/>
                  </a:cubicBezTo>
                  <a:cubicBezTo>
                    <a:pt x="185" y="6"/>
                    <a:pt x="185" y="6"/>
                    <a:pt x="185" y="6"/>
                  </a:cubicBezTo>
                  <a:cubicBezTo>
                    <a:pt x="185" y="6"/>
                    <a:pt x="185" y="6"/>
                    <a:pt x="185" y="6"/>
                  </a:cubicBezTo>
                  <a:cubicBezTo>
                    <a:pt x="185" y="6"/>
                    <a:pt x="184" y="6"/>
                    <a:pt x="184" y="5"/>
                  </a:cubicBezTo>
                  <a:cubicBezTo>
                    <a:pt x="184" y="5"/>
                    <a:pt x="184" y="5"/>
                    <a:pt x="184" y="5"/>
                  </a:cubicBezTo>
                  <a:cubicBezTo>
                    <a:pt x="184" y="4"/>
                    <a:pt x="185" y="4"/>
                    <a:pt x="185" y="4"/>
                  </a:cubicBezTo>
                  <a:cubicBezTo>
                    <a:pt x="185" y="4"/>
                    <a:pt x="185" y="4"/>
                    <a:pt x="185" y="4"/>
                  </a:cubicBezTo>
                  <a:cubicBezTo>
                    <a:pt x="185" y="5"/>
                    <a:pt x="186" y="4"/>
                    <a:pt x="186" y="4"/>
                  </a:cubicBezTo>
                  <a:cubicBezTo>
                    <a:pt x="186" y="4"/>
                    <a:pt x="186" y="4"/>
                    <a:pt x="186" y="3"/>
                  </a:cubicBezTo>
                  <a:cubicBezTo>
                    <a:pt x="186" y="3"/>
                    <a:pt x="185" y="3"/>
                    <a:pt x="185" y="3"/>
                  </a:cubicBezTo>
                  <a:cubicBezTo>
                    <a:pt x="185" y="2"/>
                    <a:pt x="185" y="2"/>
                    <a:pt x="184" y="2"/>
                  </a:cubicBezTo>
                  <a:cubicBezTo>
                    <a:pt x="184" y="2"/>
                    <a:pt x="184" y="2"/>
                    <a:pt x="184" y="2"/>
                  </a:cubicBezTo>
                  <a:cubicBezTo>
                    <a:pt x="184" y="2"/>
                    <a:pt x="183" y="3"/>
                    <a:pt x="183" y="3"/>
                  </a:cubicBezTo>
                  <a:cubicBezTo>
                    <a:pt x="183" y="3"/>
                    <a:pt x="184" y="3"/>
                    <a:pt x="184" y="3"/>
                  </a:cubicBezTo>
                  <a:cubicBezTo>
                    <a:pt x="184" y="3"/>
                    <a:pt x="184" y="3"/>
                    <a:pt x="184" y="3"/>
                  </a:cubicBezTo>
                  <a:cubicBezTo>
                    <a:pt x="185" y="3"/>
                    <a:pt x="185" y="3"/>
                    <a:pt x="185" y="3"/>
                  </a:cubicBezTo>
                  <a:cubicBezTo>
                    <a:pt x="185" y="3"/>
                    <a:pt x="185" y="3"/>
                    <a:pt x="185" y="4"/>
                  </a:cubicBezTo>
                  <a:cubicBezTo>
                    <a:pt x="184" y="4"/>
                    <a:pt x="184" y="4"/>
                    <a:pt x="184" y="4"/>
                  </a:cubicBezTo>
                  <a:cubicBezTo>
                    <a:pt x="183" y="4"/>
                    <a:pt x="183" y="5"/>
                    <a:pt x="184" y="5"/>
                  </a:cubicBezTo>
                  <a:cubicBezTo>
                    <a:pt x="184" y="6"/>
                    <a:pt x="184" y="5"/>
                    <a:pt x="184" y="5"/>
                  </a:cubicBezTo>
                  <a:cubicBezTo>
                    <a:pt x="184" y="6"/>
                    <a:pt x="184" y="6"/>
                    <a:pt x="184" y="6"/>
                  </a:cubicBezTo>
                  <a:cubicBezTo>
                    <a:pt x="184" y="6"/>
                    <a:pt x="184" y="6"/>
                    <a:pt x="184" y="6"/>
                  </a:cubicBezTo>
                  <a:cubicBezTo>
                    <a:pt x="183" y="6"/>
                    <a:pt x="183" y="7"/>
                    <a:pt x="182" y="7"/>
                  </a:cubicBezTo>
                  <a:cubicBezTo>
                    <a:pt x="182" y="7"/>
                    <a:pt x="182" y="7"/>
                    <a:pt x="182" y="7"/>
                  </a:cubicBezTo>
                  <a:cubicBezTo>
                    <a:pt x="181" y="7"/>
                    <a:pt x="181" y="7"/>
                    <a:pt x="181" y="7"/>
                  </a:cubicBezTo>
                  <a:cubicBezTo>
                    <a:pt x="180" y="7"/>
                    <a:pt x="180" y="7"/>
                    <a:pt x="180" y="7"/>
                  </a:cubicBezTo>
                  <a:cubicBezTo>
                    <a:pt x="179" y="7"/>
                    <a:pt x="179" y="7"/>
                    <a:pt x="179" y="7"/>
                  </a:cubicBezTo>
                  <a:cubicBezTo>
                    <a:pt x="179" y="7"/>
                    <a:pt x="179" y="7"/>
                    <a:pt x="179" y="7"/>
                  </a:cubicBezTo>
                  <a:cubicBezTo>
                    <a:pt x="178" y="7"/>
                    <a:pt x="178" y="7"/>
                    <a:pt x="178" y="7"/>
                  </a:cubicBezTo>
                  <a:cubicBezTo>
                    <a:pt x="178" y="6"/>
                    <a:pt x="178" y="6"/>
                    <a:pt x="178" y="6"/>
                  </a:cubicBezTo>
                  <a:cubicBezTo>
                    <a:pt x="178" y="6"/>
                    <a:pt x="177" y="6"/>
                    <a:pt x="177" y="6"/>
                  </a:cubicBezTo>
                  <a:cubicBezTo>
                    <a:pt x="177" y="6"/>
                    <a:pt x="178" y="6"/>
                    <a:pt x="178" y="6"/>
                  </a:cubicBezTo>
                  <a:cubicBezTo>
                    <a:pt x="178" y="6"/>
                    <a:pt x="178" y="6"/>
                    <a:pt x="178" y="6"/>
                  </a:cubicBezTo>
                  <a:cubicBezTo>
                    <a:pt x="177" y="7"/>
                    <a:pt x="176" y="7"/>
                    <a:pt x="175" y="7"/>
                  </a:cubicBezTo>
                  <a:cubicBezTo>
                    <a:pt x="175" y="7"/>
                    <a:pt x="174" y="7"/>
                    <a:pt x="174" y="6"/>
                  </a:cubicBezTo>
                  <a:cubicBezTo>
                    <a:pt x="174" y="6"/>
                    <a:pt x="174" y="6"/>
                    <a:pt x="174" y="6"/>
                  </a:cubicBezTo>
                  <a:cubicBezTo>
                    <a:pt x="174" y="6"/>
                    <a:pt x="174" y="6"/>
                    <a:pt x="174" y="6"/>
                  </a:cubicBezTo>
                  <a:cubicBezTo>
                    <a:pt x="174" y="6"/>
                    <a:pt x="174" y="7"/>
                    <a:pt x="174" y="7"/>
                  </a:cubicBezTo>
                  <a:cubicBezTo>
                    <a:pt x="173" y="7"/>
                    <a:pt x="172" y="6"/>
                    <a:pt x="171" y="7"/>
                  </a:cubicBezTo>
                  <a:cubicBezTo>
                    <a:pt x="171" y="7"/>
                    <a:pt x="171" y="6"/>
                    <a:pt x="170" y="6"/>
                  </a:cubicBezTo>
                  <a:cubicBezTo>
                    <a:pt x="170" y="6"/>
                    <a:pt x="169" y="6"/>
                    <a:pt x="169" y="6"/>
                  </a:cubicBezTo>
                  <a:cubicBezTo>
                    <a:pt x="169" y="6"/>
                    <a:pt x="169" y="6"/>
                    <a:pt x="169" y="6"/>
                  </a:cubicBezTo>
                  <a:cubicBezTo>
                    <a:pt x="169" y="6"/>
                    <a:pt x="168" y="6"/>
                    <a:pt x="168" y="6"/>
                  </a:cubicBezTo>
                  <a:cubicBezTo>
                    <a:pt x="168" y="7"/>
                    <a:pt x="168" y="7"/>
                    <a:pt x="168" y="6"/>
                  </a:cubicBezTo>
                  <a:cubicBezTo>
                    <a:pt x="167" y="6"/>
                    <a:pt x="167" y="5"/>
                    <a:pt x="166" y="5"/>
                  </a:cubicBezTo>
                  <a:cubicBezTo>
                    <a:pt x="166" y="5"/>
                    <a:pt x="166" y="5"/>
                    <a:pt x="166" y="5"/>
                  </a:cubicBezTo>
                  <a:cubicBezTo>
                    <a:pt x="166" y="5"/>
                    <a:pt x="166" y="6"/>
                    <a:pt x="166" y="6"/>
                  </a:cubicBezTo>
                  <a:cubicBezTo>
                    <a:pt x="166" y="6"/>
                    <a:pt x="166" y="6"/>
                    <a:pt x="166" y="6"/>
                  </a:cubicBezTo>
                  <a:cubicBezTo>
                    <a:pt x="166" y="6"/>
                    <a:pt x="166" y="7"/>
                    <a:pt x="166" y="7"/>
                  </a:cubicBezTo>
                  <a:cubicBezTo>
                    <a:pt x="166" y="7"/>
                    <a:pt x="166" y="7"/>
                    <a:pt x="165" y="7"/>
                  </a:cubicBezTo>
                  <a:cubicBezTo>
                    <a:pt x="165" y="7"/>
                    <a:pt x="164" y="7"/>
                    <a:pt x="164" y="6"/>
                  </a:cubicBezTo>
                  <a:cubicBezTo>
                    <a:pt x="164" y="6"/>
                    <a:pt x="164" y="6"/>
                    <a:pt x="165" y="6"/>
                  </a:cubicBezTo>
                  <a:cubicBezTo>
                    <a:pt x="165" y="6"/>
                    <a:pt x="165" y="6"/>
                    <a:pt x="166" y="6"/>
                  </a:cubicBezTo>
                  <a:cubicBezTo>
                    <a:pt x="165" y="6"/>
                    <a:pt x="165" y="6"/>
                    <a:pt x="165" y="6"/>
                  </a:cubicBezTo>
                  <a:cubicBezTo>
                    <a:pt x="165" y="6"/>
                    <a:pt x="165" y="5"/>
                    <a:pt x="165" y="5"/>
                  </a:cubicBezTo>
                  <a:cubicBezTo>
                    <a:pt x="164" y="5"/>
                    <a:pt x="163" y="5"/>
                    <a:pt x="163" y="4"/>
                  </a:cubicBezTo>
                  <a:cubicBezTo>
                    <a:pt x="163" y="4"/>
                    <a:pt x="163" y="4"/>
                    <a:pt x="163" y="4"/>
                  </a:cubicBezTo>
                  <a:cubicBezTo>
                    <a:pt x="162" y="4"/>
                    <a:pt x="162" y="4"/>
                    <a:pt x="162" y="4"/>
                  </a:cubicBezTo>
                  <a:cubicBezTo>
                    <a:pt x="162" y="4"/>
                    <a:pt x="162" y="5"/>
                    <a:pt x="162" y="5"/>
                  </a:cubicBezTo>
                  <a:cubicBezTo>
                    <a:pt x="162" y="5"/>
                    <a:pt x="163" y="5"/>
                    <a:pt x="163" y="5"/>
                  </a:cubicBezTo>
                  <a:cubicBezTo>
                    <a:pt x="163" y="6"/>
                    <a:pt x="163" y="6"/>
                    <a:pt x="163" y="6"/>
                  </a:cubicBezTo>
                  <a:cubicBezTo>
                    <a:pt x="163" y="6"/>
                    <a:pt x="162" y="6"/>
                    <a:pt x="162" y="7"/>
                  </a:cubicBezTo>
                  <a:cubicBezTo>
                    <a:pt x="162" y="7"/>
                    <a:pt x="162" y="7"/>
                    <a:pt x="162" y="7"/>
                  </a:cubicBezTo>
                  <a:cubicBezTo>
                    <a:pt x="161" y="7"/>
                    <a:pt x="161" y="7"/>
                    <a:pt x="160" y="7"/>
                  </a:cubicBezTo>
                  <a:cubicBezTo>
                    <a:pt x="159" y="7"/>
                    <a:pt x="159" y="7"/>
                    <a:pt x="158" y="7"/>
                  </a:cubicBezTo>
                  <a:cubicBezTo>
                    <a:pt x="158" y="6"/>
                    <a:pt x="157" y="7"/>
                    <a:pt x="157" y="7"/>
                  </a:cubicBezTo>
                  <a:cubicBezTo>
                    <a:pt x="157" y="7"/>
                    <a:pt x="157" y="7"/>
                    <a:pt x="157" y="7"/>
                  </a:cubicBezTo>
                  <a:cubicBezTo>
                    <a:pt x="157" y="7"/>
                    <a:pt x="156" y="6"/>
                    <a:pt x="156" y="7"/>
                  </a:cubicBezTo>
                  <a:cubicBezTo>
                    <a:pt x="156" y="7"/>
                    <a:pt x="156" y="7"/>
                    <a:pt x="155" y="7"/>
                  </a:cubicBezTo>
                  <a:cubicBezTo>
                    <a:pt x="155" y="7"/>
                    <a:pt x="155" y="7"/>
                    <a:pt x="155" y="6"/>
                  </a:cubicBezTo>
                  <a:cubicBezTo>
                    <a:pt x="154" y="6"/>
                    <a:pt x="154" y="6"/>
                    <a:pt x="154" y="7"/>
                  </a:cubicBezTo>
                  <a:cubicBezTo>
                    <a:pt x="154" y="7"/>
                    <a:pt x="154" y="7"/>
                    <a:pt x="153" y="7"/>
                  </a:cubicBezTo>
                  <a:cubicBezTo>
                    <a:pt x="153" y="7"/>
                    <a:pt x="152" y="7"/>
                    <a:pt x="151" y="6"/>
                  </a:cubicBezTo>
                  <a:cubicBezTo>
                    <a:pt x="151" y="6"/>
                    <a:pt x="151" y="6"/>
                    <a:pt x="151" y="6"/>
                  </a:cubicBezTo>
                  <a:cubicBezTo>
                    <a:pt x="150" y="6"/>
                    <a:pt x="149" y="6"/>
                    <a:pt x="149" y="6"/>
                  </a:cubicBezTo>
                  <a:cubicBezTo>
                    <a:pt x="148" y="6"/>
                    <a:pt x="148" y="6"/>
                    <a:pt x="148" y="6"/>
                  </a:cubicBezTo>
                  <a:cubicBezTo>
                    <a:pt x="148" y="6"/>
                    <a:pt x="148" y="6"/>
                    <a:pt x="148" y="7"/>
                  </a:cubicBezTo>
                  <a:cubicBezTo>
                    <a:pt x="147" y="7"/>
                    <a:pt x="147" y="7"/>
                    <a:pt x="146" y="7"/>
                  </a:cubicBezTo>
                  <a:cubicBezTo>
                    <a:pt x="146" y="7"/>
                    <a:pt x="145" y="7"/>
                    <a:pt x="145" y="7"/>
                  </a:cubicBezTo>
                  <a:cubicBezTo>
                    <a:pt x="145" y="7"/>
                    <a:pt x="144" y="7"/>
                    <a:pt x="144" y="6"/>
                  </a:cubicBezTo>
                  <a:cubicBezTo>
                    <a:pt x="144" y="6"/>
                    <a:pt x="143" y="6"/>
                    <a:pt x="143" y="6"/>
                  </a:cubicBezTo>
                  <a:cubicBezTo>
                    <a:pt x="143" y="6"/>
                    <a:pt x="143" y="6"/>
                    <a:pt x="143" y="6"/>
                  </a:cubicBezTo>
                  <a:cubicBezTo>
                    <a:pt x="143" y="6"/>
                    <a:pt x="143" y="5"/>
                    <a:pt x="143" y="5"/>
                  </a:cubicBezTo>
                  <a:cubicBezTo>
                    <a:pt x="142" y="5"/>
                    <a:pt x="142" y="5"/>
                    <a:pt x="142" y="5"/>
                  </a:cubicBezTo>
                  <a:cubicBezTo>
                    <a:pt x="142" y="5"/>
                    <a:pt x="142" y="5"/>
                    <a:pt x="142" y="5"/>
                  </a:cubicBezTo>
                  <a:cubicBezTo>
                    <a:pt x="142" y="5"/>
                    <a:pt x="142" y="6"/>
                    <a:pt x="142" y="6"/>
                  </a:cubicBezTo>
                  <a:cubicBezTo>
                    <a:pt x="142" y="6"/>
                    <a:pt x="143" y="6"/>
                    <a:pt x="143" y="6"/>
                  </a:cubicBezTo>
                  <a:cubicBezTo>
                    <a:pt x="143" y="6"/>
                    <a:pt x="142" y="6"/>
                    <a:pt x="142" y="6"/>
                  </a:cubicBezTo>
                  <a:cubicBezTo>
                    <a:pt x="142" y="6"/>
                    <a:pt x="141" y="6"/>
                    <a:pt x="141" y="7"/>
                  </a:cubicBezTo>
                  <a:cubicBezTo>
                    <a:pt x="141" y="7"/>
                    <a:pt x="140" y="7"/>
                    <a:pt x="140" y="7"/>
                  </a:cubicBezTo>
                  <a:cubicBezTo>
                    <a:pt x="139" y="7"/>
                    <a:pt x="139" y="6"/>
                    <a:pt x="138" y="7"/>
                  </a:cubicBezTo>
                  <a:cubicBezTo>
                    <a:pt x="138" y="7"/>
                    <a:pt x="138" y="7"/>
                    <a:pt x="137" y="7"/>
                  </a:cubicBezTo>
                  <a:cubicBezTo>
                    <a:pt x="137" y="7"/>
                    <a:pt x="136" y="7"/>
                    <a:pt x="136" y="7"/>
                  </a:cubicBezTo>
                  <a:cubicBezTo>
                    <a:pt x="136" y="7"/>
                    <a:pt x="135" y="7"/>
                    <a:pt x="135" y="7"/>
                  </a:cubicBezTo>
                  <a:cubicBezTo>
                    <a:pt x="134" y="7"/>
                    <a:pt x="134" y="7"/>
                    <a:pt x="133" y="6"/>
                  </a:cubicBezTo>
                  <a:cubicBezTo>
                    <a:pt x="132" y="6"/>
                    <a:pt x="132" y="6"/>
                    <a:pt x="132" y="6"/>
                  </a:cubicBezTo>
                  <a:cubicBezTo>
                    <a:pt x="131" y="6"/>
                    <a:pt x="131" y="6"/>
                    <a:pt x="131" y="6"/>
                  </a:cubicBezTo>
                  <a:cubicBezTo>
                    <a:pt x="130" y="7"/>
                    <a:pt x="130" y="6"/>
                    <a:pt x="129" y="7"/>
                  </a:cubicBezTo>
                  <a:cubicBezTo>
                    <a:pt x="128" y="7"/>
                    <a:pt x="128" y="7"/>
                    <a:pt x="127" y="7"/>
                  </a:cubicBezTo>
                  <a:cubicBezTo>
                    <a:pt x="127" y="6"/>
                    <a:pt x="127" y="6"/>
                    <a:pt x="126" y="6"/>
                  </a:cubicBezTo>
                  <a:cubicBezTo>
                    <a:pt x="126" y="7"/>
                    <a:pt x="126" y="7"/>
                    <a:pt x="125" y="7"/>
                  </a:cubicBezTo>
                  <a:cubicBezTo>
                    <a:pt x="125" y="7"/>
                    <a:pt x="124" y="7"/>
                    <a:pt x="123" y="7"/>
                  </a:cubicBezTo>
                  <a:cubicBezTo>
                    <a:pt x="123" y="7"/>
                    <a:pt x="123" y="7"/>
                    <a:pt x="123" y="7"/>
                  </a:cubicBezTo>
                  <a:cubicBezTo>
                    <a:pt x="123" y="7"/>
                    <a:pt x="122" y="7"/>
                    <a:pt x="122" y="6"/>
                  </a:cubicBezTo>
                  <a:cubicBezTo>
                    <a:pt x="122" y="7"/>
                    <a:pt x="122" y="7"/>
                    <a:pt x="122" y="7"/>
                  </a:cubicBezTo>
                  <a:cubicBezTo>
                    <a:pt x="122" y="7"/>
                    <a:pt x="121" y="7"/>
                    <a:pt x="121" y="7"/>
                  </a:cubicBezTo>
                  <a:cubicBezTo>
                    <a:pt x="121" y="7"/>
                    <a:pt x="120" y="7"/>
                    <a:pt x="120" y="7"/>
                  </a:cubicBezTo>
                  <a:cubicBezTo>
                    <a:pt x="120" y="7"/>
                    <a:pt x="119" y="7"/>
                    <a:pt x="119" y="7"/>
                  </a:cubicBezTo>
                  <a:cubicBezTo>
                    <a:pt x="119" y="7"/>
                    <a:pt x="119" y="7"/>
                    <a:pt x="119" y="7"/>
                  </a:cubicBezTo>
                  <a:cubicBezTo>
                    <a:pt x="119" y="7"/>
                    <a:pt x="119" y="7"/>
                    <a:pt x="119" y="6"/>
                  </a:cubicBezTo>
                  <a:cubicBezTo>
                    <a:pt x="119" y="6"/>
                    <a:pt x="119" y="6"/>
                    <a:pt x="119" y="6"/>
                  </a:cubicBezTo>
                  <a:cubicBezTo>
                    <a:pt x="119" y="6"/>
                    <a:pt x="120" y="6"/>
                    <a:pt x="120" y="6"/>
                  </a:cubicBezTo>
                  <a:cubicBezTo>
                    <a:pt x="120" y="6"/>
                    <a:pt x="120" y="6"/>
                    <a:pt x="121" y="6"/>
                  </a:cubicBezTo>
                  <a:cubicBezTo>
                    <a:pt x="121" y="6"/>
                    <a:pt x="121" y="6"/>
                    <a:pt x="121" y="6"/>
                  </a:cubicBezTo>
                  <a:cubicBezTo>
                    <a:pt x="122" y="6"/>
                    <a:pt x="122" y="6"/>
                    <a:pt x="122" y="5"/>
                  </a:cubicBezTo>
                  <a:cubicBezTo>
                    <a:pt x="122" y="5"/>
                    <a:pt x="122" y="5"/>
                    <a:pt x="122" y="4"/>
                  </a:cubicBezTo>
                  <a:cubicBezTo>
                    <a:pt x="122" y="4"/>
                    <a:pt x="121" y="4"/>
                    <a:pt x="121" y="4"/>
                  </a:cubicBezTo>
                  <a:cubicBezTo>
                    <a:pt x="121" y="4"/>
                    <a:pt x="121" y="5"/>
                    <a:pt x="121" y="5"/>
                  </a:cubicBezTo>
                  <a:cubicBezTo>
                    <a:pt x="121" y="5"/>
                    <a:pt x="120" y="5"/>
                    <a:pt x="120" y="5"/>
                  </a:cubicBezTo>
                  <a:cubicBezTo>
                    <a:pt x="120" y="5"/>
                    <a:pt x="120" y="4"/>
                    <a:pt x="120" y="4"/>
                  </a:cubicBezTo>
                  <a:cubicBezTo>
                    <a:pt x="120" y="4"/>
                    <a:pt x="120" y="4"/>
                    <a:pt x="120" y="4"/>
                  </a:cubicBezTo>
                  <a:cubicBezTo>
                    <a:pt x="119" y="4"/>
                    <a:pt x="119" y="4"/>
                    <a:pt x="118" y="4"/>
                  </a:cubicBezTo>
                  <a:cubicBezTo>
                    <a:pt x="118" y="4"/>
                    <a:pt x="118" y="4"/>
                    <a:pt x="118" y="4"/>
                  </a:cubicBezTo>
                  <a:cubicBezTo>
                    <a:pt x="118" y="4"/>
                    <a:pt x="118" y="4"/>
                    <a:pt x="118" y="4"/>
                  </a:cubicBezTo>
                  <a:cubicBezTo>
                    <a:pt x="118" y="4"/>
                    <a:pt x="118" y="4"/>
                    <a:pt x="118" y="4"/>
                  </a:cubicBezTo>
                  <a:cubicBezTo>
                    <a:pt x="119" y="4"/>
                    <a:pt x="119" y="5"/>
                    <a:pt x="119" y="5"/>
                  </a:cubicBezTo>
                  <a:cubicBezTo>
                    <a:pt x="119" y="5"/>
                    <a:pt x="119" y="5"/>
                    <a:pt x="119" y="5"/>
                  </a:cubicBezTo>
                  <a:cubicBezTo>
                    <a:pt x="119" y="5"/>
                    <a:pt x="118" y="5"/>
                    <a:pt x="118" y="5"/>
                  </a:cubicBezTo>
                  <a:cubicBezTo>
                    <a:pt x="118" y="5"/>
                    <a:pt x="118" y="5"/>
                    <a:pt x="118" y="6"/>
                  </a:cubicBezTo>
                  <a:cubicBezTo>
                    <a:pt x="118" y="6"/>
                    <a:pt x="117" y="6"/>
                    <a:pt x="117" y="6"/>
                  </a:cubicBezTo>
                  <a:cubicBezTo>
                    <a:pt x="117" y="6"/>
                    <a:pt x="116" y="6"/>
                    <a:pt x="116" y="6"/>
                  </a:cubicBezTo>
                  <a:cubicBezTo>
                    <a:pt x="115" y="6"/>
                    <a:pt x="115" y="5"/>
                    <a:pt x="114" y="5"/>
                  </a:cubicBezTo>
                  <a:cubicBezTo>
                    <a:pt x="114" y="5"/>
                    <a:pt x="114" y="5"/>
                    <a:pt x="114" y="5"/>
                  </a:cubicBezTo>
                  <a:cubicBezTo>
                    <a:pt x="113" y="5"/>
                    <a:pt x="113" y="5"/>
                    <a:pt x="113" y="5"/>
                  </a:cubicBezTo>
                  <a:cubicBezTo>
                    <a:pt x="113" y="5"/>
                    <a:pt x="113" y="5"/>
                    <a:pt x="113" y="5"/>
                  </a:cubicBezTo>
                  <a:cubicBezTo>
                    <a:pt x="113" y="6"/>
                    <a:pt x="113" y="6"/>
                    <a:pt x="114" y="6"/>
                  </a:cubicBezTo>
                  <a:cubicBezTo>
                    <a:pt x="114" y="6"/>
                    <a:pt x="114" y="7"/>
                    <a:pt x="114" y="7"/>
                  </a:cubicBezTo>
                  <a:cubicBezTo>
                    <a:pt x="114" y="7"/>
                    <a:pt x="114" y="7"/>
                    <a:pt x="114" y="7"/>
                  </a:cubicBezTo>
                  <a:cubicBezTo>
                    <a:pt x="114" y="7"/>
                    <a:pt x="114" y="7"/>
                    <a:pt x="113" y="7"/>
                  </a:cubicBezTo>
                  <a:cubicBezTo>
                    <a:pt x="113" y="7"/>
                    <a:pt x="112" y="7"/>
                    <a:pt x="111" y="7"/>
                  </a:cubicBezTo>
                  <a:cubicBezTo>
                    <a:pt x="111" y="7"/>
                    <a:pt x="110" y="6"/>
                    <a:pt x="110" y="6"/>
                  </a:cubicBezTo>
                  <a:cubicBezTo>
                    <a:pt x="110" y="6"/>
                    <a:pt x="109" y="6"/>
                    <a:pt x="109" y="7"/>
                  </a:cubicBezTo>
                  <a:cubicBezTo>
                    <a:pt x="108" y="7"/>
                    <a:pt x="108" y="7"/>
                    <a:pt x="108" y="7"/>
                  </a:cubicBezTo>
                  <a:cubicBezTo>
                    <a:pt x="107" y="7"/>
                    <a:pt x="106" y="7"/>
                    <a:pt x="106" y="6"/>
                  </a:cubicBezTo>
                  <a:cubicBezTo>
                    <a:pt x="106" y="6"/>
                    <a:pt x="105" y="6"/>
                    <a:pt x="105" y="6"/>
                  </a:cubicBezTo>
                  <a:cubicBezTo>
                    <a:pt x="105" y="6"/>
                    <a:pt x="104" y="6"/>
                    <a:pt x="103" y="6"/>
                  </a:cubicBezTo>
                  <a:cubicBezTo>
                    <a:pt x="103" y="6"/>
                    <a:pt x="103" y="6"/>
                    <a:pt x="103" y="6"/>
                  </a:cubicBezTo>
                  <a:cubicBezTo>
                    <a:pt x="104" y="6"/>
                    <a:pt x="103" y="7"/>
                    <a:pt x="103" y="7"/>
                  </a:cubicBezTo>
                  <a:cubicBezTo>
                    <a:pt x="102" y="7"/>
                    <a:pt x="102" y="7"/>
                    <a:pt x="101" y="7"/>
                  </a:cubicBezTo>
                  <a:cubicBezTo>
                    <a:pt x="100" y="7"/>
                    <a:pt x="100" y="7"/>
                    <a:pt x="100" y="7"/>
                  </a:cubicBezTo>
                  <a:cubicBezTo>
                    <a:pt x="99" y="7"/>
                    <a:pt x="99" y="6"/>
                    <a:pt x="98" y="6"/>
                  </a:cubicBezTo>
                  <a:cubicBezTo>
                    <a:pt x="98" y="6"/>
                    <a:pt x="98" y="6"/>
                    <a:pt x="98" y="6"/>
                  </a:cubicBezTo>
                  <a:cubicBezTo>
                    <a:pt x="97" y="6"/>
                    <a:pt x="97" y="6"/>
                    <a:pt x="97" y="6"/>
                  </a:cubicBezTo>
                  <a:cubicBezTo>
                    <a:pt x="97" y="6"/>
                    <a:pt x="97" y="6"/>
                    <a:pt x="97" y="6"/>
                  </a:cubicBezTo>
                  <a:cubicBezTo>
                    <a:pt x="97" y="6"/>
                    <a:pt x="97" y="6"/>
                    <a:pt x="97" y="6"/>
                  </a:cubicBezTo>
                  <a:cubicBezTo>
                    <a:pt x="97" y="6"/>
                    <a:pt x="97" y="6"/>
                    <a:pt x="97" y="6"/>
                  </a:cubicBezTo>
                  <a:cubicBezTo>
                    <a:pt x="97" y="7"/>
                    <a:pt x="96" y="7"/>
                    <a:pt x="95" y="7"/>
                  </a:cubicBezTo>
                  <a:cubicBezTo>
                    <a:pt x="95" y="7"/>
                    <a:pt x="95" y="7"/>
                    <a:pt x="95" y="7"/>
                  </a:cubicBezTo>
                  <a:cubicBezTo>
                    <a:pt x="95" y="6"/>
                    <a:pt x="95" y="6"/>
                    <a:pt x="95" y="6"/>
                  </a:cubicBezTo>
                  <a:cubicBezTo>
                    <a:pt x="95" y="6"/>
                    <a:pt x="95" y="5"/>
                    <a:pt x="95" y="5"/>
                  </a:cubicBezTo>
                  <a:cubicBezTo>
                    <a:pt x="95" y="5"/>
                    <a:pt x="95" y="5"/>
                    <a:pt x="95" y="5"/>
                  </a:cubicBezTo>
                  <a:cubicBezTo>
                    <a:pt x="95" y="5"/>
                    <a:pt x="95" y="5"/>
                    <a:pt x="95" y="5"/>
                  </a:cubicBezTo>
                  <a:cubicBezTo>
                    <a:pt x="95" y="6"/>
                    <a:pt x="94" y="6"/>
                    <a:pt x="94" y="6"/>
                  </a:cubicBezTo>
                  <a:cubicBezTo>
                    <a:pt x="94" y="7"/>
                    <a:pt x="94" y="7"/>
                    <a:pt x="94" y="7"/>
                  </a:cubicBezTo>
                  <a:cubicBezTo>
                    <a:pt x="93" y="6"/>
                    <a:pt x="93" y="6"/>
                    <a:pt x="92" y="7"/>
                  </a:cubicBezTo>
                  <a:cubicBezTo>
                    <a:pt x="92" y="7"/>
                    <a:pt x="92" y="7"/>
                    <a:pt x="92" y="7"/>
                  </a:cubicBezTo>
                  <a:cubicBezTo>
                    <a:pt x="91" y="7"/>
                    <a:pt x="91" y="7"/>
                    <a:pt x="91" y="7"/>
                  </a:cubicBezTo>
                  <a:cubicBezTo>
                    <a:pt x="90" y="7"/>
                    <a:pt x="90" y="7"/>
                    <a:pt x="89" y="7"/>
                  </a:cubicBezTo>
                  <a:cubicBezTo>
                    <a:pt x="88" y="7"/>
                    <a:pt x="86" y="7"/>
                    <a:pt x="85" y="7"/>
                  </a:cubicBezTo>
                  <a:cubicBezTo>
                    <a:pt x="84" y="7"/>
                    <a:pt x="84" y="7"/>
                    <a:pt x="84" y="7"/>
                  </a:cubicBezTo>
                  <a:cubicBezTo>
                    <a:pt x="83" y="7"/>
                    <a:pt x="82" y="7"/>
                    <a:pt x="82" y="7"/>
                  </a:cubicBezTo>
                  <a:cubicBezTo>
                    <a:pt x="82" y="7"/>
                    <a:pt x="81" y="7"/>
                    <a:pt x="81" y="7"/>
                  </a:cubicBezTo>
                  <a:cubicBezTo>
                    <a:pt x="80" y="7"/>
                    <a:pt x="80" y="7"/>
                    <a:pt x="80" y="7"/>
                  </a:cubicBezTo>
                  <a:cubicBezTo>
                    <a:pt x="80" y="7"/>
                    <a:pt x="79" y="7"/>
                    <a:pt x="79" y="7"/>
                  </a:cubicBezTo>
                  <a:cubicBezTo>
                    <a:pt x="79" y="7"/>
                    <a:pt x="78" y="7"/>
                    <a:pt x="77" y="7"/>
                  </a:cubicBezTo>
                  <a:cubicBezTo>
                    <a:pt x="76" y="7"/>
                    <a:pt x="75" y="7"/>
                    <a:pt x="74" y="7"/>
                  </a:cubicBezTo>
                  <a:cubicBezTo>
                    <a:pt x="73" y="7"/>
                    <a:pt x="73" y="7"/>
                    <a:pt x="72" y="7"/>
                  </a:cubicBezTo>
                  <a:cubicBezTo>
                    <a:pt x="71" y="7"/>
                    <a:pt x="71" y="7"/>
                    <a:pt x="70" y="7"/>
                  </a:cubicBezTo>
                  <a:cubicBezTo>
                    <a:pt x="70" y="7"/>
                    <a:pt x="69" y="7"/>
                    <a:pt x="69" y="7"/>
                  </a:cubicBezTo>
                  <a:cubicBezTo>
                    <a:pt x="69" y="7"/>
                    <a:pt x="69" y="7"/>
                    <a:pt x="69" y="7"/>
                  </a:cubicBezTo>
                  <a:cubicBezTo>
                    <a:pt x="68" y="7"/>
                    <a:pt x="68" y="7"/>
                    <a:pt x="68" y="7"/>
                  </a:cubicBezTo>
                  <a:cubicBezTo>
                    <a:pt x="68" y="7"/>
                    <a:pt x="67" y="6"/>
                    <a:pt x="67" y="6"/>
                  </a:cubicBezTo>
                  <a:cubicBezTo>
                    <a:pt x="67" y="6"/>
                    <a:pt x="67" y="6"/>
                    <a:pt x="67" y="6"/>
                  </a:cubicBezTo>
                  <a:cubicBezTo>
                    <a:pt x="67" y="7"/>
                    <a:pt x="67" y="7"/>
                    <a:pt x="66" y="7"/>
                  </a:cubicBezTo>
                  <a:cubicBezTo>
                    <a:pt x="66" y="7"/>
                    <a:pt x="65" y="7"/>
                    <a:pt x="64" y="7"/>
                  </a:cubicBezTo>
                  <a:cubicBezTo>
                    <a:pt x="63" y="7"/>
                    <a:pt x="63" y="7"/>
                    <a:pt x="63" y="7"/>
                  </a:cubicBezTo>
                  <a:cubicBezTo>
                    <a:pt x="62" y="7"/>
                    <a:pt x="61" y="7"/>
                    <a:pt x="60" y="6"/>
                  </a:cubicBezTo>
                  <a:cubicBezTo>
                    <a:pt x="60" y="6"/>
                    <a:pt x="60" y="6"/>
                    <a:pt x="60" y="6"/>
                  </a:cubicBezTo>
                  <a:cubicBezTo>
                    <a:pt x="60" y="6"/>
                    <a:pt x="60" y="7"/>
                    <a:pt x="59" y="7"/>
                  </a:cubicBezTo>
                  <a:cubicBezTo>
                    <a:pt x="59" y="7"/>
                    <a:pt x="59" y="7"/>
                    <a:pt x="58" y="7"/>
                  </a:cubicBezTo>
                  <a:cubicBezTo>
                    <a:pt x="58" y="7"/>
                    <a:pt x="57" y="7"/>
                    <a:pt x="56" y="7"/>
                  </a:cubicBezTo>
                  <a:cubicBezTo>
                    <a:pt x="54" y="7"/>
                    <a:pt x="53" y="7"/>
                    <a:pt x="51" y="7"/>
                  </a:cubicBezTo>
                  <a:cubicBezTo>
                    <a:pt x="51" y="7"/>
                    <a:pt x="50" y="7"/>
                    <a:pt x="49" y="8"/>
                  </a:cubicBezTo>
                  <a:cubicBezTo>
                    <a:pt x="49" y="8"/>
                    <a:pt x="49" y="8"/>
                    <a:pt x="49" y="7"/>
                  </a:cubicBezTo>
                  <a:cubicBezTo>
                    <a:pt x="48" y="7"/>
                    <a:pt x="48" y="7"/>
                    <a:pt x="47" y="7"/>
                  </a:cubicBezTo>
                  <a:cubicBezTo>
                    <a:pt x="47" y="7"/>
                    <a:pt x="47" y="7"/>
                    <a:pt x="46" y="7"/>
                  </a:cubicBezTo>
                  <a:cubicBezTo>
                    <a:pt x="46" y="7"/>
                    <a:pt x="45" y="7"/>
                    <a:pt x="45" y="7"/>
                  </a:cubicBezTo>
                  <a:cubicBezTo>
                    <a:pt x="45" y="7"/>
                    <a:pt x="44" y="7"/>
                    <a:pt x="44" y="7"/>
                  </a:cubicBezTo>
                  <a:cubicBezTo>
                    <a:pt x="43" y="7"/>
                    <a:pt x="42" y="8"/>
                    <a:pt x="41" y="7"/>
                  </a:cubicBezTo>
                  <a:cubicBezTo>
                    <a:pt x="41" y="7"/>
                    <a:pt x="41" y="7"/>
                    <a:pt x="40" y="7"/>
                  </a:cubicBezTo>
                  <a:cubicBezTo>
                    <a:pt x="40" y="8"/>
                    <a:pt x="39" y="8"/>
                    <a:pt x="38" y="7"/>
                  </a:cubicBezTo>
                  <a:cubicBezTo>
                    <a:pt x="37" y="7"/>
                    <a:pt x="36" y="7"/>
                    <a:pt x="35" y="7"/>
                  </a:cubicBezTo>
                  <a:cubicBezTo>
                    <a:pt x="34" y="7"/>
                    <a:pt x="34" y="7"/>
                    <a:pt x="33" y="7"/>
                  </a:cubicBezTo>
                  <a:cubicBezTo>
                    <a:pt x="33" y="7"/>
                    <a:pt x="33" y="7"/>
                    <a:pt x="33" y="7"/>
                  </a:cubicBezTo>
                  <a:cubicBezTo>
                    <a:pt x="32" y="7"/>
                    <a:pt x="32" y="7"/>
                    <a:pt x="32" y="7"/>
                  </a:cubicBezTo>
                  <a:cubicBezTo>
                    <a:pt x="31" y="7"/>
                    <a:pt x="31" y="7"/>
                    <a:pt x="31" y="7"/>
                  </a:cubicBezTo>
                  <a:cubicBezTo>
                    <a:pt x="31" y="7"/>
                    <a:pt x="31" y="7"/>
                    <a:pt x="30" y="7"/>
                  </a:cubicBezTo>
                  <a:cubicBezTo>
                    <a:pt x="30" y="7"/>
                    <a:pt x="29" y="7"/>
                    <a:pt x="29" y="7"/>
                  </a:cubicBezTo>
                  <a:cubicBezTo>
                    <a:pt x="28" y="7"/>
                    <a:pt x="26" y="7"/>
                    <a:pt x="25" y="7"/>
                  </a:cubicBezTo>
                  <a:cubicBezTo>
                    <a:pt x="25" y="7"/>
                    <a:pt x="24" y="7"/>
                    <a:pt x="23" y="7"/>
                  </a:cubicBezTo>
                  <a:cubicBezTo>
                    <a:pt x="22" y="7"/>
                    <a:pt x="20" y="7"/>
                    <a:pt x="18" y="7"/>
                  </a:cubicBezTo>
                  <a:cubicBezTo>
                    <a:pt x="18" y="7"/>
                    <a:pt x="18" y="7"/>
                    <a:pt x="17" y="7"/>
                  </a:cubicBezTo>
                  <a:cubicBezTo>
                    <a:pt x="17" y="7"/>
                    <a:pt x="16" y="7"/>
                    <a:pt x="16" y="7"/>
                  </a:cubicBezTo>
                  <a:cubicBezTo>
                    <a:pt x="15" y="7"/>
                    <a:pt x="15" y="7"/>
                    <a:pt x="14" y="7"/>
                  </a:cubicBezTo>
                  <a:cubicBezTo>
                    <a:pt x="14" y="7"/>
                    <a:pt x="14" y="7"/>
                    <a:pt x="13" y="7"/>
                  </a:cubicBezTo>
                  <a:cubicBezTo>
                    <a:pt x="13" y="7"/>
                    <a:pt x="13" y="7"/>
                    <a:pt x="12" y="7"/>
                  </a:cubicBezTo>
                  <a:cubicBezTo>
                    <a:pt x="12" y="7"/>
                    <a:pt x="11" y="7"/>
                    <a:pt x="10" y="7"/>
                  </a:cubicBezTo>
                  <a:cubicBezTo>
                    <a:pt x="10" y="7"/>
                    <a:pt x="10" y="7"/>
                    <a:pt x="10" y="7"/>
                  </a:cubicBezTo>
                  <a:cubicBezTo>
                    <a:pt x="9" y="7"/>
                    <a:pt x="8" y="7"/>
                    <a:pt x="8" y="7"/>
                  </a:cubicBezTo>
                  <a:cubicBezTo>
                    <a:pt x="6" y="7"/>
                    <a:pt x="5" y="7"/>
                    <a:pt x="3" y="7"/>
                  </a:cubicBezTo>
                  <a:cubicBezTo>
                    <a:pt x="2" y="7"/>
                    <a:pt x="1" y="6"/>
                    <a:pt x="0" y="5"/>
                  </a:cubicBezTo>
                  <a:cubicBezTo>
                    <a:pt x="0" y="5"/>
                    <a:pt x="0" y="5"/>
                    <a:pt x="0" y="5"/>
                  </a:cubicBezTo>
                  <a:cubicBezTo>
                    <a:pt x="1" y="4"/>
                    <a:pt x="1" y="4"/>
                    <a:pt x="2" y="4"/>
                  </a:cubicBezTo>
                  <a:cubicBezTo>
                    <a:pt x="3" y="4"/>
                    <a:pt x="5" y="3"/>
                    <a:pt x="6" y="3"/>
                  </a:cubicBezTo>
                  <a:cubicBezTo>
                    <a:pt x="7" y="3"/>
                    <a:pt x="9" y="3"/>
                    <a:pt x="10" y="3"/>
                  </a:cubicBezTo>
                  <a:cubicBezTo>
                    <a:pt x="10" y="3"/>
                    <a:pt x="10" y="3"/>
                    <a:pt x="11" y="3"/>
                  </a:cubicBezTo>
                  <a:cubicBezTo>
                    <a:pt x="11" y="3"/>
                    <a:pt x="11" y="3"/>
                    <a:pt x="12" y="3"/>
                  </a:cubicBezTo>
                  <a:cubicBezTo>
                    <a:pt x="12" y="3"/>
                    <a:pt x="13" y="3"/>
                    <a:pt x="13" y="3"/>
                  </a:cubicBezTo>
                  <a:cubicBezTo>
                    <a:pt x="14" y="3"/>
                    <a:pt x="14" y="3"/>
                    <a:pt x="14" y="3"/>
                  </a:cubicBezTo>
                  <a:cubicBezTo>
                    <a:pt x="15" y="3"/>
                    <a:pt x="15" y="3"/>
                    <a:pt x="15" y="3"/>
                  </a:cubicBezTo>
                  <a:cubicBezTo>
                    <a:pt x="15" y="4"/>
                    <a:pt x="15" y="4"/>
                    <a:pt x="16" y="3"/>
                  </a:cubicBezTo>
                  <a:cubicBezTo>
                    <a:pt x="16" y="3"/>
                    <a:pt x="16" y="3"/>
                    <a:pt x="16" y="3"/>
                  </a:cubicBezTo>
                  <a:cubicBezTo>
                    <a:pt x="17" y="3"/>
                    <a:pt x="17" y="3"/>
                    <a:pt x="18" y="3"/>
                  </a:cubicBezTo>
                  <a:cubicBezTo>
                    <a:pt x="18" y="3"/>
                    <a:pt x="18" y="3"/>
                    <a:pt x="18" y="3"/>
                  </a:cubicBezTo>
                  <a:cubicBezTo>
                    <a:pt x="19" y="3"/>
                    <a:pt x="19" y="3"/>
                    <a:pt x="19" y="3"/>
                  </a:cubicBezTo>
                  <a:cubicBezTo>
                    <a:pt x="19" y="3"/>
                    <a:pt x="20" y="3"/>
                    <a:pt x="20" y="3"/>
                  </a:cubicBezTo>
                  <a:cubicBezTo>
                    <a:pt x="20" y="3"/>
                    <a:pt x="20" y="3"/>
                    <a:pt x="20" y="3"/>
                  </a:cubicBezTo>
                  <a:cubicBezTo>
                    <a:pt x="20" y="3"/>
                    <a:pt x="20" y="3"/>
                    <a:pt x="21" y="3"/>
                  </a:cubicBezTo>
                  <a:cubicBezTo>
                    <a:pt x="21" y="3"/>
                    <a:pt x="22" y="3"/>
                    <a:pt x="23" y="3"/>
                  </a:cubicBezTo>
                  <a:cubicBezTo>
                    <a:pt x="23" y="3"/>
                    <a:pt x="23" y="3"/>
                    <a:pt x="24" y="3"/>
                  </a:cubicBezTo>
                  <a:cubicBezTo>
                    <a:pt x="24" y="3"/>
                    <a:pt x="24" y="3"/>
                    <a:pt x="25" y="3"/>
                  </a:cubicBezTo>
                  <a:cubicBezTo>
                    <a:pt x="25" y="4"/>
                    <a:pt x="25" y="4"/>
                    <a:pt x="25" y="4"/>
                  </a:cubicBezTo>
                  <a:cubicBezTo>
                    <a:pt x="26" y="3"/>
                    <a:pt x="27" y="3"/>
                    <a:pt x="28" y="3"/>
                  </a:cubicBezTo>
                  <a:cubicBezTo>
                    <a:pt x="28" y="2"/>
                    <a:pt x="29" y="3"/>
                    <a:pt x="29" y="3"/>
                  </a:cubicBezTo>
                  <a:cubicBezTo>
                    <a:pt x="30" y="3"/>
                    <a:pt x="30" y="3"/>
                    <a:pt x="30" y="3"/>
                  </a:cubicBezTo>
                  <a:cubicBezTo>
                    <a:pt x="30" y="3"/>
                    <a:pt x="30" y="3"/>
                    <a:pt x="30" y="3"/>
                  </a:cubicBezTo>
                  <a:cubicBezTo>
                    <a:pt x="30" y="3"/>
                    <a:pt x="31" y="3"/>
                    <a:pt x="31" y="3"/>
                  </a:cubicBezTo>
                  <a:cubicBezTo>
                    <a:pt x="31" y="3"/>
                    <a:pt x="32" y="3"/>
                    <a:pt x="33" y="2"/>
                  </a:cubicBezTo>
                  <a:cubicBezTo>
                    <a:pt x="33" y="2"/>
                    <a:pt x="34" y="2"/>
                    <a:pt x="35" y="3"/>
                  </a:cubicBezTo>
                  <a:cubicBezTo>
                    <a:pt x="35" y="3"/>
                    <a:pt x="36" y="3"/>
                    <a:pt x="36" y="3"/>
                  </a:cubicBezTo>
                  <a:cubicBezTo>
                    <a:pt x="36" y="3"/>
                    <a:pt x="37" y="3"/>
                    <a:pt x="37" y="3"/>
                  </a:cubicBezTo>
                  <a:cubicBezTo>
                    <a:pt x="37" y="3"/>
                    <a:pt x="37" y="3"/>
                    <a:pt x="38" y="3"/>
                  </a:cubicBezTo>
                  <a:cubicBezTo>
                    <a:pt x="38" y="3"/>
                    <a:pt x="39" y="3"/>
                    <a:pt x="39" y="4"/>
                  </a:cubicBezTo>
                  <a:cubicBezTo>
                    <a:pt x="39" y="4"/>
                    <a:pt x="39" y="4"/>
                    <a:pt x="39" y="4"/>
                  </a:cubicBezTo>
                  <a:cubicBezTo>
                    <a:pt x="39" y="4"/>
                    <a:pt x="39" y="4"/>
                    <a:pt x="40" y="4"/>
                  </a:cubicBezTo>
                  <a:cubicBezTo>
                    <a:pt x="40" y="4"/>
                    <a:pt x="41" y="3"/>
                    <a:pt x="41" y="3"/>
                  </a:cubicBezTo>
                  <a:cubicBezTo>
                    <a:pt x="41" y="3"/>
                    <a:pt x="42" y="3"/>
                    <a:pt x="42" y="3"/>
                  </a:cubicBezTo>
                  <a:cubicBezTo>
                    <a:pt x="43" y="3"/>
                    <a:pt x="43" y="2"/>
                    <a:pt x="44" y="2"/>
                  </a:cubicBezTo>
                  <a:cubicBezTo>
                    <a:pt x="44" y="2"/>
                    <a:pt x="45" y="2"/>
                    <a:pt x="45" y="2"/>
                  </a:cubicBezTo>
                  <a:cubicBezTo>
                    <a:pt x="46" y="2"/>
                    <a:pt x="46" y="3"/>
                    <a:pt x="46" y="3"/>
                  </a:cubicBezTo>
                  <a:cubicBezTo>
                    <a:pt x="46" y="3"/>
                    <a:pt x="47" y="4"/>
                    <a:pt x="47" y="4"/>
                  </a:cubicBezTo>
                  <a:cubicBezTo>
                    <a:pt x="47" y="4"/>
                    <a:pt x="48" y="4"/>
                    <a:pt x="48" y="4"/>
                  </a:cubicBezTo>
                  <a:cubicBezTo>
                    <a:pt x="48" y="4"/>
                    <a:pt x="48" y="4"/>
                    <a:pt x="48" y="4"/>
                  </a:cubicBezTo>
                  <a:cubicBezTo>
                    <a:pt x="48" y="4"/>
                    <a:pt x="48" y="4"/>
                    <a:pt x="48" y="4"/>
                  </a:cubicBezTo>
                  <a:cubicBezTo>
                    <a:pt x="48" y="4"/>
                    <a:pt x="48" y="4"/>
                    <a:pt x="48" y="4"/>
                  </a:cubicBezTo>
                  <a:cubicBezTo>
                    <a:pt x="49" y="4"/>
                    <a:pt x="49" y="4"/>
                    <a:pt x="49" y="4"/>
                  </a:cubicBezTo>
                  <a:cubicBezTo>
                    <a:pt x="50" y="4"/>
                    <a:pt x="50" y="3"/>
                    <a:pt x="51" y="3"/>
                  </a:cubicBezTo>
                  <a:cubicBezTo>
                    <a:pt x="51" y="3"/>
                    <a:pt x="51" y="3"/>
                    <a:pt x="51" y="3"/>
                  </a:cubicBezTo>
                  <a:cubicBezTo>
                    <a:pt x="52" y="4"/>
                    <a:pt x="52" y="4"/>
                    <a:pt x="52" y="4"/>
                  </a:cubicBezTo>
                  <a:cubicBezTo>
                    <a:pt x="52" y="4"/>
                    <a:pt x="52" y="4"/>
                    <a:pt x="52" y="4"/>
                  </a:cubicBezTo>
                  <a:cubicBezTo>
                    <a:pt x="52" y="4"/>
                    <a:pt x="52" y="3"/>
                    <a:pt x="52" y="3"/>
                  </a:cubicBezTo>
                  <a:cubicBezTo>
                    <a:pt x="52" y="3"/>
                    <a:pt x="52" y="3"/>
                    <a:pt x="52" y="3"/>
                  </a:cubicBezTo>
                  <a:cubicBezTo>
                    <a:pt x="53" y="3"/>
                    <a:pt x="53" y="2"/>
                    <a:pt x="54" y="2"/>
                  </a:cubicBezTo>
                  <a:cubicBezTo>
                    <a:pt x="54" y="3"/>
                    <a:pt x="54" y="3"/>
                    <a:pt x="54" y="3"/>
                  </a:cubicBezTo>
                  <a:cubicBezTo>
                    <a:pt x="53" y="3"/>
                    <a:pt x="53" y="3"/>
                    <a:pt x="53" y="4"/>
                  </a:cubicBezTo>
                  <a:cubicBezTo>
                    <a:pt x="53" y="4"/>
                    <a:pt x="53" y="4"/>
                    <a:pt x="54" y="4"/>
                  </a:cubicBezTo>
                  <a:cubicBezTo>
                    <a:pt x="54" y="4"/>
                    <a:pt x="55" y="4"/>
                    <a:pt x="55" y="4"/>
                  </a:cubicBezTo>
                  <a:cubicBezTo>
                    <a:pt x="55" y="3"/>
                    <a:pt x="55" y="3"/>
                    <a:pt x="55" y="3"/>
                  </a:cubicBezTo>
                  <a:cubicBezTo>
                    <a:pt x="55" y="3"/>
                    <a:pt x="55" y="4"/>
                    <a:pt x="55" y="4"/>
                  </a:cubicBezTo>
                  <a:cubicBezTo>
                    <a:pt x="56" y="4"/>
                    <a:pt x="56" y="4"/>
                    <a:pt x="56" y="4"/>
                  </a:cubicBezTo>
                  <a:cubicBezTo>
                    <a:pt x="56" y="4"/>
                    <a:pt x="57" y="4"/>
                    <a:pt x="57" y="4"/>
                  </a:cubicBezTo>
                  <a:cubicBezTo>
                    <a:pt x="57" y="3"/>
                    <a:pt x="57" y="3"/>
                    <a:pt x="56" y="3"/>
                  </a:cubicBezTo>
                  <a:cubicBezTo>
                    <a:pt x="56" y="3"/>
                    <a:pt x="56" y="3"/>
                    <a:pt x="56" y="3"/>
                  </a:cubicBezTo>
                  <a:cubicBezTo>
                    <a:pt x="56" y="3"/>
                    <a:pt x="56" y="3"/>
                    <a:pt x="56" y="3"/>
                  </a:cubicBezTo>
                  <a:cubicBezTo>
                    <a:pt x="56" y="2"/>
                    <a:pt x="56" y="2"/>
                    <a:pt x="56" y="2"/>
                  </a:cubicBezTo>
                  <a:cubicBezTo>
                    <a:pt x="57" y="2"/>
                    <a:pt x="57" y="2"/>
                    <a:pt x="57" y="3"/>
                  </a:cubicBezTo>
                  <a:cubicBezTo>
                    <a:pt x="58" y="3"/>
                    <a:pt x="58" y="3"/>
                    <a:pt x="59" y="2"/>
                  </a:cubicBezTo>
                  <a:cubicBezTo>
                    <a:pt x="59" y="2"/>
                    <a:pt x="60" y="2"/>
                    <a:pt x="60" y="2"/>
                  </a:cubicBezTo>
                  <a:cubicBezTo>
                    <a:pt x="61" y="3"/>
                    <a:pt x="61" y="3"/>
                    <a:pt x="61" y="3"/>
                  </a:cubicBezTo>
                  <a:cubicBezTo>
                    <a:pt x="61" y="2"/>
                    <a:pt x="61" y="3"/>
                    <a:pt x="60" y="3"/>
                  </a:cubicBezTo>
                  <a:cubicBezTo>
                    <a:pt x="61" y="2"/>
                    <a:pt x="61" y="2"/>
                    <a:pt x="61" y="2"/>
                  </a:cubicBezTo>
                  <a:cubicBezTo>
                    <a:pt x="61" y="2"/>
                    <a:pt x="62" y="2"/>
                    <a:pt x="62" y="2"/>
                  </a:cubicBezTo>
                  <a:cubicBezTo>
                    <a:pt x="63" y="2"/>
                    <a:pt x="63" y="2"/>
                    <a:pt x="63" y="2"/>
                  </a:cubicBezTo>
                  <a:cubicBezTo>
                    <a:pt x="64" y="2"/>
                    <a:pt x="64" y="3"/>
                    <a:pt x="64" y="3"/>
                  </a:cubicBezTo>
                  <a:cubicBezTo>
                    <a:pt x="64" y="3"/>
                    <a:pt x="64" y="4"/>
                    <a:pt x="63" y="4"/>
                  </a:cubicBezTo>
                  <a:cubicBezTo>
                    <a:pt x="63" y="4"/>
                    <a:pt x="63" y="4"/>
                    <a:pt x="63" y="4"/>
                  </a:cubicBezTo>
                  <a:cubicBezTo>
                    <a:pt x="62" y="4"/>
                    <a:pt x="62" y="5"/>
                    <a:pt x="62" y="5"/>
                  </a:cubicBezTo>
                  <a:cubicBezTo>
                    <a:pt x="62" y="5"/>
                    <a:pt x="62" y="6"/>
                    <a:pt x="62" y="6"/>
                  </a:cubicBezTo>
                  <a:cubicBezTo>
                    <a:pt x="63" y="6"/>
                    <a:pt x="64" y="6"/>
                    <a:pt x="64" y="5"/>
                  </a:cubicBezTo>
                  <a:cubicBezTo>
                    <a:pt x="64" y="5"/>
                    <a:pt x="64" y="4"/>
                    <a:pt x="65" y="4"/>
                  </a:cubicBezTo>
                  <a:cubicBezTo>
                    <a:pt x="65" y="4"/>
                    <a:pt x="65" y="4"/>
                    <a:pt x="65" y="3"/>
                  </a:cubicBezTo>
                  <a:cubicBezTo>
                    <a:pt x="65" y="3"/>
                    <a:pt x="64" y="3"/>
                    <a:pt x="64" y="3"/>
                  </a:cubicBezTo>
                  <a:cubicBezTo>
                    <a:pt x="65" y="2"/>
                    <a:pt x="65" y="2"/>
                    <a:pt x="65" y="2"/>
                  </a:cubicBezTo>
                  <a:cubicBezTo>
                    <a:pt x="66" y="2"/>
                    <a:pt x="66" y="2"/>
                    <a:pt x="66" y="2"/>
                  </a:cubicBezTo>
                  <a:cubicBezTo>
                    <a:pt x="66" y="3"/>
                    <a:pt x="66" y="3"/>
                    <a:pt x="67" y="2"/>
                  </a:cubicBezTo>
                  <a:cubicBezTo>
                    <a:pt x="67" y="2"/>
                    <a:pt x="67" y="2"/>
                    <a:pt x="68" y="2"/>
                  </a:cubicBezTo>
                  <a:cubicBezTo>
                    <a:pt x="68" y="2"/>
                    <a:pt x="68" y="2"/>
                    <a:pt x="68" y="2"/>
                  </a:cubicBezTo>
                  <a:cubicBezTo>
                    <a:pt x="69" y="3"/>
                    <a:pt x="69" y="3"/>
                    <a:pt x="68" y="3"/>
                  </a:cubicBezTo>
                  <a:cubicBezTo>
                    <a:pt x="68" y="3"/>
                    <a:pt x="68" y="3"/>
                    <a:pt x="68" y="3"/>
                  </a:cubicBezTo>
                  <a:cubicBezTo>
                    <a:pt x="68" y="3"/>
                    <a:pt x="68" y="4"/>
                    <a:pt x="68" y="4"/>
                  </a:cubicBezTo>
                  <a:cubicBezTo>
                    <a:pt x="68" y="4"/>
                    <a:pt x="68" y="4"/>
                    <a:pt x="69" y="4"/>
                  </a:cubicBezTo>
                  <a:cubicBezTo>
                    <a:pt x="69" y="3"/>
                    <a:pt x="70" y="3"/>
                    <a:pt x="70" y="3"/>
                  </a:cubicBezTo>
                  <a:cubicBezTo>
                    <a:pt x="71" y="3"/>
                    <a:pt x="71" y="2"/>
                    <a:pt x="71" y="2"/>
                  </a:cubicBezTo>
                  <a:cubicBezTo>
                    <a:pt x="72" y="2"/>
                    <a:pt x="72" y="2"/>
                    <a:pt x="73" y="2"/>
                  </a:cubicBezTo>
                  <a:cubicBezTo>
                    <a:pt x="73" y="2"/>
                    <a:pt x="73" y="2"/>
                    <a:pt x="74" y="2"/>
                  </a:cubicBezTo>
                  <a:cubicBezTo>
                    <a:pt x="74" y="2"/>
                    <a:pt x="75" y="2"/>
                    <a:pt x="75" y="3"/>
                  </a:cubicBezTo>
                  <a:cubicBezTo>
                    <a:pt x="75" y="3"/>
                    <a:pt x="75" y="3"/>
                    <a:pt x="75" y="3"/>
                  </a:cubicBezTo>
                  <a:cubicBezTo>
                    <a:pt x="76" y="2"/>
                    <a:pt x="76" y="2"/>
                    <a:pt x="77" y="2"/>
                  </a:cubicBezTo>
                  <a:cubicBezTo>
                    <a:pt x="78" y="2"/>
                    <a:pt x="78" y="2"/>
                    <a:pt x="79" y="2"/>
                  </a:cubicBezTo>
                  <a:cubicBezTo>
                    <a:pt x="79" y="2"/>
                    <a:pt x="79" y="2"/>
                    <a:pt x="80" y="3"/>
                  </a:cubicBezTo>
                  <a:cubicBezTo>
                    <a:pt x="80" y="3"/>
                    <a:pt x="80" y="3"/>
                    <a:pt x="80" y="3"/>
                  </a:cubicBezTo>
                  <a:cubicBezTo>
                    <a:pt x="81" y="3"/>
                    <a:pt x="81" y="3"/>
                    <a:pt x="81" y="2"/>
                  </a:cubicBezTo>
                  <a:cubicBezTo>
                    <a:pt x="81" y="2"/>
                    <a:pt x="81" y="2"/>
                    <a:pt x="81" y="2"/>
                  </a:cubicBezTo>
                  <a:cubicBezTo>
                    <a:pt x="82" y="2"/>
                    <a:pt x="82" y="2"/>
                    <a:pt x="83" y="2"/>
                  </a:cubicBezTo>
                  <a:cubicBezTo>
                    <a:pt x="83" y="2"/>
                    <a:pt x="83" y="2"/>
                    <a:pt x="83" y="2"/>
                  </a:cubicBezTo>
                  <a:cubicBezTo>
                    <a:pt x="83" y="2"/>
                    <a:pt x="83" y="3"/>
                    <a:pt x="83" y="3"/>
                  </a:cubicBezTo>
                  <a:cubicBezTo>
                    <a:pt x="83" y="3"/>
                    <a:pt x="83" y="3"/>
                    <a:pt x="84" y="3"/>
                  </a:cubicBezTo>
                  <a:cubicBezTo>
                    <a:pt x="84" y="3"/>
                    <a:pt x="84" y="3"/>
                    <a:pt x="84" y="3"/>
                  </a:cubicBezTo>
                  <a:cubicBezTo>
                    <a:pt x="84" y="3"/>
                    <a:pt x="84" y="3"/>
                    <a:pt x="85" y="2"/>
                  </a:cubicBezTo>
                  <a:cubicBezTo>
                    <a:pt x="85" y="2"/>
                    <a:pt x="85" y="2"/>
                    <a:pt x="85" y="2"/>
                  </a:cubicBezTo>
                  <a:cubicBezTo>
                    <a:pt x="85" y="3"/>
                    <a:pt x="86" y="3"/>
                    <a:pt x="86" y="3"/>
                  </a:cubicBezTo>
                  <a:cubicBezTo>
                    <a:pt x="86" y="3"/>
                    <a:pt x="86" y="4"/>
                    <a:pt x="86" y="4"/>
                  </a:cubicBezTo>
                  <a:cubicBezTo>
                    <a:pt x="86" y="4"/>
                    <a:pt x="86" y="4"/>
                    <a:pt x="86" y="4"/>
                  </a:cubicBezTo>
                  <a:cubicBezTo>
                    <a:pt x="87" y="4"/>
                    <a:pt x="87" y="4"/>
                    <a:pt x="87" y="4"/>
                  </a:cubicBezTo>
                  <a:cubicBezTo>
                    <a:pt x="88" y="4"/>
                    <a:pt x="88" y="4"/>
                    <a:pt x="89" y="3"/>
                  </a:cubicBezTo>
                  <a:cubicBezTo>
                    <a:pt x="89" y="3"/>
                    <a:pt x="89" y="3"/>
                    <a:pt x="89" y="3"/>
                  </a:cubicBezTo>
                  <a:cubicBezTo>
                    <a:pt x="89" y="3"/>
                    <a:pt x="89" y="2"/>
                    <a:pt x="89" y="2"/>
                  </a:cubicBezTo>
                  <a:cubicBezTo>
                    <a:pt x="89" y="3"/>
                    <a:pt x="89" y="3"/>
                    <a:pt x="88" y="3"/>
                  </a:cubicBezTo>
                  <a:cubicBezTo>
                    <a:pt x="88" y="3"/>
                    <a:pt x="88" y="3"/>
                    <a:pt x="88" y="3"/>
                  </a:cubicBezTo>
                  <a:cubicBezTo>
                    <a:pt x="88" y="3"/>
                    <a:pt x="88" y="3"/>
                    <a:pt x="87" y="3"/>
                  </a:cubicBezTo>
                  <a:cubicBezTo>
                    <a:pt x="87" y="3"/>
                    <a:pt x="86" y="3"/>
                    <a:pt x="86" y="3"/>
                  </a:cubicBezTo>
                  <a:cubicBezTo>
                    <a:pt x="86" y="3"/>
                    <a:pt x="87" y="3"/>
                    <a:pt x="87" y="2"/>
                  </a:cubicBezTo>
                  <a:cubicBezTo>
                    <a:pt x="87" y="2"/>
                    <a:pt x="87" y="2"/>
                    <a:pt x="87" y="2"/>
                  </a:cubicBezTo>
                  <a:cubicBezTo>
                    <a:pt x="89" y="2"/>
                    <a:pt x="89" y="2"/>
                    <a:pt x="91" y="2"/>
                  </a:cubicBezTo>
                  <a:cubicBezTo>
                    <a:pt x="92" y="2"/>
                    <a:pt x="92" y="1"/>
                    <a:pt x="93" y="2"/>
                  </a:cubicBezTo>
                  <a:cubicBezTo>
                    <a:pt x="93" y="2"/>
                    <a:pt x="93" y="2"/>
                    <a:pt x="94" y="1"/>
                  </a:cubicBezTo>
                  <a:cubicBezTo>
                    <a:pt x="94" y="1"/>
                    <a:pt x="94" y="1"/>
                    <a:pt x="94" y="2"/>
                  </a:cubicBezTo>
                  <a:cubicBezTo>
                    <a:pt x="94" y="2"/>
                    <a:pt x="94" y="2"/>
                    <a:pt x="94" y="2"/>
                  </a:cubicBezTo>
                  <a:cubicBezTo>
                    <a:pt x="95" y="2"/>
                    <a:pt x="95" y="2"/>
                    <a:pt x="95" y="1"/>
                  </a:cubicBezTo>
                  <a:cubicBezTo>
                    <a:pt x="96" y="1"/>
                    <a:pt x="96" y="2"/>
                    <a:pt x="96" y="2"/>
                  </a:cubicBezTo>
                  <a:cubicBezTo>
                    <a:pt x="96" y="2"/>
                    <a:pt x="96" y="3"/>
                    <a:pt x="96" y="3"/>
                  </a:cubicBezTo>
                  <a:cubicBezTo>
                    <a:pt x="96" y="3"/>
                    <a:pt x="96" y="3"/>
                    <a:pt x="96" y="3"/>
                  </a:cubicBezTo>
                  <a:cubicBezTo>
                    <a:pt x="96" y="3"/>
                    <a:pt x="96" y="3"/>
                    <a:pt x="96" y="3"/>
                  </a:cubicBezTo>
                  <a:cubicBezTo>
                    <a:pt x="96" y="3"/>
                    <a:pt x="97" y="3"/>
                    <a:pt x="97" y="3"/>
                  </a:cubicBezTo>
                  <a:cubicBezTo>
                    <a:pt x="97" y="3"/>
                    <a:pt x="97" y="3"/>
                    <a:pt x="97" y="3"/>
                  </a:cubicBezTo>
                  <a:cubicBezTo>
                    <a:pt x="97" y="2"/>
                    <a:pt x="97" y="2"/>
                    <a:pt x="97" y="2"/>
                  </a:cubicBezTo>
                  <a:cubicBezTo>
                    <a:pt x="97" y="2"/>
                    <a:pt x="97" y="2"/>
                    <a:pt x="97" y="2"/>
                  </a:cubicBezTo>
                  <a:cubicBezTo>
                    <a:pt x="97" y="2"/>
                    <a:pt x="97" y="2"/>
                    <a:pt x="97" y="2"/>
                  </a:cubicBezTo>
                  <a:cubicBezTo>
                    <a:pt x="97" y="2"/>
                    <a:pt x="97" y="2"/>
                    <a:pt x="97" y="2"/>
                  </a:cubicBezTo>
                  <a:cubicBezTo>
                    <a:pt x="98" y="3"/>
                    <a:pt x="98" y="3"/>
                    <a:pt x="98" y="3"/>
                  </a:cubicBezTo>
                  <a:cubicBezTo>
                    <a:pt x="99" y="2"/>
                    <a:pt x="99" y="2"/>
                    <a:pt x="100" y="2"/>
                  </a:cubicBezTo>
                  <a:cubicBezTo>
                    <a:pt x="100" y="2"/>
                    <a:pt x="100" y="2"/>
                    <a:pt x="101" y="2"/>
                  </a:cubicBezTo>
                  <a:cubicBezTo>
                    <a:pt x="101" y="2"/>
                    <a:pt x="101" y="2"/>
                    <a:pt x="101" y="2"/>
                  </a:cubicBezTo>
                  <a:cubicBezTo>
                    <a:pt x="101" y="2"/>
                    <a:pt x="101" y="2"/>
                    <a:pt x="101" y="2"/>
                  </a:cubicBezTo>
                  <a:cubicBezTo>
                    <a:pt x="101" y="3"/>
                    <a:pt x="102" y="3"/>
                    <a:pt x="102" y="3"/>
                  </a:cubicBezTo>
                  <a:cubicBezTo>
                    <a:pt x="102" y="3"/>
                    <a:pt x="102" y="3"/>
                    <a:pt x="102" y="3"/>
                  </a:cubicBezTo>
                  <a:cubicBezTo>
                    <a:pt x="103" y="2"/>
                    <a:pt x="103" y="3"/>
                    <a:pt x="103" y="2"/>
                  </a:cubicBezTo>
                  <a:cubicBezTo>
                    <a:pt x="103" y="2"/>
                    <a:pt x="103" y="2"/>
                    <a:pt x="104" y="1"/>
                  </a:cubicBezTo>
                  <a:cubicBezTo>
                    <a:pt x="104" y="1"/>
                    <a:pt x="105" y="1"/>
                    <a:pt x="106" y="1"/>
                  </a:cubicBezTo>
                  <a:cubicBezTo>
                    <a:pt x="106" y="1"/>
                    <a:pt x="106" y="1"/>
                    <a:pt x="106" y="1"/>
                  </a:cubicBezTo>
                  <a:cubicBezTo>
                    <a:pt x="107" y="2"/>
                    <a:pt x="107" y="2"/>
                    <a:pt x="108" y="1"/>
                  </a:cubicBezTo>
                  <a:cubicBezTo>
                    <a:pt x="108" y="1"/>
                    <a:pt x="109" y="1"/>
                    <a:pt x="109" y="1"/>
                  </a:cubicBezTo>
                  <a:cubicBezTo>
                    <a:pt x="109" y="1"/>
                    <a:pt x="110" y="2"/>
                    <a:pt x="110" y="2"/>
                  </a:cubicBezTo>
                  <a:cubicBezTo>
                    <a:pt x="111" y="2"/>
                    <a:pt x="111" y="2"/>
                    <a:pt x="111" y="2"/>
                  </a:cubicBezTo>
                  <a:cubicBezTo>
                    <a:pt x="112" y="1"/>
                    <a:pt x="112" y="1"/>
                    <a:pt x="112" y="1"/>
                  </a:cubicBezTo>
                  <a:cubicBezTo>
                    <a:pt x="113" y="1"/>
                    <a:pt x="114" y="1"/>
                    <a:pt x="115" y="1"/>
                  </a:cubicBezTo>
                  <a:cubicBezTo>
                    <a:pt x="115" y="2"/>
                    <a:pt x="115" y="2"/>
                    <a:pt x="115" y="1"/>
                  </a:cubicBezTo>
                  <a:cubicBezTo>
                    <a:pt x="116" y="1"/>
                    <a:pt x="117" y="1"/>
                    <a:pt x="117" y="1"/>
                  </a:cubicBezTo>
                  <a:cubicBezTo>
                    <a:pt x="118" y="1"/>
                    <a:pt x="119" y="1"/>
                    <a:pt x="119" y="1"/>
                  </a:cubicBezTo>
                  <a:cubicBezTo>
                    <a:pt x="119" y="2"/>
                    <a:pt x="120" y="2"/>
                    <a:pt x="120" y="2"/>
                  </a:cubicBezTo>
                  <a:cubicBezTo>
                    <a:pt x="120" y="2"/>
                    <a:pt x="121" y="2"/>
                    <a:pt x="121" y="2"/>
                  </a:cubicBezTo>
                  <a:cubicBezTo>
                    <a:pt x="121" y="1"/>
                    <a:pt x="121" y="2"/>
                    <a:pt x="122" y="2"/>
                  </a:cubicBezTo>
                  <a:close/>
                  <a:moveTo>
                    <a:pt x="175" y="6"/>
                  </a:moveTo>
                  <a:cubicBezTo>
                    <a:pt x="175" y="6"/>
                    <a:pt x="175" y="6"/>
                    <a:pt x="175" y="6"/>
                  </a:cubicBezTo>
                  <a:cubicBezTo>
                    <a:pt x="174" y="6"/>
                    <a:pt x="174" y="6"/>
                    <a:pt x="174" y="6"/>
                  </a:cubicBezTo>
                  <a:cubicBezTo>
                    <a:pt x="174" y="6"/>
                    <a:pt x="174" y="6"/>
                    <a:pt x="174" y="5"/>
                  </a:cubicBezTo>
                  <a:cubicBezTo>
                    <a:pt x="174" y="5"/>
                    <a:pt x="174" y="5"/>
                    <a:pt x="174" y="5"/>
                  </a:cubicBezTo>
                  <a:cubicBezTo>
                    <a:pt x="174" y="5"/>
                    <a:pt x="174" y="5"/>
                    <a:pt x="174" y="5"/>
                  </a:cubicBezTo>
                  <a:cubicBezTo>
                    <a:pt x="174" y="5"/>
                    <a:pt x="174" y="5"/>
                    <a:pt x="174" y="5"/>
                  </a:cubicBezTo>
                  <a:cubicBezTo>
                    <a:pt x="174" y="5"/>
                    <a:pt x="174" y="5"/>
                    <a:pt x="174" y="5"/>
                  </a:cubicBezTo>
                  <a:cubicBezTo>
                    <a:pt x="174" y="5"/>
                    <a:pt x="174" y="6"/>
                    <a:pt x="174" y="6"/>
                  </a:cubicBezTo>
                  <a:cubicBezTo>
                    <a:pt x="174" y="6"/>
                    <a:pt x="175" y="6"/>
                    <a:pt x="175" y="6"/>
                  </a:cubicBezTo>
                  <a:close/>
                  <a:moveTo>
                    <a:pt x="183" y="1"/>
                  </a:moveTo>
                  <a:cubicBezTo>
                    <a:pt x="183" y="2"/>
                    <a:pt x="183" y="1"/>
                    <a:pt x="183" y="1"/>
                  </a:cubicBezTo>
                  <a:cubicBezTo>
                    <a:pt x="183" y="1"/>
                    <a:pt x="184" y="1"/>
                    <a:pt x="184" y="1"/>
                  </a:cubicBezTo>
                  <a:cubicBezTo>
                    <a:pt x="184" y="1"/>
                    <a:pt x="183" y="1"/>
                    <a:pt x="183" y="1"/>
                  </a:cubicBezTo>
                  <a:cubicBezTo>
                    <a:pt x="183" y="1"/>
                    <a:pt x="183" y="1"/>
                    <a:pt x="183" y="1"/>
                  </a:cubicBezTo>
                  <a:cubicBezTo>
                    <a:pt x="183" y="1"/>
                    <a:pt x="183" y="1"/>
                    <a:pt x="183" y="1"/>
                  </a:cubicBezTo>
                  <a:close/>
                  <a:moveTo>
                    <a:pt x="187" y="2"/>
                  </a:moveTo>
                  <a:cubicBezTo>
                    <a:pt x="187" y="2"/>
                    <a:pt x="187" y="2"/>
                    <a:pt x="187" y="3"/>
                  </a:cubicBezTo>
                  <a:cubicBezTo>
                    <a:pt x="187" y="2"/>
                    <a:pt x="187" y="2"/>
                    <a:pt x="187" y="2"/>
                  </a:cubicBezTo>
                  <a:cubicBezTo>
                    <a:pt x="187" y="2"/>
                    <a:pt x="187" y="2"/>
                    <a:pt x="187" y="2"/>
                  </a:cubicBezTo>
                  <a:cubicBezTo>
                    <a:pt x="187" y="2"/>
                    <a:pt x="187" y="2"/>
                    <a:pt x="187" y="2"/>
                  </a:cubicBezTo>
                  <a:cubicBezTo>
                    <a:pt x="187" y="3"/>
                    <a:pt x="187" y="3"/>
                    <a:pt x="187" y="2"/>
                  </a:cubicBezTo>
                  <a:close/>
                  <a:moveTo>
                    <a:pt x="117" y="4"/>
                  </a:moveTo>
                  <a:cubicBezTo>
                    <a:pt x="117" y="3"/>
                    <a:pt x="117" y="3"/>
                    <a:pt x="117" y="3"/>
                  </a:cubicBezTo>
                  <a:cubicBezTo>
                    <a:pt x="116" y="3"/>
                    <a:pt x="116" y="3"/>
                    <a:pt x="116" y="3"/>
                  </a:cubicBezTo>
                  <a:cubicBezTo>
                    <a:pt x="117" y="3"/>
                    <a:pt x="117" y="3"/>
                    <a:pt x="117" y="3"/>
                  </a:cubicBezTo>
                  <a:lnTo>
                    <a:pt x="117" y="4"/>
                  </a:lnTo>
                  <a:close/>
                  <a:moveTo>
                    <a:pt x="171" y="5"/>
                  </a:move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lose/>
                  <a:moveTo>
                    <a:pt x="187" y="4"/>
                  </a:moveTo>
                  <a:cubicBezTo>
                    <a:pt x="187" y="4"/>
                    <a:pt x="187" y="4"/>
                    <a:pt x="187" y="4"/>
                  </a:cubicBezTo>
                  <a:cubicBezTo>
                    <a:pt x="187" y="4"/>
                    <a:pt x="187" y="4"/>
                    <a:pt x="187" y="4"/>
                  </a:cubicBezTo>
                  <a:cubicBezTo>
                    <a:pt x="187" y="4"/>
                    <a:pt x="187" y="4"/>
                    <a:pt x="187" y="4"/>
                  </a:cubicBezTo>
                  <a:cubicBezTo>
                    <a:pt x="187" y="4"/>
                    <a:pt x="187" y="4"/>
                    <a:pt x="187" y="4"/>
                  </a:cubicBezTo>
                  <a:cubicBezTo>
                    <a:pt x="187" y="4"/>
                    <a:pt x="187" y="4"/>
                    <a:pt x="187" y="4"/>
                  </a:cubicBezTo>
                  <a:close/>
                  <a:moveTo>
                    <a:pt x="167" y="3"/>
                  </a:moveTo>
                  <a:cubicBezTo>
                    <a:pt x="167" y="3"/>
                    <a:pt x="167" y="2"/>
                    <a:pt x="166" y="2"/>
                  </a:cubicBezTo>
                  <a:cubicBezTo>
                    <a:pt x="166" y="2"/>
                    <a:pt x="166" y="2"/>
                    <a:pt x="166" y="2"/>
                  </a:cubicBezTo>
                  <a:cubicBezTo>
                    <a:pt x="166" y="2"/>
                    <a:pt x="165" y="3"/>
                    <a:pt x="165" y="3"/>
                  </a:cubicBezTo>
                  <a:cubicBezTo>
                    <a:pt x="165" y="3"/>
                    <a:pt x="165" y="3"/>
                    <a:pt x="166" y="4"/>
                  </a:cubicBezTo>
                  <a:cubicBezTo>
                    <a:pt x="166" y="4"/>
                    <a:pt x="166" y="4"/>
                    <a:pt x="166" y="4"/>
                  </a:cubicBezTo>
                  <a:cubicBezTo>
                    <a:pt x="166" y="4"/>
                    <a:pt x="166" y="4"/>
                    <a:pt x="166" y="4"/>
                  </a:cubicBezTo>
                  <a:cubicBezTo>
                    <a:pt x="166" y="4"/>
                    <a:pt x="166" y="4"/>
                    <a:pt x="166" y="4"/>
                  </a:cubicBezTo>
                  <a:cubicBezTo>
                    <a:pt x="166" y="4"/>
                    <a:pt x="166" y="4"/>
                    <a:pt x="166" y="4"/>
                  </a:cubicBezTo>
                  <a:cubicBezTo>
                    <a:pt x="166" y="3"/>
                    <a:pt x="166" y="3"/>
                    <a:pt x="167" y="3"/>
                  </a:cubicBezTo>
                  <a:close/>
                  <a:moveTo>
                    <a:pt x="77" y="4"/>
                  </a:moveTo>
                  <a:cubicBezTo>
                    <a:pt x="77" y="4"/>
                    <a:pt x="77" y="4"/>
                    <a:pt x="77" y="4"/>
                  </a:cubicBezTo>
                  <a:cubicBezTo>
                    <a:pt x="77" y="3"/>
                    <a:pt x="77" y="3"/>
                    <a:pt x="77" y="3"/>
                  </a:cubicBezTo>
                  <a:cubicBezTo>
                    <a:pt x="77" y="3"/>
                    <a:pt x="77" y="3"/>
                    <a:pt x="77" y="4"/>
                  </a:cubicBezTo>
                  <a:cubicBezTo>
                    <a:pt x="76" y="4"/>
                    <a:pt x="76" y="3"/>
                    <a:pt x="75" y="3"/>
                  </a:cubicBezTo>
                  <a:cubicBezTo>
                    <a:pt x="75" y="3"/>
                    <a:pt x="75" y="3"/>
                    <a:pt x="75" y="4"/>
                  </a:cubicBezTo>
                  <a:cubicBezTo>
                    <a:pt x="75" y="4"/>
                    <a:pt x="75" y="4"/>
                    <a:pt x="75" y="4"/>
                  </a:cubicBezTo>
                  <a:cubicBezTo>
                    <a:pt x="75" y="4"/>
                    <a:pt x="75" y="4"/>
                    <a:pt x="75" y="4"/>
                  </a:cubicBezTo>
                  <a:cubicBezTo>
                    <a:pt x="75" y="4"/>
                    <a:pt x="75" y="4"/>
                    <a:pt x="75" y="4"/>
                  </a:cubicBezTo>
                  <a:cubicBezTo>
                    <a:pt x="74" y="4"/>
                    <a:pt x="74" y="4"/>
                    <a:pt x="74" y="5"/>
                  </a:cubicBezTo>
                  <a:cubicBezTo>
                    <a:pt x="74" y="5"/>
                    <a:pt x="74" y="5"/>
                    <a:pt x="74" y="5"/>
                  </a:cubicBezTo>
                  <a:cubicBezTo>
                    <a:pt x="75" y="5"/>
                    <a:pt x="75" y="6"/>
                    <a:pt x="76" y="5"/>
                  </a:cubicBezTo>
                  <a:cubicBezTo>
                    <a:pt x="76" y="5"/>
                    <a:pt x="77" y="5"/>
                    <a:pt x="77" y="5"/>
                  </a:cubicBezTo>
                  <a:cubicBezTo>
                    <a:pt x="77" y="5"/>
                    <a:pt x="77" y="4"/>
                    <a:pt x="77" y="4"/>
                  </a:cubicBezTo>
                  <a:cubicBezTo>
                    <a:pt x="77" y="4"/>
                    <a:pt x="77" y="4"/>
                    <a:pt x="77" y="4"/>
                  </a:cubicBezTo>
                  <a:cubicBezTo>
                    <a:pt x="77" y="4"/>
                    <a:pt x="77" y="4"/>
                    <a:pt x="77" y="4"/>
                  </a:cubicBezTo>
                  <a:close/>
                  <a:moveTo>
                    <a:pt x="174" y="4"/>
                  </a:moveTo>
                  <a:cubicBezTo>
                    <a:pt x="174" y="3"/>
                    <a:pt x="174" y="3"/>
                    <a:pt x="175" y="3"/>
                  </a:cubicBezTo>
                  <a:cubicBezTo>
                    <a:pt x="175" y="3"/>
                    <a:pt x="174" y="3"/>
                    <a:pt x="174" y="3"/>
                  </a:cubicBezTo>
                  <a:cubicBezTo>
                    <a:pt x="174" y="3"/>
                    <a:pt x="174" y="3"/>
                    <a:pt x="174" y="3"/>
                  </a:cubicBezTo>
                  <a:cubicBezTo>
                    <a:pt x="174" y="3"/>
                    <a:pt x="174" y="3"/>
                    <a:pt x="174" y="3"/>
                  </a:cubicBezTo>
                  <a:cubicBezTo>
                    <a:pt x="173" y="3"/>
                    <a:pt x="173" y="3"/>
                    <a:pt x="173" y="3"/>
                  </a:cubicBezTo>
                  <a:cubicBezTo>
                    <a:pt x="173" y="3"/>
                    <a:pt x="173" y="2"/>
                    <a:pt x="172" y="3"/>
                  </a:cubicBezTo>
                  <a:cubicBezTo>
                    <a:pt x="172" y="3"/>
                    <a:pt x="172" y="3"/>
                    <a:pt x="172" y="3"/>
                  </a:cubicBezTo>
                  <a:cubicBezTo>
                    <a:pt x="172" y="3"/>
                    <a:pt x="171" y="3"/>
                    <a:pt x="171" y="3"/>
                  </a:cubicBezTo>
                  <a:cubicBezTo>
                    <a:pt x="171" y="3"/>
                    <a:pt x="171" y="3"/>
                    <a:pt x="171" y="3"/>
                  </a:cubicBezTo>
                  <a:cubicBezTo>
                    <a:pt x="172" y="3"/>
                    <a:pt x="172" y="4"/>
                    <a:pt x="172" y="3"/>
                  </a:cubicBezTo>
                  <a:cubicBezTo>
                    <a:pt x="173" y="3"/>
                    <a:pt x="173" y="4"/>
                    <a:pt x="173" y="4"/>
                  </a:cubicBezTo>
                  <a:cubicBezTo>
                    <a:pt x="173" y="4"/>
                    <a:pt x="172" y="4"/>
                    <a:pt x="172" y="4"/>
                  </a:cubicBezTo>
                  <a:cubicBezTo>
                    <a:pt x="172" y="4"/>
                    <a:pt x="172" y="4"/>
                    <a:pt x="172" y="4"/>
                  </a:cubicBezTo>
                  <a:cubicBezTo>
                    <a:pt x="173" y="4"/>
                    <a:pt x="174" y="4"/>
                    <a:pt x="174" y="4"/>
                  </a:cubicBezTo>
                  <a:close/>
                  <a:moveTo>
                    <a:pt x="104" y="3"/>
                  </a:moveTo>
                  <a:cubicBezTo>
                    <a:pt x="104" y="3"/>
                    <a:pt x="104" y="4"/>
                    <a:pt x="104" y="4"/>
                  </a:cubicBezTo>
                  <a:cubicBezTo>
                    <a:pt x="104" y="4"/>
                    <a:pt x="104" y="5"/>
                    <a:pt x="104" y="5"/>
                  </a:cubicBezTo>
                  <a:cubicBezTo>
                    <a:pt x="105" y="4"/>
                    <a:pt x="105" y="4"/>
                    <a:pt x="105" y="4"/>
                  </a:cubicBezTo>
                  <a:cubicBezTo>
                    <a:pt x="105" y="4"/>
                    <a:pt x="105" y="4"/>
                    <a:pt x="105" y="4"/>
                  </a:cubicBezTo>
                  <a:cubicBezTo>
                    <a:pt x="105" y="4"/>
                    <a:pt x="105" y="3"/>
                    <a:pt x="105" y="3"/>
                  </a:cubicBezTo>
                  <a:cubicBezTo>
                    <a:pt x="105" y="3"/>
                    <a:pt x="104" y="3"/>
                    <a:pt x="104" y="3"/>
                  </a:cubicBezTo>
                  <a:cubicBezTo>
                    <a:pt x="104" y="3"/>
                    <a:pt x="104" y="3"/>
                    <a:pt x="104" y="3"/>
                  </a:cubicBezTo>
                  <a:close/>
                  <a:moveTo>
                    <a:pt x="180" y="5"/>
                  </a:moveTo>
                  <a:cubicBezTo>
                    <a:pt x="180" y="5"/>
                    <a:pt x="180" y="5"/>
                    <a:pt x="180" y="5"/>
                  </a:cubicBezTo>
                  <a:cubicBezTo>
                    <a:pt x="181" y="5"/>
                    <a:pt x="181" y="5"/>
                    <a:pt x="182" y="4"/>
                  </a:cubicBezTo>
                  <a:cubicBezTo>
                    <a:pt x="182" y="4"/>
                    <a:pt x="182" y="4"/>
                    <a:pt x="182" y="4"/>
                  </a:cubicBezTo>
                  <a:cubicBezTo>
                    <a:pt x="182" y="4"/>
                    <a:pt x="181" y="4"/>
                    <a:pt x="181" y="4"/>
                  </a:cubicBezTo>
                  <a:cubicBezTo>
                    <a:pt x="181" y="4"/>
                    <a:pt x="181" y="4"/>
                    <a:pt x="181" y="4"/>
                  </a:cubicBezTo>
                  <a:cubicBezTo>
                    <a:pt x="181" y="4"/>
                    <a:pt x="180" y="4"/>
                    <a:pt x="180" y="5"/>
                  </a:cubicBezTo>
                  <a:cubicBezTo>
                    <a:pt x="180" y="5"/>
                    <a:pt x="180" y="5"/>
                    <a:pt x="180" y="5"/>
                  </a:cubicBezTo>
                  <a:cubicBezTo>
                    <a:pt x="180" y="5"/>
                    <a:pt x="180" y="5"/>
                    <a:pt x="180" y="5"/>
                  </a:cubicBezTo>
                  <a:close/>
                  <a:moveTo>
                    <a:pt x="116" y="5"/>
                  </a:moveTo>
                  <a:cubicBezTo>
                    <a:pt x="116" y="4"/>
                    <a:pt x="116" y="4"/>
                    <a:pt x="116" y="4"/>
                  </a:cubicBezTo>
                  <a:cubicBezTo>
                    <a:pt x="115" y="4"/>
                    <a:pt x="115" y="4"/>
                    <a:pt x="115" y="4"/>
                  </a:cubicBezTo>
                  <a:cubicBezTo>
                    <a:pt x="115" y="5"/>
                    <a:pt x="116" y="5"/>
                    <a:pt x="116" y="6"/>
                  </a:cubicBezTo>
                  <a:cubicBezTo>
                    <a:pt x="116" y="6"/>
                    <a:pt x="116" y="6"/>
                    <a:pt x="116" y="6"/>
                  </a:cubicBezTo>
                  <a:cubicBezTo>
                    <a:pt x="116" y="5"/>
                    <a:pt x="116" y="5"/>
                    <a:pt x="116" y="5"/>
                  </a:cubicBezTo>
                  <a:cubicBezTo>
                    <a:pt x="116" y="5"/>
                    <a:pt x="116" y="5"/>
                    <a:pt x="116" y="5"/>
                  </a:cubicBezTo>
                  <a:close/>
                  <a:moveTo>
                    <a:pt x="33" y="5"/>
                  </a:moveTo>
                  <a:cubicBezTo>
                    <a:pt x="33" y="5"/>
                    <a:pt x="33" y="5"/>
                    <a:pt x="33" y="5"/>
                  </a:cubicBezTo>
                  <a:cubicBezTo>
                    <a:pt x="33" y="5"/>
                    <a:pt x="34" y="5"/>
                    <a:pt x="34" y="5"/>
                  </a:cubicBezTo>
                  <a:cubicBezTo>
                    <a:pt x="34" y="5"/>
                    <a:pt x="34" y="5"/>
                    <a:pt x="34" y="5"/>
                  </a:cubicBezTo>
                  <a:cubicBezTo>
                    <a:pt x="35" y="5"/>
                    <a:pt x="35" y="5"/>
                    <a:pt x="34" y="4"/>
                  </a:cubicBezTo>
                  <a:cubicBezTo>
                    <a:pt x="34" y="5"/>
                    <a:pt x="34" y="5"/>
                    <a:pt x="33" y="5"/>
                  </a:cubicBezTo>
                  <a:close/>
                  <a:moveTo>
                    <a:pt x="152" y="3"/>
                  </a:moveTo>
                  <a:cubicBezTo>
                    <a:pt x="152" y="3"/>
                    <a:pt x="152" y="3"/>
                    <a:pt x="152" y="3"/>
                  </a:cubicBezTo>
                  <a:cubicBezTo>
                    <a:pt x="151" y="3"/>
                    <a:pt x="151" y="4"/>
                    <a:pt x="152" y="4"/>
                  </a:cubicBezTo>
                  <a:cubicBezTo>
                    <a:pt x="152" y="4"/>
                    <a:pt x="152" y="4"/>
                    <a:pt x="152" y="4"/>
                  </a:cubicBezTo>
                  <a:cubicBezTo>
                    <a:pt x="152" y="4"/>
                    <a:pt x="153" y="3"/>
                    <a:pt x="153" y="3"/>
                  </a:cubicBezTo>
                  <a:cubicBezTo>
                    <a:pt x="152" y="3"/>
                    <a:pt x="152" y="3"/>
                    <a:pt x="152" y="3"/>
                  </a:cubicBezTo>
                  <a:close/>
                  <a:moveTo>
                    <a:pt x="199" y="3"/>
                  </a:moveTo>
                  <a:cubicBezTo>
                    <a:pt x="199" y="3"/>
                    <a:pt x="199" y="3"/>
                    <a:pt x="199" y="3"/>
                  </a:cubicBezTo>
                  <a:cubicBezTo>
                    <a:pt x="199" y="3"/>
                    <a:pt x="199" y="3"/>
                    <a:pt x="198" y="3"/>
                  </a:cubicBezTo>
                  <a:cubicBezTo>
                    <a:pt x="198" y="3"/>
                    <a:pt x="198" y="3"/>
                    <a:pt x="197" y="3"/>
                  </a:cubicBezTo>
                  <a:cubicBezTo>
                    <a:pt x="197" y="3"/>
                    <a:pt x="197" y="3"/>
                    <a:pt x="197" y="4"/>
                  </a:cubicBezTo>
                  <a:cubicBezTo>
                    <a:pt x="198" y="4"/>
                    <a:pt x="198" y="3"/>
                    <a:pt x="199" y="3"/>
                  </a:cubicBezTo>
                  <a:close/>
                  <a:moveTo>
                    <a:pt x="206" y="4"/>
                  </a:moveTo>
                  <a:cubicBezTo>
                    <a:pt x="206" y="4"/>
                    <a:pt x="206" y="5"/>
                    <a:pt x="206" y="5"/>
                  </a:cubicBezTo>
                  <a:cubicBezTo>
                    <a:pt x="206" y="5"/>
                    <a:pt x="206" y="5"/>
                    <a:pt x="206" y="5"/>
                  </a:cubicBezTo>
                  <a:cubicBezTo>
                    <a:pt x="207" y="5"/>
                    <a:pt x="207" y="5"/>
                    <a:pt x="207" y="5"/>
                  </a:cubicBezTo>
                  <a:cubicBezTo>
                    <a:pt x="207" y="5"/>
                    <a:pt x="207" y="5"/>
                    <a:pt x="207" y="4"/>
                  </a:cubicBezTo>
                  <a:cubicBezTo>
                    <a:pt x="207" y="4"/>
                    <a:pt x="207" y="4"/>
                    <a:pt x="207" y="4"/>
                  </a:cubicBezTo>
                  <a:cubicBezTo>
                    <a:pt x="207" y="4"/>
                    <a:pt x="207" y="4"/>
                    <a:pt x="206" y="4"/>
                  </a:cubicBezTo>
                  <a:cubicBezTo>
                    <a:pt x="206" y="4"/>
                    <a:pt x="206" y="4"/>
                    <a:pt x="206" y="4"/>
                  </a:cubicBezTo>
                  <a:close/>
                  <a:moveTo>
                    <a:pt x="107" y="4"/>
                  </a:moveTo>
                  <a:cubicBezTo>
                    <a:pt x="107" y="4"/>
                    <a:pt x="107" y="4"/>
                    <a:pt x="108" y="4"/>
                  </a:cubicBezTo>
                  <a:cubicBezTo>
                    <a:pt x="108" y="5"/>
                    <a:pt x="108" y="4"/>
                    <a:pt x="108" y="4"/>
                  </a:cubicBezTo>
                  <a:cubicBezTo>
                    <a:pt x="108" y="4"/>
                    <a:pt x="108" y="4"/>
                    <a:pt x="108" y="4"/>
                  </a:cubicBezTo>
                  <a:cubicBezTo>
                    <a:pt x="108" y="4"/>
                    <a:pt x="108" y="3"/>
                    <a:pt x="107" y="3"/>
                  </a:cubicBezTo>
                  <a:cubicBezTo>
                    <a:pt x="107" y="3"/>
                    <a:pt x="107" y="3"/>
                    <a:pt x="107" y="3"/>
                  </a:cubicBezTo>
                  <a:cubicBezTo>
                    <a:pt x="107" y="3"/>
                    <a:pt x="107" y="3"/>
                    <a:pt x="107" y="4"/>
                  </a:cubicBezTo>
                  <a:cubicBezTo>
                    <a:pt x="107" y="4"/>
                    <a:pt x="107" y="4"/>
                    <a:pt x="107" y="4"/>
                  </a:cubicBezTo>
                  <a:close/>
                  <a:moveTo>
                    <a:pt x="212" y="3"/>
                  </a:moveTo>
                  <a:cubicBezTo>
                    <a:pt x="212" y="3"/>
                    <a:pt x="212" y="3"/>
                    <a:pt x="212" y="3"/>
                  </a:cubicBezTo>
                  <a:cubicBezTo>
                    <a:pt x="212" y="3"/>
                    <a:pt x="212" y="3"/>
                    <a:pt x="212" y="3"/>
                  </a:cubicBezTo>
                  <a:cubicBezTo>
                    <a:pt x="212" y="3"/>
                    <a:pt x="212" y="3"/>
                    <a:pt x="212" y="3"/>
                  </a:cubicBezTo>
                  <a:cubicBezTo>
                    <a:pt x="213" y="3"/>
                    <a:pt x="213" y="3"/>
                    <a:pt x="213" y="3"/>
                  </a:cubicBezTo>
                  <a:cubicBezTo>
                    <a:pt x="213" y="3"/>
                    <a:pt x="212" y="3"/>
                    <a:pt x="212" y="3"/>
                  </a:cubicBezTo>
                  <a:cubicBezTo>
                    <a:pt x="212" y="3"/>
                    <a:pt x="212" y="3"/>
                    <a:pt x="212" y="3"/>
                  </a:cubicBezTo>
                  <a:close/>
                  <a:moveTo>
                    <a:pt x="96" y="5"/>
                  </a:moveTo>
                  <a:cubicBezTo>
                    <a:pt x="96" y="5"/>
                    <a:pt x="96" y="5"/>
                    <a:pt x="96" y="5"/>
                  </a:cubicBezTo>
                  <a:cubicBezTo>
                    <a:pt x="96" y="5"/>
                    <a:pt x="96" y="5"/>
                    <a:pt x="96" y="5"/>
                  </a:cubicBezTo>
                  <a:cubicBezTo>
                    <a:pt x="96" y="5"/>
                    <a:pt x="97" y="5"/>
                    <a:pt x="97" y="5"/>
                  </a:cubicBezTo>
                  <a:cubicBezTo>
                    <a:pt x="97" y="5"/>
                    <a:pt x="97" y="5"/>
                    <a:pt x="97" y="5"/>
                  </a:cubicBezTo>
                  <a:cubicBezTo>
                    <a:pt x="97" y="5"/>
                    <a:pt x="97" y="4"/>
                    <a:pt x="96" y="4"/>
                  </a:cubicBezTo>
                  <a:cubicBezTo>
                    <a:pt x="96" y="4"/>
                    <a:pt x="96" y="5"/>
                    <a:pt x="96" y="5"/>
                  </a:cubicBezTo>
                  <a:close/>
                  <a:moveTo>
                    <a:pt x="111" y="4"/>
                  </a:moveTo>
                  <a:cubicBezTo>
                    <a:pt x="111" y="4"/>
                    <a:pt x="110" y="4"/>
                    <a:pt x="110" y="4"/>
                  </a:cubicBezTo>
                  <a:cubicBezTo>
                    <a:pt x="110" y="5"/>
                    <a:pt x="110" y="5"/>
                    <a:pt x="111" y="5"/>
                  </a:cubicBezTo>
                  <a:cubicBezTo>
                    <a:pt x="111" y="5"/>
                    <a:pt x="111" y="5"/>
                    <a:pt x="111" y="5"/>
                  </a:cubicBezTo>
                  <a:cubicBezTo>
                    <a:pt x="111" y="5"/>
                    <a:pt x="111" y="4"/>
                    <a:pt x="111" y="4"/>
                  </a:cubicBezTo>
                  <a:cubicBezTo>
                    <a:pt x="111" y="4"/>
                    <a:pt x="111" y="4"/>
                    <a:pt x="111" y="4"/>
                  </a:cubicBezTo>
                  <a:close/>
                  <a:moveTo>
                    <a:pt x="113" y="4"/>
                  </a:moveTo>
                  <a:cubicBezTo>
                    <a:pt x="113" y="4"/>
                    <a:pt x="113" y="4"/>
                    <a:pt x="113" y="5"/>
                  </a:cubicBezTo>
                  <a:cubicBezTo>
                    <a:pt x="114" y="5"/>
                    <a:pt x="114" y="5"/>
                    <a:pt x="114" y="4"/>
                  </a:cubicBezTo>
                  <a:cubicBezTo>
                    <a:pt x="114" y="4"/>
                    <a:pt x="114" y="4"/>
                    <a:pt x="114" y="4"/>
                  </a:cubicBezTo>
                  <a:cubicBezTo>
                    <a:pt x="114" y="4"/>
                    <a:pt x="114" y="4"/>
                    <a:pt x="114" y="4"/>
                  </a:cubicBezTo>
                  <a:cubicBezTo>
                    <a:pt x="114" y="4"/>
                    <a:pt x="114" y="4"/>
                    <a:pt x="114" y="4"/>
                  </a:cubicBezTo>
                  <a:cubicBezTo>
                    <a:pt x="113" y="4"/>
                    <a:pt x="113" y="4"/>
                    <a:pt x="113" y="4"/>
                  </a:cubicBezTo>
                  <a:close/>
                  <a:moveTo>
                    <a:pt x="145" y="4"/>
                  </a:moveTo>
                  <a:cubicBezTo>
                    <a:pt x="144" y="4"/>
                    <a:pt x="144" y="4"/>
                    <a:pt x="144" y="4"/>
                  </a:cubicBezTo>
                  <a:cubicBezTo>
                    <a:pt x="144" y="4"/>
                    <a:pt x="144" y="5"/>
                    <a:pt x="144" y="5"/>
                  </a:cubicBezTo>
                  <a:cubicBezTo>
                    <a:pt x="144" y="5"/>
                    <a:pt x="144" y="5"/>
                    <a:pt x="144" y="5"/>
                  </a:cubicBezTo>
                  <a:cubicBezTo>
                    <a:pt x="144" y="4"/>
                    <a:pt x="145" y="4"/>
                    <a:pt x="145" y="4"/>
                  </a:cubicBezTo>
                  <a:cubicBezTo>
                    <a:pt x="145" y="4"/>
                    <a:pt x="145" y="4"/>
                    <a:pt x="145" y="4"/>
                  </a:cubicBezTo>
                  <a:cubicBezTo>
                    <a:pt x="145" y="4"/>
                    <a:pt x="145" y="4"/>
                    <a:pt x="145" y="4"/>
                  </a:cubicBezTo>
                  <a:close/>
                  <a:moveTo>
                    <a:pt x="147" y="2"/>
                  </a:moveTo>
                  <a:cubicBezTo>
                    <a:pt x="147" y="2"/>
                    <a:pt x="147" y="2"/>
                    <a:pt x="147" y="2"/>
                  </a:cubicBezTo>
                  <a:cubicBezTo>
                    <a:pt x="147" y="2"/>
                    <a:pt x="148" y="2"/>
                    <a:pt x="148" y="2"/>
                  </a:cubicBezTo>
                  <a:cubicBezTo>
                    <a:pt x="148" y="2"/>
                    <a:pt x="148" y="2"/>
                    <a:pt x="148" y="2"/>
                  </a:cubicBezTo>
                  <a:cubicBezTo>
                    <a:pt x="148" y="2"/>
                    <a:pt x="148" y="2"/>
                    <a:pt x="148" y="2"/>
                  </a:cubicBezTo>
                  <a:cubicBezTo>
                    <a:pt x="148" y="1"/>
                    <a:pt x="148" y="2"/>
                    <a:pt x="148" y="2"/>
                  </a:cubicBezTo>
                  <a:cubicBezTo>
                    <a:pt x="147" y="2"/>
                    <a:pt x="147" y="2"/>
                    <a:pt x="147" y="2"/>
                  </a:cubicBezTo>
                  <a:close/>
                  <a:moveTo>
                    <a:pt x="158" y="5"/>
                  </a:moveTo>
                  <a:cubicBezTo>
                    <a:pt x="158" y="5"/>
                    <a:pt x="158" y="5"/>
                    <a:pt x="159" y="5"/>
                  </a:cubicBezTo>
                  <a:cubicBezTo>
                    <a:pt x="159" y="5"/>
                    <a:pt x="159" y="5"/>
                    <a:pt x="159" y="5"/>
                  </a:cubicBezTo>
                  <a:cubicBezTo>
                    <a:pt x="159" y="5"/>
                    <a:pt x="159" y="5"/>
                    <a:pt x="159" y="4"/>
                  </a:cubicBezTo>
                  <a:cubicBezTo>
                    <a:pt x="159" y="4"/>
                    <a:pt x="159" y="4"/>
                    <a:pt x="159" y="4"/>
                  </a:cubicBezTo>
                  <a:cubicBezTo>
                    <a:pt x="159" y="4"/>
                    <a:pt x="158" y="5"/>
                    <a:pt x="158" y="5"/>
                  </a:cubicBezTo>
                  <a:close/>
                  <a:moveTo>
                    <a:pt x="83" y="4"/>
                  </a:moveTo>
                  <a:cubicBezTo>
                    <a:pt x="83" y="4"/>
                    <a:pt x="83" y="4"/>
                    <a:pt x="83" y="5"/>
                  </a:cubicBezTo>
                  <a:cubicBezTo>
                    <a:pt x="83" y="5"/>
                    <a:pt x="83" y="5"/>
                    <a:pt x="83" y="5"/>
                  </a:cubicBezTo>
                  <a:cubicBezTo>
                    <a:pt x="83" y="5"/>
                    <a:pt x="83" y="5"/>
                    <a:pt x="83" y="5"/>
                  </a:cubicBezTo>
                  <a:cubicBezTo>
                    <a:pt x="83" y="4"/>
                    <a:pt x="83" y="4"/>
                    <a:pt x="83" y="4"/>
                  </a:cubicBezTo>
                  <a:cubicBezTo>
                    <a:pt x="83" y="4"/>
                    <a:pt x="83" y="4"/>
                    <a:pt x="83" y="4"/>
                  </a:cubicBezTo>
                  <a:cubicBezTo>
                    <a:pt x="83" y="4"/>
                    <a:pt x="83" y="4"/>
                    <a:pt x="83" y="4"/>
                  </a:cubicBezTo>
                  <a:close/>
                  <a:moveTo>
                    <a:pt x="45" y="5"/>
                  </a:moveTo>
                  <a:cubicBezTo>
                    <a:pt x="44" y="5"/>
                    <a:pt x="44" y="5"/>
                    <a:pt x="44" y="5"/>
                  </a:cubicBezTo>
                  <a:cubicBezTo>
                    <a:pt x="44" y="5"/>
                    <a:pt x="44" y="5"/>
                    <a:pt x="44" y="5"/>
                  </a:cubicBezTo>
                  <a:cubicBezTo>
                    <a:pt x="44" y="5"/>
                    <a:pt x="44" y="5"/>
                    <a:pt x="44" y="5"/>
                  </a:cubicBezTo>
                  <a:cubicBezTo>
                    <a:pt x="44" y="5"/>
                    <a:pt x="44" y="5"/>
                    <a:pt x="44" y="5"/>
                  </a:cubicBezTo>
                  <a:cubicBezTo>
                    <a:pt x="44" y="5"/>
                    <a:pt x="45" y="5"/>
                    <a:pt x="45" y="5"/>
                  </a:cubicBezTo>
                  <a:cubicBezTo>
                    <a:pt x="45" y="5"/>
                    <a:pt x="45" y="5"/>
                    <a:pt x="45" y="5"/>
                  </a:cubicBezTo>
                  <a:close/>
                  <a:moveTo>
                    <a:pt x="136" y="5"/>
                  </a:moveTo>
                  <a:cubicBezTo>
                    <a:pt x="136" y="5"/>
                    <a:pt x="137" y="5"/>
                    <a:pt x="137" y="5"/>
                  </a:cubicBezTo>
                  <a:cubicBezTo>
                    <a:pt x="137" y="5"/>
                    <a:pt x="137" y="5"/>
                    <a:pt x="137" y="4"/>
                  </a:cubicBezTo>
                  <a:cubicBezTo>
                    <a:pt x="137" y="4"/>
                    <a:pt x="137" y="4"/>
                    <a:pt x="137" y="4"/>
                  </a:cubicBezTo>
                  <a:cubicBezTo>
                    <a:pt x="137" y="4"/>
                    <a:pt x="136" y="4"/>
                    <a:pt x="136" y="5"/>
                  </a:cubicBezTo>
                  <a:close/>
                  <a:moveTo>
                    <a:pt x="85" y="6"/>
                  </a:moveTo>
                  <a:cubicBezTo>
                    <a:pt x="85" y="6"/>
                    <a:pt x="85" y="6"/>
                    <a:pt x="85" y="6"/>
                  </a:cubicBezTo>
                  <a:cubicBezTo>
                    <a:pt x="85" y="6"/>
                    <a:pt x="85" y="6"/>
                    <a:pt x="85" y="5"/>
                  </a:cubicBezTo>
                  <a:cubicBezTo>
                    <a:pt x="85" y="5"/>
                    <a:pt x="85" y="5"/>
                    <a:pt x="85" y="5"/>
                  </a:cubicBezTo>
                  <a:cubicBezTo>
                    <a:pt x="84" y="6"/>
                    <a:pt x="84" y="6"/>
                    <a:pt x="84" y="6"/>
                  </a:cubicBezTo>
                  <a:cubicBezTo>
                    <a:pt x="84" y="6"/>
                    <a:pt x="85" y="6"/>
                    <a:pt x="85" y="6"/>
                  </a:cubicBezTo>
                  <a:close/>
                  <a:moveTo>
                    <a:pt x="80" y="5"/>
                  </a:moveTo>
                  <a:cubicBezTo>
                    <a:pt x="80" y="5"/>
                    <a:pt x="80" y="5"/>
                    <a:pt x="80" y="5"/>
                  </a:cubicBezTo>
                  <a:cubicBezTo>
                    <a:pt x="80" y="5"/>
                    <a:pt x="80" y="6"/>
                    <a:pt x="81" y="6"/>
                  </a:cubicBezTo>
                  <a:cubicBezTo>
                    <a:pt x="81" y="6"/>
                    <a:pt x="81" y="6"/>
                    <a:pt x="81" y="5"/>
                  </a:cubicBezTo>
                  <a:cubicBezTo>
                    <a:pt x="81" y="5"/>
                    <a:pt x="81" y="5"/>
                    <a:pt x="81" y="5"/>
                  </a:cubicBezTo>
                  <a:cubicBezTo>
                    <a:pt x="81" y="5"/>
                    <a:pt x="81" y="5"/>
                    <a:pt x="80" y="5"/>
                  </a:cubicBezTo>
                  <a:close/>
                  <a:moveTo>
                    <a:pt x="197" y="1"/>
                  </a:moveTo>
                  <a:cubicBezTo>
                    <a:pt x="197" y="2"/>
                    <a:pt x="197" y="2"/>
                    <a:pt x="197" y="2"/>
                  </a:cubicBezTo>
                  <a:cubicBezTo>
                    <a:pt x="197" y="2"/>
                    <a:pt x="197" y="2"/>
                    <a:pt x="197" y="2"/>
                  </a:cubicBezTo>
                  <a:cubicBezTo>
                    <a:pt x="197" y="2"/>
                    <a:pt x="197" y="2"/>
                    <a:pt x="197" y="2"/>
                  </a:cubicBezTo>
                  <a:cubicBezTo>
                    <a:pt x="197" y="2"/>
                    <a:pt x="198" y="2"/>
                    <a:pt x="198" y="2"/>
                  </a:cubicBezTo>
                  <a:cubicBezTo>
                    <a:pt x="198" y="2"/>
                    <a:pt x="197" y="1"/>
                    <a:pt x="197" y="1"/>
                  </a:cubicBezTo>
                  <a:cubicBezTo>
                    <a:pt x="197" y="1"/>
                    <a:pt x="197" y="1"/>
                    <a:pt x="197" y="1"/>
                  </a:cubicBezTo>
                  <a:close/>
                  <a:moveTo>
                    <a:pt x="158" y="5"/>
                  </a:moveTo>
                  <a:cubicBezTo>
                    <a:pt x="158" y="5"/>
                    <a:pt x="158" y="5"/>
                    <a:pt x="158" y="5"/>
                  </a:cubicBezTo>
                  <a:cubicBezTo>
                    <a:pt x="157" y="5"/>
                    <a:pt x="157" y="5"/>
                    <a:pt x="157" y="5"/>
                  </a:cubicBezTo>
                  <a:cubicBezTo>
                    <a:pt x="157" y="5"/>
                    <a:pt x="158" y="5"/>
                    <a:pt x="158" y="5"/>
                  </a:cubicBezTo>
                  <a:cubicBezTo>
                    <a:pt x="158" y="5"/>
                    <a:pt x="158" y="5"/>
                    <a:pt x="158" y="5"/>
                  </a:cubicBezTo>
                  <a:cubicBezTo>
                    <a:pt x="158" y="5"/>
                    <a:pt x="158" y="5"/>
                    <a:pt x="158" y="5"/>
                  </a:cubicBezTo>
                  <a:cubicBezTo>
                    <a:pt x="158" y="5"/>
                    <a:pt x="158" y="5"/>
                    <a:pt x="158" y="5"/>
                  </a:cubicBezTo>
                  <a:cubicBezTo>
                    <a:pt x="158" y="5"/>
                    <a:pt x="158" y="5"/>
                    <a:pt x="158" y="5"/>
                  </a:cubicBezTo>
                  <a:close/>
                  <a:moveTo>
                    <a:pt x="125" y="6"/>
                  </a:moveTo>
                  <a:cubicBezTo>
                    <a:pt x="125" y="6"/>
                    <a:pt x="125" y="6"/>
                    <a:pt x="125" y="6"/>
                  </a:cubicBezTo>
                  <a:cubicBezTo>
                    <a:pt x="125" y="6"/>
                    <a:pt x="125" y="6"/>
                    <a:pt x="125" y="6"/>
                  </a:cubicBezTo>
                  <a:cubicBezTo>
                    <a:pt x="125" y="6"/>
                    <a:pt x="125" y="6"/>
                    <a:pt x="125" y="6"/>
                  </a:cubicBezTo>
                  <a:cubicBezTo>
                    <a:pt x="125" y="6"/>
                    <a:pt x="125" y="6"/>
                    <a:pt x="125" y="6"/>
                  </a:cubicBezTo>
                  <a:close/>
                  <a:moveTo>
                    <a:pt x="135" y="2"/>
                  </a:move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lose/>
                  <a:moveTo>
                    <a:pt x="162" y="3"/>
                  </a:moveTo>
                  <a:cubicBezTo>
                    <a:pt x="162" y="3"/>
                    <a:pt x="162" y="3"/>
                    <a:pt x="162" y="3"/>
                  </a:cubicBezTo>
                  <a:cubicBezTo>
                    <a:pt x="162" y="3"/>
                    <a:pt x="162" y="3"/>
                    <a:pt x="162" y="3"/>
                  </a:cubicBezTo>
                  <a:cubicBezTo>
                    <a:pt x="163" y="3"/>
                    <a:pt x="162" y="3"/>
                    <a:pt x="162" y="3"/>
                  </a:cubicBezTo>
                  <a:cubicBezTo>
                    <a:pt x="162" y="3"/>
                    <a:pt x="162" y="3"/>
                    <a:pt x="162" y="3"/>
                  </a:cubicBezTo>
                  <a:close/>
                  <a:moveTo>
                    <a:pt x="154" y="3"/>
                  </a:moveTo>
                  <a:cubicBezTo>
                    <a:pt x="154" y="3"/>
                    <a:pt x="154" y="4"/>
                    <a:pt x="154" y="4"/>
                  </a:cubicBezTo>
                  <a:cubicBezTo>
                    <a:pt x="154" y="4"/>
                    <a:pt x="154" y="4"/>
                    <a:pt x="155" y="4"/>
                  </a:cubicBezTo>
                  <a:cubicBezTo>
                    <a:pt x="155" y="4"/>
                    <a:pt x="155" y="4"/>
                    <a:pt x="155" y="4"/>
                  </a:cubicBezTo>
                  <a:cubicBezTo>
                    <a:pt x="155" y="3"/>
                    <a:pt x="155" y="3"/>
                    <a:pt x="155" y="3"/>
                  </a:cubicBezTo>
                  <a:cubicBezTo>
                    <a:pt x="155" y="3"/>
                    <a:pt x="154" y="3"/>
                    <a:pt x="154" y="3"/>
                  </a:cubicBezTo>
                  <a:cubicBezTo>
                    <a:pt x="154" y="3"/>
                    <a:pt x="154" y="3"/>
                    <a:pt x="154" y="3"/>
                  </a:cubicBezTo>
                  <a:close/>
                  <a:moveTo>
                    <a:pt x="113" y="2"/>
                  </a:moveTo>
                  <a:cubicBezTo>
                    <a:pt x="113" y="2"/>
                    <a:pt x="113" y="2"/>
                    <a:pt x="113" y="2"/>
                  </a:cubicBezTo>
                  <a:cubicBezTo>
                    <a:pt x="112" y="3"/>
                    <a:pt x="113" y="3"/>
                    <a:pt x="113" y="3"/>
                  </a:cubicBezTo>
                  <a:cubicBezTo>
                    <a:pt x="113" y="3"/>
                    <a:pt x="113" y="3"/>
                    <a:pt x="113" y="3"/>
                  </a:cubicBezTo>
                  <a:cubicBezTo>
                    <a:pt x="113" y="3"/>
                    <a:pt x="113" y="2"/>
                    <a:pt x="113" y="2"/>
                  </a:cubicBezTo>
                  <a:close/>
                  <a:moveTo>
                    <a:pt x="47" y="6"/>
                  </a:moveTo>
                  <a:cubicBezTo>
                    <a:pt x="47" y="6"/>
                    <a:pt x="47" y="6"/>
                    <a:pt x="47" y="6"/>
                  </a:cubicBezTo>
                  <a:cubicBezTo>
                    <a:pt x="47" y="7"/>
                    <a:pt x="47" y="6"/>
                    <a:pt x="47" y="6"/>
                  </a:cubicBezTo>
                  <a:cubicBezTo>
                    <a:pt x="47" y="6"/>
                    <a:pt x="47" y="6"/>
                    <a:pt x="47" y="6"/>
                  </a:cubicBezTo>
                  <a:cubicBezTo>
                    <a:pt x="47" y="6"/>
                    <a:pt x="47" y="6"/>
                    <a:pt x="47" y="6"/>
                  </a:cubicBezTo>
                  <a:close/>
                  <a:moveTo>
                    <a:pt x="110" y="3"/>
                  </a:moveTo>
                  <a:cubicBezTo>
                    <a:pt x="110" y="3"/>
                    <a:pt x="110" y="3"/>
                    <a:pt x="110" y="3"/>
                  </a:cubicBezTo>
                  <a:cubicBezTo>
                    <a:pt x="110" y="3"/>
                    <a:pt x="110" y="3"/>
                    <a:pt x="110" y="3"/>
                  </a:cubicBezTo>
                  <a:cubicBezTo>
                    <a:pt x="110" y="3"/>
                    <a:pt x="110" y="2"/>
                    <a:pt x="110" y="2"/>
                  </a:cubicBezTo>
                  <a:cubicBezTo>
                    <a:pt x="110" y="2"/>
                    <a:pt x="110" y="2"/>
                    <a:pt x="110" y="3"/>
                  </a:cubicBezTo>
                  <a:close/>
                  <a:moveTo>
                    <a:pt x="38" y="4"/>
                  </a:move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lose/>
                  <a:moveTo>
                    <a:pt x="16" y="4"/>
                  </a:move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lose/>
                  <a:moveTo>
                    <a:pt x="206" y="3"/>
                  </a:moveTo>
                  <a:cubicBezTo>
                    <a:pt x="206" y="3"/>
                    <a:pt x="206" y="3"/>
                    <a:pt x="206" y="3"/>
                  </a:cubicBezTo>
                  <a:cubicBezTo>
                    <a:pt x="206" y="3"/>
                    <a:pt x="206" y="3"/>
                    <a:pt x="206" y="3"/>
                  </a:cubicBezTo>
                  <a:cubicBezTo>
                    <a:pt x="206" y="3"/>
                    <a:pt x="206" y="3"/>
                    <a:pt x="206" y="3"/>
                  </a:cubicBezTo>
                  <a:cubicBezTo>
                    <a:pt x="206" y="3"/>
                    <a:pt x="206" y="3"/>
                    <a:pt x="206" y="3"/>
                  </a:cubicBezTo>
                  <a:close/>
                  <a:moveTo>
                    <a:pt x="205" y="4"/>
                  </a:moveTo>
                  <a:cubicBezTo>
                    <a:pt x="205" y="4"/>
                    <a:pt x="205" y="4"/>
                    <a:pt x="205" y="4"/>
                  </a:cubicBezTo>
                  <a:cubicBezTo>
                    <a:pt x="205" y="4"/>
                    <a:pt x="205" y="4"/>
                    <a:pt x="205" y="4"/>
                  </a:cubicBezTo>
                  <a:cubicBezTo>
                    <a:pt x="205" y="4"/>
                    <a:pt x="205" y="4"/>
                    <a:pt x="205" y="4"/>
                  </a:cubicBezTo>
                  <a:close/>
                  <a:moveTo>
                    <a:pt x="201" y="5"/>
                  </a:moveTo>
                  <a:cubicBezTo>
                    <a:pt x="201" y="5"/>
                    <a:pt x="201" y="5"/>
                    <a:pt x="201" y="5"/>
                  </a:cubicBezTo>
                  <a:cubicBezTo>
                    <a:pt x="201" y="5"/>
                    <a:pt x="201" y="5"/>
                    <a:pt x="201" y="5"/>
                  </a:cubicBezTo>
                  <a:cubicBezTo>
                    <a:pt x="201" y="5"/>
                    <a:pt x="201" y="5"/>
                    <a:pt x="201" y="5"/>
                  </a:cubicBezTo>
                  <a:cubicBezTo>
                    <a:pt x="201" y="5"/>
                    <a:pt x="201" y="5"/>
                    <a:pt x="201" y="5"/>
                  </a:cubicBezTo>
                  <a:close/>
                  <a:moveTo>
                    <a:pt x="200" y="1"/>
                  </a:moveTo>
                  <a:cubicBezTo>
                    <a:pt x="200" y="1"/>
                    <a:pt x="200" y="1"/>
                    <a:pt x="200" y="1"/>
                  </a:cubicBezTo>
                  <a:cubicBezTo>
                    <a:pt x="200" y="1"/>
                    <a:pt x="200" y="1"/>
                    <a:pt x="200" y="1"/>
                  </a:cubicBezTo>
                  <a:cubicBezTo>
                    <a:pt x="200" y="1"/>
                    <a:pt x="200" y="1"/>
                    <a:pt x="200" y="1"/>
                  </a:cubicBezTo>
                  <a:close/>
                  <a:moveTo>
                    <a:pt x="183" y="5"/>
                  </a:moveTo>
                  <a:cubicBezTo>
                    <a:pt x="183" y="5"/>
                    <a:pt x="183" y="5"/>
                    <a:pt x="183" y="5"/>
                  </a:cubicBezTo>
                  <a:cubicBezTo>
                    <a:pt x="183" y="5"/>
                    <a:pt x="183" y="5"/>
                    <a:pt x="183" y="5"/>
                  </a:cubicBezTo>
                  <a:cubicBezTo>
                    <a:pt x="183" y="5"/>
                    <a:pt x="183" y="5"/>
                    <a:pt x="183" y="5"/>
                  </a:cubicBezTo>
                  <a:cubicBezTo>
                    <a:pt x="183" y="5"/>
                    <a:pt x="182" y="5"/>
                    <a:pt x="183" y="5"/>
                  </a:cubicBezTo>
                  <a:close/>
                  <a:moveTo>
                    <a:pt x="171" y="3"/>
                  </a:moveTo>
                  <a:cubicBezTo>
                    <a:pt x="171" y="2"/>
                    <a:pt x="171" y="2"/>
                    <a:pt x="171" y="3"/>
                  </a:cubicBezTo>
                  <a:cubicBezTo>
                    <a:pt x="171" y="3"/>
                    <a:pt x="171" y="3"/>
                    <a:pt x="171" y="3"/>
                  </a:cubicBezTo>
                  <a:cubicBezTo>
                    <a:pt x="171" y="3"/>
                    <a:pt x="171" y="3"/>
                    <a:pt x="171" y="3"/>
                  </a:cubicBezTo>
                  <a:cubicBezTo>
                    <a:pt x="171" y="3"/>
                    <a:pt x="171" y="3"/>
                    <a:pt x="171" y="3"/>
                  </a:cubicBezTo>
                  <a:close/>
                  <a:moveTo>
                    <a:pt x="157" y="5"/>
                  </a:moveTo>
                  <a:cubicBezTo>
                    <a:pt x="157" y="5"/>
                    <a:pt x="157" y="5"/>
                    <a:pt x="157" y="5"/>
                  </a:cubicBezTo>
                  <a:cubicBezTo>
                    <a:pt x="157" y="5"/>
                    <a:pt x="157" y="5"/>
                    <a:pt x="157" y="5"/>
                  </a:cubicBezTo>
                  <a:cubicBezTo>
                    <a:pt x="157" y="5"/>
                    <a:pt x="157" y="5"/>
                    <a:pt x="157" y="5"/>
                  </a:cubicBezTo>
                  <a:cubicBezTo>
                    <a:pt x="157" y="5"/>
                    <a:pt x="157" y="5"/>
                    <a:pt x="157" y="5"/>
                  </a:cubicBezTo>
                  <a:cubicBezTo>
                    <a:pt x="157" y="5"/>
                    <a:pt x="157" y="5"/>
                    <a:pt x="157" y="5"/>
                  </a:cubicBezTo>
                  <a:close/>
                  <a:moveTo>
                    <a:pt x="149" y="3"/>
                  </a:moveTo>
                  <a:cubicBezTo>
                    <a:pt x="149" y="3"/>
                    <a:pt x="150" y="3"/>
                    <a:pt x="150" y="3"/>
                  </a:cubicBezTo>
                  <a:cubicBezTo>
                    <a:pt x="150" y="3"/>
                    <a:pt x="150" y="3"/>
                    <a:pt x="150" y="3"/>
                  </a:cubicBezTo>
                  <a:cubicBezTo>
                    <a:pt x="150" y="3"/>
                    <a:pt x="150" y="3"/>
                    <a:pt x="149" y="3"/>
                  </a:cubicBezTo>
                  <a:cubicBezTo>
                    <a:pt x="149" y="3"/>
                    <a:pt x="149" y="3"/>
                    <a:pt x="149" y="3"/>
                  </a:cubicBezTo>
                  <a:close/>
                  <a:moveTo>
                    <a:pt x="148" y="5"/>
                  </a:moveTo>
                  <a:cubicBezTo>
                    <a:pt x="148" y="5"/>
                    <a:pt x="148" y="5"/>
                    <a:pt x="148" y="5"/>
                  </a:cubicBezTo>
                  <a:cubicBezTo>
                    <a:pt x="148" y="5"/>
                    <a:pt x="148" y="5"/>
                    <a:pt x="148" y="5"/>
                  </a:cubicBezTo>
                  <a:cubicBezTo>
                    <a:pt x="148" y="5"/>
                    <a:pt x="148" y="5"/>
                    <a:pt x="148" y="4"/>
                  </a:cubicBezTo>
                  <a:cubicBezTo>
                    <a:pt x="148" y="4"/>
                    <a:pt x="148" y="4"/>
                    <a:pt x="148" y="5"/>
                  </a:cubicBezTo>
                  <a:close/>
                  <a:moveTo>
                    <a:pt x="138" y="5"/>
                  </a:moveTo>
                  <a:cubicBezTo>
                    <a:pt x="138" y="5"/>
                    <a:pt x="138" y="5"/>
                    <a:pt x="138" y="5"/>
                  </a:cubicBezTo>
                  <a:cubicBezTo>
                    <a:pt x="138" y="5"/>
                    <a:pt x="138" y="5"/>
                    <a:pt x="138" y="5"/>
                  </a:cubicBezTo>
                  <a:cubicBezTo>
                    <a:pt x="138" y="5"/>
                    <a:pt x="138" y="5"/>
                    <a:pt x="138" y="5"/>
                  </a:cubicBezTo>
                  <a:cubicBezTo>
                    <a:pt x="138" y="5"/>
                    <a:pt x="138" y="5"/>
                    <a:pt x="138" y="5"/>
                  </a:cubicBezTo>
                  <a:close/>
                  <a:moveTo>
                    <a:pt x="135" y="6"/>
                  </a:moveTo>
                  <a:cubicBezTo>
                    <a:pt x="135" y="6"/>
                    <a:pt x="135" y="6"/>
                    <a:pt x="135" y="6"/>
                  </a:cubicBezTo>
                  <a:cubicBezTo>
                    <a:pt x="135" y="5"/>
                    <a:pt x="135" y="5"/>
                    <a:pt x="135" y="5"/>
                  </a:cubicBezTo>
                  <a:cubicBezTo>
                    <a:pt x="135" y="6"/>
                    <a:pt x="135" y="6"/>
                    <a:pt x="135" y="6"/>
                  </a:cubicBezTo>
                  <a:cubicBezTo>
                    <a:pt x="135" y="6"/>
                    <a:pt x="135" y="6"/>
                    <a:pt x="135" y="6"/>
                  </a:cubicBezTo>
                  <a:close/>
                  <a:moveTo>
                    <a:pt x="128" y="3"/>
                  </a:moveTo>
                  <a:cubicBezTo>
                    <a:pt x="128" y="4"/>
                    <a:pt x="128" y="4"/>
                    <a:pt x="128" y="4"/>
                  </a:cubicBezTo>
                  <a:cubicBezTo>
                    <a:pt x="128" y="4"/>
                    <a:pt x="128" y="4"/>
                    <a:pt x="128" y="4"/>
                  </a:cubicBezTo>
                  <a:lnTo>
                    <a:pt x="128" y="3"/>
                  </a:lnTo>
                  <a:close/>
                  <a:moveTo>
                    <a:pt x="125" y="3"/>
                  </a:moveTo>
                  <a:cubicBezTo>
                    <a:pt x="125" y="3"/>
                    <a:pt x="125" y="3"/>
                    <a:pt x="125" y="3"/>
                  </a:cubicBezTo>
                  <a:cubicBezTo>
                    <a:pt x="125" y="3"/>
                    <a:pt x="125" y="3"/>
                    <a:pt x="125" y="3"/>
                  </a:cubicBezTo>
                  <a:cubicBezTo>
                    <a:pt x="125" y="3"/>
                    <a:pt x="125" y="3"/>
                    <a:pt x="125" y="3"/>
                  </a:cubicBezTo>
                  <a:cubicBezTo>
                    <a:pt x="125" y="3"/>
                    <a:pt x="125" y="3"/>
                    <a:pt x="125" y="3"/>
                  </a:cubicBezTo>
                  <a:close/>
                  <a:moveTo>
                    <a:pt x="121" y="4"/>
                  </a:moveTo>
                  <a:cubicBezTo>
                    <a:pt x="121" y="4"/>
                    <a:pt x="121" y="4"/>
                    <a:pt x="121" y="4"/>
                  </a:cubicBezTo>
                  <a:cubicBezTo>
                    <a:pt x="121" y="4"/>
                    <a:pt x="121" y="4"/>
                    <a:pt x="121" y="4"/>
                  </a:cubicBezTo>
                  <a:cubicBezTo>
                    <a:pt x="121" y="4"/>
                    <a:pt x="121" y="4"/>
                    <a:pt x="121" y="4"/>
                  </a:cubicBezTo>
                  <a:cubicBezTo>
                    <a:pt x="121" y="4"/>
                    <a:pt x="121" y="4"/>
                    <a:pt x="121" y="4"/>
                  </a:cubicBezTo>
                  <a:close/>
                  <a:moveTo>
                    <a:pt x="99" y="3"/>
                  </a:moveTo>
                  <a:cubicBezTo>
                    <a:pt x="99" y="3"/>
                    <a:pt x="99" y="3"/>
                    <a:pt x="99" y="3"/>
                  </a:cubicBezTo>
                  <a:cubicBezTo>
                    <a:pt x="99" y="3"/>
                    <a:pt x="99" y="3"/>
                    <a:pt x="100" y="3"/>
                  </a:cubicBezTo>
                  <a:cubicBezTo>
                    <a:pt x="100" y="3"/>
                    <a:pt x="99" y="3"/>
                    <a:pt x="99" y="3"/>
                  </a:cubicBezTo>
                  <a:cubicBezTo>
                    <a:pt x="99" y="3"/>
                    <a:pt x="99" y="3"/>
                    <a:pt x="99" y="3"/>
                  </a:cubicBezTo>
                  <a:close/>
                  <a:moveTo>
                    <a:pt x="91" y="6"/>
                  </a:moveTo>
                  <a:cubicBezTo>
                    <a:pt x="91" y="6"/>
                    <a:pt x="91" y="6"/>
                    <a:pt x="91" y="6"/>
                  </a:cubicBezTo>
                  <a:cubicBezTo>
                    <a:pt x="91" y="6"/>
                    <a:pt x="91" y="6"/>
                    <a:pt x="91" y="6"/>
                  </a:cubicBezTo>
                  <a:cubicBezTo>
                    <a:pt x="91" y="6"/>
                    <a:pt x="91" y="6"/>
                    <a:pt x="91" y="6"/>
                  </a:cubicBezTo>
                  <a:cubicBezTo>
                    <a:pt x="91" y="6"/>
                    <a:pt x="91" y="6"/>
                    <a:pt x="91" y="6"/>
                  </a:cubicBezTo>
                  <a:close/>
                  <a:moveTo>
                    <a:pt x="91" y="5"/>
                  </a:moveTo>
                  <a:cubicBezTo>
                    <a:pt x="91" y="5"/>
                    <a:pt x="91" y="5"/>
                    <a:pt x="91" y="5"/>
                  </a:cubicBezTo>
                  <a:cubicBezTo>
                    <a:pt x="91" y="5"/>
                    <a:pt x="91" y="5"/>
                    <a:pt x="91" y="5"/>
                  </a:cubicBezTo>
                  <a:cubicBezTo>
                    <a:pt x="91" y="5"/>
                    <a:pt x="91" y="5"/>
                    <a:pt x="91" y="5"/>
                  </a:cubicBezTo>
                  <a:cubicBezTo>
                    <a:pt x="91" y="5"/>
                    <a:pt x="91" y="5"/>
                    <a:pt x="91" y="5"/>
                  </a:cubicBezTo>
                  <a:close/>
                  <a:moveTo>
                    <a:pt x="72" y="4"/>
                  </a:moveTo>
                  <a:cubicBezTo>
                    <a:pt x="72" y="4"/>
                    <a:pt x="72" y="4"/>
                    <a:pt x="72" y="4"/>
                  </a:cubicBezTo>
                  <a:cubicBezTo>
                    <a:pt x="72" y="4"/>
                    <a:pt x="72" y="4"/>
                    <a:pt x="72" y="5"/>
                  </a:cubicBezTo>
                  <a:cubicBezTo>
                    <a:pt x="72" y="4"/>
                    <a:pt x="72" y="4"/>
                    <a:pt x="72" y="4"/>
                  </a:cubicBezTo>
                  <a:cubicBezTo>
                    <a:pt x="72" y="4"/>
                    <a:pt x="72" y="4"/>
                    <a:pt x="72" y="4"/>
                  </a:cubicBezTo>
                  <a:close/>
                  <a:moveTo>
                    <a:pt x="210" y="6"/>
                  </a:moveTo>
                  <a:cubicBezTo>
                    <a:pt x="210" y="6"/>
                    <a:pt x="210" y="6"/>
                    <a:pt x="210" y="6"/>
                  </a:cubicBezTo>
                  <a:cubicBezTo>
                    <a:pt x="210" y="5"/>
                    <a:pt x="210" y="5"/>
                    <a:pt x="210" y="5"/>
                  </a:cubicBezTo>
                  <a:lnTo>
                    <a:pt x="210" y="6"/>
                  </a:lnTo>
                  <a:close/>
                  <a:moveTo>
                    <a:pt x="211" y="5"/>
                  </a:moveTo>
                  <a:cubicBezTo>
                    <a:pt x="211" y="5"/>
                    <a:pt x="211" y="5"/>
                    <a:pt x="211" y="5"/>
                  </a:cubicBezTo>
                  <a:cubicBezTo>
                    <a:pt x="211" y="5"/>
                    <a:pt x="211" y="5"/>
                    <a:pt x="211" y="5"/>
                  </a:cubicBezTo>
                  <a:close/>
                  <a:moveTo>
                    <a:pt x="212" y="4"/>
                  </a:moveTo>
                  <a:cubicBezTo>
                    <a:pt x="212" y="4"/>
                    <a:pt x="212" y="4"/>
                    <a:pt x="212" y="4"/>
                  </a:cubicBezTo>
                  <a:cubicBezTo>
                    <a:pt x="212" y="4"/>
                    <a:pt x="212" y="4"/>
                    <a:pt x="212" y="4"/>
                  </a:cubicBezTo>
                  <a:close/>
                  <a:moveTo>
                    <a:pt x="214" y="5"/>
                  </a:moveTo>
                  <a:cubicBezTo>
                    <a:pt x="214" y="5"/>
                    <a:pt x="214" y="5"/>
                    <a:pt x="214" y="5"/>
                  </a:cubicBezTo>
                  <a:cubicBezTo>
                    <a:pt x="214" y="5"/>
                    <a:pt x="214" y="5"/>
                    <a:pt x="214" y="5"/>
                  </a:cubicBezTo>
                  <a:close/>
                  <a:moveTo>
                    <a:pt x="200" y="3"/>
                  </a:moveTo>
                  <a:cubicBezTo>
                    <a:pt x="200" y="3"/>
                    <a:pt x="200" y="3"/>
                    <a:pt x="200" y="3"/>
                  </a:cubicBezTo>
                  <a:cubicBezTo>
                    <a:pt x="199" y="3"/>
                    <a:pt x="199" y="3"/>
                    <a:pt x="199" y="3"/>
                  </a:cubicBezTo>
                  <a:lnTo>
                    <a:pt x="200" y="3"/>
                  </a:lnTo>
                  <a:close/>
                  <a:moveTo>
                    <a:pt x="107" y="2"/>
                  </a:moveTo>
                  <a:cubicBezTo>
                    <a:pt x="107" y="2"/>
                    <a:pt x="107" y="2"/>
                    <a:pt x="107" y="2"/>
                  </a:cubicBezTo>
                  <a:cubicBezTo>
                    <a:pt x="108" y="2"/>
                    <a:pt x="108" y="2"/>
                    <a:pt x="108" y="2"/>
                  </a:cubicBezTo>
                  <a:lnTo>
                    <a:pt x="107" y="2"/>
                  </a:lnTo>
                  <a:close/>
                  <a:moveTo>
                    <a:pt x="94" y="4"/>
                  </a:moveTo>
                  <a:cubicBezTo>
                    <a:pt x="94" y="4"/>
                    <a:pt x="94" y="4"/>
                    <a:pt x="94" y="4"/>
                  </a:cubicBezTo>
                  <a:cubicBezTo>
                    <a:pt x="94" y="4"/>
                    <a:pt x="94" y="4"/>
                    <a:pt x="94" y="4"/>
                  </a:cubicBezTo>
                  <a:close/>
                  <a:moveTo>
                    <a:pt x="93" y="2"/>
                  </a:moveTo>
                  <a:cubicBezTo>
                    <a:pt x="93" y="2"/>
                    <a:pt x="93" y="2"/>
                    <a:pt x="93" y="2"/>
                  </a:cubicBezTo>
                  <a:cubicBezTo>
                    <a:pt x="93" y="2"/>
                    <a:pt x="93" y="2"/>
                    <a:pt x="93" y="2"/>
                  </a:cubicBezTo>
                  <a:close/>
                  <a:moveTo>
                    <a:pt x="82" y="3"/>
                  </a:moveTo>
                  <a:cubicBezTo>
                    <a:pt x="81" y="3"/>
                    <a:pt x="81" y="3"/>
                    <a:pt x="81" y="3"/>
                  </a:cubicBezTo>
                  <a:cubicBezTo>
                    <a:pt x="82" y="3"/>
                    <a:pt x="82" y="3"/>
                    <a:pt x="82" y="3"/>
                  </a:cubicBezTo>
                  <a:close/>
                  <a:moveTo>
                    <a:pt x="182" y="3"/>
                  </a:moveTo>
                  <a:cubicBezTo>
                    <a:pt x="182" y="3"/>
                    <a:pt x="182" y="3"/>
                    <a:pt x="182" y="3"/>
                  </a:cubicBezTo>
                  <a:cubicBezTo>
                    <a:pt x="182" y="3"/>
                    <a:pt x="182" y="3"/>
                    <a:pt x="182" y="3"/>
                  </a:cubicBezTo>
                  <a:cubicBezTo>
                    <a:pt x="182" y="3"/>
                    <a:pt x="182" y="3"/>
                    <a:pt x="182" y="3"/>
                  </a:cubicBezTo>
                  <a:cubicBezTo>
                    <a:pt x="182" y="3"/>
                    <a:pt x="182" y="3"/>
                    <a:pt x="182" y="3"/>
                  </a:cubicBezTo>
                  <a:close/>
                  <a:moveTo>
                    <a:pt x="60" y="3"/>
                  </a:moveTo>
                  <a:cubicBezTo>
                    <a:pt x="60" y="3"/>
                    <a:pt x="60" y="3"/>
                    <a:pt x="60" y="3"/>
                  </a:cubicBezTo>
                  <a:cubicBezTo>
                    <a:pt x="60" y="3"/>
                    <a:pt x="60" y="3"/>
                    <a:pt x="60" y="3"/>
                  </a:cubicBezTo>
                  <a:close/>
                  <a:moveTo>
                    <a:pt x="58" y="5"/>
                  </a:moveTo>
                  <a:cubicBezTo>
                    <a:pt x="58" y="4"/>
                    <a:pt x="58" y="4"/>
                    <a:pt x="58" y="4"/>
                  </a:cubicBezTo>
                  <a:cubicBezTo>
                    <a:pt x="58" y="4"/>
                    <a:pt x="58" y="4"/>
                    <a:pt x="58" y="4"/>
                  </a:cubicBezTo>
                  <a:cubicBezTo>
                    <a:pt x="58" y="4"/>
                    <a:pt x="58" y="4"/>
                    <a:pt x="58" y="4"/>
                  </a:cubicBezTo>
                  <a:cubicBezTo>
                    <a:pt x="58" y="4"/>
                    <a:pt x="58" y="4"/>
                    <a:pt x="58" y="5"/>
                  </a:cubicBezTo>
                  <a:close/>
                  <a:moveTo>
                    <a:pt x="55" y="5"/>
                  </a:moveTo>
                  <a:cubicBezTo>
                    <a:pt x="55" y="5"/>
                    <a:pt x="55" y="5"/>
                    <a:pt x="55" y="5"/>
                  </a:cubicBezTo>
                  <a:cubicBezTo>
                    <a:pt x="55" y="5"/>
                    <a:pt x="55" y="5"/>
                    <a:pt x="55" y="5"/>
                  </a:cubicBezTo>
                  <a:cubicBezTo>
                    <a:pt x="55" y="5"/>
                    <a:pt x="55" y="5"/>
                    <a:pt x="55" y="5"/>
                  </a:cubicBezTo>
                  <a:close/>
                  <a:moveTo>
                    <a:pt x="48" y="4"/>
                  </a:moveTo>
                  <a:cubicBezTo>
                    <a:pt x="48" y="4"/>
                    <a:pt x="48" y="4"/>
                    <a:pt x="48" y="4"/>
                  </a:cubicBezTo>
                  <a:cubicBezTo>
                    <a:pt x="48" y="4"/>
                    <a:pt x="48" y="4"/>
                    <a:pt x="48" y="4"/>
                  </a:cubicBezTo>
                  <a:close/>
                  <a:moveTo>
                    <a:pt x="169" y="4"/>
                  </a:moveTo>
                  <a:cubicBezTo>
                    <a:pt x="169" y="4"/>
                    <a:pt x="169" y="4"/>
                    <a:pt x="169" y="4"/>
                  </a:cubicBezTo>
                  <a:cubicBezTo>
                    <a:pt x="169" y="4"/>
                    <a:pt x="169" y="4"/>
                    <a:pt x="169" y="4"/>
                  </a:cubicBezTo>
                  <a:close/>
                  <a:moveTo>
                    <a:pt x="163" y="1"/>
                  </a:moveTo>
                  <a:cubicBezTo>
                    <a:pt x="163" y="2"/>
                    <a:pt x="163" y="2"/>
                    <a:pt x="163" y="2"/>
                  </a:cubicBezTo>
                  <a:cubicBezTo>
                    <a:pt x="163" y="1"/>
                    <a:pt x="163" y="1"/>
                    <a:pt x="16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3" name="Freeform 105"/>
            <p:cNvSpPr>
              <a:spLocks noEditPoints="1"/>
            </p:cNvSpPr>
            <p:nvPr/>
          </p:nvSpPr>
          <p:spPr bwMode="auto">
            <a:xfrm>
              <a:off x="4490" y="1995"/>
              <a:ext cx="1375" cy="125"/>
            </a:xfrm>
            <a:custGeom>
              <a:avLst/>
              <a:gdLst>
                <a:gd name="T0" fmla="*/ 33 w 102"/>
                <a:gd name="T1" fmla="*/ 7 h 7"/>
                <a:gd name="T2" fmla="*/ 25 w 102"/>
                <a:gd name="T3" fmla="*/ 6 h 7"/>
                <a:gd name="T4" fmla="*/ 21 w 102"/>
                <a:gd name="T5" fmla="*/ 5 h 7"/>
                <a:gd name="T6" fmla="*/ 17 w 102"/>
                <a:gd name="T7" fmla="*/ 6 h 7"/>
                <a:gd name="T8" fmla="*/ 10 w 102"/>
                <a:gd name="T9" fmla="*/ 6 h 7"/>
                <a:gd name="T10" fmla="*/ 4 w 102"/>
                <a:gd name="T11" fmla="*/ 6 h 7"/>
                <a:gd name="T12" fmla="*/ 1 w 102"/>
                <a:gd name="T13" fmla="*/ 3 h 7"/>
                <a:gd name="T14" fmla="*/ 3 w 102"/>
                <a:gd name="T15" fmla="*/ 3 h 7"/>
                <a:gd name="T16" fmla="*/ 8 w 102"/>
                <a:gd name="T17" fmla="*/ 0 h 7"/>
                <a:gd name="T18" fmla="*/ 12 w 102"/>
                <a:gd name="T19" fmla="*/ 2 h 7"/>
                <a:gd name="T20" fmla="*/ 13 w 102"/>
                <a:gd name="T21" fmla="*/ 4 h 7"/>
                <a:gd name="T22" fmla="*/ 18 w 102"/>
                <a:gd name="T23" fmla="*/ 1 h 7"/>
                <a:gd name="T24" fmla="*/ 23 w 102"/>
                <a:gd name="T25" fmla="*/ 0 h 7"/>
                <a:gd name="T26" fmla="*/ 32 w 102"/>
                <a:gd name="T27" fmla="*/ 3 h 7"/>
                <a:gd name="T28" fmla="*/ 36 w 102"/>
                <a:gd name="T29" fmla="*/ 1 h 7"/>
                <a:gd name="T30" fmla="*/ 36 w 102"/>
                <a:gd name="T31" fmla="*/ 4 h 7"/>
                <a:gd name="T32" fmla="*/ 42 w 102"/>
                <a:gd name="T33" fmla="*/ 0 h 7"/>
                <a:gd name="T34" fmla="*/ 47 w 102"/>
                <a:gd name="T35" fmla="*/ 0 h 7"/>
                <a:gd name="T36" fmla="*/ 48 w 102"/>
                <a:gd name="T37" fmla="*/ 3 h 7"/>
                <a:gd name="T38" fmla="*/ 53 w 102"/>
                <a:gd name="T39" fmla="*/ 0 h 7"/>
                <a:gd name="T40" fmla="*/ 58 w 102"/>
                <a:gd name="T41" fmla="*/ 3 h 7"/>
                <a:gd name="T42" fmla="*/ 58 w 102"/>
                <a:gd name="T43" fmla="*/ 5 h 7"/>
                <a:gd name="T44" fmla="*/ 59 w 102"/>
                <a:gd name="T45" fmla="*/ 2 h 7"/>
                <a:gd name="T46" fmla="*/ 62 w 102"/>
                <a:gd name="T47" fmla="*/ 2 h 7"/>
                <a:gd name="T48" fmla="*/ 70 w 102"/>
                <a:gd name="T49" fmla="*/ 2 h 7"/>
                <a:gd name="T50" fmla="*/ 75 w 102"/>
                <a:gd name="T51" fmla="*/ 1 h 7"/>
                <a:gd name="T52" fmla="*/ 81 w 102"/>
                <a:gd name="T53" fmla="*/ 2 h 7"/>
                <a:gd name="T54" fmla="*/ 79 w 102"/>
                <a:gd name="T55" fmla="*/ 0 h 7"/>
                <a:gd name="T56" fmla="*/ 85 w 102"/>
                <a:gd name="T57" fmla="*/ 2 h 7"/>
                <a:gd name="T58" fmla="*/ 87 w 102"/>
                <a:gd name="T59" fmla="*/ 5 h 7"/>
                <a:gd name="T60" fmla="*/ 93 w 102"/>
                <a:gd name="T61" fmla="*/ 1 h 7"/>
                <a:gd name="T62" fmla="*/ 99 w 102"/>
                <a:gd name="T63" fmla="*/ 1 h 7"/>
                <a:gd name="T64" fmla="*/ 101 w 102"/>
                <a:gd name="T65" fmla="*/ 2 h 7"/>
                <a:gd name="T66" fmla="*/ 101 w 102"/>
                <a:gd name="T67" fmla="*/ 6 h 7"/>
                <a:gd name="T68" fmla="*/ 96 w 102"/>
                <a:gd name="T69" fmla="*/ 4 h 7"/>
                <a:gd name="T70" fmla="*/ 86 w 102"/>
                <a:gd name="T71" fmla="*/ 6 h 7"/>
                <a:gd name="T72" fmla="*/ 80 w 102"/>
                <a:gd name="T73" fmla="*/ 7 h 7"/>
                <a:gd name="T74" fmla="*/ 76 w 102"/>
                <a:gd name="T75" fmla="*/ 6 h 7"/>
                <a:gd name="T76" fmla="*/ 72 w 102"/>
                <a:gd name="T77" fmla="*/ 5 h 7"/>
                <a:gd name="T78" fmla="*/ 68 w 102"/>
                <a:gd name="T79" fmla="*/ 6 h 7"/>
                <a:gd name="T80" fmla="*/ 59 w 102"/>
                <a:gd name="T81" fmla="*/ 7 h 7"/>
                <a:gd name="T82" fmla="*/ 53 w 102"/>
                <a:gd name="T83" fmla="*/ 5 h 7"/>
                <a:gd name="T84" fmla="*/ 52 w 102"/>
                <a:gd name="T85" fmla="*/ 6 h 7"/>
                <a:gd name="T86" fmla="*/ 44 w 102"/>
                <a:gd name="T87" fmla="*/ 7 h 7"/>
                <a:gd name="T88" fmla="*/ 34 w 102"/>
                <a:gd name="T89" fmla="*/ 5 h 7"/>
                <a:gd name="T90" fmla="*/ 64 w 102"/>
                <a:gd name="T91" fmla="*/ 3 h 7"/>
                <a:gd name="T92" fmla="*/ 10 w 102"/>
                <a:gd name="T93" fmla="*/ 3 h 7"/>
                <a:gd name="T94" fmla="*/ 10 w 102"/>
                <a:gd name="T95" fmla="*/ 4 h 7"/>
                <a:gd name="T96" fmla="*/ 62 w 102"/>
                <a:gd name="T97" fmla="*/ 6 h 7"/>
                <a:gd name="T98" fmla="*/ 95 w 102"/>
                <a:gd name="T99" fmla="*/ 4 h 7"/>
                <a:gd name="T100" fmla="*/ 83 w 102"/>
                <a:gd name="T101" fmla="*/ 2 h 7"/>
                <a:gd name="T102" fmla="*/ 43 w 102"/>
                <a:gd name="T103" fmla="*/ 6 h 7"/>
                <a:gd name="T104" fmla="*/ 83 w 102"/>
                <a:gd name="T105" fmla="*/ 5 h 7"/>
                <a:gd name="T106" fmla="*/ 74 w 102"/>
                <a:gd name="T107" fmla="*/ 5 h 7"/>
                <a:gd name="T108" fmla="*/ 64 w 102"/>
                <a:gd name="T109" fmla="*/ 5 h 7"/>
                <a:gd name="T110" fmla="*/ 95 w 102"/>
                <a:gd name="T111" fmla="*/ 1 h 7"/>
                <a:gd name="T112" fmla="*/ 32 w 102"/>
                <a:gd name="T113" fmla="*/ 6 h 7"/>
                <a:gd name="T114" fmla="*/ 9 w 102"/>
                <a:gd name="T115" fmla="*/ 2 h 7"/>
                <a:gd name="T116" fmla="*/ 83 w 102"/>
                <a:gd name="T117" fmla="*/ 3 h 7"/>
                <a:gd name="T118" fmla="*/ 53 w 102"/>
                <a:gd name="T119" fmla="*/ 5 h 7"/>
                <a:gd name="T120" fmla="*/ 11 w 102"/>
                <a:gd name="T1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 h="7">
                  <a:moveTo>
                    <a:pt x="35" y="3"/>
                  </a:moveTo>
                  <a:cubicBezTo>
                    <a:pt x="35" y="3"/>
                    <a:pt x="35" y="3"/>
                    <a:pt x="35" y="2"/>
                  </a:cubicBezTo>
                  <a:cubicBezTo>
                    <a:pt x="35" y="2"/>
                    <a:pt x="35" y="3"/>
                    <a:pt x="35" y="3"/>
                  </a:cubicBezTo>
                  <a:cubicBezTo>
                    <a:pt x="35" y="3"/>
                    <a:pt x="35" y="2"/>
                    <a:pt x="35" y="2"/>
                  </a:cubicBezTo>
                  <a:cubicBezTo>
                    <a:pt x="35" y="2"/>
                    <a:pt x="35" y="2"/>
                    <a:pt x="35" y="2"/>
                  </a:cubicBezTo>
                  <a:cubicBezTo>
                    <a:pt x="35" y="3"/>
                    <a:pt x="35" y="3"/>
                    <a:pt x="35" y="3"/>
                  </a:cubicBezTo>
                  <a:cubicBezTo>
                    <a:pt x="35" y="3"/>
                    <a:pt x="35" y="3"/>
                    <a:pt x="34" y="3"/>
                  </a:cubicBezTo>
                  <a:cubicBezTo>
                    <a:pt x="34" y="3"/>
                    <a:pt x="34" y="3"/>
                    <a:pt x="34" y="3"/>
                  </a:cubicBezTo>
                  <a:cubicBezTo>
                    <a:pt x="34" y="4"/>
                    <a:pt x="34" y="4"/>
                    <a:pt x="33" y="4"/>
                  </a:cubicBezTo>
                  <a:cubicBezTo>
                    <a:pt x="33" y="5"/>
                    <a:pt x="33" y="5"/>
                    <a:pt x="33" y="6"/>
                  </a:cubicBezTo>
                  <a:cubicBezTo>
                    <a:pt x="33" y="6"/>
                    <a:pt x="33" y="7"/>
                    <a:pt x="33" y="7"/>
                  </a:cubicBezTo>
                  <a:cubicBezTo>
                    <a:pt x="32" y="7"/>
                    <a:pt x="31" y="7"/>
                    <a:pt x="30" y="7"/>
                  </a:cubicBezTo>
                  <a:cubicBezTo>
                    <a:pt x="30" y="7"/>
                    <a:pt x="29" y="7"/>
                    <a:pt x="29" y="7"/>
                  </a:cubicBezTo>
                  <a:cubicBezTo>
                    <a:pt x="29" y="6"/>
                    <a:pt x="29" y="6"/>
                    <a:pt x="29" y="6"/>
                  </a:cubicBezTo>
                  <a:cubicBezTo>
                    <a:pt x="29" y="6"/>
                    <a:pt x="29" y="6"/>
                    <a:pt x="28" y="6"/>
                  </a:cubicBezTo>
                  <a:cubicBezTo>
                    <a:pt x="28" y="6"/>
                    <a:pt x="28" y="6"/>
                    <a:pt x="28" y="6"/>
                  </a:cubicBezTo>
                  <a:cubicBezTo>
                    <a:pt x="28" y="6"/>
                    <a:pt x="28" y="6"/>
                    <a:pt x="28" y="6"/>
                  </a:cubicBezTo>
                  <a:cubicBezTo>
                    <a:pt x="28" y="6"/>
                    <a:pt x="27" y="6"/>
                    <a:pt x="27" y="6"/>
                  </a:cubicBezTo>
                  <a:cubicBezTo>
                    <a:pt x="27" y="6"/>
                    <a:pt x="27" y="6"/>
                    <a:pt x="26" y="6"/>
                  </a:cubicBezTo>
                  <a:cubicBezTo>
                    <a:pt x="26" y="6"/>
                    <a:pt x="26" y="6"/>
                    <a:pt x="26" y="6"/>
                  </a:cubicBezTo>
                  <a:cubicBezTo>
                    <a:pt x="26" y="6"/>
                    <a:pt x="26" y="6"/>
                    <a:pt x="26" y="6"/>
                  </a:cubicBezTo>
                  <a:cubicBezTo>
                    <a:pt x="25" y="6"/>
                    <a:pt x="25" y="6"/>
                    <a:pt x="25" y="6"/>
                  </a:cubicBezTo>
                  <a:cubicBezTo>
                    <a:pt x="25" y="6"/>
                    <a:pt x="25" y="7"/>
                    <a:pt x="25" y="7"/>
                  </a:cubicBezTo>
                  <a:cubicBezTo>
                    <a:pt x="25" y="7"/>
                    <a:pt x="24" y="7"/>
                    <a:pt x="24" y="7"/>
                  </a:cubicBezTo>
                  <a:cubicBezTo>
                    <a:pt x="24" y="7"/>
                    <a:pt x="23" y="7"/>
                    <a:pt x="23" y="6"/>
                  </a:cubicBezTo>
                  <a:cubicBezTo>
                    <a:pt x="23" y="6"/>
                    <a:pt x="23" y="6"/>
                    <a:pt x="23" y="6"/>
                  </a:cubicBezTo>
                  <a:cubicBezTo>
                    <a:pt x="23" y="6"/>
                    <a:pt x="23" y="6"/>
                    <a:pt x="23" y="6"/>
                  </a:cubicBezTo>
                  <a:cubicBezTo>
                    <a:pt x="23" y="6"/>
                    <a:pt x="23" y="6"/>
                    <a:pt x="23" y="6"/>
                  </a:cubicBezTo>
                  <a:cubicBezTo>
                    <a:pt x="23" y="7"/>
                    <a:pt x="22" y="7"/>
                    <a:pt x="22" y="7"/>
                  </a:cubicBezTo>
                  <a:cubicBezTo>
                    <a:pt x="22" y="7"/>
                    <a:pt x="22" y="7"/>
                    <a:pt x="21" y="7"/>
                  </a:cubicBezTo>
                  <a:cubicBezTo>
                    <a:pt x="21" y="7"/>
                    <a:pt x="21" y="7"/>
                    <a:pt x="21" y="7"/>
                  </a:cubicBezTo>
                  <a:cubicBezTo>
                    <a:pt x="21" y="6"/>
                    <a:pt x="20" y="6"/>
                    <a:pt x="20" y="6"/>
                  </a:cubicBezTo>
                  <a:cubicBezTo>
                    <a:pt x="20" y="6"/>
                    <a:pt x="20" y="5"/>
                    <a:pt x="21" y="5"/>
                  </a:cubicBezTo>
                  <a:cubicBezTo>
                    <a:pt x="21" y="5"/>
                    <a:pt x="21" y="5"/>
                    <a:pt x="22" y="5"/>
                  </a:cubicBezTo>
                  <a:cubicBezTo>
                    <a:pt x="21" y="5"/>
                    <a:pt x="21" y="5"/>
                    <a:pt x="21" y="5"/>
                  </a:cubicBezTo>
                  <a:cubicBezTo>
                    <a:pt x="21" y="5"/>
                    <a:pt x="21" y="5"/>
                    <a:pt x="21" y="5"/>
                  </a:cubicBezTo>
                  <a:cubicBezTo>
                    <a:pt x="21" y="4"/>
                    <a:pt x="20" y="4"/>
                    <a:pt x="19" y="4"/>
                  </a:cubicBezTo>
                  <a:cubicBezTo>
                    <a:pt x="18" y="4"/>
                    <a:pt x="18" y="5"/>
                    <a:pt x="18" y="5"/>
                  </a:cubicBezTo>
                  <a:cubicBezTo>
                    <a:pt x="18" y="5"/>
                    <a:pt x="18" y="5"/>
                    <a:pt x="18" y="5"/>
                  </a:cubicBezTo>
                  <a:cubicBezTo>
                    <a:pt x="18" y="5"/>
                    <a:pt x="18" y="6"/>
                    <a:pt x="18" y="6"/>
                  </a:cubicBezTo>
                  <a:cubicBezTo>
                    <a:pt x="18" y="6"/>
                    <a:pt x="18" y="6"/>
                    <a:pt x="18" y="6"/>
                  </a:cubicBezTo>
                  <a:cubicBezTo>
                    <a:pt x="18" y="6"/>
                    <a:pt x="18" y="6"/>
                    <a:pt x="18" y="6"/>
                  </a:cubicBezTo>
                  <a:cubicBezTo>
                    <a:pt x="18" y="7"/>
                    <a:pt x="18" y="7"/>
                    <a:pt x="18" y="7"/>
                  </a:cubicBezTo>
                  <a:cubicBezTo>
                    <a:pt x="17" y="7"/>
                    <a:pt x="17" y="7"/>
                    <a:pt x="17" y="6"/>
                  </a:cubicBezTo>
                  <a:cubicBezTo>
                    <a:pt x="16" y="6"/>
                    <a:pt x="16" y="6"/>
                    <a:pt x="16" y="6"/>
                  </a:cubicBezTo>
                  <a:cubicBezTo>
                    <a:pt x="16" y="7"/>
                    <a:pt x="16" y="7"/>
                    <a:pt x="16" y="7"/>
                  </a:cubicBezTo>
                  <a:cubicBezTo>
                    <a:pt x="15" y="7"/>
                    <a:pt x="15" y="7"/>
                    <a:pt x="15" y="6"/>
                  </a:cubicBezTo>
                  <a:cubicBezTo>
                    <a:pt x="14" y="6"/>
                    <a:pt x="14" y="6"/>
                    <a:pt x="14" y="6"/>
                  </a:cubicBezTo>
                  <a:cubicBezTo>
                    <a:pt x="13" y="6"/>
                    <a:pt x="13" y="6"/>
                    <a:pt x="13" y="6"/>
                  </a:cubicBezTo>
                  <a:cubicBezTo>
                    <a:pt x="13" y="6"/>
                    <a:pt x="12" y="6"/>
                    <a:pt x="12" y="6"/>
                  </a:cubicBezTo>
                  <a:cubicBezTo>
                    <a:pt x="12" y="5"/>
                    <a:pt x="11" y="5"/>
                    <a:pt x="11" y="4"/>
                  </a:cubicBezTo>
                  <a:cubicBezTo>
                    <a:pt x="11" y="4"/>
                    <a:pt x="11" y="4"/>
                    <a:pt x="11" y="4"/>
                  </a:cubicBezTo>
                  <a:cubicBezTo>
                    <a:pt x="10" y="5"/>
                    <a:pt x="10" y="5"/>
                    <a:pt x="10" y="5"/>
                  </a:cubicBezTo>
                  <a:cubicBezTo>
                    <a:pt x="10" y="5"/>
                    <a:pt x="10" y="6"/>
                    <a:pt x="10" y="6"/>
                  </a:cubicBezTo>
                  <a:cubicBezTo>
                    <a:pt x="10" y="6"/>
                    <a:pt x="10" y="6"/>
                    <a:pt x="10" y="6"/>
                  </a:cubicBezTo>
                  <a:cubicBezTo>
                    <a:pt x="10" y="6"/>
                    <a:pt x="11" y="6"/>
                    <a:pt x="11" y="6"/>
                  </a:cubicBezTo>
                  <a:cubicBezTo>
                    <a:pt x="11" y="6"/>
                    <a:pt x="11" y="6"/>
                    <a:pt x="11" y="6"/>
                  </a:cubicBezTo>
                  <a:cubicBezTo>
                    <a:pt x="11" y="6"/>
                    <a:pt x="10" y="7"/>
                    <a:pt x="10" y="6"/>
                  </a:cubicBezTo>
                  <a:cubicBezTo>
                    <a:pt x="9" y="6"/>
                    <a:pt x="9" y="6"/>
                    <a:pt x="8" y="6"/>
                  </a:cubicBezTo>
                  <a:cubicBezTo>
                    <a:pt x="8" y="6"/>
                    <a:pt x="8" y="6"/>
                    <a:pt x="8" y="6"/>
                  </a:cubicBezTo>
                  <a:cubicBezTo>
                    <a:pt x="7" y="6"/>
                    <a:pt x="7" y="6"/>
                    <a:pt x="7" y="6"/>
                  </a:cubicBezTo>
                  <a:cubicBezTo>
                    <a:pt x="7" y="6"/>
                    <a:pt x="7" y="6"/>
                    <a:pt x="7" y="6"/>
                  </a:cubicBezTo>
                  <a:cubicBezTo>
                    <a:pt x="7" y="7"/>
                    <a:pt x="6" y="7"/>
                    <a:pt x="6" y="7"/>
                  </a:cubicBezTo>
                  <a:cubicBezTo>
                    <a:pt x="6" y="7"/>
                    <a:pt x="6" y="7"/>
                    <a:pt x="6" y="7"/>
                  </a:cubicBezTo>
                  <a:cubicBezTo>
                    <a:pt x="5" y="7"/>
                    <a:pt x="5" y="7"/>
                    <a:pt x="4" y="7"/>
                  </a:cubicBezTo>
                  <a:cubicBezTo>
                    <a:pt x="4" y="6"/>
                    <a:pt x="4" y="6"/>
                    <a:pt x="4" y="6"/>
                  </a:cubicBezTo>
                  <a:cubicBezTo>
                    <a:pt x="5" y="6"/>
                    <a:pt x="4" y="5"/>
                    <a:pt x="4" y="5"/>
                  </a:cubicBezTo>
                  <a:cubicBezTo>
                    <a:pt x="4" y="5"/>
                    <a:pt x="3" y="5"/>
                    <a:pt x="3" y="5"/>
                  </a:cubicBezTo>
                  <a:cubicBezTo>
                    <a:pt x="3" y="5"/>
                    <a:pt x="3" y="5"/>
                    <a:pt x="3" y="5"/>
                  </a:cubicBezTo>
                  <a:cubicBezTo>
                    <a:pt x="3" y="6"/>
                    <a:pt x="2" y="6"/>
                    <a:pt x="2" y="6"/>
                  </a:cubicBezTo>
                  <a:cubicBezTo>
                    <a:pt x="2" y="6"/>
                    <a:pt x="2" y="5"/>
                    <a:pt x="2" y="5"/>
                  </a:cubicBezTo>
                  <a:cubicBezTo>
                    <a:pt x="2" y="5"/>
                    <a:pt x="2" y="5"/>
                    <a:pt x="2" y="4"/>
                  </a:cubicBezTo>
                  <a:cubicBezTo>
                    <a:pt x="2" y="5"/>
                    <a:pt x="2" y="5"/>
                    <a:pt x="2" y="5"/>
                  </a:cubicBezTo>
                  <a:cubicBezTo>
                    <a:pt x="2" y="4"/>
                    <a:pt x="2" y="4"/>
                    <a:pt x="2" y="4"/>
                  </a:cubicBezTo>
                  <a:cubicBezTo>
                    <a:pt x="3" y="4"/>
                    <a:pt x="3" y="4"/>
                    <a:pt x="3" y="4"/>
                  </a:cubicBezTo>
                  <a:cubicBezTo>
                    <a:pt x="3" y="3"/>
                    <a:pt x="2" y="3"/>
                    <a:pt x="2" y="3"/>
                  </a:cubicBezTo>
                  <a:cubicBezTo>
                    <a:pt x="1" y="3"/>
                    <a:pt x="1" y="3"/>
                    <a:pt x="1" y="3"/>
                  </a:cubicBezTo>
                  <a:cubicBezTo>
                    <a:pt x="1" y="3"/>
                    <a:pt x="1" y="3"/>
                    <a:pt x="1" y="3"/>
                  </a:cubicBezTo>
                  <a:cubicBezTo>
                    <a:pt x="1" y="2"/>
                    <a:pt x="1" y="2"/>
                    <a:pt x="0" y="2"/>
                  </a:cubicBezTo>
                  <a:cubicBezTo>
                    <a:pt x="0" y="2"/>
                    <a:pt x="0" y="2"/>
                    <a:pt x="0" y="1"/>
                  </a:cubicBezTo>
                  <a:cubicBezTo>
                    <a:pt x="0" y="2"/>
                    <a:pt x="0" y="2"/>
                    <a:pt x="0" y="2"/>
                  </a:cubicBezTo>
                  <a:cubicBezTo>
                    <a:pt x="0" y="1"/>
                    <a:pt x="0" y="1"/>
                    <a:pt x="0" y="1"/>
                  </a:cubicBezTo>
                  <a:cubicBezTo>
                    <a:pt x="0" y="1"/>
                    <a:pt x="1" y="1"/>
                    <a:pt x="1" y="1"/>
                  </a:cubicBezTo>
                  <a:cubicBezTo>
                    <a:pt x="1" y="1"/>
                    <a:pt x="1" y="1"/>
                    <a:pt x="1" y="1"/>
                  </a:cubicBezTo>
                  <a:cubicBezTo>
                    <a:pt x="1" y="2"/>
                    <a:pt x="1" y="2"/>
                    <a:pt x="2" y="1"/>
                  </a:cubicBezTo>
                  <a:cubicBezTo>
                    <a:pt x="2" y="1"/>
                    <a:pt x="2" y="1"/>
                    <a:pt x="2" y="1"/>
                  </a:cubicBezTo>
                  <a:cubicBezTo>
                    <a:pt x="2" y="2"/>
                    <a:pt x="2" y="2"/>
                    <a:pt x="3" y="2"/>
                  </a:cubicBezTo>
                  <a:cubicBezTo>
                    <a:pt x="3" y="2"/>
                    <a:pt x="3" y="2"/>
                    <a:pt x="3" y="3"/>
                  </a:cubicBezTo>
                  <a:cubicBezTo>
                    <a:pt x="4" y="3"/>
                    <a:pt x="4" y="3"/>
                    <a:pt x="4" y="3"/>
                  </a:cubicBezTo>
                  <a:cubicBezTo>
                    <a:pt x="4" y="3"/>
                    <a:pt x="4" y="3"/>
                    <a:pt x="4" y="3"/>
                  </a:cubicBezTo>
                  <a:cubicBezTo>
                    <a:pt x="5" y="3"/>
                    <a:pt x="5" y="3"/>
                    <a:pt x="5" y="3"/>
                  </a:cubicBezTo>
                  <a:cubicBezTo>
                    <a:pt x="5" y="3"/>
                    <a:pt x="5" y="2"/>
                    <a:pt x="5" y="2"/>
                  </a:cubicBezTo>
                  <a:cubicBezTo>
                    <a:pt x="5" y="2"/>
                    <a:pt x="6" y="2"/>
                    <a:pt x="6" y="2"/>
                  </a:cubicBezTo>
                  <a:cubicBezTo>
                    <a:pt x="6" y="2"/>
                    <a:pt x="6" y="1"/>
                    <a:pt x="6" y="1"/>
                  </a:cubicBezTo>
                  <a:cubicBezTo>
                    <a:pt x="6" y="1"/>
                    <a:pt x="6" y="1"/>
                    <a:pt x="6" y="1"/>
                  </a:cubicBezTo>
                  <a:cubicBezTo>
                    <a:pt x="6" y="1"/>
                    <a:pt x="6" y="1"/>
                    <a:pt x="6" y="1"/>
                  </a:cubicBezTo>
                  <a:cubicBezTo>
                    <a:pt x="7" y="1"/>
                    <a:pt x="7" y="1"/>
                    <a:pt x="7" y="0"/>
                  </a:cubicBezTo>
                  <a:cubicBezTo>
                    <a:pt x="7" y="0"/>
                    <a:pt x="8" y="0"/>
                    <a:pt x="8" y="0"/>
                  </a:cubicBezTo>
                  <a:cubicBezTo>
                    <a:pt x="8" y="0"/>
                    <a:pt x="8" y="0"/>
                    <a:pt x="8" y="0"/>
                  </a:cubicBezTo>
                  <a:cubicBezTo>
                    <a:pt x="8" y="0"/>
                    <a:pt x="9" y="0"/>
                    <a:pt x="9" y="0"/>
                  </a:cubicBezTo>
                  <a:cubicBezTo>
                    <a:pt x="9" y="0"/>
                    <a:pt x="9" y="0"/>
                    <a:pt x="9" y="1"/>
                  </a:cubicBezTo>
                  <a:cubicBezTo>
                    <a:pt x="9" y="1"/>
                    <a:pt x="9" y="1"/>
                    <a:pt x="10" y="1"/>
                  </a:cubicBezTo>
                  <a:cubicBezTo>
                    <a:pt x="10" y="1"/>
                    <a:pt x="10" y="0"/>
                    <a:pt x="11" y="0"/>
                  </a:cubicBezTo>
                  <a:cubicBezTo>
                    <a:pt x="11" y="0"/>
                    <a:pt x="11" y="0"/>
                    <a:pt x="11" y="0"/>
                  </a:cubicBezTo>
                  <a:cubicBezTo>
                    <a:pt x="11" y="0"/>
                    <a:pt x="11" y="1"/>
                    <a:pt x="12" y="0"/>
                  </a:cubicBezTo>
                  <a:cubicBezTo>
                    <a:pt x="12" y="0"/>
                    <a:pt x="13" y="0"/>
                    <a:pt x="13" y="0"/>
                  </a:cubicBezTo>
                  <a:cubicBezTo>
                    <a:pt x="13" y="0"/>
                    <a:pt x="13" y="1"/>
                    <a:pt x="13" y="1"/>
                  </a:cubicBezTo>
                  <a:cubicBezTo>
                    <a:pt x="13" y="1"/>
                    <a:pt x="13" y="1"/>
                    <a:pt x="13" y="1"/>
                  </a:cubicBezTo>
                  <a:cubicBezTo>
                    <a:pt x="13" y="2"/>
                    <a:pt x="13" y="2"/>
                    <a:pt x="13" y="2"/>
                  </a:cubicBezTo>
                  <a:cubicBezTo>
                    <a:pt x="13" y="2"/>
                    <a:pt x="12" y="2"/>
                    <a:pt x="12" y="2"/>
                  </a:cubicBezTo>
                  <a:cubicBezTo>
                    <a:pt x="12" y="2"/>
                    <a:pt x="12" y="2"/>
                    <a:pt x="12" y="2"/>
                  </a:cubicBezTo>
                  <a:cubicBezTo>
                    <a:pt x="12" y="2"/>
                    <a:pt x="11" y="2"/>
                    <a:pt x="11" y="2"/>
                  </a:cubicBezTo>
                  <a:cubicBezTo>
                    <a:pt x="11" y="3"/>
                    <a:pt x="11" y="3"/>
                    <a:pt x="11" y="3"/>
                  </a:cubicBezTo>
                  <a:cubicBezTo>
                    <a:pt x="12" y="4"/>
                    <a:pt x="12" y="4"/>
                    <a:pt x="12" y="4"/>
                  </a:cubicBezTo>
                  <a:cubicBezTo>
                    <a:pt x="12" y="5"/>
                    <a:pt x="12" y="5"/>
                    <a:pt x="13" y="5"/>
                  </a:cubicBezTo>
                  <a:cubicBezTo>
                    <a:pt x="13" y="5"/>
                    <a:pt x="13" y="5"/>
                    <a:pt x="13" y="5"/>
                  </a:cubicBezTo>
                  <a:cubicBezTo>
                    <a:pt x="14" y="5"/>
                    <a:pt x="14" y="5"/>
                    <a:pt x="14" y="5"/>
                  </a:cubicBezTo>
                  <a:cubicBezTo>
                    <a:pt x="14" y="5"/>
                    <a:pt x="14" y="5"/>
                    <a:pt x="14" y="5"/>
                  </a:cubicBezTo>
                  <a:cubicBezTo>
                    <a:pt x="15" y="5"/>
                    <a:pt x="15" y="5"/>
                    <a:pt x="15" y="5"/>
                  </a:cubicBezTo>
                  <a:cubicBezTo>
                    <a:pt x="15" y="5"/>
                    <a:pt x="14" y="5"/>
                    <a:pt x="14" y="5"/>
                  </a:cubicBezTo>
                  <a:cubicBezTo>
                    <a:pt x="14" y="5"/>
                    <a:pt x="14" y="4"/>
                    <a:pt x="13" y="4"/>
                  </a:cubicBezTo>
                  <a:cubicBezTo>
                    <a:pt x="13" y="4"/>
                    <a:pt x="13" y="4"/>
                    <a:pt x="13" y="3"/>
                  </a:cubicBezTo>
                  <a:cubicBezTo>
                    <a:pt x="13" y="3"/>
                    <a:pt x="14" y="3"/>
                    <a:pt x="13" y="2"/>
                  </a:cubicBezTo>
                  <a:cubicBezTo>
                    <a:pt x="13" y="2"/>
                    <a:pt x="13" y="2"/>
                    <a:pt x="13" y="2"/>
                  </a:cubicBezTo>
                  <a:cubicBezTo>
                    <a:pt x="13" y="2"/>
                    <a:pt x="14" y="2"/>
                    <a:pt x="14" y="2"/>
                  </a:cubicBezTo>
                  <a:cubicBezTo>
                    <a:pt x="14" y="1"/>
                    <a:pt x="15" y="1"/>
                    <a:pt x="15" y="2"/>
                  </a:cubicBezTo>
                  <a:cubicBezTo>
                    <a:pt x="15" y="2"/>
                    <a:pt x="16" y="2"/>
                    <a:pt x="16" y="3"/>
                  </a:cubicBezTo>
                  <a:cubicBezTo>
                    <a:pt x="17" y="3"/>
                    <a:pt x="17" y="3"/>
                    <a:pt x="17" y="3"/>
                  </a:cubicBezTo>
                  <a:cubicBezTo>
                    <a:pt x="17" y="3"/>
                    <a:pt x="17" y="3"/>
                    <a:pt x="17" y="3"/>
                  </a:cubicBezTo>
                  <a:cubicBezTo>
                    <a:pt x="17" y="3"/>
                    <a:pt x="17" y="3"/>
                    <a:pt x="17" y="3"/>
                  </a:cubicBezTo>
                  <a:cubicBezTo>
                    <a:pt x="17" y="3"/>
                    <a:pt x="17" y="3"/>
                    <a:pt x="17" y="3"/>
                  </a:cubicBezTo>
                  <a:cubicBezTo>
                    <a:pt x="17" y="2"/>
                    <a:pt x="17" y="1"/>
                    <a:pt x="18" y="1"/>
                  </a:cubicBezTo>
                  <a:cubicBezTo>
                    <a:pt x="18" y="1"/>
                    <a:pt x="18" y="1"/>
                    <a:pt x="18" y="1"/>
                  </a:cubicBezTo>
                  <a:cubicBezTo>
                    <a:pt x="18" y="1"/>
                    <a:pt x="19" y="1"/>
                    <a:pt x="19" y="0"/>
                  </a:cubicBezTo>
                  <a:cubicBezTo>
                    <a:pt x="19" y="0"/>
                    <a:pt x="19" y="0"/>
                    <a:pt x="19" y="0"/>
                  </a:cubicBezTo>
                  <a:cubicBezTo>
                    <a:pt x="19" y="1"/>
                    <a:pt x="19" y="1"/>
                    <a:pt x="19" y="1"/>
                  </a:cubicBezTo>
                  <a:cubicBezTo>
                    <a:pt x="19" y="1"/>
                    <a:pt x="19" y="1"/>
                    <a:pt x="19" y="2"/>
                  </a:cubicBezTo>
                  <a:cubicBezTo>
                    <a:pt x="19" y="2"/>
                    <a:pt x="19" y="2"/>
                    <a:pt x="19" y="2"/>
                  </a:cubicBezTo>
                  <a:cubicBezTo>
                    <a:pt x="19" y="2"/>
                    <a:pt x="19" y="2"/>
                    <a:pt x="20" y="2"/>
                  </a:cubicBezTo>
                  <a:cubicBezTo>
                    <a:pt x="20" y="2"/>
                    <a:pt x="20" y="2"/>
                    <a:pt x="20" y="2"/>
                  </a:cubicBezTo>
                  <a:cubicBezTo>
                    <a:pt x="20" y="1"/>
                    <a:pt x="20" y="1"/>
                    <a:pt x="21" y="1"/>
                  </a:cubicBezTo>
                  <a:cubicBezTo>
                    <a:pt x="21" y="1"/>
                    <a:pt x="22" y="0"/>
                    <a:pt x="22" y="0"/>
                  </a:cubicBezTo>
                  <a:cubicBezTo>
                    <a:pt x="22" y="0"/>
                    <a:pt x="23" y="0"/>
                    <a:pt x="23" y="0"/>
                  </a:cubicBezTo>
                  <a:cubicBezTo>
                    <a:pt x="23" y="0"/>
                    <a:pt x="23" y="0"/>
                    <a:pt x="23" y="0"/>
                  </a:cubicBezTo>
                  <a:cubicBezTo>
                    <a:pt x="23" y="0"/>
                    <a:pt x="23" y="1"/>
                    <a:pt x="23" y="1"/>
                  </a:cubicBezTo>
                  <a:cubicBezTo>
                    <a:pt x="23" y="1"/>
                    <a:pt x="23" y="1"/>
                    <a:pt x="23" y="1"/>
                  </a:cubicBezTo>
                  <a:cubicBezTo>
                    <a:pt x="23" y="1"/>
                    <a:pt x="23" y="2"/>
                    <a:pt x="24" y="2"/>
                  </a:cubicBezTo>
                  <a:cubicBezTo>
                    <a:pt x="24" y="2"/>
                    <a:pt x="25" y="2"/>
                    <a:pt x="25" y="2"/>
                  </a:cubicBezTo>
                  <a:cubicBezTo>
                    <a:pt x="25" y="2"/>
                    <a:pt x="26" y="3"/>
                    <a:pt x="26" y="4"/>
                  </a:cubicBezTo>
                  <a:cubicBezTo>
                    <a:pt x="26" y="4"/>
                    <a:pt x="26" y="4"/>
                    <a:pt x="26" y="4"/>
                  </a:cubicBezTo>
                  <a:cubicBezTo>
                    <a:pt x="27" y="4"/>
                    <a:pt x="28" y="4"/>
                    <a:pt x="29" y="4"/>
                  </a:cubicBezTo>
                  <a:cubicBezTo>
                    <a:pt x="30" y="3"/>
                    <a:pt x="30" y="4"/>
                    <a:pt x="31" y="3"/>
                  </a:cubicBezTo>
                  <a:cubicBezTo>
                    <a:pt x="31" y="3"/>
                    <a:pt x="31" y="3"/>
                    <a:pt x="32" y="4"/>
                  </a:cubicBezTo>
                  <a:cubicBezTo>
                    <a:pt x="32" y="4"/>
                    <a:pt x="32" y="4"/>
                    <a:pt x="32" y="3"/>
                  </a:cubicBezTo>
                  <a:cubicBezTo>
                    <a:pt x="32" y="3"/>
                    <a:pt x="32" y="3"/>
                    <a:pt x="32" y="3"/>
                  </a:cubicBezTo>
                  <a:cubicBezTo>
                    <a:pt x="33" y="2"/>
                    <a:pt x="33" y="2"/>
                    <a:pt x="33" y="2"/>
                  </a:cubicBezTo>
                  <a:cubicBezTo>
                    <a:pt x="32" y="1"/>
                    <a:pt x="32" y="1"/>
                    <a:pt x="32" y="1"/>
                  </a:cubicBezTo>
                  <a:cubicBezTo>
                    <a:pt x="32" y="1"/>
                    <a:pt x="32" y="1"/>
                    <a:pt x="32" y="1"/>
                  </a:cubicBezTo>
                  <a:cubicBezTo>
                    <a:pt x="32" y="1"/>
                    <a:pt x="32" y="0"/>
                    <a:pt x="32" y="0"/>
                  </a:cubicBezTo>
                  <a:cubicBezTo>
                    <a:pt x="32" y="0"/>
                    <a:pt x="33" y="0"/>
                    <a:pt x="33" y="1"/>
                  </a:cubicBezTo>
                  <a:cubicBezTo>
                    <a:pt x="33" y="1"/>
                    <a:pt x="33" y="1"/>
                    <a:pt x="33" y="1"/>
                  </a:cubicBezTo>
                  <a:cubicBezTo>
                    <a:pt x="34" y="1"/>
                    <a:pt x="34" y="1"/>
                    <a:pt x="34" y="1"/>
                  </a:cubicBezTo>
                  <a:cubicBezTo>
                    <a:pt x="34" y="1"/>
                    <a:pt x="35" y="0"/>
                    <a:pt x="35" y="0"/>
                  </a:cubicBezTo>
                  <a:cubicBezTo>
                    <a:pt x="35" y="0"/>
                    <a:pt x="35" y="0"/>
                    <a:pt x="36" y="0"/>
                  </a:cubicBezTo>
                  <a:cubicBezTo>
                    <a:pt x="36" y="0"/>
                    <a:pt x="36" y="0"/>
                    <a:pt x="36" y="1"/>
                  </a:cubicBezTo>
                  <a:cubicBezTo>
                    <a:pt x="36" y="1"/>
                    <a:pt x="36" y="1"/>
                    <a:pt x="36" y="1"/>
                  </a:cubicBezTo>
                  <a:cubicBezTo>
                    <a:pt x="35" y="1"/>
                    <a:pt x="35" y="1"/>
                    <a:pt x="35" y="1"/>
                  </a:cubicBezTo>
                  <a:cubicBezTo>
                    <a:pt x="35" y="1"/>
                    <a:pt x="34" y="1"/>
                    <a:pt x="34" y="1"/>
                  </a:cubicBezTo>
                  <a:cubicBezTo>
                    <a:pt x="35" y="1"/>
                    <a:pt x="35" y="1"/>
                    <a:pt x="35" y="1"/>
                  </a:cubicBezTo>
                  <a:cubicBezTo>
                    <a:pt x="35" y="1"/>
                    <a:pt x="35" y="2"/>
                    <a:pt x="35" y="1"/>
                  </a:cubicBezTo>
                  <a:cubicBezTo>
                    <a:pt x="36" y="1"/>
                    <a:pt x="37" y="1"/>
                    <a:pt x="37" y="1"/>
                  </a:cubicBezTo>
                  <a:cubicBezTo>
                    <a:pt x="37" y="1"/>
                    <a:pt x="38" y="1"/>
                    <a:pt x="38" y="1"/>
                  </a:cubicBezTo>
                  <a:cubicBezTo>
                    <a:pt x="38" y="1"/>
                    <a:pt x="37" y="1"/>
                    <a:pt x="37" y="1"/>
                  </a:cubicBezTo>
                  <a:cubicBezTo>
                    <a:pt x="37" y="2"/>
                    <a:pt x="37" y="2"/>
                    <a:pt x="37" y="2"/>
                  </a:cubicBezTo>
                  <a:cubicBezTo>
                    <a:pt x="37" y="2"/>
                    <a:pt x="37" y="2"/>
                    <a:pt x="37" y="3"/>
                  </a:cubicBezTo>
                  <a:cubicBezTo>
                    <a:pt x="37" y="3"/>
                    <a:pt x="36" y="3"/>
                    <a:pt x="36" y="4"/>
                  </a:cubicBezTo>
                  <a:cubicBezTo>
                    <a:pt x="36" y="4"/>
                    <a:pt x="36" y="4"/>
                    <a:pt x="36" y="4"/>
                  </a:cubicBezTo>
                  <a:cubicBezTo>
                    <a:pt x="37" y="4"/>
                    <a:pt x="37" y="4"/>
                    <a:pt x="37" y="4"/>
                  </a:cubicBezTo>
                  <a:cubicBezTo>
                    <a:pt x="37" y="3"/>
                    <a:pt x="37" y="3"/>
                    <a:pt x="38" y="3"/>
                  </a:cubicBezTo>
                  <a:cubicBezTo>
                    <a:pt x="38" y="3"/>
                    <a:pt x="38" y="3"/>
                    <a:pt x="38" y="3"/>
                  </a:cubicBezTo>
                  <a:cubicBezTo>
                    <a:pt x="39" y="3"/>
                    <a:pt x="39" y="3"/>
                    <a:pt x="39" y="2"/>
                  </a:cubicBezTo>
                  <a:cubicBezTo>
                    <a:pt x="39" y="2"/>
                    <a:pt x="39" y="2"/>
                    <a:pt x="40" y="2"/>
                  </a:cubicBezTo>
                  <a:cubicBezTo>
                    <a:pt x="40" y="2"/>
                    <a:pt x="40" y="2"/>
                    <a:pt x="40" y="3"/>
                  </a:cubicBezTo>
                  <a:cubicBezTo>
                    <a:pt x="40" y="3"/>
                    <a:pt x="41" y="3"/>
                    <a:pt x="41" y="2"/>
                  </a:cubicBezTo>
                  <a:cubicBezTo>
                    <a:pt x="42" y="2"/>
                    <a:pt x="42" y="2"/>
                    <a:pt x="42" y="1"/>
                  </a:cubicBezTo>
                  <a:cubicBezTo>
                    <a:pt x="42" y="1"/>
                    <a:pt x="42" y="1"/>
                    <a:pt x="42" y="0"/>
                  </a:cubicBezTo>
                  <a:cubicBezTo>
                    <a:pt x="42" y="0"/>
                    <a:pt x="42" y="0"/>
                    <a:pt x="42" y="0"/>
                  </a:cubicBezTo>
                  <a:cubicBezTo>
                    <a:pt x="42" y="1"/>
                    <a:pt x="42" y="1"/>
                    <a:pt x="42" y="1"/>
                  </a:cubicBezTo>
                  <a:cubicBezTo>
                    <a:pt x="43" y="1"/>
                    <a:pt x="43" y="1"/>
                    <a:pt x="43" y="1"/>
                  </a:cubicBezTo>
                  <a:cubicBezTo>
                    <a:pt x="43" y="2"/>
                    <a:pt x="43" y="2"/>
                    <a:pt x="43" y="2"/>
                  </a:cubicBezTo>
                  <a:cubicBezTo>
                    <a:pt x="43" y="2"/>
                    <a:pt x="43" y="3"/>
                    <a:pt x="43" y="3"/>
                  </a:cubicBezTo>
                  <a:cubicBezTo>
                    <a:pt x="43" y="3"/>
                    <a:pt x="43" y="4"/>
                    <a:pt x="43" y="4"/>
                  </a:cubicBezTo>
                  <a:cubicBezTo>
                    <a:pt x="44" y="4"/>
                    <a:pt x="44" y="4"/>
                    <a:pt x="45" y="3"/>
                  </a:cubicBezTo>
                  <a:cubicBezTo>
                    <a:pt x="45" y="3"/>
                    <a:pt x="45" y="3"/>
                    <a:pt x="45" y="3"/>
                  </a:cubicBezTo>
                  <a:cubicBezTo>
                    <a:pt x="45" y="3"/>
                    <a:pt x="45" y="2"/>
                    <a:pt x="45" y="2"/>
                  </a:cubicBezTo>
                  <a:cubicBezTo>
                    <a:pt x="45" y="1"/>
                    <a:pt x="46" y="1"/>
                    <a:pt x="46" y="0"/>
                  </a:cubicBezTo>
                  <a:cubicBezTo>
                    <a:pt x="46" y="0"/>
                    <a:pt x="47" y="0"/>
                    <a:pt x="47" y="0"/>
                  </a:cubicBezTo>
                  <a:cubicBezTo>
                    <a:pt x="47" y="0"/>
                    <a:pt x="47" y="0"/>
                    <a:pt x="47" y="0"/>
                  </a:cubicBezTo>
                  <a:cubicBezTo>
                    <a:pt x="47" y="1"/>
                    <a:pt x="47" y="1"/>
                    <a:pt x="47" y="1"/>
                  </a:cubicBezTo>
                  <a:cubicBezTo>
                    <a:pt x="47" y="1"/>
                    <a:pt x="47" y="1"/>
                    <a:pt x="47" y="1"/>
                  </a:cubicBezTo>
                  <a:cubicBezTo>
                    <a:pt x="47" y="1"/>
                    <a:pt x="47" y="2"/>
                    <a:pt x="47" y="2"/>
                  </a:cubicBezTo>
                  <a:cubicBezTo>
                    <a:pt x="47" y="2"/>
                    <a:pt x="47" y="2"/>
                    <a:pt x="47" y="2"/>
                  </a:cubicBezTo>
                  <a:cubicBezTo>
                    <a:pt x="47" y="2"/>
                    <a:pt x="48" y="2"/>
                    <a:pt x="48" y="2"/>
                  </a:cubicBezTo>
                  <a:cubicBezTo>
                    <a:pt x="48" y="2"/>
                    <a:pt x="48" y="2"/>
                    <a:pt x="48" y="1"/>
                  </a:cubicBezTo>
                  <a:cubicBezTo>
                    <a:pt x="48" y="1"/>
                    <a:pt x="49" y="1"/>
                    <a:pt x="49" y="1"/>
                  </a:cubicBezTo>
                  <a:cubicBezTo>
                    <a:pt x="49" y="1"/>
                    <a:pt x="49" y="1"/>
                    <a:pt x="49" y="1"/>
                  </a:cubicBezTo>
                  <a:cubicBezTo>
                    <a:pt x="49" y="1"/>
                    <a:pt x="49" y="2"/>
                    <a:pt x="49" y="2"/>
                  </a:cubicBezTo>
                  <a:cubicBezTo>
                    <a:pt x="49" y="3"/>
                    <a:pt x="49" y="3"/>
                    <a:pt x="48" y="3"/>
                  </a:cubicBezTo>
                  <a:cubicBezTo>
                    <a:pt x="48" y="3"/>
                    <a:pt x="48" y="3"/>
                    <a:pt x="48" y="3"/>
                  </a:cubicBezTo>
                  <a:cubicBezTo>
                    <a:pt x="47" y="3"/>
                    <a:pt x="47" y="3"/>
                    <a:pt x="47" y="3"/>
                  </a:cubicBezTo>
                  <a:cubicBezTo>
                    <a:pt x="47" y="4"/>
                    <a:pt x="47" y="4"/>
                    <a:pt x="47" y="4"/>
                  </a:cubicBezTo>
                  <a:cubicBezTo>
                    <a:pt x="47" y="4"/>
                    <a:pt x="47" y="4"/>
                    <a:pt x="47" y="4"/>
                  </a:cubicBezTo>
                  <a:cubicBezTo>
                    <a:pt x="47" y="4"/>
                    <a:pt x="48" y="4"/>
                    <a:pt x="48" y="3"/>
                  </a:cubicBezTo>
                  <a:cubicBezTo>
                    <a:pt x="48" y="4"/>
                    <a:pt x="48" y="4"/>
                    <a:pt x="48" y="4"/>
                  </a:cubicBezTo>
                  <a:cubicBezTo>
                    <a:pt x="49" y="4"/>
                    <a:pt x="49" y="4"/>
                    <a:pt x="49" y="4"/>
                  </a:cubicBezTo>
                  <a:cubicBezTo>
                    <a:pt x="49" y="4"/>
                    <a:pt x="49" y="4"/>
                    <a:pt x="49" y="4"/>
                  </a:cubicBezTo>
                  <a:cubicBezTo>
                    <a:pt x="50" y="3"/>
                    <a:pt x="50" y="3"/>
                    <a:pt x="50" y="2"/>
                  </a:cubicBezTo>
                  <a:cubicBezTo>
                    <a:pt x="50" y="1"/>
                    <a:pt x="50" y="1"/>
                    <a:pt x="50" y="0"/>
                  </a:cubicBezTo>
                  <a:cubicBezTo>
                    <a:pt x="51" y="0"/>
                    <a:pt x="51" y="0"/>
                    <a:pt x="52" y="0"/>
                  </a:cubicBezTo>
                  <a:cubicBezTo>
                    <a:pt x="52" y="0"/>
                    <a:pt x="53" y="0"/>
                    <a:pt x="53" y="0"/>
                  </a:cubicBezTo>
                  <a:cubicBezTo>
                    <a:pt x="53" y="0"/>
                    <a:pt x="54" y="0"/>
                    <a:pt x="55" y="0"/>
                  </a:cubicBezTo>
                  <a:cubicBezTo>
                    <a:pt x="55" y="0"/>
                    <a:pt x="55" y="0"/>
                    <a:pt x="56" y="0"/>
                  </a:cubicBezTo>
                  <a:cubicBezTo>
                    <a:pt x="56" y="0"/>
                    <a:pt x="56" y="0"/>
                    <a:pt x="56" y="0"/>
                  </a:cubicBezTo>
                  <a:cubicBezTo>
                    <a:pt x="57" y="1"/>
                    <a:pt x="56" y="1"/>
                    <a:pt x="56" y="1"/>
                  </a:cubicBezTo>
                  <a:cubicBezTo>
                    <a:pt x="56" y="1"/>
                    <a:pt x="56" y="1"/>
                    <a:pt x="56" y="1"/>
                  </a:cubicBezTo>
                  <a:cubicBezTo>
                    <a:pt x="56" y="1"/>
                    <a:pt x="56" y="1"/>
                    <a:pt x="56" y="1"/>
                  </a:cubicBezTo>
                  <a:cubicBezTo>
                    <a:pt x="56" y="1"/>
                    <a:pt x="57" y="1"/>
                    <a:pt x="57" y="1"/>
                  </a:cubicBezTo>
                  <a:cubicBezTo>
                    <a:pt x="57" y="1"/>
                    <a:pt x="57" y="1"/>
                    <a:pt x="57" y="1"/>
                  </a:cubicBezTo>
                  <a:cubicBezTo>
                    <a:pt x="57" y="1"/>
                    <a:pt x="57" y="2"/>
                    <a:pt x="57" y="2"/>
                  </a:cubicBezTo>
                  <a:cubicBezTo>
                    <a:pt x="57" y="2"/>
                    <a:pt x="58" y="2"/>
                    <a:pt x="58" y="2"/>
                  </a:cubicBezTo>
                  <a:cubicBezTo>
                    <a:pt x="58" y="3"/>
                    <a:pt x="58" y="3"/>
                    <a:pt x="58" y="3"/>
                  </a:cubicBezTo>
                  <a:cubicBezTo>
                    <a:pt x="57" y="3"/>
                    <a:pt x="57" y="3"/>
                    <a:pt x="57" y="3"/>
                  </a:cubicBezTo>
                  <a:cubicBezTo>
                    <a:pt x="57" y="3"/>
                    <a:pt x="56" y="3"/>
                    <a:pt x="56" y="3"/>
                  </a:cubicBezTo>
                  <a:cubicBezTo>
                    <a:pt x="56" y="4"/>
                    <a:pt x="56" y="4"/>
                    <a:pt x="55" y="4"/>
                  </a:cubicBezTo>
                  <a:cubicBezTo>
                    <a:pt x="55" y="4"/>
                    <a:pt x="55" y="4"/>
                    <a:pt x="54" y="4"/>
                  </a:cubicBezTo>
                  <a:cubicBezTo>
                    <a:pt x="54" y="4"/>
                    <a:pt x="54" y="4"/>
                    <a:pt x="54" y="4"/>
                  </a:cubicBezTo>
                  <a:cubicBezTo>
                    <a:pt x="54" y="5"/>
                    <a:pt x="54" y="5"/>
                    <a:pt x="54" y="5"/>
                  </a:cubicBezTo>
                  <a:cubicBezTo>
                    <a:pt x="54" y="5"/>
                    <a:pt x="55" y="5"/>
                    <a:pt x="55" y="5"/>
                  </a:cubicBezTo>
                  <a:cubicBezTo>
                    <a:pt x="55" y="5"/>
                    <a:pt x="56" y="5"/>
                    <a:pt x="56" y="5"/>
                  </a:cubicBezTo>
                  <a:cubicBezTo>
                    <a:pt x="57" y="5"/>
                    <a:pt x="57" y="4"/>
                    <a:pt x="57" y="4"/>
                  </a:cubicBezTo>
                  <a:cubicBezTo>
                    <a:pt x="57" y="4"/>
                    <a:pt x="57" y="4"/>
                    <a:pt x="58" y="4"/>
                  </a:cubicBezTo>
                  <a:cubicBezTo>
                    <a:pt x="58" y="4"/>
                    <a:pt x="58" y="5"/>
                    <a:pt x="58" y="5"/>
                  </a:cubicBezTo>
                  <a:cubicBezTo>
                    <a:pt x="58" y="5"/>
                    <a:pt x="58" y="5"/>
                    <a:pt x="58" y="5"/>
                  </a:cubicBezTo>
                  <a:cubicBezTo>
                    <a:pt x="58" y="5"/>
                    <a:pt x="58" y="5"/>
                    <a:pt x="58" y="5"/>
                  </a:cubicBezTo>
                  <a:cubicBezTo>
                    <a:pt x="59" y="5"/>
                    <a:pt x="59" y="5"/>
                    <a:pt x="59" y="6"/>
                  </a:cubicBezTo>
                  <a:cubicBezTo>
                    <a:pt x="59" y="6"/>
                    <a:pt x="60" y="6"/>
                    <a:pt x="60" y="6"/>
                  </a:cubicBezTo>
                  <a:cubicBezTo>
                    <a:pt x="60" y="5"/>
                    <a:pt x="60" y="5"/>
                    <a:pt x="60" y="5"/>
                  </a:cubicBezTo>
                  <a:cubicBezTo>
                    <a:pt x="60" y="5"/>
                    <a:pt x="59" y="5"/>
                    <a:pt x="59" y="5"/>
                  </a:cubicBezTo>
                  <a:cubicBezTo>
                    <a:pt x="59" y="5"/>
                    <a:pt x="59" y="5"/>
                    <a:pt x="59" y="5"/>
                  </a:cubicBezTo>
                  <a:cubicBezTo>
                    <a:pt x="58" y="5"/>
                    <a:pt x="58" y="4"/>
                    <a:pt x="58" y="4"/>
                  </a:cubicBezTo>
                  <a:cubicBezTo>
                    <a:pt x="58" y="4"/>
                    <a:pt x="58" y="4"/>
                    <a:pt x="58" y="4"/>
                  </a:cubicBezTo>
                  <a:cubicBezTo>
                    <a:pt x="59" y="3"/>
                    <a:pt x="59" y="3"/>
                    <a:pt x="58" y="2"/>
                  </a:cubicBezTo>
                  <a:cubicBezTo>
                    <a:pt x="58" y="2"/>
                    <a:pt x="59" y="2"/>
                    <a:pt x="59" y="2"/>
                  </a:cubicBezTo>
                  <a:cubicBezTo>
                    <a:pt x="59" y="3"/>
                    <a:pt x="59" y="3"/>
                    <a:pt x="60" y="2"/>
                  </a:cubicBezTo>
                  <a:cubicBezTo>
                    <a:pt x="60" y="2"/>
                    <a:pt x="60" y="2"/>
                    <a:pt x="60" y="2"/>
                  </a:cubicBezTo>
                  <a:cubicBezTo>
                    <a:pt x="60" y="2"/>
                    <a:pt x="61" y="2"/>
                    <a:pt x="61" y="3"/>
                  </a:cubicBezTo>
                  <a:cubicBezTo>
                    <a:pt x="61" y="3"/>
                    <a:pt x="60" y="3"/>
                    <a:pt x="60" y="3"/>
                  </a:cubicBezTo>
                  <a:cubicBezTo>
                    <a:pt x="60" y="4"/>
                    <a:pt x="60" y="4"/>
                    <a:pt x="60" y="4"/>
                  </a:cubicBezTo>
                  <a:cubicBezTo>
                    <a:pt x="60" y="4"/>
                    <a:pt x="61" y="4"/>
                    <a:pt x="61" y="3"/>
                  </a:cubicBezTo>
                  <a:cubicBezTo>
                    <a:pt x="61" y="3"/>
                    <a:pt x="61" y="3"/>
                    <a:pt x="61" y="3"/>
                  </a:cubicBezTo>
                  <a:cubicBezTo>
                    <a:pt x="61" y="3"/>
                    <a:pt x="61" y="3"/>
                    <a:pt x="61" y="3"/>
                  </a:cubicBezTo>
                  <a:cubicBezTo>
                    <a:pt x="62" y="3"/>
                    <a:pt x="62" y="3"/>
                    <a:pt x="62" y="3"/>
                  </a:cubicBezTo>
                  <a:cubicBezTo>
                    <a:pt x="62" y="2"/>
                    <a:pt x="62" y="2"/>
                    <a:pt x="62" y="2"/>
                  </a:cubicBezTo>
                  <a:cubicBezTo>
                    <a:pt x="62" y="2"/>
                    <a:pt x="62" y="2"/>
                    <a:pt x="62" y="2"/>
                  </a:cubicBezTo>
                  <a:cubicBezTo>
                    <a:pt x="62" y="2"/>
                    <a:pt x="63" y="2"/>
                    <a:pt x="63" y="1"/>
                  </a:cubicBezTo>
                  <a:cubicBezTo>
                    <a:pt x="64" y="1"/>
                    <a:pt x="64" y="1"/>
                    <a:pt x="64" y="1"/>
                  </a:cubicBezTo>
                  <a:cubicBezTo>
                    <a:pt x="65" y="1"/>
                    <a:pt x="65" y="1"/>
                    <a:pt x="65" y="1"/>
                  </a:cubicBezTo>
                  <a:cubicBezTo>
                    <a:pt x="65" y="1"/>
                    <a:pt x="65" y="1"/>
                    <a:pt x="65" y="1"/>
                  </a:cubicBezTo>
                  <a:cubicBezTo>
                    <a:pt x="65" y="0"/>
                    <a:pt x="66" y="0"/>
                    <a:pt x="66" y="1"/>
                  </a:cubicBezTo>
                  <a:cubicBezTo>
                    <a:pt x="66" y="1"/>
                    <a:pt x="66" y="1"/>
                    <a:pt x="67" y="1"/>
                  </a:cubicBezTo>
                  <a:cubicBezTo>
                    <a:pt x="67" y="1"/>
                    <a:pt x="68" y="0"/>
                    <a:pt x="68" y="1"/>
                  </a:cubicBezTo>
                  <a:cubicBezTo>
                    <a:pt x="69" y="1"/>
                    <a:pt x="69" y="1"/>
                    <a:pt x="69" y="1"/>
                  </a:cubicBezTo>
                  <a:cubicBezTo>
                    <a:pt x="69" y="0"/>
                    <a:pt x="69" y="1"/>
                    <a:pt x="69" y="1"/>
                  </a:cubicBezTo>
                  <a:cubicBezTo>
                    <a:pt x="70" y="1"/>
                    <a:pt x="70" y="1"/>
                    <a:pt x="70" y="2"/>
                  </a:cubicBezTo>
                  <a:cubicBezTo>
                    <a:pt x="70" y="2"/>
                    <a:pt x="70" y="2"/>
                    <a:pt x="70" y="2"/>
                  </a:cubicBezTo>
                  <a:cubicBezTo>
                    <a:pt x="70" y="2"/>
                    <a:pt x="71" y="2"/>
                    <a:pt x="71" y="2"/>
                  </a:cubicBezTo>
                  <a:cubicBezTo>
                    <a:pt x="71" y="2"/>
                    <a:pt x="71" y="2"/>
                    <a:pt x="71" y="3"/>
                  </a:cubicBezTo>
                  <a:cubicBezTo>
                    <a:pt x="72" y="3"/>
                    <a:pt x="72" y="2"/>
                    <a:pt x="73" y="2"/>
                  </a:cubicBezTo>
                  <a:cubicBezTo>
                    <a:pt x="72" y="2"/>
                    <a:pt x="72" y="2"/>
                    <a:pt x="72" y="2"/>
                  </a:cubicBezTo>
                  <a:cubicBezTo>
                    <a:pt x="72" y="1"/>
                    <a:pt x="72" y="1"/>
                    <a:pt x="72" y="1"/>
                  </a:cubicBezTo>
                  <a:cubicBezTo>
                    <a:pt x="72" y="1"/>
                    <a:pt x="72" y="1"/>
                    <a:pt x="73" y="1"/>
                  </a:cubicBezTo>
                  <a:cubicBezTo>
                    <a:pt x="73" y="1"/>
                    <a:pt x="73" y="1"/>
                    <a:pt x="73" y="1"/>
                  </a:cubicBezTo>
                  <a:cubicBezTo>
                    <a:pt x="73" y="1"/>
                    <a:pt x="73" y="1"/>
                    <a:pt x="74" y="1"/>
                  </a:cubicBezTo>
                  <a:cubicBezTo>
                    <a:pt x="74" y="1"/>
                    <a:pt x="74" y="1"/>
                    <a:pt x="73" y="0"/>
                  </a:cubicBezTo>
                  <a:cubicBezTo>
                    <a:pt x="73" y="0"/>
                    <a:pt x="73" y="0"/>
                    <a:pt x="73" y="0"/>
                  </a:cubicBezTo>
                  <a:cubicBezTo>
                    <a:pt x="74" y="0"/>
                    <a:pt x="74" y="0"/>
                    <a:pt x="75" y="1"/>
                  </a:cubicBezTo>
                  <a:cubicBezTo>
                    <a:pt x="75" y="1"/>
                    <a:pt x="75" y="1"/>
                    <a:pt x="75" y="1"/>
                  </a:cubicBezTo>
                  <a:cubicBezTo>
                    <a:pt x="76" y="1"/>
                    <a:pt x="76" y="2"/>
                    <a:pt x="76" y="2"/>
                  </a:cubicBezTo>
                  <a:cubicBezTo>
                    <a:pt x="75" y="2"/>
                    <a:pt x="75" y="3"/>
                    <a:pt x="75" y="3"/>
                  </a:cubicBezTo>
                  <a:cubicBezTo>
                    <a:pt x="74" y="3"/>
                    <a:pt x="75" y="3"/>
                    <a:pt x="75" y="3"/>
                  </a:cubicBezTo>
                  <a:cubicBezTo>
                    <a:pt x="75" y="3"/>
                    <a:pt x="75" y="4"/>
                    <a:pt x="75" y="4"/>
                  </a:cubicBezTo>
                  <a:cubicBezTo>
                    <a:pt x="76" y="4"/>
                    <a:pt x="77" y="4"/>
                    <a:pt x="77" y="5"/>
                  </a:cubicBezTo>
                  <a:cubicBezTo>
                    <a:pt x="77" y="5"/>
                    <a:pt x="77" y="5"/>
                    <a:pt x="77" y="5"/>
                  </a:cubicBezTo>
                  <a:cubicBezTo>
                    <a:pt x="78" y="5"/>
                    <a:pt x="78" y="5"/>
                    <a:pt x="78" y="5"/>
                  </a:cubicBezTo>
                  <a:cubicBezTo>
                    <a:pt x="79" y="5"/>
                    <a:pt x="80" y="4"/>
                    <a:pt x="80" y="3"/>
                  </a:cubicBezTo>
                  <a:cubicBezTo>
                    <a:pt x="80" y="3"/>
                    <a:pt x="80" y="3"/>
                    <a:pt x="80" y="3"/>
                  </a:cubicBezTo>
                  <a:cubicBezTo>
                    <a:pt x="80" y="3"/>
                    <a:pt x="80" y="3"/>
                    <a:pt x="81" y="2"/>
                  </a:cubicBezTo>
                  <a:cubicBezTo>
                    <a:pt x="81" y="2"/>
                    <a:pt x="81" y="2"/>
                    <a:pt x="81" y="2"/>
                  </a:cubicBezTo>
                  <a:cubicBezTo>
                    <a:pt x="80" y="3"/>
                    <a:pt x="80" y="3"/>
                    <a:pt x="81" y="2"/>
                  </a:cubicBezTo>
                  <a:cubicBezTo>
                    <a:pt x="80" y="3"/>
                    <a:pt x="80" y="3"/>
                    <a:pt x="80" y="3"/>
                  </a:cubicBezTo>
                  <a:cubicBezTo>
                    <a:pt x="79" y="3"/>
                    <a:pt x="79" y="2"/>
                    <a:pt x="80" y="2"/>
                  </a:cubicBezTo>
                  <a:cubicBezTo>
                    <a:pt x="80" y="2"/>
                    <a:pt x="80" y="1"/>
                    <a:pt x="80" y="1"/>
                  </a:cubicBezTo>
                  <a:cubicBezTo>
                    <a:pt x="79" y="1"/>
                    <a:pt x="78" y="1"/>
                    <a:pt x="77" y="1"/>
                  </a:cubicBezTo>
                  <a:cubicBezTo>
                    <a:pt x="77" y="1"/>
                    <a:pt x="77" y="1"/>
                    <a:pt x="77" y="1"/>
                  </a:cubicBezTo>
                  <a:cubicBezTo>
                    <a:pt x="77" y="1"/>
                    <a:pt x="77" y="0"/>
                    <a:pt x="77" y="0"/>
                  </a:cubicBezTo>
                  <a:cubicBezTo>
                    <a:pt x="77" y="0"/>
                    <a:pt x="77" y="0"/>
                    <a:pt x="77" y="0"/>
                  </a:cubicBezTo>
                  <a:cubicBezTo>
                    <a:pt x="78" y="1"/>
                    <a:pt x="78" y="1"/>
                    <a:pt x="78" y="0"/>
                  </a:cubicBezTo>
                  <a:cubicBezTo>
                    <a:pt x="78" y="0"/>
                    <a:pt x="79" y="0"/>
                    <a:pt x="79" y="0"/>
                  </a:cubicBezTo>
                  <a:cubicBezTo>
                    <a:pt x="79" y="0"/>
                    <a:pt x="80" y="0"/>
                    <a:pt x="80" y="0"/>
                  </a:cubicBezTo>
                  <a:cubicBezTo>
                    <a:pt x="80" y="0"/>
                    <a:pt x="81" y="0"/>
                    <a:pt x="81" y="0"/>
                  </a:cubicBezTo>
                  <a:cubicBezTo>
                    <a:pt x="81" y="0"/>
                    <a:pt x="81" y="0"/>
                    <a:pt x="81" y="0"/>
                  </a:cubicBezTo>
                  <a:cubicBezTo>
                    <a:pt x="82" y="0"/>
                    <a:pt x="83" y="0"/>
                    <a:pt x="83" y="0"/>
                  </a:cubicBezTo>
                  <a:cubicBezTo>
                    <a:pt x="84" y="1"/>
                    <a:pt x="84" y="1"/>
                    <a:pt x="85" y="1"/>
                  </a:cubicBezTo>
                  <a:cubicBezTo>
                    <a:pt x="85" y="0"/>
                    <a:pt x="85" y="1"/>
                    <a:pt x="86" y="1"/>
                  </a:cubicBezTo>
                  <a:cubicBezTo>
                    <a:pt x="86" y="1"/>
                    <a:pt x="86" y="1"/>
                    <a:pt x="86" y="1"/>
                  </a:cubicBezTo>
                  <a:cubicBezTo>
                    <a:pt x="85" y="1"/>
                    <a:pt x="85" y="1"/>
                    <a:pt x="85" y="1"/>
                  </a:cubicBezTo>
                  <a:cubicBezTo>
                    <a:pt x="85" y="1"/>
                    <a:pt x="85" y="1"/>
                    <a:pt x="85" y="1"/>
                  </a:cubicBezTo>
                  <a:cubicBezTo>
                    <a:pt x="85" y="1"/>
                    <a:pt x="85" y="1"/>
                    <a:pt x="85" y="1"/>
                  </a:cubicBezTo>
                  <a:cubicBezTo>
                    <a:pt x="85" y="1"/>
                    <a:pt x="85" y="2"/>
                    <a:pt x="85" y="2"/>
                  </a:cubicBezTo>
                  <a:cubicBezTo>
                    <a:pt x="86" y="2"/>
                    <a:pt x="86" y="2"/>
                    <a:pt x="86" y="2"/>
                  </a:cubicBezTo>
                  <a:cubicBezTo>
                    <a:pt x="87" y="2"/>
                    <a:pt x="87" y="2"/>
                    <a:pt x="87" y="2"/>
                  </a:cubicBezTo>
                  <a:cubicBezTo>
                    <a:pt x="87" y="3"/>
                    <a:pt x="87" y="3"/>
                    <a:pt x="87" y="3"/>
                  </a:cubicBezTo>
                  <a:cubicBezTo>
                    <a:pt x="87" y="3"/>
                    <a:pt x="87" y="3"/>
                    <a:pt x="86" y="3"/>
                  </a:cubicBezTo>
                  <a:cubicBezTo>
                    <a:pt x="86" y="3"/>
                    <a:pt x="86" y="3"/>
                    <a:pt x="85" y="3"/>
                  </a:cubicBezTo>
                  <a:cubicBezTo>
                    <a:pt x="85" y="3"/>
                    <a:pt x="84" y="3"/>
                    <a:pt x="84" y="3"/>
                  </a:cubicBezTo>
                  <a:cubicBezTo>
                    <a:pt x="84" y="3"/>
                    <a:pt x="84" y="3"/>
                    <a:pt x="84" y="3"/>
                  </a:cubicBezTo>
                  <a:cubicBezTo>
                    <a:pt x="84" y="3"/>
                    <a:pt x="84" y="3"/>
                    <a:pt x="84" y="3"/>
                  </a:cubicBezTo>
                  <a:cubicBezTo>
                    <a:pt x="84" y="4"/>
                    <a:pt x="85" y="3"/>
                    <a:pt x="85" y="4"/>
                  </a:cubicBezTo>
                  <a:cubicBezTo>
                    <a:pt x="85" y="4"/>
                    <a:pt x="86" y="4"/>
                    <a:pt x="86" y="4"/>
                  </a:cubicBezTo>
                  <a:cubicBezTo>
                    <a:pt x="86" y="4"/>
                    <a:pt x="87" y="4"/>
                    <a:pt x="87" y="5"/>
                  </a:cubicBezTo>
                  <a:cubicBezTo>
                    <a:pt x="87" y="5"/>
                    <a:pt x="87" y="5"/>
                    <a:pt x="87" y="5"/>
                  </a:cubicBezTo>
                  <a:cubicBezTo>
                    <a:pt x="88" y="5"/>
                    <a:pt x="88" y="5"/>
                    <a:pt x="88" y="5"/>
                  </a:cubicBezTo>
                  <a:cubicBezTo>
                    <a:pt x="89" y="5"/>
                    <a:pt x="89" y="4"/>
                    <a:pt x="90" y="4"/>
                  </a:cubicBezTo>
                  <a:cubicBezTo>
                    <a:pt x="90" y="4"/>
                    <a:pt x="90" y="3"/>
                    <a:pt x="90" y="3"/>
                  </a:cubicBezTo>
                  <a:cubicBezTo>
                    <a:pt x="90" y="3"/>
                    <a:pt x="89" y="3"/>
                    <a:pt x="89" y="3"/>
                  </a:cubicBezTo>
                  <a:cubicBezTo>
                    <a:pt x="89" y="3"/>
                    <a:pt x="89" y="3"/>
                    <a:pt x="89" y="3"/>
                  </a:cubicBezTo>
                  <a:cubicBezTo>
                    <a:pt x="89" y="3"/>
                    <a:pt x="89" y="2"/>
                    <a:pt x="89" y="2"/>
                  </a:cubicBezTo>
                  <a:cubicBezTo>
                    <a:pt x="89" y="2"/>
                    <a:pt x="90" y="2"/>
                    <a:pt x="90" y="1"/>
                  </a:cubicBezTo>
                  <a:cubicBezTo>
                    <a:pt x="90" y="1"/>
                    <a:pt x="90" y="1"/>
                    <a:pt x="91" y="1"/>
                  </a:cubicBezTo>
                  <a:cubicBezTo>
                    <a:pt x="91" y="1"/>
                    <a:pt x="91" y="1"/>
                    <a:pt x="92" y="1"/>
                  </a:cubicBezTo>
                  <a:cubicBezTo>
                    <a:pt x="92" y="1"/>
                    <a:pt x="92" y="1"/>
                    <a:pt x="93" y="1"/>
                  </a:cubicBezTo>
                  <a:cubicBezTo>
                    <a:pt x="93" y="1"/>
                    <a:pt x="93" y="1"/>
                    <a:pt x="93" y="1"/>
                  </a:cubicBezTo>
                  <a:cubicBezTo>
                    <a:pt x="94" y="1"/>
                    <a:pt x="94" y="1"/>
                    <a:pt x="94" y="1"/>
                  </a:cubicBezTo>
                  <a:cubicBezTo>
                    <a:pt x="94" y="1"/>
                    <a:pt x="95" y="1"/>
                    <a:pt x="95" y="1"/>
                  </a:cubicBezTo>
                  <a:cubicBezTo>
                    <a:pt x="95" y="0"/>
                    <a:pt x="95" y="0"/>
                    <a:pt x="96" y="0"/>
                  </a:cubicBezTo>
                  <a:cubicBezTo>
                    <a:pt x="96" y="0"/>
                    <a:pt x="96" y="0"/>
                    <a:pt x="97" y="0"/>
                  </a:cubicBezTo>
                  <a:cubicBezTo>
                    <a:pt x="97" y="0"/>
                    <a:pt x="97" y="0"/>
                    <a:pt x="97" y="0"/>
                  </a:cubicBezTo>
                  <a:cubicBezTo>
                    <a:pt x="98" y="0"/>
                    <a:pt x="98" y="0"/>
                    <a:pt x="98" y="1"/>
                  </a:cubicBezTo>
                  <a:cubicBezTo>
                    <a:pt x="98" y="1"/>
                    <a:pt x="98" y="1"/>
                    <a:pt x="99" y="1"/>
                  </a:cubicBezTo>
                  <a:cubicBezTo>
                    <a:pt x="99" y="2"/>
                    <a:pt x="99" y="2"/>
                    <a:pt x="99" y="2"/>
                  </a:cubicBezTo>
                  <a:cubicBezTo>
                    <a:pt x="99" y="2"/>
                    <a:pt x="99" y="2"/>
                    <a:pt x="100" y="2"/>
                  </a:cubicBezTo>
                  <a:cubicBezTo>
                    <a:pt x="100" y="2"/>
                    <a:pt x="99" y="1"/>
                    <a:pt x="99" y="1"/>
                  </a:cubicBezTo>
                  <a:cubicBezTo>
                    <a:pt x="99" y="1"/>
                    <a:pt x="99" y="1"/>
                    <a:pt x="98" y="1"/>
                  </a:cubicBezTo>
                  <a:cubicBezTo>
                    <a:pt x="99" y="1"/>
                    <a:pt x="99" y="1"/>
                    <a:pt x="99" y="1"/>
                  </a:cubicBezTo>
                  <a:cubicBezTo>
                    <a:pt x="99" y="1"/>
                    <a:pt x="99" y="1"/>
                    <a:pt x="99" y="1"/>
                  </a:cubicBezTo>
                  <a:cubicBezTo>
                    <a:pt x="99" y="0"/>
                    <a:pt x="99" y="0"/>
                    <a:pt x="99" y="0"/>
                  </a:cubicBezTo>
                  <a:cubicBezTo>
                    <a:pt x="100" y="0"/>
                    <a:pt x="100" y="0"/>
                    <a:pt x="100" y="0"/>
                  </a:cubicBezTo>
                  <a:cubicBezTo>
                    <a:pt x="101" y="0"/>
                    <a:pt x="101" y="0"/>
                    <a:pt x="101" y="0"/>
                  </a:cubicBezTo>
                  <a:cubicBezTo>
                    <a:pt x="101" y="0"/>
                    <a:pt x="102" y="0"/>
                    <a:pt x="102" y="0"/>
                  </a:cubicBezTo>
                  <a:cubicBezTo>
                    <a:pt x="102" y="1"/>
                    <a:pt x="102" y="1"/>
                    <a:pt x="102" y="1"/>
                  </a:cubicBezTo>
                  <a:cubicBezTo>
                    <a:pt x="102" y="2"/>
                    <a:pt x="102" y="2"/>
                    <a:pt x="102" y="2"/>
                  </a:cubicBezTo>
                  <a:cubicBezTo>
                    <a:pt x="102" y="3"/>
                    <a:pt x="102" y="3"/>
                    <a:pt x="101" y="3"/>
                  </a:cubicBezTo>
                  <a:cubicBezTo>
                    <a:pt x="101" y="3"/>
                    <a:pt x="101" y="2"/>
                    <a:pt x="101" y="2"/>
                  </a:cubicBezTo>
                  <a:cubicBezTo>
                    <a:pt x="101" y="2"/>
                    <a:pt x="101" y="3"/>
                    <a:pt x="100" y="3"/>
                  </a:cubicBezTo>
                  <a:cubicBezTo>
                    <a:pt x="100" y="3"/>
                    <a:pt x="100" y="3"/>
                    <a:pt x="100" y="3"/>
                  </a:cubicBezTo>
                  <a:cubicBezTo>
                    <a:pt x="101" y="3"/>
                    <a:pt x="101" y="3"/>
                    <a:pt x="101" y="3"/>
                  </a:cubicBezTo>
                  <a:cubicBezTo>
                    <a:pt x="101" y="4"/>
                    <a:pt x="101" y="4"/>
                    <a:pt x="101" y="4"/>
                  </a:cubicBezTo>
                  <a:cubicBezTo>
                    <a:pt x="101" y="4"/>
                    <a:pt x="101" y="4"/>
                    <a:pt x="101" y="4"/>
                  </a:cubicBezTo>
                  <a:cubicBezTo>
                    <a:pt x="101" y="4"/>
                    <a:pt x="101" y="4"/>
                    <a:pt x="101" y="4"/>
                  </a:cubicBezTo>
                  <a:cubicBezTo>
                    <a:pt x="101" y="4"/>
                    <a:pt x="101" y="4"/>
                    <a:pt x="100" y="4"/>
                  </a:cubicBezTo>
                  <a:cubicBezTo>
                    <a:pt x="100" y="4"/>
                    <a:pt x="100" y="4"/>
                    <a:pt x="100" y="4"/>
                  </a:cubicBezTo>
                  <a:cubicBezTo>
                    <a:pt x="100" y="5"/>
                    <a:pt x="101" y="5"/>
                    <a:pt x="101" y="5"/>
                  </a:cubicBezTo>
                  <a:cubicBezTo>
                    <a:pt x="101" y="5"/>
                    <a:pt x="101" y="5"/>
                    <a:pt x="101" y="5"/>
                  </a:cubicBezTo>
                  <a:cubicBezTo>
                    <a:pt x="101" y="5"/>
                    <a:pt x="101" y="5"/>
                    <a:pt x="101" y="6"/>
                  </a:cubicBezTo>
                  <a:cubicBezTo>
                    <a:pt x="101" y="6"/>
                    <a:pt x="101" y="6"/>
                    <a:pt x="101" y="6"/>
                  </a:cubicBezTo>
                  <a:cubicBezTo>
                    <a:pt x="100" y="6"/>
                    <a:pt x="100" y="6"/>
                    <a:pt x="100" y="6"/>
                  </a:cubicBezTo>
                  <a:cubicBezTo>
                    <a:pt x="99" y="6"/>
                    <a:pt x="98" y="6"/>
                    <a:pt x="98" y="6"/>
                  </a:cubicBezTo>
                  <a:cubicBezTo>
                    <a:pt x="98" y="6"/>
                    <a:pt x="98" y="6"/>
                    <a:pt x="98" y="6"/>
                  </a:cubicBezTo>
                  <a:cubicBezTo>
                    <a:pt x="98" y="5"/>
                    <a:pt x="98" y="5"/>
                    <a:pt x="98" y="5"/>
                  </a:cubicBezTo>
                  <a:cubicBezTo>
                    <a:pt x="98" y="5"/>
                    <a:pt x="98" y="5"/>
                    <a:pt x="98" y="4"/>
                  </a:cubicBezTo>
                  <a:cubicBezTo>
                    <a:pt x="98" y="4"/>
                    <a:pt x="97" y="4"/>
                    <a:pt x="97" y="4"/>
                  </a:cubicBezTo>
                  <a:cubicBezTo>
                    <a:pt x="96" y="4"/>
                    <a:pt x="96" y="4"/>
                    <a:pt x="96" y="4"/>
                  </a:cubicBezTo>
                  <a:cubicBezTo>
                    <a:pt x="96" y="4"/>
                    <a:pt x="96" y="4"/>
                    <a:pt x="96" y="4"/>
                  </a:cubicBezTo>
                  <a:cubicBezTo>
                    <a:pt x="96" y="4"/>
                    <a:pt x="96" y="4"/>
                    <a:pt x="96" y="4"/>
                  </a:cubicBezTo>
                  <a:cubicBezTo>
                    <a:pt x="96" y="4"/>
                    <a:pt x="96" y="4"/>
                    <a:pt x="96" y="4"/>
                  </a:cubicBezTo>
                  <a:cubicBezTo>
                    <a:pt x="96" y="4"/>
                    <a:pt x="96" y="5"/>
                    <a:pt x="95" y="5"/>
                  </a:cubicBezTo>
                  <a:cubicBezTo>
                    <a:pt x="95" y="6"/>
                    <a:pt x="95" y="6"/>
                    <a:pt x="95" y="7"/>
                  </a:cubicBezTo>
                  <a:cubicBezTo>
                    <a:pt x="94" y="7"/>
                    <a:pt x="94" y="7"/>
                    <a:pt x="93" y="7"/>
                  </a:cubicBezTo>
                  <a:cubicBezTo>
                    <a:pt x="93" y="7"/>
                    <a:pt x="92" y="6"/>
                    <a:pt x="92" y="6"/>
                  </a:cubicBezTo>
                  <a:cubicBezTo>
                    <a:pt x="92" y="6"/>
                    <a:pt x="91" y="6"/>
                    <a:pt x="91" y="6"/>
                  </a:cubicBezTo>
                  <a:cubicBezTo>
                    <a:pt x="91" y="7"/>
                    <a:pt x="91" y="7"/>
                    <a:pt x="91" y="7"/>
                  </a:cubicBezTo>
                  <a:cubicBezTo>
                    <a:pt x="90" y="7"/>
                    <a:pt x="90" y="7"/>
                    <a:pt x="90" y="7"/>
                  </a:cubicBezTo>
                  <a:cubicBezTo>
                    <a:pt x="89" y="7"/>
                    <a:pt x="88" y="7"/>
                    <a:pt x="87" y="7"/>
                  </a:cubicBezTo>
                  <a:cubicBezTo>
                    <a:pt x="87" y="7"/>
                    <a:pt x="87" y="7"/>
                    <a:pt x="87" y="6"/>
                  </a:cubicBezTo>
                  <a:cubicBezTo>
                    <a:pt x="87" y="6"/>
                    <a:pt x="86" y="6"/>
                    <a:pt x="86" y="6"/>
                  </a:cubicBezTo>
                  <a:cubicBezTo>
                    <a:pt x="86" y="6"/>
                    <a:pt x="86" y="6"/>
                    <a:pt x="86" y="6"/>
                  </a:cubicBezTo>
                  <a:cubicBezTo>
                    <a:pt x="86" y="6"/>
                    <a:pt x="86" y="6"/>
                    <a:pt x="86" y="6"/>
                  </a:cubicBezTo>
                  <a:cubicBezTo>
                    <a:pt x="86" y="5"/>
                    <a:pt x="86" y="5"/>
                    <a:pt x="86" y="5"/>
                  </a:cubicBezTo>
                  <a:cubicBezTo>
                    <a:pt x="85" y="6"/>
                    <a:pt x="85" y="6"/>
                    <a:pt x="84" y="6"/>
                  </a:cubicBezTo>
                  <a:cubicBezTo>
                    <a:pt x="83" y="6"/>
                    <a:pt x="83" y="6"/>
                    <a:pt x="82" y="6"/>
                  </a:cubicBezTo>
                  <a:cubicBezTo>
                    <a:pt x="82" y="6"/>
                    <a:pt x="82" y="6"/>
                    <a:pt x="82" y="6"/>
                  </a:cubicBezTo>
                  <a:cubicBezTo>
                    <a:pt x="82" y="6"/>
                    <a:pt x="82" y="6"/>
                    <a:pt x="82" y="6"/>
                  </a:cubicBezTo>
                  <a:cubicBezTo>
                    <a:pt x="82" y="5"/>
                    <a:pt x="82" y="5"/>
                    <a:pt x="82" y="5"/>
                  </a:cubicBezTo>
                  <a:cubicBezTo>
                    <a:pt x="82" y="6"/>
                    <a:pt x="82" y="6"/>
                    <a:pt x="82" y="6"/>
                  </a:cubicBezTo>
                  <a:cubicBezTo>
                    <a:pt x="82" y="6"/>
                    <a:pt x="82" y="6"/>
                    <a:pt x="82" y="6"/>
                  </a:cubicBezTo>
                  <a:cubicBezTo>
                    <a:pt x="82" y="6"/>
                    <a:pt x="81" y="6"/>
                    <a:pt x="81" y="7"/>
                  </a:cubicBezTo>
                  <a:cubicBezTo>
                    <a:pt x="81" y="7"/>
                    <a:pt x="80" y="7"/>
                    <a:pt x="80" y="7"/>
                  </a:cubicBezTo>
                  <a:cubicBezTo>
                    <a:pt x="80" y="7"/>
                    <a:pt x="80" y="7"/>
                    <a:pt x="79" y="7"/>
                  </a:cubicBezTo>
                  <a:cubicBezTo>
                    <a:pt x="79" y="7"/>
                    <a:pt x="79" y="6"/>
                    <a:pt x="79" y="6"/>
                  </a:cubicBezTo>
                  <a:cubicBezTo>
                    <a:pt x="78" y="6"/>
                    <a:pt x="78" y="6"/>
                    <a:pt x="78" y="6"/>
                  </a:cubicBezTo>
                  <a:cubicBezTo>
                    <a:pt x="78" y="6"/>
                    <a:pt x="78" y="5"/>
                    <a:pt x="78" y="5"/>
                  </a:cubicBezTo>
                  <a:cubicBezTo>
                    <a:pt x="77" y="5"/>
                    <a:pt x="77" y="6"/>
                    <a:pt x="77" y="6"/>
                  </a:cubicBezTo>
                  <a:cubicBezTo>
                    <a:pt x="77" y="6"/>
                    <a:pt x="77" y="6"/>
                    <a:pt x="77" y="6"/>
                  </a:cubicBezTo>
                  <a:cubicBezTo>
                    <a:pt x="77" y="7"/>
                    <a:pt x="77" y="7"/>
                    <a:pt x="76" y="7"/>
                  </a:cubicBezTo>
                  <a:cubicBezTo>
                    <a:pt x="76" y="7"/>
                    <a:pt x="76" y="7"/>
                    <a:pt x="76" y="6"/>
                  </a:cubicBezTo>
                  <a:cubicBezTo>
                    <a:pt x="76" y="6"/>
                    <a:pt x="76" y="6"/>
                    <a:pt x="76" y="6"/>
                  </a:cubicBezTo>
                  <a:cubicBezTo>
                    <a:pt x="76" y="6"/>
                    <a:pt x="76" y="6"/>
                    <a:pt x="76" y="6"/>
                  </a:cubicBezTo>
                  <a:cubicBezTo>
                    <a:pt x="76" y="6"/>
                    <a:pt x="76" y="6"/>
                    <a:pt x="76" y="6"/>
                  </a:cubicBezTo>
                  <a:cubicBezTo>
                    <a:pt x="76" y="6"/>
                    <a:pt x="76" y="6"/>
                    <a:pt x="76" y="6"/>
                  </a:cubicBezTo>
                  <a:cubicBezTo>
                    <a:pt x="75" y="7"/>
                    <a:pt x="75" y="7"/>
                    <a:pt x="74" y="6"/>
                  </a:cubicBezTo>
                  <a:cubicBezTo>
                    <a:pt x="74" y="6"/>
                    <a:pt x="74" y="6"/>
                    <a:pt x="74" y="6"/>
                  </a:cubicBezTo>
                  <a:cubicBezTo>
                    <a:pt x="74" y="6"/>
                    <a:pt x="73" y="6"/>
                    <a:pt x="73" y="6"/>
                  </a:cubicBezTo>
                  <a:cubicBezTo>
                    <a:pt x="73" y="6"/>
                    <a:pt x="73" y="6"/>
                    <a:pt x="73" y="7"/>
                  </a:cubicBezTo>
                  <a:cubicBezTo>
                    <a:pt x="73" y="7"/>
                    <a:pt x="73" y="7"/>
                    <a:pt x="73" y="7"/>
                  </a:cubicBezTo>
                  <a:cubicBezTo>
                    <a:pt x="72" y="7"/>
                    <a:pt x="72" y="7"/>
                    <a:pt x="72" y="6"/>
                  </a:cubicBezTo>
                  <a:cubicBezTo>
                    <a:pt x="72" y="6"/>
                    <a:pt x="72" y="6"/>
                    <a:pt x="72" y="6"/>
                  </a:cubicBezTo>
                  <a:cubicBezTo>
                    <a:pt x="72" y="6"/>
                    <a:pt x="72" y="6"/>
                    <a:pt x="72" y="6"/>
                  </a:cubicBezTo>
                  <a:cubicBezTo>
                    <a:pt x="73" y="5"/>
                    <a:pt x="72" y="5"/>
                    <a:pt x="72" y="5"/>
                  </a:cubicBezTo>
                  <a:cubicBezTo>
                    <a:pt x="72" y="5"/>
                    <a:pt x="72" y="5"/>
                    <a:pt x="72" y="5"/>
                  </a:cubicBezTo>
                  <a:cubicBezTo>
                    <a:pt x="71" y="5"/>
                    <a:pt x="71" y="5"/>
                    <a:pt x="71" y="5"/>
                  </a:cubicBezTo>
                  <a:cubicBezTo>
                    <a:pt x="70" y="6"/>
                    <a:pt x="70" y="5"/>
                    <a:pt x="70" y="5"/>
                  </a:cubicBezTo>
                  <a:cubicBezTo>
                    <a:pt x="69" y="5"/>
                    <a:pt x="69" y="5"/>
                    <a:pt x="69" y="5"/>
                  </a:cubicBezTo>
                  <a:cubicBezTo>
                    <a:pt x="70" y="5"/>
                    <a:pt x="69" y="5"/>
                    <a:pt x="69" y="4"/>
                  </a:cubicBezTo>
                  <a:cubicBezTo>
                    <a:pt x="69" y="4"/>
                    <a:pt x="69" y="4"/>
                    <a:pt x="69" y="4"/>
                  </a:cubicBezTo>
                  <a:cubicBezTo>
                    <a:pt x="68" y="4"/>
                    <a:pt x="68" y="5"/>
                    <a:pt x="69" y="5"/>
                  </a:cubicBezTo>
                  <a:cubicBezTo>
                    <a:pt x="69" y="5"/>
                    <a:pt x="69" y="5"/>
                    <a:pt x="69" y="5"/>
                  </a:cubicBezTo>
                  <a:cubicBezTo>
                    <a:pt x="69" y="6"/>
                    <a:pt x="70" y="6"/>
                    <a:pt x="70" y="6"/>
                  </a:cubicBezTo>
                  <a:cubicBezTo>
                    <a:pt x="69" y="6"/>
                    <a:pt x="69" y="6"/>
                    <a:pt x="68" y="6"/>
                  </a:cubicBezTo>
                  <a:cubicBezTo>
                    <a:pt x="68" y="6"/>
                    <a:pt x="68" y="6"/>
                    <a:pt x="68" y="6"/>
                  </a:cubicBezTo>
                  <a:cubicBezTo>
                    <a:pt x="68" y="6"/>
                    <a:pt x="68" y="6"/>
                    <a:pt x="68" y="6"/>
                  </a:cubicBezTo>
                  <a:cubicBezTo>
                    <a:pt x="68" y="6"/>
                    <a:pt x="67" y="6"/>
                    <a:pt x="67" y="7"/>
                  </a:cubicBezTo>
                  <a:cubicBezTo>
                    <a:pt x="67" y="7"/>
                    <a:pt x="67" y="7"/>
                    <a:pt x="67" y="7"/>
                  </a:cubicBezTo>
                  <a:cubicBezTo>
                    <a:pt x="66" y="7"/>
                    <a:pt x="66" y="6"/>
                    <a:pt x="66" y="6"/>
                  </a:cubicBezTo>
                  <a:cubicBezTo>
                    <a:pt x="65" y="6"/>
                    <a:pt x="65" y="7"/>
                    <a:pt x="65" y="7"/>
                  </a:cubicBezTo>
                  <a:cubicBezTo>
                    <a:pt x="64" y="7"/>
                    <a:pt x="64" y="7"/>
                    <a:pt x="64" y="7"/>
                  </a:cubicBezTo>
                  <a:cubicBezTo>
                    <a:pt x="64" y="7"/>
                    <a:pt x="64" y="7"/>
                    <a:pt x="64" y="7"/>
                  </a:cubicBezTo>
                  <a:cubicBezTo>
                    <a:pt x="64" y="7"/>
                    <a:pt x="64" y="7"/>
                    <a:pt x="63" y="7"/>
                  </a:cubicBezTo>
                  <a:cubicBezTo>
                    <a:pt x="63" y="7"/>
                    <a:pt x="63" y="7"/>
                    <a:pt x="62" y="7"/>
                  </a:cubicBezTo>
                  <a:cubicBezTo>
                    <a:pt x="62" y="7"/>
                    <a:pt x="62" y="7"/>
                    <a:pt x="61" y="7"/>
                  </a:cubicBezTo>
                  <a:cubicBezTo>
                    <a:pt x="61" y="7"/>
                    <a:pt x="61" y="7"/>
                    <a:pt x="61" y="7"/>
                  </a:cubicBezTo>
                  <a:cubicBezTo>
                    <a:pt x="60" y="7"/>
                    <a:pt x="59" y="7"/>
                    <a:pt x="59" y="7"/>
                  </a:cubicBezTo>
                  <a:cubicBezTo>
                    <a:pt x="59" y="7"/>
                    <a:pt x="59" y="7"/>
                    <a:pt x="58" y="7"/>
                  </a:cubicBezTo>
                  <a:cubicBezTo>
                    <a:pt x="58" y="7"/>
                    <a:pt x="58" y="7"/>
                    <a:pt x="58" y="7"/>
                  </a:cubicBezTo>
                  <a:cubicBezTo>
                    <a:pt x="58" y="7"/>
                    <a:pt x="58" y="6"/>
                    <a:pt x="58" y="6"/>
                  </a:cubicBezTo>
                  <a:cubicBezTo>
                    <a:pt x="57" y="6"/>
                    <a:pt x="57" y="6"/>
                    <a:pt x="57" y="6"/>
                  </a:cubicBezTo>
                  <a:cubicBezTo>
                    <a:pt x="57" y="6"/>
                    <a:pt x="57" y="7"/>
                    <a:pt x="56" y="7"/>
                  </a:cubicBezTo>
                  <a:cubicBezTo>
                    <a:pt x="56" y="7"/>
                    <a:pt x="56" y="7"/>
                    <a:pt x="56" y="7"/>
                  </a:cubicBezTo>
                  <a:cubicBezTo>
                    <a:pt x="56" y="7"/>
                    <a:pt x="56" y="7"/>
                    <a:pt x="56" y="6"/>
                  </a:cubicBezTo>
                  <a:cubicBezTo>
                    <a:pt x="55" y="6"/>
                    <a:pt x="55" y="6"/>
                    <a:pt x="54" y="6"/>
                  </a:cubicBezTo>
                  <a:cubicBezTo>
                    <a:pt x="54" y="6"/>
                    <a:pt x="54" y="6"/>
                    <a:pt x="54" y="6"/>
                  </a:cubicBezTo>
                  <a:cubicBezTo>
                    <a:pt x="53" y="6"/>
                    <a:pt x="53" y="6"/>
                    <a:pt x="53" y="6"/>
                  </a:cubicBezTo>
                  <a:cubicBezTo>
                    <a:pt x="53" y="6"/>
                    <a:pt x="53" y="5"/>
                    <a:pt x="53" y="5"/>
                  </a:cubicBezTo>
                  <a:cubicBezTo>
                    <a:pt x="52" y="5"/>
                    <a:pt x="53" y="5"/>
                    <a:pt x="53" y="5"/>
                  </a:cubicBezTo>
                  <a:cubicBezTo>
                    <a:pt x="53" y="5"/>
                    <a:pt x="53" y="4"/>
                    <a:pt x="52" y="4"/>
                  </a:cubicBezTo>
                  <a:cubicBezTo>
                    <a:pt x="52" y="4"/>
                    <a:pt x="52" y="4"/>
                    <a:pt x="52" y="4"/>
                  </a:cubicBezTo>
                  <a:cubicBezTo>
                    <a:pt x="52" y="4"/>
                    <a:pt x="51" y="4"/>
                    <a:pt x="51" y="4"/>
                  </a:cubicBezTo>
                  <a:cubicBezTo>
                    <a:pt x="51" y="4"/>
                    <a:pt x="51" y="4"/>
                    <a:pt x="51" y="4"/>
                  </a:cubicBezTo>
                  <a:cubicBezTo>
                    <a:pt x="51" y="4"/>
                    <a:pt x="51" y="4"/>
                    <a:pt x="51" y="4"/>
                  </a:cubicBezTo>
                  <a:cubicBezTo>
                    <a:pt x="51" y="4"/>
                    <a:pt x="51" y="4"/>
                    <a:pt x="51" y="4"/>
                  </a:cubicBezTo>
                  <a:cubicBezTo>
                    <a:pt x="51" y="4"/>
                    <a:pt x="52" y="4"/>
                    <a:pt x="52" y="4"/>
                  </a:cubicBezTo>
                  <a:cubicBezTo>
                    <a:pt x="52" y="5"/>
                    <a:pt x="51" y="5"/>
                    <a:pt x="51" y="6"/>
                  </a:cubicBezTo>
                  <a:cubicBezTo>
                    <a:pt x="51" y="6"/>
                    <a:pt x="51" y="6"/>
                    <a:pt x="51" y="6"/>
                  </a:cubicBezTo>
                  <a:cubicBezTo>
                    <a:pt x="51" y="6"/>
                    <a:pt x="52" y="6"/>
                    <a:pt x="52" y="6"/>
                  </a:cubicBezTo>
                  <a:cubicBezTo>
                    <a:pt x="52" y="6"/>
                    <a:pt x="52" y="6"/>
                    <a:pt x="52" y="7"/>
                  </a:cubicBezTo>
                  <a:cubicBezTo>
                    <a:pt x="52" y="7"/>
                    <a:pt x="52" y="7"/>
                    <a:pt x="52" y="7"/>
                  </a:cubicBezTo>
                  <a:cubicBezTo>
                    <a:pt x="51" y="7"/>
                    <a:pt x="51" y="7"/>
                    <a:pt x="51" y="7"/>
                  </a:cubicBezTo>
                  <a:cubicBezTo>
                    <a:pt x="51" y="6"/>
                    <a:pt x="50" y="6"/>
                    <a:pt x="50" y="6"/>
                  </a:cubicBezTo>
                  <a:cubicBezTo>
                    <a:pt x="49" y="7"/>
                    <a:pt x="49" y="7"/>
                    <a:pt x="48" y="7"/>
                  </a:cubicBezTo>
                  <a:cubicBezTo>
                    <a:pt x="48" y="6"/>
                    <a:pt x="47" y="6"/>
                    <a:pt x="47" y="6"/>
                  </a:cubicBezTo>
                  <a:cubicBezTo>
                    <a:pt x="47" y="6"/>
                    <a:pt x="46" y="6"/>
                    <a:pt x="46" y="6"/>
                  </a:cubicBezTo>
                  <a:cubicBezTo>
                    <a:pt x="46" y="6"/>
                    <a:pt x="46" y="6"/>
                    <a:pt x="45" y="6"/>
                  </a:cubicBezTo>
                  <a:cubicBezTo>
                    <a:pt x="45" y="6"/>
                    <a:pt x="45" y="6"/>
                    <a:pt x="45" y="6"/>
                  </a:cubicBezTo>
                  <a:cubicBezTo>
                    <a:pt x="45" y="6"/>
                    <a:pt x="45" y="6"/>
                    <a:pt x="45" y="6"/>
                  </a:cubicBezTo>
                  <a:cubicBezTo>
                    <a:pt x="44" y="7"/>
                    <a:pt x="44" y="7"/>
                    <a:pt x="44" y="7"/>
                  </a:cubicBezTo>
                  <a:cubicBezTo>
                    <a:pt x="43" y="7"/>
                    <a:pt x="42" y="7"/>
                    <a:pt x="42" y="6"/>
                  </a:cubicBezTo>
                  <a:cubicBezTo>
                    <a:pt x="41" y="6"/>
                    <a:pt x="41" y="6"/>
                    <a:pt x="41" y="6"/>
                  </a:cubicBezTo>
                  <a:cubicBezTo>
                    <a:pt x="41" y="7"/>
                    <a:pt x="41" y="7"/>
                    <a:pt x="41" y="7"/>
                  </a:cubicBezTo>
                  <a:cubicBezTo>
                    <a:pt x="40" y="7"/>
                    <a:pt x="39" y="7"/>
                    <a:pt x="39" y="6"/>
                  </a:cubicBezTo>
                  <a:cubicBezTo>
                    <a:pt x="39" y="6"/>
                    <a:pt x="38" y="6"/>
                    <a:pt x="38" y="6"/>
                  </a:cubicBezTo>
                  <a:cubicBezTo>
                    <a:pt x="38" y="6"/>
                    <a:pt x="38" y="7"/>
                    <a:pt x="38" y="7"/>
                  </a:cubicBezTo>
                  <a:cubicBezTo>
                    <a:pt x="37" y="7"/>
                    <a:pt x="36" y="7"/>
                    <a:pt x="35" y="7"/>
                  </a:cubicBezTo>
                  <a:cubicBezTo>
                    <a:pt x="35" y="7"/>
                    <a:pt x="35" y="7"/>
                    <a:pt x="35" y="7"/>
                  </a:cubicBezTo>
                  <a:cubicBezTo>
                    <a:pt x="34" y="7"/>
                    <a:pt x="34" y="7"/>
                    <a:pt x="34" y="6"/>
                  </a:cubicBezTo>
                  <a:cubicBezTo>
                    <a:pt x="34" y="6"/>
                    <a:pt x="34" y="6"/>
                    <a:pt x="34" y="5"/>
                  </a:cubicBezTo>
                  <a:cubicBezTo>
                    <a:pt x="34" y="5"/>
                    <a:pt x="34" y="5"/>
                    <a:pt x="34" y="5"/>
                  </a:cubicBezTo>
                  <a:cubicBezTo>
                    <a:pt x="34" y="5"/>
                    <a:pt x="35" y="4"/>
                    <a:pt x="35" y="4"/>
                  </a:cubicBezTo>
                  <a:cubicBezTo>
                    <a:pt x="35" y="3"/>
                    <a:pt x="35" y="3"/>
                    <a:pt x="35" y="3"/>
                  </a:cubicBezTo>
                  <a:cubicBezTo>
                    <a:pt x="35" y="3"/>
                    <a:pt x="35" y="3"/>
                    <a:pt x="35" y="3"/>
                  </a:cubicBezTo>
                  <a:close/>
                  <a:moveTo>
                    <a:pt x="97" y="2"/>
                  </a:move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lose/>
                  <a:moveTo>
                    <a:pt x="64" y="3"/>
                  </a:moveTo>
                  <a:cubicBezTo>
                    <a:pt x="64" y="2"/>
                    <a:pt x="63" y="2"/>
                    <a:pt x="63" y="2"/>
                  </a:cubicBezTo>
                  <a:cubicBezTo>
                    <a:pt x="63" y="2"/>
                    <a:pt x="63" y="3"/>
                    <a:pt x="63" y="3"/>
                  </a:cubicBezTo>
                  <a:cubicBezTo>
                    <a:pt x="63" y="3"/>
                    <a:pt x="63" y="3"/>
                    <a:pt x="64" y="3"/>
                  </a:cubicBezTo>
                  <a:cubicBezTo>
                    <a:pt x="64" y="3"/>
                    <a:pt x="64" y="3"/>
                    <a:pt x="64" y="3"/>
                  </a:cubicBezTo>
                  <a:cubicBezTo>
                    <a:pt x="64" y="3"/>
                    <a:pt x="64" y="4"/>
                    <a:pt x="64" y="4"/>
                  </a:cubicBezTo>
                  <a:cubicBezTo>
                    <a:pt x="64" y="4"/>
                    <a:pt x="64" y="4"/>
                    <a:pt x="64" y="4"/>
                  </a:cubicBezTo>
                  <a:cubicBezTo>
                    <a:pt x="64" y="4"/>
                    <a:pt x="65" y="4"/>
                    <a:pt x="65" y="4"/>
                  </a:cubicBezTo>
                  <a:cubicBezTo>
                    <a:pt x="65" y="4"/>
                    <a:pt x="65" y="3"/>
                    <a:pt x="65" y="3"/>
                  </a:cubicBezTo>
                  <a:cubicBezTo>
                    <a:pt x="64" y="3"/>
                    <a:pt x="64" y="3"/>
                    <a:pt x="64" y="3"/>
                  </a:cubicBezTo>
                  <a:cubicBezTo>
                    <a:pt x="64" y="3"/>
                    <a:pt x="64" y="3"/>
                    <a:pt x="64" y="3"/>
                  </a:cubicBezTo>
                  <a:close/>
                  <a:moveTo>
                    <a:pt x="10" y="3"/>
                  </a:moveTo>
                  <a:cubicBezTo>
                    <a:pt x="10" y="3"/>
                    <a:pt x="10" y="3"/>
                    <a:pt x="10" y="3"/>
                  </a:cubicBezTo>
                  <a:cubicBezTo>
                    <a:pt x="10" y="3"/>
                    <a:pt x="10" y="3"/>
                    <a:pt x="9" y="3"/>
                  </a:cubicBezTo>
                  <a:cubicBezTo>
                    <a:pt x="9" y="3"/>
                    <a:pt x="9" y="3"/>
                    <a:pt x="9" y="3"/>
                  </a:cubicBezTo>
                  <a:cubicBezTo>
                    <a:pt x="9" y="3"/>
                    <a:pt x="9" y="3"/>
                    <a:pt x="9" y="3"/>
                  </a:cubicBezTo>
                  <a:cubicBezTo>
                    <a:pt x="9" y="4"/>
                    <a:pt x="9" y="4"/>
                    <a:pt x="9" y="4"/>
                  </a:cubicBezTo>
                  <a:cubicBezTo>
                    <a:pt x="8" y="4"/>
                    <a:pt x="8" y="4"/>
                    <a:pt x="8" y="5"/>
                  </a:cubicBezTo>
                  <a:cubicBezTo>
                    <a:pt x="8" y="5"/>
                    <a:pt x="9" y="5"/>
                    <a:pt x="9" y="5"/>
                  </a:cubicBezTo>
                  <a:cubicBezTo>
                    <a:pt x="9" y="5"/>
                    <a:pt x="9" y="5"/>
                    <a:pt x="9" y="5"/>
                  </a:cubicBezTo>
                  <a:cubicBezTo>
                    <a:pt x="9" y="4"/>
                    <a:pt x="10" y="4"/>
                    <a:pt x="10" y="4"/>
                  </a:cubicBezTo>
                  <a:cubicBezTo>
                    <a:pt x="10" y="4"/>
                    <a:pt x="10" y="4"/>
                    <a:pt x="10" y="4"/>
                  </a:cubicBezTo>
                  <a:cubicBezTo>
                    <a:pt x="10" y="4"/>
                    <a:pt x="10" y="4"/>
                    <a:pt x="10" y="4"/>
                  </a:cubicBezTo>
                  <a:cubicBezTo>
                    <a:pt x="10" y="4"/>
                    <a:pt x="10" y="4"/>
                    <a:pt x="10" y="4"/>
                  </a:cubicBezTo>
                  <a:cubicBezTo>
                    <a:pt x="9" y="4"/>
                    <a:pt x="9" y="4"/>
                    <a:pt x="9" y="3"/>
                  </a:cubicBezTo>
                  <a:cubicBezTo>
                    <a:pt x="9" y="3"/>
                    <a:pt x="9" y="3"/>
                    <a:pt x="9" y="3"/>
                  </a:cubicBezTo>
                  <a:cubicBezTo>
                    <a:pt x="9" y="3"/>
                    <a:pt x="9" y="3"/>
                    <a:pt x="10" y="3"/>
                  </a:cubicBezTo>
                  <a:close/>
                  <a:moveTo>
                    <a:pt x="62" y="6"/>
                  </a:moveTo>
                  <a:cubicBezTo>
                    <a:pt x="61" y="6"/>
                    <a:pt x="62" y="6"/>
                    <a:pt x="62" y="7"/>
                  </a:cubicBezTo>
                  <a:cubicBezTo>
                    <a:pt x="62" y="7"/>
                    <a:pt x="62" y="7"/>
                    <a:pt x="62" y="7"/>
                  </a:cubicBezTo>
                  <a:cubicBezTo>
                    <a:pt x="63" y="6"/>
                    <a:pt x="63" y="6"/>
                    <a:pt x="63" y="6"/>
                  </a:cubicBezTo>
                  <a:cubicBezTo>
                    <a:pt x="63" y="6"/>
                    <a:pt x="63" y="6"/>
                    <a:pt x="63" y="6"/>
                  </a:cubicBezTo>
                  <a:cubicBezTo>
                    <a:pt x="63" y="5"/>
                    <a:pt x="62" y="5"/>
                    <a:pt x="62" y="5"/>
                  </a:cubicBezTo>
                  <a:cubicBezTo>
                    <a:pt x="62" y="5"/>
                    <a:pt x="62" y="5"/>
                    <a:pt x="62" y="6"/>
                  </a:cubicBezTo>
                  <a:close/>
                  <a:moveTo>
                    <a:pt x="21" y="4"/>
                  </a:moveTo>
                  <a:cubicBezTo>
                    <a:pt x="21" y="3"/>
                    <a:pt x="20" y="3"/>
                    <a:pt x="20" y="3"/>
                  </a:cubicBezTo>
                  <a:cubicBezTo>
                    <a:pt x="20" y="3"/>
                    <a:pt x="20" y="3"/>
                    <a:pt x="20" y="3"/>
                  </a:cubicBezTo>
                  <a:cubicBezTo>
                    <a:pt x="20" y="3"/>
                    <a:pt x="20" y="3"/>
                    <a:pt x="20" y="3"/>
                  </a:cubicBezTo>
                  <a:cubicBezTo>
                    <a:pt x="20" y="4"/>
                    <a:pt x="20" y="4"/>
                    <a:pt x="21" y="4"/>
                  </a:cubicBezTo>
                  <a:cubicBezTo>
                    <a:pt x="21" y="4"/>
                    <a:pt x="21" y="4"/>
                    <a:pt x="21" y="4"/>
                  </a:cubicBezTo>
                  <a:cubicBezTo>
                    <a:pt x="21" y="4"/>
                    <a:pt x="21" y="4"/>
                    <a:pt x="21" y="4"/>
                  </a:cubicBezTo>
                  <a:close/>
                  <a:moveTo>
                    <a:pt x="94" y="4"/>
                  </a:moveTo>
                  <a:cubicBezTo>
                    <a:pt x="94" y="4"/>
                    <a:pt x="94" y="4"/>
                    <a:pt x="94" y="4"/>
                  </a:cubicBezTo>
                  <a:cubicBezTo>
                    <a:pt x="94" y="5"/>
                    <a:pt x="94" y="5"/>
                    <a:pt x="94" y="5"/>
                  </a:cubicBezTo>
                  <a:cubicBezTo>
                    <a:pt x="94" y="5"/>
                    <a:pt x="95" y="5"/>
                    <a:pt x="95" y="4"/>
                  </a:cubicBezTo>
                  <a:cubicBezTo>
                    <a:pt x="95" y="4"/>
                    <a:pt x="95" y="4"/>
                    <a:pt x="95" y="4"/>
                  </a:cubicBezTo>
                  <a:cubicBezTo>
                    <a:pt x="94" y="4"/>
                    <a:pt x="94" y="4"/>
                    <a:pt x="94" y="4"/>
                  </a:cubicBezTo>
                  <a:cubicBezTo>
                    <a:pt x="94" y="4"/>
                    <a:pt x="94" y="4"/>
                    <a:pt x="94" y="4"/>
                  </a:cubicBezTo>
                  <a:close/>
                  <a:moveTo>
                    <a:pt x="83" y="2"/>
                  </a:moveTo>
                  <a:cubicBezTo>
                    <a:pt x="83" y="2"/>
                    <a:pt x="83" y="2"/>
                    <a:pt x="83" y="2"/>
                  </a:cubicBezTo>
                  <a:cubicBezTo>
                    <a:pt x="83" y="2"/>
                    <a:pt x="83" y="2"/>
                    <a:pt x="83" y="2"/>
                  </a:cubicBezTo>
                  <a:cubicBezTo>
                    <a:pt x="83" y="1"/>
                    <a:pt x="82" y="2"/>
                    <a:pt x="82" y="2"/>
                  </a:cubicBezTo>
                  <a:cubicBezTo>
                    <a:pt x="82" y="2"/>
                    <a:pt x="82" y="2"/>
                    <a:pt x="82" y="2"/>
                  </a:cubicBezTo>
                  <a:cubicBezTo>
                    <a:pt x="82" y="2"/>
                    <a:pt x="82" y="2"/>
                    <a:pt x="82" y="2"/>
                  </a:cubicBezTo>
                  <a:cubicBezTo>
                    <a:pt x="82" y="2"/>
                    <a:pt x="82" y="2"/>
                    <a:pt x="83" y="2"/>
                  </a:cubicBezTo>
                  <a:cubicBezTo>
                    <a:pt x="83" y="2"/>
                    <a:pt x="83" y="2"/>
                    <a:pt x="83" y="2"/>
                  </a:cubicBezTo>
                  <a:close/>
                  <a:moveTo>
                    <a:pt x="40" y="4"/>
                  </a:moveTo>
                  <a:cubicBezTo>
                    <a:pt x="40" y="4"/>
                    <a:pt x="40" y="4"/>
                    <a:pt x="40" y="4"/>
                  </a:cubicBezTo>
                  <a:cubicBezTo>
                    <a:pt x="40" y="4"/>
                    <a:pt x="40" y="3"/>
                    <a:pt x="39" y="3"/>
                  </a:cubicBezTo>
                  <a:cubicBezTo>
                    <a:pt x="39" y="4"/>
                    <a:pt x="39" y="4"/>
                    <a:pt x="39" y="4"/>
                  </a:cubicBezTo>
                  <a:cubicBezTo>
                    <a:pt x="39" y="4"/>
                    <a:pt x="40" y="4"/>
                    <a:pt x="40" y="4"/>
                  </a:cubicBezTo>
                  <a:close/>
                  <a:moveTo>
                    <a:pt x="43" y="6"/>
                  </a:moveTo>
                  <a:cubicBezTo>
                    <a:pt x="44" y="6"/>
                    <a:pt x="44" y="6"/>
                    <a:pt x="44" y="6"/>
                  </a:cubicBezTo>
                  <a:cubicBezTo>
                    <a:pt x="44" y="6"/>
                    <a:pt x="44" y="6"/>
                    <a:pt x="44" y="6"/>
                  </a:cubicBezTo>
                  <a:cubicBezTo>
                    <a:pt x="44" y="6"/>
                    <a:pt x="44" y="6"/>
                    <a:pt x="44" y="6"/>
                  </a:cubicBezTo>
                  <a:cubicBezTo>
                    <a:pt x="43" y="6"/>
                    <a:pt x="43" y="6"/>
                    <a:pt x="43" y="6"/>
                  </a:cubicBezTo>
                  <a:cubicBezTo>
                    <a:pt x="43" y="6"/>
                    <a:pt x="43" y="6"/>
                    <a:pt x="43" y="6"/>
                  </a:cubicBezTo>
                  <a:close/>
                  <a:moveTo>
                    <a:pt x="90" y="6"/>
                  </a:moveTo>
                  <a:cubicBezTo>
                    <a:pt x="90" y="6"/>
                    <a:pt x="91" y="6"/>
                    <a:pt x="91" y="6"/>
                  </a:cubicBezTo>
                  <a:cubicBezTo>
                    <a:pt x="91" y="6"/>
                    <a:pt x="91" y="5"/>
                    <a:pt x="91" y="5"/>
                  </a:cubicBezTo>
                  <a:cubicBezTo>
                    <a:pt x="91" y="5"/>
                    <a:pt x="91" y="5"/>
                    <a:pt x="91" y="5"/>
                  </a:cubicBezTo>
                  <a:cubicBezTo>
                    <a:pt x="91" y="5"/>
                    <a:pt x="90" y="5"/>
                    <a:pt x="90" y="6"/>
                  </a:cubicBezTo>
                  <a:cubicBezTo>
                    <a:pt x="90" y="6"/>
                    <a:pt x="90" y="6"/>
                    <a:pt x="90" y="6"/>
                  </a:cubicBezTo>
                  <a:close/>
                  <a:moveTo>
                    <a:pt x="83" y="5"/>
                  </a:moveTo>
                  <a:cubicBezTo>
                    <a:pt x="83" y="5"/>
                    <a:pt x="84" y="5"/>
                    <a:pt x="84" y="5"/>
                  </a:cubicBezTo>
                  <a:cubicBezTo>
                    <a:pt x="84" y="5"/>
                    <a:pt x="84" y="5"/>
                    <a:pt x="84" y="4"/>
                  </a:cubicBezTo>
                  <a:cubicBezTo>
                    <a:pt x="84" y="4"/>
                    <a:pt x="84" y="4"/>
                    <a:pt x="84" y="4"/>
                  </a:cubicBezTo>
                  <a:cubicBezTo>
                    <a:pt x="84" y="4"/>
                    <a:pt x="83" y="4"/>
                    <a:pt x="83" y="5"/>
                  </a:cubicBezTo>
                  <a:cubicBezTo>
                    <a:pt x="83" y="5"/>
                    <a:pt x="83" y="5"/>
                    <a:pt x="83" y="5"/>
                  </a:cubicBezTo>
                  <a:close/>
                  <a:moveTo>
                    <a:pt x="26" y="5"/>
                  </a:moveTo>
                  <a:cubicBezTo>
                    <a:pt x="26" y="5"/>
                    <a:pt x="25" y="5"/>
                    <a:pt x="25" y="5"/>
                  </a:cubicBezTo>
                  <a:cubicBezTo>
                    <a:pt x="25" y="5"/>
                    <a:pt x="25" y="5"/>
                    <a:pt x="25" y="5"/>
                  </a:cubicBezTo>
                  <a:cubicBezTo>
                    <a:pt x="26" y="5"/>
                    <a:pt x="26" y="5"/>
                    <a:pt x="26" y="5"/>
                  </a:cubicBezTo>
                  <a:cubicBezTo>
                    <a:pt x="26" y="5"/>
                    <a:pt x="26" y="5"/>
                    <a:pt x="26" y="5"/>
                  </a:cubicBezTo>
                  <a:cubicBezTo>
                    <a:pt x="26" y="5"/>
                    <a:pt x="26" y="5"/>
                    <a:pt x="26" y="5"/>
                  </a:cubicBezTo>
                  <a:cubicBezTo>
                    <a:pt x="26" y="5"/>
                    <a:pt x="26" y="5"/>
                    <a:pt x="26" y="5"/>
                  </a:cubicBezTo>
                  <a:close/>
                  <a:moveTo>
                    <a:pt x="74" y="5"/>
                  </a:moveTo>
                  <a:cubicBezTo>
                    <a:pt x="74" y="5"/>
                    <a:pt x="74" y="5"/>
                    <a:pt x="74" y="5"/>
                  </a:cubicBezTo>
                  <a:cubicBezTo>
                    <a:pt x="74" y="5"/>
                    <a:pt x="74" y="5"/>
                    <a:pt x="74" y="5"/>
                  </a:cubicBezTo>
                  <a:cubicBezTo>
                    <a:pt x="74" y="5"/>
                    <a:pt x="75" y="4"/>
                    <a:pt x="75" y="4"/>
                  </a:cubicBezTo>
                  <a:cubicBezTo>
                    <a:pt x="75" y="4"/>
                    <a:pt x="74" y="4"/>
                    <a:pt x="74" y="4"/>
                  </a:cubicBezTo>
                  <a:cubicBezTo>
                    <a:pt x="74" y="4"/>
                    <a:pt x="74" y="4"/>
                    <a:pt x="74" y="4"/>
                  </a:cubicBezTo>
                  <a:cubicBezTo>
                    <a:pt x="74" y="4"/>
                    <a:pt x="74" y="4"/>
                    <a:pt x="74" y="5"/>
                  </a:cubicBezTo>
                  <a:close/>
                  <a:moveTo>
                    <a:pt x="16" y="3"/>
                  </a:moveTo>
                  <a:cubicBezTo>
                    <a:pt x="15" y="3"/>
                    <a:pt x="15" y="3"/>
                    <a:pt x="15" y="3"/>
                  </a:cubicBezTo>
                  <a:cubicBezTo>
                    <a:pt x="15" y="3"/>
                    <a:pt x="15" y="3"/>
                    <a:pt x="15" y="3"/>
                  </a:cubicBezTo>
                  <a:cubicBezTo>
                    <a:pt x="15" y="3"/>
                    <a:pt x="15" y="3"/>
                    <a:pt x="16" y="3"/>
                  </a:cubicBezTo>
                  <a:cubicBezTo>
                    <a:pt x="16" y="3"/>
                    <a:pt x="16" y="3"/>
                    <a:pt x="16" y="3"/>
                  </a:cubicBezTo>
                  <a:cubicBezTo>
                    <a:pt x="16" y="3"/>
                    <a:pt x="16" y="3"/>
                    <a:pt x="16" y="3"/>
                  </a:cubicBezTo>
                  <a:close/>
                  <a:moveTo>
                    <a:pt x="64" y="5"/>
                  </a:moveTo>
                  <a:cubicBezTo>
                    <a:pt x="64" y="5"/>
                    <a:pt x="64" y="5"/>
                    <a:pt x="64" y="5"/>
                  </a:cubicBezTo>
                  <a:cubicBezTo>
                    <a:pt x="64" y="6"/>
                    <a:pt x="64" y="6"/>
                    <a:pt x="64" y="5"/>
                  </a:cubicBezTo>
                  <a:cubicBezTo>
                    <a:pt x="64" y="5"/>
                    <a:pt x="64" y="5"/>
                    <a:pt x="64" y="5"/>
                  </a:cubicBezTo>
                  <a:cubicBezTo>
                    <a:pt x="64" y="5"/>
                    <a:pt x="64" y="5"/>
                    <a:pt x="64" y="5"/>
                  </a:cubicBezTo>
                  <a:cubicBezTo>
                    <a:pt x="64" y="5"/>
                    <a:pt x="64" y="5"/>
                    <a:pt x="64" y="5"/>
                  </a:cubicBezTo>
                  <a:close/>
                  <a:moveTo>
                    <a:pt x="66" y="4"/>
                  </a:moveTo>
                  <a:cubicBezTo>
                    <a:pt x="66" y="4"/>
                    <a:pt x="66" y="4"/>
                    <a:pt x="66" y="4"/>
                  </a:cubicBezTo>
                  <a:cubicBezTo>
                    <a:pt x="66" y="4"/>
                    <a:pt x="66" y="4"/>
                    <a:pt x="66" y="4"/>
                  </a:cubicBezTo>
                  <a:cubicBezTo>
                    <a:pt x="66" y="4"/>
                    <a:pt x="66" y="4"/>
                    <a:pt x="66" y="4"/>
                  </a:cubicBezTo>
                  <a:cubicBezTo>
                    <a:pt x="66" y="4"/>
                    <a:pt x="65" y="4"/>
                    <a:pt x="66" y="4"/>
                  </a:cubicBezTo>
                  <a:close/>
                  <a:moveTo>
                    <a:pt x="95" y="1"/>
                  </a:moveTo>
                  <a:cubicBezTo>
                    <a:pt x="95" y="1"/>
                    <a:pt x="95" y="1"/>
                    <a:pt x="95" y="1"/>
                  </a:cubicBezTo>
                  <a:cubicBezTo>
                    <a:pt x="95" y="1"/>
                    <a:pt x="96" y="1"/>
                    <a:pt x="96" y="1"/>
                  </a:cubicBezTo>
                  <a:cubicBezTo>
                    <a:pt x="96" y="1"/>
                    <a:pt x="96" y="1"/>
                    <a:pt x="96" y="1"/>
                  </a:cubicBezTo>
                  <a:cubicBezTo>
                    <a:pt x="96" y="1"/>
                    <a:pt x="96" y="1"/>
                    <a:pt x="96" y="1"/>
                  </a:cubicBezTo>
                  <a:cubicBezTo>
                    <a:pt x="96" y="1"/>
                    <a:pt x="96" y="1"/>
                    <a:pt x="95" y="1"/>
                  </a:cubicBezTo>
                  <a:close/>
                  <a:moveTo>
                    <a:pt x="99" y="4"/>
                  </a:moveTo>
                  <a:cubicBezTo>
                    <a:pt x="99" y="4"/>
                    <a:pt x="100" y="3"/>
                    <a:pt x="100" y="3"/>
                  </a:cubicBezTo>
                  <a:cubicBezTo>
                    <a:pt x="100" y="3"/>
                    <a:pt x="100" y="3"/>
                    <a:pt x="99" y="3"/>
                  </a:cubicBezTo>
                  <a:cubicBezTo>
                    <a:pt x="99" y="3"/>
                    <a:pt x="99" y="3"/>
                    <a:pt x="99" y="3"/>
                  </a:cubicBezTo>
                  <a:cubicBezTo>
                    <a:pt x="99" y="3"/>
                    <a:pt x="99" y="3"/>
                    <a:pt x="99" y="4"/>
                  </a:cubicBezTo>
                  <a:close/>
                  <a:moveTo>
                    <a:pt x="32" y="6"/>
                  </a:moveTo>
                  <a:cubicBezTo>
                    <a:pt x="32" y="6"/>
                    <a:pt x="32" y="6"/>
                    <a:pt x="32" y="6"/>
                  </a:cubicBezTo>
                  <a:cubicBezTo>
                    <a:pt x="32" y="6"/>
                    <a:pt x="32" y="6"/>
                    <a:pt x="32" y="6"/>
                  </a:cubicBezTo>
                  <a:cubicBezTo>
                    <a:pt x="32" y="6"/>
                    <a:pt x="32" y="6"/>
                    <a:pt x="32" y="6"/>
                  </a:cubicBezTo>
                  <a:cubicBezTo>
                    <a:pt x="32" y="6"/>
                    <a:pt x="32" y="6"/>
                    <a:pt x="32" y="6"/>
                  </a:cubicBezTo>
                  <a:close/>
                  <a:moveTo>
                    <a:pt x="29" y="5"/>
                  </a:moveTo>
                  <a:cubicBezTo>
                    <a:pt x="29" y="5"/>
                    <a:pt x="29" y="5"/>
                    <a:pt x="29" y="5"/>
                  </a:cubicBezTo>
                  <a:cubicBezTo>
                    <a:pt x="29" y="5"/>
                    <a:pt x="29" y="5"/>
                    <a:pt x="29" y="5"/>
                  </a:cubicBezTo>
                  <a:close/>
                  <a:moveTo>
                    <a:pt x="9" y="2"/>
                  </a:moveTo>
                  <a:cubicBezTo>
                    <a:pt x="9" y="2"/>
                    <a:pt x="9" y="2"/>
                    <a:pt x="9" y="2"/>
                  </a:cubicBezTo>
                  <a:cubicBezTo>
                    <a:pt x="9" y="2"/>
                    <a:pt x="9" y="2"/>
                    <a:pt x="9" y="2"/>
                  </a:cubicBezTo>
                  <a:cubicBezTo>
                    <a:pt x="9" y="2"/>
                    <a:pt x="9" y="2"/>
                    <a:pt x="9" y="2"/>
                  </a:cubicBezTo>
                  <a:close/>
                  <a:moveTo>
                    <a:pt x="85" y="5"/>
                  </a:moveTo>
                  <a:cubicBezTo>
                    <a:pt x="85" y="5"/>
                    <a:pt x="85" y="5"/>
                    <a:pt x="85" y="5"/>
                  </a:cubicBezTo>
                  <a:cubicBezTo>
                    <a:pt x="85" y="5"/>
                    <a:pt x="85" y="5"/>
                    <a:pt x="85" y="5"/>
                  </a:cubicBezTo>
                  <a:cubicBezTo>
                    <a:pt x="85" y="5"/>
                    <a:pt x="85" y="5"/>
                    <a:pt x="85" y="5"/>
                  </a:cubicBezTo>
                  <a:cubicBezTo>
                    <a:pt x="85" y="5"/>
                    <a:pt x="85" y="5"/>
                    <a:pt x="85" y="5"/>
                  </a:cubicBezTo>
                  <a:close/>
                  <a:moveTo>
                    <a:pt x="83" y="3"/>
                  </a:moveTo>
                  <a:cubicBezTo>
                    <a:pt x="83" y="3"/>
                    <a:pt x="83" y="4"/>
                    <a:pt x="83" y="4"/>
                  </a:cubicBezTo>
                  <a:cubicBezTo>
                    <a:pt x="83" y="4"/>
                    <a:pt x="83" y="4"/>
                    <a:pt x="83" y="4"/>
                  </a:cubicBezTo>
                  <a:cubicBezTo>
                    <a:pt x="83" y="4"/>
                    <a:pt x="83" y="4"/>
                    <a:pt x="83" y="4"/>
                  </a:cubicBezTo>
                  <a:cubicBezTo>
                    <a:pt x="83" y="3"/>
                    <a:pt x="83" y="3"/>
                    <a:pt x="83" y="3"/>
                  </a:cubicBezTo>
                  <a:cubicBezTo>
                    <a:pt x="83" y="3"/>
                    <a:pt x="83" y="3"/>
                    <a:pt x="83" y="3"/>
                  </a:cubicBezTo>
                  <a:close/>
                  <a:moveTo>
                    <a:pt x="48" y="4"/>
                  </a:moveTo>
                  <a:cubicBezTo>
                    <a:pt x="48" y="4"/>
                    <a:pt x="48" y="4"/>
                    <a:pt x="48" y="4"/>
                  </a:cubicBezTo>
                  <a:cubicBezTo>
                    <a:pt x="47" y="4"/>
                    <a:pt x="47" y="4"/>
                    <a:pt x="48" y="4"/>
                  </a:cubicBezTo>
                  <a:cubicBezTo>
                    <a:pt x="48" y="4"/>
                    <a:pt x="48" y="4"/>
                    <a:pt x="48" y="4"/>
                  </a:cubicBezTo>
                  <a:cubicBezTo>
                    <a:pt x="48" y="4"/>
                    <a:pt x="48" y="4"/>
                    <a:pt x="48" y="4"/>
                  </a:cubicBezTo>
                  <a:close/>
                  <a:moveTo>
                    <a:pt x="51" y="2"/>
                  </a:moveTo>
                  <a:cubicBezTo>
                    <a:pt x="51" y="2"/>
                    <a:pt x="51" y="2"/>
                    <a:pt x="51" y="2"/>
                  </a:cubicBezTo>
                  <a:cubicBezTo>
                    <a:pt x="51" y="2"/>
                    <a:pt x="51" y="2"/>
                    <a:pt x="51" y="2"/>
                  </a:cubicBezTo>
                  <a:cubicBezTo>
                    <a:pt x="51" y="2"/>
                    <a:pt x="51" y="2"/>
                    <a:pt x="51" y="2"/>
                  </a:cubicBezTo>
                  <a:close/>
                  <a:moveTo>
                    <a:pt x="53" y="5"/>
                  </a:moveTo>
                  <a:cubicBezTo>
                    <a:pt x="53" y="5"/>
                    <a:pt x="53" y="5"/>
                    <a:pt x="53" y="5"/>
                  </a:cubicBezTo>
                  <a:cubicBezTo>
                    <a:pt x="53" y="5"/>
                    <a:pt x="53" y="5"/>
                    <a:pt x="53" y="5"/>
                  </a:cubicBezTo>
                  <a:close/>
                  <a:moveTo>
                    <a:pt x="80" y="5"/>
                  </a:moveTo>
                  <a:cubicBezTo>
                    <a:pt x="80" y="5"/>
                    <a:pt x="80" y="5"/>
                    <a:pt x="80" y="5"/>
                  </a:cubicBezTo>
                  <a:cubicBezTo>
                    <a:pt x="80" y="5"/>
                    <a:pt x="80" y="5"/>
                    <a:pt x="80" y="5"/>
                  </a:cubicBezTo>
                  <a:close/>
                  <a:moveTo>
                    <a:pt x="3" y="2"/>
                  </a:moveTo>
                  <a:cubicBezTo>
                    <a:pt x="3" y="3"/>
                    <a:pt x="3" y="3"/>
                    <a:pt x="3" y="3"/>
                  </a:cubicBezTo>
                  <a:cubicBezTo>
                    <a:pt x="3" y="3"/>
                    <a:pt x="3" y="3"/>
                    <a:pt x="3" y="3"/>
                  </a:cubicBezTo>
                  <a:lnTo>
                    <a:pt x="3" y="2"/>
                  </a:lnTo>
                  <a:close/>
                  <a:moveTo>
                    <a:pt x="11" y="1"/>
                  </a:moveTo>
                  <a:cubicBezTo>
                    <a:pt x="11" y="1"/>
                    <a:pt x="11" y="1"/>
                    <a:pt x="11" y="1"/>
                  </a:cubicBezTo>
                  <a:cubicBezTo>
                    <a:pt x="11" y="1"/>
                    <a:pt x="11"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4" name="Freeform 106"/>
            <p:cNvSpPr>
              <a:spLocks noEditPoints="1"/>
            </p:cNvSpPr>
            <p:nvPr/>
          </p:nvSpPr>
          <p:spPr bwMode="auto">
            <a:xfrm>
              <a:off x="5879" y="2005"/>
              <a:ext cx="3744" cy="115"/>
            </a:xfrm>
            <a:custGeom>
              <a:avLst/>
              <a:gdLst>
                <a:gd name="T0" fmla="*/ 3 w 19"/>
                <a:gd name="T1" fmla="*/ 2 h 7"/>
                <a:gd name="T2" fmla="*/ 1 w 19"/>
                <a:gd name="T3" fmla="*/ 2 h 7"/>
                <a:gd name="T4" fmla="*/ 1 w 19"/>
                <a:gd name="T5" fmla="*/ 3 h 7"/>
                <a:gd name="T6" fmla="*/ 0 w 19"/>
                <a:gd name="T7" fmla="*/ 2 h 7"/>
                <a:gd name="T8" fmla="*/ 4 w 19"/>
                <a:gd name="T9" fmla="*/ 0 h 7"/>
                <a:gd name="T10" fmla="*/ 7 w 19"/>
                <a:gd name="T11" fmla="*/ 1 h 7"/>
                <a:gd name="T12" fmla="*/ 7 w 19"/>
                <a:gd name="T13" fmla="*/ 2 h 7"/>
                <a:gd name="T14" fmla="*/ 8 w 19"/>
                <a:gd name="T15" fmla="*/ 1 h 7"/>
                <a:gd name="T16" fmla="*/ 7 w 19"/>
                <a:gd name="T17" fmla="*/ 0 h 7"/>
                <a:gd name="T18" fmla="*/ 9 w 19"/>
                <a:gd name="T19" fmla="*/ 0 h 7"/>
                <a:gd name="T20" fmla="*/ 14 w 19"/>
                <a:gd name="T21" fmla="*/ 0 h 7"/>
                <a:gd name="T22" fmla="*/ 18 w 19"/>
                <a:gd name="T23" fmla="*/ 0 h 7"/>
                <a:gd name="T24" fmla="*/ 18 w 19"/>
                <a:gd name="T25" fmla="*/ 1 h 7"/>
                <a:gd name="T26" fmla="*/ 19 w 19"/>
                <a:gd name="T27" fmla="*/ 3 h 7"/>
                <a:gd name="T28" fmla="*/ 17 w 19"/>
                <a:gd name="T29" fmla="*/ 4 h 7"/>
                <a:gd name="T30" fmla="*/ 17 w 19"/>
                <a:gd name="T31" fmla="*/ 4 h 7"/>
                <a:gd name="T32" fmla="*/ 14 w 19"/>
                <a:gd name="T33" fmla="*/ 4 h 7"/>
                <a:gd name="T34" fmla="*/ 13 w 19"/>
                <a:gd name="T35" fmla="*/ 5 h 7"/>
                <a:gd name="T36" fmla="*/ 9 w 19"/>
                <a:gd name="T37" fmla="*/ 4 h 7"/>
                <a:gd name="T38" fmla="*/ 10 w 19"/>
                <a:gd name="T39" fmla="*/ 5 h 7"/>
                <a:gd name="T40" fmla="*/ 11 w 19"/>
                <a:gd name="T41" fmla="*/ 7 h 7"/>
                <a:gd name="T42" fmla="*/ 9 w 19"/>
                <a:gd name="T43" fmla="*/ 6 h 7"/>
                <a:gd name="T44" fmla="*/ 9 w 19"/>
                <a:gd name="T45" fmla="*/ 6 h 7"/>
                <a:gd name="T46" fmla="*/ 8 w 19"/>
                <a:gd name="T47" fmla="*/ 6 h 7"/>
                <a:gd name="T48" fmla="*/ 6 w 19"/>
                <a:gd name="T49" fmla="*/ 6 h 7"/>
                <a:gd name="T50" fmla="*/ 1 w 19"/>
                <a:gd name="T51" fmla="*/ 6 h 7"/>
                <a:gd name="T52" fmla="*/ 0 w 19"/>
                <a:gd name="T53" fmla="*/ 4 h 7"/>
                <a:gd name="T54" fmla="*/ 0 w 19"/>
                <a:gd name="T55" fmla="*/ 4 h 7"/>
                <a:gd name="T56" fmla="*/ 4 w 19"/>
                <a:gd name="T57" fmla="*/ 4 h 7"/>
                <a:gd name="T58" fmla="*/ 6 w 19"/>
                <a:gd name="T59" fmla="*/ 3 h 7"/>
                <a:gd name="T60" fmla="*/ 4 w 19"/>
                <a:gd name="T61" fmla="*/ 3 h 7"/>
                <a:gd name="T62" fmla="*/ 12 w 19"/>
                <a:gd name="T63" fmla="*/ 2 h 7"/>
                <a:gd name="T64" fmla="*/ 14 w 19"/>
                <a:gd name="T65" fmla="*/ 2 h 7"/>
                <a:gd name="T66" fmla="*/ 13 w 19"/>
                <a:gd name="T67" fmla="*/ 2 h 7"/>
                <a:gd name="T68" fmla="*/ 16 w 19"/>
                <a:gd name="T69" fmla="*/ 1 h 7"/>
                <a:gd name="T70" fmla="*/ 15 w 19"/>
                <a:gd name="T71" fmla="*/ 2 h 7"/>
                <a:gd name="T72" fmla="*/ 17 w 19"/>
                <a:gd name="T73" fmla="*/ 3 h 7"/>
                <a:gd name="T74" fmla="*/ 17 w 19"/>
                <a:gd name="T75" fmla="*/ 2 h 7"/>
                <a:gd name="T76" fmla="*/ 3 w 19"/>
                <a:gd name="T77" fmla="*/ 6 h 7"/>
                <a:gd name="T78" fmla="*/ 4 w 19"/>
                <a:gd name="T79" fmla="*/ 5 h 7"/>
                <a:gd name="T80" fmla="*/ 3 w 19"/>
                <a:gd name="T81" fmla="*/ 6 h 7"/>
                <a:gd name="T82" fmla="*/ 13 w 19"/>
                <a:gd name="T83" fmla="*/ 4 h 7"/>
                <a:gd name="T84" fmla="*/ 13 w 19"/>
                <a:gd name="T85" fmla="*/ 4 h 7"/>
                <a:gd name="T86" fmla="*/ 13 w 19"/>
                <a:gd name="T87" fmla="*/ 1 h 7"/>
                <a:gd name="T88" fmla="*/ 7 w 19"/>
                <a:gd name="T89" fmla="*/ 5 h 7"/>
                <a:gd name="T90" fmla="*/ 7 w 19"/>
                <a:gd name="T91" fmla="*/ 5 h 7"/>
                <a:gd name="T92" fmla="*/ 14 w 19"/>
                <a:gd name="T9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7">
                  <a:moveTo>
                    <a:pt x="2" y="3"/>
                  </a:moveTo>
                  <a:cubicBezTo>
                    <a:pt x="2" y="3"/>
                    <a:pt x="2" y="3"/>
                    <a:pt x="3" y="3"/>
                  </a:cubicBezTo>
                  <a:cubicBezTo>
                    <a:pt x="3" y="3"/>
                    <a:pt x="3" y="3"/>
                    <a:pt x="3" y="2"/>
                  </a:cubicBezTo>
                  <a:cubicBezTo>
                    <a:pt x="3" y="2"/>
                    <a:pt x="3" y="2"/>
                    <a:pt x="3" y="2"/>
                  </a:cubicBezTo>
                  <a:cubicBezTo>
                    <a:pt x="3" y="2"/>
                    <a:pt x="3" y="2"/>
                    <a:pt x="3" y="2"/>
                  </a:cubicBezTo>
                  <a:cubicBezTo>
                    <a:pt x="2" y="2"/>
                    <a:pt x="2" y="2"/>
                    <a:pt x="1" y="2"/>
                  </a:cubicBezTo>
                  <a:cubicBezTo>
                    <a:pt x="1" y="2"/>
                    <a:pt x="1" y="2"/>
                    <a:pt x="1" y="2"/>
                  </a:cubicBezTo>
                  <a:cubicBezTo>
                    <a:pt x="1" y="3"/>
                    <a:pt x="1" y="3"/>
                    <a:pt x="1" y="3"/>
                  </a:cubicBezTo>
                  <a:cubicBezTo>
                    <a:pt x="1" y="3"/>
                    <a:pt x="1" y="3"/>
                    <a:pt x="1" y="3"/>
                  </a:cubicBezTo>
                  <a:cubicBezTo>
                    <a:pt x="1" y="3"/>
                    <a:pt x="1" y="3"/>
                    <a:pt x="1" y="3"/>
                  </a:cubicBezTo>
                  <a:cubicBezTo>
                    <a:pt x="1" y="3"/>
                    <a:pt x="0" y="3"/>
                    <a:pt x="0" y="3"/>
                  </a:cubicBezTo>
                  <a:cubicBezTo>
                    <a:pt x="0" y="3"/>
                    <a:pt x="0" y="3"/>
                    <a:pt x="0" y="2"/>
                  </a:cubicBezTo>
                  <a:cubicBezTo>
                    <a:pt x="0" y="2"/>
                    <a:pt x="0" y="1"/>
                    <a:pt x="0" y="0"/>
                  </a:cubicBezTo>
                  <a:cubicBezTo>
                    <a:pt x="1" y="1"/>
                    <a:pt x="1" y="1"/>
                    <a:pt x="2" y="1"/>
                  </a:cubicBezTo>
                  <a:cubicBezTo>
                    <a:pt x="3" y="1"/>
                    <a:pt x="3" y="1"/>
                    <a:pt x="4" y="0"/>
                  </a:cubicBezTo>
                  <a:cubicBezTo>
                    <a:pt x="4" y="0"/>
                    <a:pt x="4" y="0"/>
                    <a:pt x="4" y="0"/>
                  </a:cubicBezTo>
                  <a:cubicBezTo>
                    <a:pt x="5" y="0"/>
                    <a:pt x="5" y="0"/>
                    <a:pt x="5" y="0"/>
                  </a:cubicBezTo>
                  <a:cubicBezTo>
                    <a:pt x="6" y="1"/>
                    <a:pt x="6" y="1"/>
                    <a:pt x="7" y="1"/>
                  </a:cubicBezTo>
                  <a:cubicBezTo>
                    <a:pt x="7" y="1"/>
                    <a:pt x="7" y="1"/>
                    <a:pt x="7" y="2"/>
                  </a:cubicBezTo>
                  <a:cubicBezTo>
                    <a:pt x="7" y="2"/>
                    <a:pt x="7" y="2"/>
                    <a:pt x="7" y="2"/>
                  </a:cubicBezTo>
                  <a:cubicBezTo>
                    <a:pt x="7" y="2"/>
                    <a:pt x="7" y="2"/>
                    <a:pt x="7" y="2"/>
                  </a:cubicBezTo>
                  <a:cubicBezTo>
                    <a:pt x="7" y="2"/>
                    <a:pt x="8" y="2"/>
                    <a:pt x="8" y="2"/>
                  </a:cubicBezTo>
                  <a:cubicBezTo>
                    <a:pt x="8" y="2"/>
                    <a:pt x="8" y="1"/>
                    <a:pt x="8" y="1"/>
                  </a:cubicBezTo>
                  <a:cubicBezTo>
                    <a:pt x="8" y="1"/>
                    <a:pt x="8" y="1"/>
                    <a:pt x="8" y="1"/>
                  </a:cubicBezTo>
                  <a:cubicBezTo>
                    <a:pt x="8" y="0"/>
                    <a:pt x="8" y="0"/>
                    <a:pt x="7" y="0"/>
                  </a:cubicBezTo>
                  <a:cubicBezTo>
                    <a:pt x="7" y="0"/>
                    <a:pt x="7" y="0"/>
                    <a:pt x="7" y="0"/>
                  </a:cubicBezTo>
                  <a:cubicBezTo>
                    <a:pt x="7" y="0"/>
                    <a:pt x="7" y="0"/>
                    <a:pt x="7" y="0"/>
                  </a:cubicBezTo>
                  <a:cubicBezTo>
                    <a:pt x="7" y="0"/>
                    <a:pt x="7" y="0"/>
                    <a:pt x="7" y="0"/>
                  </a:cubicBezTo>
                  <a:cubicBezTo>
                    <a:pt x="7" y="0"/>
                    <a:pt x="8" y="0"/>
                    <a:pt x="8" y="0"/>
                  </a:cubicBezTo>
                  <a:cubicBezTo>
                    <a:pt x="9" y="0"/>
                    <a:pt x="9" y="0"/>
                    <a:pt x="9" y="0"/>
                  </a:cubicBezTo>
                  <a:cubicBezTo>
                    <a:pt x="10" y="0"/>
                    <a:pt x="11" y="0"/>
                    <a:pt x="11" y="0"/>
                  </a:cubicBezTo>
                  <a:cubicBezTo>
                    <a:pt x="12" y="0"/>
                    <a:pt x="12" y="0"/>
                    <a:pt x="13" y="0"/>
                  </a:cubicBezTo>
                  <a:cubicBezTo>
                    <a:pt x="13" y="0"/>
                    <a:pt x="14" y="0"/>
                    <a:pt x="14" y="0"/>
                  </a:cubicBezTo>
                  <a:cubicBezTo>
                    <a:pt x="14" y="0"/>
                    <a:pt x="15" y="0"/>
                    <a:pt x="15" y="0"/>
                  </a:cubicBezTo>
                  <a:cubicBezTo>
                    <a:pt x="15" y="0"/>
                    <a:pt x="16" y="0"/>
                    <a:pt x="17" y="0"/>
                  </a:cubicBezTo>
                  <a:cubicBezTo>
                    <a:pt x="17" y="0"/>
                    <a:pt x="17" y="0"/>
                    <a:pt x="18" y="0"/>
                  </a:cubicBezTo>
                  <a:cubicBezTo>
                    <a:pt x="18" y="0"/>
                    <a:pt x="18" y="0"/>
                    <a:pt x="18" y="0"/>
                  </a:cubicBezTo>
                  <a:cubicBezTo>
                    <a:pt x="19" y="0"/>
                    <a:pt x="19" y="0"/>
                    <a:pt x="19" y="0"/>
                  </a:cubicBezTo>
                  <a:cubicBezTo>
                    <a:pt x="19" y="0"/>
                    <a:pt x="19" y="1"/>
                    <a:pt x="18" y="1"/>
                  </a:cubicBezTo>
                  <a:cubicBezTo>
                    <a:pt x="18" y="1"/>
                    <a:pt x="18" y="1"/>
                    <a:pt x="18" y="1"/>
                  </a:cubicBezTo>
                  <a:cubicBezTo>
                    <a:pt x="17" y="1"/>
                    <a:pt x="17" y="2"/>
                    <a:pt x="18" y="2"/>
                  </a:cubicBezTo>
                  <a:cubicBezTo>
                    <a:pt x="18" y="2"/>
                    <a:pt x="19" y="2"/>
                    <a:pt x="19" y="3"/>
                  </a:cubicBezTo>
                  <a:cubicBezTo>
                    <a:pt x="19" y="3"/>
                    <a:pt x="19" y="3"/>
                    <a:pt x="19" y="3"/>
                  </a:cubicBezTo>
                  <a:cubicBezTo>
                    <a:pt x="18" y="3"/>
                    <a:pt x="18" y="3"/>
                    <a:pt x="18" y="3"/>
                  </a:cubicBezTo>
                  <a:cubicBezTo>
                    <a:pt x="17" y="3"/>
                    <a:pt x="17" y="4"/>
                    <a:pt x="17" y="4"/>
                  </a:cubicBezTo>
                  <a:cubicBezTo>
                    <a:pt x="18" y="4"/>
                    <a:pt x="18" y="4"/>
                    <a:pt x="18" y="4"/>
                  </a:cubicBezTo>
                  <a:cubicBezTo>
                    <a:pt x="18" y="4"/>
                    <a:pt x="18" y="4"/>
                    <a:pt x="18" y="5"/>
                  </a:cubicBezTo>
                  <a:cubicBezTo>
                    <a:pt x="18" y="5"/>
                    <a:pt x="17" y="5"/>
                    <a:pt x="17" y="4"/>
                  </a:cubicBezTo>
                  <a:cubicBezTo>
                    <a:pt x="17" y="4"/>
                    <a:pt x="17" y="4"/>
                    <a:pt x="16" y="5"/>
                  </a:cubicBezTo>
                  <a:cubicBezTo>
                    <a:pt x="16" y="5"/>
                    <a:pt x="16" y="5"/>
                    <a:pt x="16" y="5"/>
                  </a:cubicBezTo>
                  <a:cubicBezTo>
                    <a:pt x="15" y="5"/>
                    <a:pt x="15" y="4"/>
                    <a:pt x="14" y="4"/>
                  </a:cubicBezTo>
                  <a:cubicBezTo>
                    <a:pt x="14" y="5"/>
                    <a:pt x="13" y="5"/>
                    <a:pt x="13" y="5"/>
                  </a:cubicBezTo>
                  <a:cubicBezTo>
                    <a:pt x="13" y="5"/>
                    <a:pt x="13" y="5"/>
                    <a:pt x="13" y="5"/>
                  </a:cubicBezTo>
                  <a:cubicBezTo>
                    <a:pt x="13" y="5"/>
                    <a:pt x="13" y="5"/>
                    <a:pt x="13" y="5"/>
                  </a:cubicBezTo>
                  <a:cubicBezTo>
                    <a:pt x="12" y="5"/>
                    <a:pt x="12" y="5"/>
                    <a:pt x="12" y="5"/>
                  </a:cubicBezTo>
                  <a:cubicBezTo>
                    <a:pt x="11" y="4"/>
                    <a:pt x="10" y="4"/>
                    <a:pt x="9" y="4"/>
                  </a:cubicBezTo>
                  <a:cubicBezTo>
                    <a:pt x="9" y="4"/>
                    <a:pt x="9" y="4"/>
                    <a:pt x="9" y="4"/>
                  </a:cubicBezTo>
                  <a:cubicBezTo>
                    <a:pt x="9" y="4"/>
                    <a:pt x="9" y="4"/>
                    <a:pt x="9" y="4"/>
                  </a:cubicBezTo>
                  <a:cubicBezTo>
                    <a:pt x="9" y="4"/>
                    <a:pt x="10" y="5"/>
                    <a:pt x="10" y="5"/>
                  </a:cubicBezTo>
                  <a:cubicBezTo>
                    <a:pt x="10" y="5"/>
                    <a:pt x="11" y="5"/>
                    <a:pt x="10" y="5"/>
                  </a:cubicBezTo>
                  <a:cubicBezTo>
                    <a:pt x="10" y="6"/>
                    <a:pt x="10" y="6"/>
                    <a:pt x="10" y="6"/>
                  </a:cubicBezTo>
                  <a:cubicBezTo>
                    <a:pt x="11" y="6"/>
                    <a:pt x="11" y="7"/>
                    <a:pt x="11" y="7"/>
                  </a:cubicBezTo>
                  <a:cubicBezTo>
                    <a:pt x="11" y="7"/>
                    <a:pt x="11" y="7"/>
                    <a:pt x="11" y="7"/>
                  </a:cubicBezTo>
                  <a:cubicBezTo>
                    <a:pt x="11" y="7"/>
                    <a:pt x="11" y="7"/>
                    <a:pt x="11" y="7"/>
                  </a:cubicBezTo>
                  <a:cubicBezTo>
                    <a:pt x="11" y="7"/>
                    <a:pt x="10" y="7"/>
                    <a:pt x="10" y="7"/>
                  </a:cubicBezTo>
                  <a:cubicBezTo>
                    <a:pt x="10" y="7"/>
                    <a:pt x="10" y="6"/>
                    <a:pt x="9" y="6"/>
                  </a:cubicBezTo>
                  <a:cubicBezTo>
                    <a:pt x="9" y="7"/>
                    <a:pt x="9" y="6"/>
                    <a:pt x="9" y="6"/>
                  </a:cubicBezTo>
                  <a:cubicBezTo>
                    <a:pt x="9" y="6"/>
                    <a:pt x="9" y="6"/>
                    <a:pt x="9" y="6"/>
                  </a:cubicBezTo>
                  <a:cubicBezTo>
                    <a:pt x="9" y="6"/>
                    <a:pt x="9" y="6"/>
                    <a:pt x="9" y="6"/>
                  </a:cubicBezTo>
                  <a:cubicBezTo>
                    <a:pt x="9" y="6"/>
                    <a:pt x="9" y="6"/>
                    <a:pt x="9" y="6"/>
                  </a:cubicBezTo>
                  <a:cubicBezTo>
                    <a:pt x="9" y="6"/>
                    <a:pt x="8" y="6"/>
                    <a:pt x="8" y="6"/>
                  </a:cubicBezTo>
                  <a:cubicBezTo>
                    <a:pt x="8" y="6"/>
                    <a:pt x="8" y="6"/>
                    <a:pt x="8" y="6"/>
                  </a:cubicBezTo>
                  <a:cubicBezTo>
                    <a:pt x="8" y="6"/>
                    <a:pt x="8" y="7"/>
                    <a:pt x="8" y="7"/>
                  </a:cubicBezTo>
                  <a:cubicBezTo>
                    <a:pt x="7" y="7"/>
                    <a:pt x="7" y="7"/>
                    <a:pt x="7" y="6"/>
                  </a:cubicBezTo>
                  <a:cubicBezTo>
                    <a:pt x="7" y="6"/>
                    <a:pt x="7" y="6"/>
                    <a:pt x="6" y="6"/>
                  </a:cubicBezTo>
                  <a:cubicBezTo>
                    <a:pt x="6" y="6"/>
                    <a:pt x="5" y="6"/>
                    <a:pt x="5" y="7"/>
                  </a:cubicBezTo>
                  <a:cubicBezTo>
                    <a:pt x="4" y="7"/>
                    <a:pt x="4" y="7"/>
                    <a:pt x="4" y="7"/>
                  </a:cubicBezTo>
                  <a:cubicBezTo>
                    <a:pt x="3" y="7"/>
                    <a:pt x="2" y="7"/>
                    <a:pt x="1" y="6"/>
                  </a:cubicBezTo>
                  <a:cubicBezTo>
                    <a:pt x="1" y="6"/>
                    <a:pt x="1" y="6"/>
                    <a:pt x="1" y="6"/>
                  </a:cubicBezTo>
                  <a:cubicBezTo>
                    <a:pt x="2" y="6"/>
                    <a:pt x="1" y="5"/>
                    <a:pt x="1" y="5"/>
                  </a:cubicBezTo>
                  <a:cubicBezTo>
                    <a:pt x="1" y="5"/>
                    <a:pt x="1" y="4"/>
                    <a:pt x="0" y="4"/>
                  </a:cubicBezTo>
                  <a:cubicBezTo>
                    <a:pt x="0" y="4"/>
                    <a:pt x="0" y="4"/>
                    <a:pt x="0" y="4"/>
                  </a:cubicBezTo>
                  <a:cubicBezTo>
                    <a:pt x="0" y="4"/>
                    <a:pt x="0" y="4"/>
                    <a:pt x="0" y="4"/>
                  </a:cubicBezTo>
                  <a:cubicBezTo>
                    <a:pt x="0" y="4"/>
                    <a:pt x="0" y="4"/>
                    <a:pt x="0" y="4"/>
                  </a:cubicBezTo>
                  <a:cubicBezTo>
                    <a:pt x="0" y="3"/>
                    <a:pt x="1" y="3"/>
                    <a:pt x="1" y="3"/>
                  </a:cubicBezTo>
                  <a:cubicBezTo>
                    <a:pt x="1" y="3"/>
                    <a:pt x="1" y="3"/>
                    <a:pt x="2" y="3"/>
                  </a:cubicBezTo>
                  <a:close/>
                  <a:moveTo>
                    <a:pt x="4" y="4"/>
                  </a:moveTo>
                  <a:cubicBezTo>
                    <a:pt x="4" y="4"/>
                    <a:pt x="4" y="4"/>
                    <a:pt x="4" y="4"/>
                  </a:cubicBezTo>
                  <a:cubicBezTo>
                    <a:pt x="5" y="4"/>
                    <a:pt x="5" y="4"/>
                    <a:pt x="6" y="4"/>
                  </a:cubicBezTo>
                  <a:cubicBezTo>
                    <a:pt x="6" y="3"/>
                    <a:pt x="6" y="3"/>
                    <a:pt x="6" y="3"/>
                  </a:cubicBezTo>
                  <a:cubicBezTo>
                    <a:pt x="6" y="3"/>
                    <a:pt x="5" y="3"/>
                    <a:pt x="5" y="3"/>
                  </a:cubicBezTo>
                  <a:cubicBezTo>
                    <a:pt x="5" y="3"/>
                    <a:pt x="5" y="3"/>
                    <a:pt x="5" y="3"/>
                  </a:cubicBezTo>
                  <a:cubicBezTo>
                    <a:pt x="4" y="3"/>
                    <a:pt x="4" y="3"/>
                    <a:pt x="4" y="3"/>
                  </a:cubicBezTo>
                  <a:cubicBezTo>
                    <a:pt x="4" y="3"/>
                    <a:pt x="4" y="4"/>
                    <a:pt x="4" y="4"/>
                  </a:cubicBezTo>
                  <a:close/>
                  <a:moveTo>
                    <a:pt x="12" y="1"/>
                  </a:moveTo>
                  <a:cubicBezTo>
                    <a:pt x="12" y="2"/>
                    <a:pt x="12" y="2"/>
                    <a:pt x="12" y="2"/>
                  </a:cubicBezTo>
                  <a:cubicBezTo>
                    <a:pt x="12" y="2"/>
                    <a:pt x="12" y="2"/>
                    <a:pt x="12" y="2"/>
                  </a:cubicBezTo>
                  <a:cubicBezTo>
                    <a:pt x="12" y="2"/>
                    <a:pt x="13" y="3"/>
                    <a:pt x="14" y="3"/>
                  </a:cubicBezTo>
                  <a:cubicBezTo>
                    <a:pt x="14" y="3"/>
                    <a:pt x="14" y="2"/>
                    <a:pt x="14" y="2"/>
                  </a:cubicBezTo>
                  <a:cubicBezTo>
                    <a:pt x="15" y="2"/>
                    <a:pt x="15" y="2"/>
                    <a:pt x="14" y="2"/>
                  </a:cubicBezTo>
                  <a:cubicBezTo>
                    <a:pt x="14" y="2"/>
                    <a:pt x="14" y="2"/>
                    <a:pt x="14" y="2"/>
                  </a:cubicBezTo>
                  <a:cubicBezTo>
                    <a:pt x="13" y="2"/>
                    <a:pt x="13" y="2"/>
                    <a:pt x="13" y="2"/>
                  </a:cubicBezTo>
                  <a:cubicBezTo>
                    <a:pt x="13" y="2"/>
                    <a:pt x="13" y="2"/>
                    <a:pt x="13" y="2"/>
                  </a:cubicBezTo>
                  <a:cubicBezTo>
                    <a:pt x="12" y="2"/>
                    <a:pt x="12" y="1"/>
                    <a:pt x="12" y="1"/>
                  </a:cubicBezTo>
                  <a:close/>
                  <a:moveTo>
                    <a:pt x="16" y="1"/>
                  </a:moveTo>
                  <a:cubicBezTo>
                    <a:pt x="16" y="1"/>
                    <a:pt x="16" y="1"/>
                    <a:pt x="16" y="1"/>
                  </a:cubicBezTo>
                  <a:cubicBezTo>
                    <a:pt x="16" y="1"/>
                    <a:pt x="16" y="1"/>
                    <a:pt x="16" y="1"/>
                  </a:cubicBezTo>
                  <a:cubicBezTo>
                    <a:pt x="15" y="1"/>
                    <a:pt x="15" y="1"/>
                    <a:pt x="15" y="2"/>
                  </a:cubicBezTo>
                  <a:cubicBezTo>
                    <a:pt x="15" y="2"/>
                    <a:pt x="15" y="2"/>
                    <a:pt x="15" y="2"/>
                  </a:cubicBezTo>
                  <a:cubicBezTo>
                    <a:pt x="15" y="2"/>
                    <a:pt x="16" y="3"/>
                    <a:pt x="16" y="3"/>
                  </a:cubicBezTo>
                  <a:cubicBezTo>
                    <a:pt x="16" y="3"/>
                    <a:pt x="17" y="3"/>
                    <a:pt x="17" y="3"/>
                  </a:cubicBezTo>
                  <a:cubicBezTo>
                    <a:pt x="17" y="3"/>
                    <a:pt x="17" y="3"/>
                    <a:pt x="17" y="3"/>
                  </a:cubicBezTo>
                  <a:cubicBezTo>
                    <a:pt x="17" y="3"/>
                    <a:pt x="17" y="2"/>
                    <a:pt x="17" y="2"/>
                  </a:cubicBezTo>
                  <a:cubicBezTo>
                    <a:pt x="17" y="2"/>
                    <a:pt x="17" y="2"/>
                    <a:pt x="17" y="2"/>
                  </a:cubicBezTo>
                  <a:cubicBezTo>
                    <a:pt x="16" y="2"/>
                    <a:pt x="16" y="2"/>
                    <a:pt x="16" y="2"/>
                  </a:cubicBezTo>
                  <a:cubicBezTo>
                    <a:pt x="16" y="2"/>
                    <a:pt x="16" y="1"/>
                    <a:pt x="16" y="1"/>
                  </a:cubicBezTo>
                  <a:close/>
                  <a:moveTo>
                    <a:pt x="3" y="6"/>
                  </a:moveTo>
                  <a:cubicBezTo>
                    <a:pt x="3" y="7"/>
                    <a:pt x="3" y="7"/>
                    <a:pt x="4" y="6"/>
                  </a:cubicBezTo>
                  <a:cubicBezTo>
                    <a:pt x="4" y="6"/>
                    <a:pt x="4" y="6"/>
                    <a:pt x="4" y="5"/>
                  </a:cubicBezTo>
                  <a:cubicBezTo>
                    <a:pt x="4" y="5"/>
                    <a:pt x="4" y="5"/>
                    <a:pt x="4" y="5"/>
                  </a:cubicBezTo>
                  <a:cubicBezTo>
                    <a:pt x="3" y="5"/>
                    <a:pt x="3" y="5"/>
                    <a:pt x="3" y="5"/>
                  </a:cubicBezTo>
                  <a:cubicBezTo>
                    <a:pt x="3" y="5"/>
                    <a:pt x="3" y="6"/>
                    <a:pt x="2" y="6"/>
                  </a:cubicBezTo>
                  <a:cubicBezTo>
                    <a:pt x="3" y="6"/>
                    <a:pt x="3" y="6"/>
                    <a:pt x="3" y="6"/>
                  </a:cubicBezTo>
                  <a:close/>
                  <a:moveTo>
                    <a:pt x="13" y="4"/>
                  </a:moveTo>
                  <a:cubicBezTo>
                    <a:pt x="13" y="4"/>
                    <a:pt x="13" y="4"/>
                    <a:pt x="13" y="4"/>
                  </a:cubicBezTo>
                  <a:cubicBezTo>
                    <a:pt x="13" y="4"/>
                    <a:pt x="13" y="4"/>
                    <a:pt x="13" y="4"/>
                  </a:cubicBezTo>
                  <a:cubicBezTo>
                    <a:pt x="13" y="3"/>
                    <a:pt x="12" y="3"/>
                    <a:pt x="12" y="3"/>
                  </a:cubicBezTo>
                  <a:cubicBezTo>
                    <a:pt x="12" y="3"/>
                    <a:pt x="12" y="3"/>
                    <a:pt x="12" y="3"/>
                  </a:cubicBezTo>
                  <a:cubicBezTo>
                    <a:pt x="12" y="4"/>
                    <a:pt x="12" y="4"/>
                    <a:pt x="13" y="4"/>
                  </a:cubicBezTo>
                  <a:close/>
                  <a:moveTo>
                    <a:pt x="12" y="1"/>
                  </a:moveTo>
                  <a:cubicBezTo>
                    <a:pt x="12" y="1"/>
                    <a:pt x="12" y="1"/>
                    <a:pt x="13" y="1"/>
                  </a:cubicBezTo>
                  <a:cubicBezTo>
                    <a:pt x="13" y="1"/>
                    <a:pt x="13" y="1"/>
                    <a:pt x="13" y="1"/>
                  </a:cubicBezTo>
                  <a:cubicBezTo>
                    <a:pt x="13" y="1"/>
                    <a:pt x="13" y="1"/>
                    <a:pt x="13" y="1"/>
                  </a:cubicBezTo>
                  <a:cubicBezTo>
                    <a:pt x="13" y="1"/>
                    <a:pt x="12" y="1"/>
                    <a:pt x="12" y="1"/>
                  </a:cubicBezTo>
                  <a:close/>
                  <a:moveTo>
                    <a:pt x="7" y="5"/>
                  </a:moveTo>
                  <a:cubicBezTo>
                    <a:pt x="7" y="5"/>
                    <a:pt x="6" y="5"/>
                    <a:pt x="6" y="5"/>
                  </a:cubicBezTo>
                  <a:cubicBezTo>
                    <a:pt x="6" y="5"/>
                    <a:pt x="6" y="5"/>
                    <a:pt x="7" y="5"/>
                  </a:cubicBezTo>
                  <a:cubicBezTo>
                    <a:pt x="7" y="5"/>
                    <a:pt x="7" y="5"/>
                    <a:pt x="7" y="5"/>
                  </a:cubicBezTo>
                  <a:cubicBezTo>
                    <a:pt x="7" y="5"/>
                    <a:pt x="7" y="5"/>
                    <a:pt x="7" y="5"/>
                  </a:cubicBezTo>
                  <a:close/>
                  <a:moveTo>
                    <a:pt x="14" y="4"/>
                  </a:moveTo>
                  <a:cubicBezTo>
                    <a:pt x="14" y="3"/>
                    <a:pt x="14" y="3"/>
                    <a:pt x="14" y="3"/>
                  </a:cubicBezTo>
                  <a:cubicBezTo>
                    <a:pt x="14" y="4"/>
                    <a:pt x="14" y="4"/>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5" name="Freeform 107"/>
            <p:cNvSpPr>
              <a:spLocks noEditPoints="1"/>
            </p:cNvSpPr>
            <p:nvPr/>
          </p:nvSpPr>
          <p:spPr bwMode="auto">
            <a:xfrm>
              <a:off x="6135" y="1995"/>
              <a:ext cx="215" cy="125"/>
            </a:xfrm>
            <a:custGeom>
              <a:avLst/>
              <a:gdLst>
                <a:gd name="T0" fmla="*/ 2 w 16"/>
                <a:gd name="T1" fmla="*/ 2 h 7"/>
                <a:gd name="T2" fmla="*/ 2 w 16"/>
                <a:gd name="T3" fmla="*/ 1 h 7"/>
                <a:gd name="T4" fmla="*/ 3 w 16"/>
                <a:gd name="T5" fmla="*/ 2 h 7"/>
                <a:gd name="T6" fmla="*/ 5 w 16"/>
                <a:gd name="T7" fmla="*/ 2 h 7"/>
                <a:gd name="T8" fmla="*/ 5 w 16"/>
                <a:gd name="T9" fmla="*/ 1 h 7"/>
                <a:gd name="T10" fmla="*/ 7 w 16"/>
                <a:gd name="T11" fmla="*/ 0 h 7"/>
                <a:gd name="T12" fmla="*/ 8 w 16"/>
                <a:gd name="T13" fmla="*/ 0 h 7"/>
                <a:gd name="T14" fmla="*/ 10 w 16"/>
                <a:gd name="T15" fmla="*/ 1 h 7"/>
                <a:gd name="T16" fmla="*/ 11 w 16"/>
                <a:gd name="T17" fmla="*/ 1 h 7"/>
                <a:gd name="T18" fmla="*/ 10 w 16"/>
                <a:gd name="T19" fmla="*/ 2 h 7"/>
                <a:gd name="T20" fmla="*/ 9 w 16"/>
                <a:gd name="T21" fmla="*/ 2 h 7"/>
                <a:gd name="T22" fmla="*/ 11 w 16"/>
                <a:gd name="T23" fmla="*/ 3 h 7"/>
                <a:gd name="T24" fmla="*/ 12 w 16"/>
                <a:gd name="T25" fmla="*/ 2 h 7"/>
                <a:gd name="T26" fmla="*/ 13 w 16"/>
                <a:gd name="T27" fmla="*/ 3 h 7"/>
                <a:gd name="T28" fmla="*/ 16 w 16"/>
                <a:gd name="T29" fmla="*/ 3 h 7"/>
                <a:gd name="T30" fmla="*/ 15 w 16"/>
                <a:gd name="T31" fmla="*/ 3 h 7"/>
                <a:gd name="T32" fmla="*/ 13 w 16"/>
                <a:gd name="T33" fmla="*/ 5 h 7"/>
                <a:gd name="T34" fmla="*/ 12 w 16"/>
                <a:gd name="T35" fmla="*/ 5 h 7"/>
                <a:gd name="T36" fmla="*/ 10 w 16"/>
                <a:gd name="T37" fmla="*/ 4 h 7"/>
                <a:gd name="T38" fmla="*/ 9 w 16"/>
                <a:gd name="T39" fmla="*/ 3 h 7"/>
                <a:gd name="T40" fmla="*/ 8 w 16"/>
                <a:gd name="T41" fmla="*/ 3 h 7"/>
                <a:gd name="T42" fmla="*/ 6 w 16"/>
                <a:gd name="T43" fmla="*/ 3 h 7"/>
                <a:gd name="T44" fmla="*/ 5 w 16"/>
                <a:gd name="T45" fmla="*/ 3 h 7"/>
                <a:gd name="T46" fmla="*/ 5 w 16"/>
                <a:gd name="T47" fmla="*/ 3 h 7"/>
                <a:gd name="T48" fmla="*/ 7 w 16"/>
                <a:gd name="T49" fmla="*/ 4 h 7"/>
                <a:gd name="T50" fmla="*/ 8 w 16"/>
                <a:gd name="T51" fmla="*/ 5 h 7"/>
                <a:gd name="T52" fmla="*/ 6 w 16"/>
                <a:gd name="T53" fmla="*/ 6 h 7"/>
                <a:gd name="T54" fmla="*/ 3 w 16"/>
                <a:gd name="T55" fmla="*/ 6 h 7"/>
                <a:gd name="T56" fmla="*/ 3 w 16"/>
                <a:gd name="T57" fmla="*/ 6 h 7"/>
                <a:gd name="T58" fmla="*/ 1 w 16"/>
                <a:gd name="T59" fmla="*/ 6 h 7"/>
                <a:gd name="T60" fmla="*/ 0 w 16"/>
                <a:gd name="T61" fmla="*/ 5 h 7"/>
                <a:gd name="T62" fmla="*/ 1 w 16"/>
                <a:gd name="T63" fmla="*/ 5 h 7"/>
                <a:gd name="T64" fmla="*/ 2 w 16"/>
                <a:gd name="T65" fmla="*/ 3 h 7"/>
                <a:gd name="T66" fmla="*/ 1 w 16"/>
                <a:gd name="T67" fmla="*/ 3 h 7"/>
                <a:gd name="T68" fmla="*/ 5 w 16"/>
                <a:gd name="T69" fmla="*/ 4 h 7"/>
                <a:gd name="T70" fmla="*/ 5 w 16"/>
                <a:gd name="T71" fmla="*/ 4 h 7"/>
                <a:gd name="T72" fmla="*/ 6 w 16"/>
                <a:gd name="T73" fmla="*/ 4 h 7"/>
                <a:gd name="T74" fmla="*/ 7 w 16"/>
                <a:gd name="T75" fmla="*/ 5 h 7"/>
                <a:gd name="T76" fmla="*/ 6 w 16"/>
                <a:gd name="T77" fmla="*/ 4 h 7"/>
                <a:gd name="T78" fmla="*/ 7 w 16"/>
                <a:gd name="T79" fmla="*/ 2 h 7"/>
                <a:gd name="T80" fmla="*/ 7 w 16"/>
                <a:gd name="T8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7">
                  <a:moveTo>
                    <a:pt x="1" y="3"/>
                  </a:moveTo>
                  <a:cubicBezTo>
                    <a:pt x="1" y="3"/>
                    <a:pt x="1" y="3"/>
                    <a:pt x="2" y="2"/>
                  </a:cubicBezTo>
                  <a:cubicBezTo>
                    <a:pt x="2" y="2"/>
                    <a:pt x="2" y="2"/>
                    <a:pt x="2" y="2"/>
                  </a:cubicBezTo>
                  <a:cubicBezTo>
                    <a:pt x="1" y="2"/>
                    <a:pt x="2" y="1"/>
                    <a:pt x="2" y="1"/>
                  </a:cubicBezTo>
                  <a:cubicBezTo>
                    <a:pt x="2" y="1"/>
                    <a:pt x="2" y="1"/>
                    <a:pt x="2" y="1"/>
                  </a:cubicBezTo>
                  <a:cubicBezTo>
                    <a:pt x="3" y="2"/>
                    <a:pt x="3" y="2"/>
                    <a:pt x="3" y="2"/>
                  </a:cubicBezTo>
                  <a:cubicBezTo>
                    <a:pt x="3" y="1"/>
                    <a:pt x="4" y="2"/>
                    <a:pt x="4" y="2"/>
                  </a:cubicBezTo>
                  <a:cubicBezTo>
                    <a:pt x="4" y="2"/>
                    <a:pt x="5" y="2"/>
                    <a:pt x="5" y="2"/>
                  </a:cubicBezTo>
                  <a:cubicBezTo>
                    <a:pt x="5" y="1"/>
                    <a:pt x="5" y="1"/>
                    <a:pt x="5" y="1"/>
                  </a:cubicBezTo>
                  <a:cubicBezTo>
                    <a:pt x="5" y="1"/>
                    <a:pt x="5" y="1"/>
                    <a:pt x="5" y="1"/>
                  </a:cubicBezTo>
                  <a:cubicBezTo>
                    <a:pt x="5" y="1"/>
                    <a:pt x="5" y="0"/>
                    <a:pt x="5" y="1"/>
                  </a:cubicBezTo>
                  <a:cubicBezTo>
                    <a:pt x="6" y="1"/>
                    <a:pt x="6" y="1"/>
                    <a:pt x="7" y="0"/>
                  </a:cubicBezTo>
                  <a:cubicBezTo>
                    <a:pt x="7" y="0"/>
                    <a:pt x="7" y="0"/>
                    <a:pt x="7" y="0"/>
                  </a:cubicBezTo>
                  <a:cubicBezTo>
                    <a:pt x="8" y="0"/>
                    <a:pt x="8" y="0"/>
                    <a:pt x="8" y="0"/>
                  </a:cubicBezTo>
                  <a:cubicBezTo>
                    <a:pt x="9" y="1"/>
                    <a:pt x="9" y="1"/>
                    <a:pt x="10" y="1"/>
                  </a:cubicBezTo>
                  <a:cubicBezTo>
                    <a:pt x="10" y="0"/>
                    <a:pt x="10" y="1"/>
                    <a:pt x="10" y="1"/>
                  </a:cubicBezTo>
                  <a:cubicBezTo>
                    <a:pt x="10" y="1"/>
                    <a:pt x="11" y="1"/>
                    <a:pt x="11" y="1"/>
                  </a:cubicBezTo>
                  <a:cubicBezTo>
                    <a:pt x="11" y="1"/>
                    <a:pt x="11" y="1"/>
                    <a:pt x="11" y="1"/>
                  </a:cubicBezTo>
                  <a:cubicBezTo>
                    <a:pt x="11" y="1"/>
                    <a:pt x="11" y="2"/>
                    <a:pt x="10" y="2"/>
                  </a:cubicBezTo>
                  <a:cubicBezTo>
                    <a:pt x="10" y="2"/>
                    <a:pt x="10" y="2"/>
                    <a:pt x="10" y="2"/>
                  </a:cubicBezTo>
                  <a:cubicBezTo>
                    <a:pt x="9" y="2"/>
                    <a:pt x="9" y="2"/>
                    <a:pt x="9" y="2"/>
                  </a:cubicBezTo>
                  <a:cubicBezTo>
                    <a:pt x="9" y="2"/>
                    <a:pt x="9" y="2"/>
                    <a:pt x="9" y="2"/>
                  </a:cubicBezTo>
                  <a:cubicBezTo>
                    <a:pt x="10" y="3"/>
                    <a:pt x="10" y="3"/>
                    <a:pt x="11" y="3"/>
                  </a:cubicBezTo>
                  <a:cubicBezTo>
                    <a:pt x="11" y="3"/>
                    <a:pt x="11" y="3"/>
                    <a:pt x="11" y="3"/>
                  </a:cubicBezTo>
                  <a:cubicBezTo>
                    <a:pt x="11" y="3"/>
                    <a:pt x="11" y="2"/>
                    <a:pt x="11" y="2"/>
                  </a:cubicBezTo>
                  <a:cubicBezTo>
                    <a:pt x="11" y="2"/>
                    <a:pt x="12" y="2"/>
                    <a:pt x="12" y="2"/>
                  </a:cubicBezTo>
                  <a:cubicBezTo>
                    <a:pt x="12" y="3"/>
                    <a:pt x="12" y="3"/>
                    <a:pt x="12" y="3"/>
                  </a:cubicBezTo>
                  <a:cubicBezTo>
                    <a:pt x="13" y="4"/>
                    <a:pt x="13" y="4"/>
                    <a:pt x="13" y="3"/>
                  </a:cubicBezTo>
                  <a:cubicBezTo>
                    <a:pt x="14" y="3"/>
                    <a:pt x="14" y="3"/>
                    <a:pt x="15" y="2"/>
                  </a:cubicBezTo>
                  <a:cubicBezTo>
                    <a:pt x="15" y="2"/>
                    <a:pt x="16" y="3"/>
                    <a:pt x="16" y="3"/>
                  </a:cubicBezTo>
                  <a:cubicBezTo>
                    <a:pt x="16" y="3"/>
                    <a:pt x="16" y="3"/>
                    <a:pt x="16" y="3"/>
                  </a:cubicBezTo>
                  <a:cubicBezTo>
                    <a:pt x="15" y="3"/>
                    <a:pt x="15" y="3"/>
                    <a:pt x="15" y="3"/>
                  </a:cubicBezTo>
                  <a:cubicBezTo>
                    <a:pt x="14" y="3"/>
                    <a:pt x="14" y="4"/>
                    <a:pt x="14" y="4"/>
                  </a:cubicBezTo>
                  <a:cubicBezTo>
                    <a:pt x="14" y="4"/>
                    <a:pt x="13" y="4"/>
                    <a:pt x="13" y="5"/>
                  </a:cubicBezTo>
                  <a:cubicBezTo>
                    <a:pt x="13" y="5"/>
                    <a:pt x="13" y="5"/>
                    <a:pt x="13" y="5"/>
                  </a:cubicBezTo>
                  <a:cubicBezTo>
                    <a:pt x="13" y="4"/>
                    <a:pt x="13" y="4"/>
                    <a:pt x="12" y="5"/>
                  </a:cubicBezTo>
                  <a:cubicBezTo>
                    <a:pt x="12" y="5"/>
                    <a:pt x="12" y="5"/>
                    <a:pt x="11" y="5"/>
                  </a:cubicBezTo>
                  <a:cubicBezTo>
                    <a:pt x="11" y="4"/>
                    <a:pt x="11" y="4"/>
                    <a:pt x="10" y="4"/>
                  </a:cubicBezTo>
                  <a:cubicBezTo>
                    <a:pt x="10" y="4"/>
                    <a:pt x="10" y="3"/>
                    <a:pt x="9" y="3"/>
                  </a:cubicBezTo>
                  <a:cubicBezTo>
                    <a:pt x="9" y="3"/>
                    <a:pt x="9" y="3"/>
                    <a:pt x="9" y="3"/>
                  </a:cubicBezTo>
                  <a:cubicBezTo>
                    <a:pt x="8" y="3"/>
                    <a:pt x="8" y="3"/>
                    <a:pt x="8" y="3"/>
                  </a:cubicBezTo>
                  <a:cubicBezTo>
                    <a:pt x="8" y="3"/>
                    <a:pt x="8" y="3"/>
                    <a:pt x="8" y="3"/>
                  </a:cubicBezTo>
                  <a:cubicBezTo>
                    <a:pt x="8" y="2"/>
                    <a:pt x="8" y="2"/>
                    <a:pt x="7" y="2"/>
                  </a:cubicBezTo>
                  <a:cubicBezTo>
                    <a:pt x="7" y="3"/>
                    <a:pt x="7" y="3"/>
                    <a:pt x="6" y="3"/>
                  </a:cubicBezTo>
                  <a:cubicBezTo>
                    <a:pt x="6" y="3"/>
                    <a:pt x="6" y="3"/>
                    <a:pt x="6" y="3"/>
                  </a:cubicBezTo>
                  <a:cubicBezTo>
                    <a:pt x="5" y="3"/>
                    <a:pt x="5" y="3"/>
                    <a:pt x="5" y="3"/>
                  </a:cubicBezTo>
                  <a:cubicBezTo>
                    <a:pt x="4" y="3"/>
                    <a:pt x="4" y="3"/>
                    <a:pt x="4" y="3"/>
                  </a:cubicBezTo>
                  <a:cubicBezTo>
                    <a:pt x="4" y="3"/>
                    <a:pt x="5" y="3"/>
                    <a:pt x="5" y="3"/>
                  </a:cubicBezTo>
                  <a:cubicBezTo>
                    <a:pt x="5" y="3"/>
                    <a:pt x="6" y="4"/>
                    <a:pt x="6" y="3"/>
                  </a:cubicBezTo>
                  <a:cubicBezTo>
                    <a:pt x="7" y="3"/>
                    <a:pt x="7" y="3"/>
                    <a:pt x="7" y="4"/>
                  </a:cubicBezTo>
                  <a:cubicBezTo>
                    <a:pt x="7" y="4"/>
                    <a:pt x="8" y="4"/>
                    <a:pt x="8" y="4"/>
                  </a:cubicBezTo>
                  <a:cubicBezTo>
                    <a:pt x="8" y="4"/>
                    <a:pt x="8" y="5"/>
                    <a:pt x="8" y="5"/>
                  </a:cubicBezTo>
                  <a:cubicBezTo>
                    <a:pt x="7" y="5"/>
                    <a:pt x="7" y="5"/>
                    <a:pt x="7" y="5"/>
                  </a:cubicBezTo>
                  <a:cubicBezTo>
                    <a:pt x="7" y="5"/>
                    <a:pt x="6" y="5"/>
                    <a:pt x="6" y="6"/>
                  </a:cubicBezTo>
                  <a:cubicBezTo>
                    <a:pt x="6" y="6"/>
                    <a:pt x="6" y="6"/>
                    <a:pt x="5" y="6"/>
                  </a:cubicBezTo>
                  <a:cubicBezTo>
                    <a:pt x="5" y="6"/>
                    <a:pt x="4" y="6"/>
                    <a:pt x="3" y="6"/>
                  </a:cubicBezTo>
                  <a:cubicBezTo>
                    <a:pt x="3" y="6"/>
                    <a:pt x="3" y="6"/>
                    <a:pt x="3" y="6"/>
                  </a:cubicBezTo>
                  <a:cubicBezTo>
                    <a:pt x="3" y="6"/>
                    <a:pt x="3" y="6"/>
                    <a:pt x="3" y="6"/>
                  </a:cubicBezTo>
                  <a:cubicBezTo>
                    <a:pt x="3" y="6"/>
                    <a:pt x="3" y="7"/>
                    <a:pt x="2" y="6"/>
                  </a:cubicBezTo>
                  <a:cubicBezTo>
                    <a:pt x="2" y="6"/>
                    <a:pt x="1" y="6"/>
                    <a:pt x="1" y="6"/>
                  </a:cubicBezTo>
                  <a:cubicBezTo>
                    <a:pt x="1" y="5"/>
                    <a:pt x="1" y="6"/>
                    <a:pt x="0" y="6"/>
                  </a:cubicBezTo>
                  <a:cubicBezTo>
                    <a:pt x="0" y="6"/>
                    <a:pt x="0" y="5"/>
                    <a:pt x="0" y="5"/>
                  </a:cubicBezTo>
                  <a:cubicBezTo>
                    <a:pt x="0" y="5"/>
                    <a:pt x="0" y="5"/>
                    <a:pt x="0" y="5"/>
                  </a:cubicBezTo>
                  <a:cubicBezTo>
                    <a:pt x="1" y="5"/>
                    <a:pt x="1" y="5"/>
                    <a:pt x="1" y="5"/>
                  </a:cubicBezTo>
                  <a:cubicBezTo>
                    <a:pt x="2" y="5"/>
                    <a:pt x="2" y="5"/>
                    <a:pt x="2" y="4"/>
                  </a:cubicBezTo>
                  <a:cubicBezTo>
                    <a:pt x="2" y="4"/>
                    <a:pt x="2" y="4"/>
                    <a:pt x="2" y="3"/>
                  </a:cubicBezTo>
                  <a:cubicBezTo>
                    <a:pt x="2" y="3"/>
                    <a:pt x="2" y="3"/>
                    <a:pt x="2" y="3"/>
                  </a:cubicBezTo>
                  <a:cubicBezTo>
                    <a:pt x="1" y="3"/>
                    <a:pt x="1" y="3"/>
                    <a:pt x="1" y="3"/>
                  </a:cubicBezTo>
                  <a:close/>
                  <a:moveTo>
                    <a:pt x="5" y="4"/>
                  </a:moveTo>
                  <a:cubicBezTo>
                    <a:pt x="5" y="4"/>
                    <a:pt x="5" y="4"/>
                    <a:pt x="5" y="4"/>
                  </a:cubicBezTo>
                  <a:cubicBezTo>
                    <a:pt x="5" y="5"/>
                    <a:pt x="5" y="5"/>
                    <a:pt x="5" y="5"/>
                  </a:cubicBezTo>
                  <a:cubicBezTo>
                    <a:pt x="5" y="5"/>
                    <a:pt x="5" y="5"/>
                    <a:pt x="5" y="4"/>
                  </a:cubicBezTo>
                  <a:cubicBezTo>
                    <a:pt x="5" y="4"/>
                    <a:pt x="5" y="4"/>
                    <a:pt x="5" y="4"/>
                  </a:cubicBezTo>
                  <a:close/>
                  <a:moveTo>
                    <a:pt x="6" y="4"/>
                  </a:moveTo>
                  <a:cubicBezTo>
                    <a:pt x="6" y="4"/>
                    <a:pt x="6" y="4"/>
                    <a:pt x="6" y="4"/>
                  </a:cubicBezTo>
                  <a:cubicBezTo>
                    <a:pt x="6" y="5"/>
                    <a:pt x="6" y="5"/>
                    <a:pt x="7" y="5"/>
                  </a:cubicBezTo>
                  <a:cubicBezTo>
                    <a:pt x="7" y="5"/>
                    <a:pt x="7" y="4"/>
                    <a:pt x="7" y="4"/>
                  </a:cubicBezTo>
                  <a:cubicBezTo>
                    <a:pt x="7" y="4"/>
                    <a:pt x="7" y="4"/>
                    <a:pt x="6" y="4"/>
                  </a:cubicBezTo>
                  <a:close/>
                  <a:moveTo>
                    <a:pt x="6" y="2"/>
                  </a:moveTo>
                  <a:cubicBezTo>
                    <a:pt x="6" y="2"/>
                    <a:pt x="6" y="2"/>
                    <a:pt x="7" y="2"/>
                  </a:cubicBezTo>
                  <a:cubicBezTo>
                    <a:pt x="7" y="2"/>
                    <a:pt x="7" y="2"/>
                    <a:pt x="7" y="2"/>
                  </a:cubicBezTo>
                  <a:cubicBezTo>
                    <a:pt x="7" y="2"/>
                    <a:pt x="7" y="2"/>
                    <a:pt x="7" y="2"/>
                  </a:cubicBezTo>
                  <a:cubicBezTo>
                    <a:pt x="6" y="2"/>
                    <a:pt x="6"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6" name="Freeform 108"/>
            <p:cNvSpPr>
              <a:spLocks noEditPoints="1"/>
            </p:cNvSpPr>
            <p:nvPr/>
          </p:nvSpPr>
          <p:spPr bwMode="auto">
            <a:xfrm>
              <a:off x="6364" y="2013"/>
              <a:ext cx="94" cy="89"/>
            </a:xfrm>
            <a:custGeom>
              <a:avLst/>
              <a:gdLst>
                <a:gd name="T0" fmla="*/ 7 w 7"/>
                <a:gd name="T1" fmla="*/ 3 h 5"/>
                <a:gd name="T2" fmla="*/ 7 w 7"/>
                <a:gd name="T3" fmla="*/ 4 h 5"/>
                <a:gd name="T4" fmla="*/ 7 w 7"/>
                <a:gd name="T5" fmla="*/ 5 h 5"/>
                <a:gd name="T6" fmla="*/ 6 w 7"/>
                <a:gd name="T7" fmla="*/ 4 h 5"/>
                <a:gd name="T8" fmla="*/ 5 w 7"/>
                <a:gd name="T9" fmla="*/ 4 h 5"/>
                <a:gd name="T10" fmla="*/ 3 w 7"/>
                <a:gd name="T11" fmla="*/ 4 h 5"/>
                <a:gd name="T12" fmla="*/ 3 w 7"/>
                <a:gd name="T13" fmla="*/ 4 h 5"/>
                <a:gd name="T14" fmla="*/ 3 w 7"/>
                <a:gd name="T15" fmla="*/ 3 h 5"/>
                <a:gd name="T16" fmla="*/ 3 w 7"/>
                <a:gd name="T17" fmla="*/ 3 h 5"/>
                <a:gd name="T18" fmla="*/ 2 w 7"/>
                <a:gd name="T19" fmla="*/ 3 h 5"/>
                <a:gd name="T20" fmla="*/ 2 w 7"/>
                <a:gd name="T21" fmla="*/ 3 h 5"/>
                <a:gd name="T22" fmla="*/ 2 w 7"/>
                <a:gd name="T23" fmla="*/ 3 h 5"/>
                <a:gd name="T24" fmla="*/ 1 w 7"/>
                <a:gd name="T25" fmla="*/ 2 h 5"/>
                <a:gd name="T26" fmla="*/ 1 w 7"/>
                <a:gd name="T27" fmla="*/ 2 h 5"/>
                <a:gd name="T28" fmla="*/ 0 w 7"/>
                <a:gd name="T29" fmla="*/ 2 h 5"/>
                <a:gd name="T30" fmla="*/ 0 w 7"/>
                <a:gd name="T31" fmla="*/ 1 h 5"/>
                <a:gd name="T32" fmla="*/ 0 w 7"/>
                <a:gd name="T33" fmla="*/ 0 h 5"/>
                <a:gd name="T34" fmla="*/ 2 w 7"/>
                <a:gd name="T35" fmla="*/ 0 h 5"/>
                <a:gd name="T36" fmla="*/ 2 w 7"/>
                <a:gd name="T37" fmla="*/ 0 h 5"/>
                <a:gd name="T38" fmla="*/ 3 w 7"/>
                <a:gd name="T39" fmla="*/ 1 h 5"/>
                <a:gd name="T40" fmla="*/ 4 w 7"/>
                <a:gd name="T41" fmla="*/ 1 h 5"/>
                <a:gd name="T42" fmla="*/ 5 w 7"/>
                <a:gd name="T43" fmla="*/ 1 h 5"/>
                <a:gd name="T44" fmla="*/ 5 w 7"/>
                <a:gd name="T45" fmla="*/ 1 h 5"/>
                <a:gd name="T46" fmla="*/ 6 w 7"/>
                <a:gd name="T47" fmla="*/ 2 h 5"/>
                <a:gd name="T48" fmla="*/ 6 w 7"/>
                <a:gd name="T49" fmla="*/ 2 h 5"/>
                <a:gd name="T50" fmla="*/ 6 w 7"/>
                <a:gd name="T51" fmla="*/ 3 h 5"/>
                <a:gd name="T52" fmla="*/ 7 w 7"/>
                <a:gd name="T53" fmla="*/ 3 h 5"/>
                <a:gd name="T54" fmla="*/ 1 w 7"/>
                <a:gd name="T55" fmla="*/ 1 h 5"/>
                <a:gd name="T56" fmla="*/ 1 w 7"/>
                <a:gd name="T57" fmla="*/ 2 h 5"/>
                <a:gd name="T58" fmla="*/ 1 w 7"/>
                <a:gd name="T59" fmla="*/ 1 h 5"/>
                <a:gd name="T60" fmla="*/ 1 w 7"/>
                <a:gd name="T61" fmla="*/ 1 h 5"/>
                <a:gd name="T62" fmla="*/ 1 w 7"/>
                <a:gd name="T63" fmla="*/ 1 h 5"/>
                <a:gd name="T64" fmla="*/ 5 w 7"/>
                <a:gd name="T65" fmla="*/ 3 h 5"/>
                <a:gd name="T66" fmla="*/ 5 w 7"/>
                <a:gd name="T67" fmla="*/ 3 h 5"/>
                <a:gd name="T68" fmla="*/ 5 w 7"/>
                <a:gd name="T69" fmla="*/ 3 h 5"/>
                <a:gd name="T70" fmla="*/ 5 w 7"/>
                <a:gd name="T71" fmla="*/ 3 h 5"/>
                <a:gd name="T72" fmla="*/ 5 w 7"/>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
                  <a:moveTo>
                    <a:pt x="7" y="3"/>
                  </a:moveTo>
                  <a:cubicBezTo>
                    <a:pt x="7" y="4"/>
                    <a:pt x="7" y="4"/>
                    <a:pt x="7" y="4"/>
                  </a:cubicBezTo>
                  <a:cubicBezTo>
                    <a:pt x="7" y="5"/>
                    <a:pt x="7" y="5"/>
                    <a:pt x="7" y="5"/>
                  </a:cubicBezTo>
                  <a:cubicBezTo>
                    <a:pt x="7" y="5"/>
                    <a:pt x="6" y="5"/>
                    <a:pt x="6" y="4"/>
                  </a:cubicBezTo>
                  <a:cubicBezTo>
                    <a:pt x="5" y="4"/>
                    <a:pt x="5" y="4"/>
                    <a:pt x="5" y="4"/>
                  </a:cubicBezTo>
                  <a:cubicBezTo>
                    <a:pt x="4" y="4"/>
                    <a:pt x="4" y="4"/>
                    <a:pt x="3" y="4"/>
                  </a:cubicBezTo>
                  <a:cubicBezTo>
                    <a:pt x="3" y="4"/>
                    <a:pt x="3" y="4"/>
                    <a:pt x="3" y="4"/>
                  </a:cubicBezTo>
                  <a:cubicBezTo>
                    <a:pt x="3" y="4"/>
                    <a:pt x="3" y="4"/>
                    <a:pt x="3" y="3"/>
                  </a:cubicBezTo>
                  <a:cubicBezTo>
                    <a:pt x="3" y="3"/>
                    <a:pt x="3" y="3"/>
                    <a:pt x="3" y="3"/>
                  </a:cubicBezTo>
                  <a:cubicBezTo>
                    <a:pt x="2" y="3"/>
                    <a:pt x="2" y="3"/>
                    <a:pt x="2" y="3"/>
                  </a:cubicBezTo>
                  <a:cubicBezTo>
                    <a:pt x="2" y="3"/>
                    <a:pt x="2" y="3"/>
                    <a:pt x="2" y="3"/>
                  </a:cubicBezTo>
                  <a:cubicBezTo>
                    <a:pt x="2" y="3"/>
                    <a:pt x="2" y="3"/>
                    <a:pt x="2" y="3"/>
                  </a:cubicBezTo>
                  <a:cubicBezTo>
                    <a:pt x="1" y="3"/>
                    <a:pt x="1" y="3"/>
                    <a:pt x="1" y="2"/>
                  </a:cubicBezTo>
                  <a:cubicBezTo>
                    <a:pt x="1" y="2"/>
                    <a:pt x="1" y="2"/>
                    <a:pt x="1" y="2"/>
                  </a:cubicBezTo>
                  <a:cubicBezTo>
                    <a:pt x="0" y="2"/>
                    <a:pt x="0" y="2"/>
                    <a:pt x="0" y="2"/>
                  </a:cubicBezTo>
                  <a:cubicBezTo>
                    <a:pt x="0" y="2"/>
                    <a:pt x="0" y="1"/>
                    <a:pt x="0" y="1"/>
                  </a:cubicBezTo>
                  <a:cubicBezTo>
                    <a:pt x="0" y="1"/>
                    <a:pt x="0" y="1"/>
                    <a:pt x="0" y="0"/>
                  </a:cubicBezTo>
                  <a:cubicBezTo>
                    <a:pt x="1" y="0"/>
                    <a:pt x="1" y="0"/>
                    <a:pt x="2" y="0"/>
                  </a:cubicBezTo>
                  <a:cubicBezTo>
                    <a:pt x="2" y="0"/>
                    <a:pt x="2" y="0"/>
                    <a:pt x="2" y="0"/>
                  </a:cubicBezTo>
                  <a:cubicBezTo>
                    <a:pt x="3" y="0"/>
                    <a:pt x="3" y="1"/>
                    <a:pt x="3" y="1"/>
                  </a:cubicBezTo>
                  <a:cubicBezTo>
                    <a:pt x="3" y="1"/>
                    <a:pt x="4" y="1"/>
                    <a:pt x="4" y="1"/>
                  </a:cubicBezTo>
                  <a:cubicBezTo>
                    <a:pt x="4" y="1"/>
                    <a:pt x="5" y="1"/>
                    <a:pt x="5" y="1"/>
                  </a:cubicBezTo>
                  <a:cubicBezTo>
                    <a:pt x="5" y="1"/>
                    <a:pt x="5" y="1"/>
                    <a:pt x="5" y="1"/>
                  </a:cubicBezTo>
                  <a:cubicBezTo>
                    <a:pt x="5" y="2"/>
                    <a:pt x="6" y="2"/>
                    <a:pt x="6" y="2"/>
                  </a:cubicBezTo>
                  <a:cubicBezTo>
                    <a:pt x="6" y="2"/>
                    <a:pt x="6" y="2"/>
                    <a:pt x="6" y="2"/>
                  </a:cubicBezTo>
                  <a:cubicBezTo>
                    <a:pt x="6" y="2"/>
                    <a:pt x="6" y="2"/>
                    <a:pt x="6" y="3"/>
                  </a:cubicBezTo>
                  <a:cubicBezTo>
                    <a:pt x="6" y="3"/>
                    <a:pt x="7" y="3"/>
                    <a:pt x="7" y="3"/>
                  </a:cubicBezTo>
                  <a:close/>
                  <a:moveTo>
                    <a:pt x="1" y="1"/>
                  </a:moveTo>
                  <a:cubicBezTo>
                    <a:pt x="1" y="1"/>
                    <a:pt x="1" y="2"/>
                    <a:pt x="1" y="2"/>
                  </a:cubicBezTo>
                  <a:cubicBezTo>
                    <a:pt x="1" y="2"/>
                    <a:pt x="1" y="2"/>
                    <a:pt x="1" y="1"/>
                  </a:cubicBezTo>
                  <a:cubicBezTo>
                    <a:pt x="1" y="1"/>
                    <a:pt x="1" y="1"/>
                    <a:pt x="1" y="1"/>
                  </a:cubicBezTo>
                  <a:cubicBezTo>
                    <a:pt x="1" y="1"/>
                    <a:pt x="1" y="1"/>
                    <a:pt x="1" y="1"/>
                  </a:cubicBezTo>
                  <a:close/>
                  <a:moveTo>
                    <a:pt x="5" y="3"/>
                  </a:moveTo>
                  <a:cubicBezTo>
                    <a:pt x="5" y="3"/>
                    <a:pt x="5" y="3"/>
                    <a:pt x="5" y="3"/>
                  </a:cubicBezTo>
                  <a:cubicBezTo>
                    <a:pt x="5" y="3"/>
                    <a:pt x="5" y="3"/>
                    <a:pt x="5" y="3"/>
                  </a:cubicBezTo>
                  <a:cubicBezTo>
                    <a:pt x="5" y="3"/>
                    <a:pt x="5" y="3"/>
                    <a:pt x="5" y="3"/>
                  </a:cubicBezTo>
                  <a:cubicBezTo>
                    <a:pt x="5" y="3"/>
                    <a:pt x="5"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7" name="Freeform 109"/>
            <p:cNvSpPr>
              <a:spLocks noEditPoints="1"/>
            </p:cNvSpPr>
            <p:nvPr/>
          </p:nvSpPr>
          <p:spPr bwMode="auto">
            <a:xfrm>
              <a:off x="6499" y="1995"/>
              <a:ext cx="67" cy="53"/>
            </a:xfrm>
            <a:custGeom>
              <a:avLst/>
              <a:gdLst>
                <a:gd name="T0" fmla="*/ 3 w 5"/>
                <a:gd name="T1" fmla="*/ 2 h 3"/>
                <a:gd name="T2" fmla="*/ 3 w 5"/>
                <a:gd name="T3" fmla="*/ 2 h 3"/>
                <a:gd name="T4" fmla="*/ 3 w 5"/>
                <a:gd name="T5" fmla="*/ 2 h 3"/>
                <a:gd name="T6" fmla="*/ 3 w 5"/>
                <a:gd name="T7" fmla="*/ 2 h 3"/>
                <a:gd name="T8" fmla="*/ 2 w 5"/>
                <a:gd name="T9" fmla="*/ 2 h 3"/>
                <a:gd name="T10" fmla="*/ 2 w 5"/>
                <a:gd name="T11" fmla="*/ 1 h 3"/>
                <a:gd name="T12" fmla="*/ 2 w 5"/>
                <a:gd name="T13" fmla="*/ 1 h 3"/>
                <a:gd name="T14" fmla="*/ 1 w 5"/>
                <a:gd name="T15" fmla="*/ 2 h 3"/>
                <a:gd name="T16" fmla="*/ 0 w 5"/>
                <a:gd name="T17" fmla="*/ 1 h 3"/>
                <a:gd name="T18" fmla="*/ 1 w 5"/>
                <a:gd name="T19" fmla="*/ 1 h 3"/>
                <a:gd name="T20" fmla="*/ 2 w 5"/>
                <a:gd name="T21" fmla="*/ 1 h 3"/>
                <a:gd name="T22" fmla="*/ 3 w 5"/>
                <a:gd name="T23" fmla="*/ 1 h 3"/>
                <a:gd name="T24" fmla="*/ 4 w 5"/>
                <a:gd name="T25" fmla="*/ 1 h 3"/>
                <a:gd name="T26" fmla="*/ 4 w 5"/>
                <a:gd name="T27" fmla="*/ 1 h 3"/>
                <a:gd name="T28" fmla="*/ 5 w 5"/>
                <a:gd name="T29" fmla="*/ 1 h 3"/>
                <a:gd name="T30" fmla="*/ 5 w 5"/>
                <a:gd name="T31" fmla="*/ 2 h 3"/>
                <a:gd name="T32" fmla="*/ 5 w 5"/>
                <a:gd name="T33" fmla="*/ 3 h 3"/>
                <a:gd name="T34" fmla="*/ 5 w 5"/>
                <a:gd name="T35" fmla="*/ 2 h 3"/>
                <a:gd name="T36" fmla="*/ 4 w 5"/>
                <a:gd name="T37" fmla="*/ 3 h 3"/>
                <a:gd name="T38" fmla="*/ 2 w 5"/>
                <a:gd name="T39" fmla="*/ 2 h 3"/>
                <a:gd name="T40" fmla="*/ 3 w 5"/>
                <a:gd name="T41" fmla="*/ 2 h 3"/>
                <a:gd name="T42" fmla="*/ 4 w 5"/>
                <a:gd name="T43" fmla="*/ 2 h 3"/>
                <a:gd name="T44" fmla="*/ 4 w 5"/>
                <a:gd name="T45" fmla="*/ 2 h 3"/>
                <a:gd name="T46" fmla="*/ 4 w 5"/>
                <a:gd name="T47" fmla="*/ 2 h 3"/>
                <a:gd name="T48" fmla="*/ 4 w 5"/>
                <a:gd name="T49" fmla="*/ 2 h 3"/>
                <a:gd name="T50" fmla="*/ 4 w 5"/>
                <a:gd name="T5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3">
                  <a:moveTo>
                    <a:pt x="3" y="2"/>
                  </a:moveTo>
                  <a:cubicBezTo>
                    <a:pt x="3" y="2"/>
                    <a:pt x="3" y="2"/>
                    <a:pt x="3" y="2"/>
                  </a:cubicBezTo>
                  <a:cubicBezTo>
                    <a:pt x="3" y="2"/>
                    <a:pt x="3" y="2"/>
                    <a:pt x="3" y="2"/>
                  </a:cubicBezTo>
                  <a:cubicBezTo>
                    <a:pt x="3" y="2"/>
                    <a:pt x="3" y="2"/>
                    <a:pt x="3" y="2"/>
                  </a:cubicBezTo>
                  <a:cubicBezTo>
                    <a:pt x="3" y="2"/>
                    <a:pt x="2" y="2"/>
                    <a:pt x="2" y="2"/>
                  </a:cubicBezTo>
                  <a:cubicBezTo>
                    <a:pt x="2" y="2"/>
                    <a:pt x="2" y="1"/>
                    <a:pt x="2" y="1"/>
                  </a:cubicBezTo>
                  <a:cubicBezTo>
                    <a:pt x="2" y="1"/>
                    <a:pt x="2" y="1"/>
                    <a:pt x="2" y="1"/>
                  </a:cubicBezTo>
                  <a:cubicBezTo>
                    <a:pt x="1" y="2"/>
                    <a:pt x="1" y="2"/>
                    <a:pt x="1" y="2"/>
                  </a:cubicBezTo>
                  <a:cubicBezTo>
                    <a:pt x="0" y="2"/>
                    <a:pt x="0" y="2"/>
                    <a:pt x="0" y="1"/>
                  </a:cubicBezTo>
                  <a:cubicBezTo>
                    <a:pt x="0" y="1"/>
                    <a:pt x="1" y="1"/>
                    <a:pt x="1" y="1"/>
                  </a:cubicBezTo>
                  <a:cubicBezTo>
                    <a:pt x="1" y="1"/>
                    <a:pt x="2" y="1"/>
                    <a:pt x="2" y="1"/>
                  </a:cubicBezTo>
                  <a:cubicBezTo>
                    <a:pt x="2" y="0"/>
                    <a:pt x="3" y="0"/>
                    <a:pt x="3" y="1"/>
                  </a:cubicBezTo>
                  <a:cubicBezTo>
                    <a:pt x="3" y="1"/>
                    <a:pt x="3" y="1"/>
                    <a:pt x="4" y="1"/>
                  </a:cubicBezTo>
                  <a:cubicBezTo>
                    <a:pt x="4" y="1"/>
                    <a:pt x="4" y="1"/>
                    <a:pt x="4" y="1"/>
                  </a:cubicBezTo>
                  <a:cubicBezTo>
                    <a:pt x="4" y="1"/>
                    <a:pt x="5" y="1"/>
                    <a:pt x="5" y="1"/>
                  </a:cubicBezTo>
                  <a:cubicBezTo>
                    <a:pt x="5" y="1"/>
                    <a:pt x="5" y="2"/>
                    <a:pt x="5" y="2"/>
                  </a:cubicBezTo>
                  <a:cubicBezTo>
                    <a:pt x="5" y="2"/>
                    <a:pt x="5" y="2"/>
                    <a:pt x="5" y="3"/>
                  </a:cubicBezTo>
                  <a:cubicBezTo>
                    <a:pt x="5" y="2"/>
                    <a:pt x="5" y="2"/>
                    <a:pt x="5" y="2"/>
                  </a:cubicBezTo>
                  <a:cubicBezTo>
                    <a:pt x="5" y="3"/>
                    <a:pt x="4" y="2"/>
                    <a:pt x="4" y="3"/>
                  </a:cubicBezTo>
                  <a:cubicBezTo>
                    <a:pt x="3" y="3"/>
                    <a:pt x="3" y="2"/>
                    <a:pt x="2" y="2"/>
                  </a:cubicBezTo>
                  <a:cubicBezTo>
                    <a:pt x="3" y="2"/>
                    <a:pt x="3" y="2"/>
                    <a:pt x="3" y="2"/>
                  </a:cubicBezTo>
                  <a:close/>
                  <a:moveTo>
                    <a:pt x="4" y="2"/>
                  </a:moveTo>
                  <a:cubicBezTo>
                    <a:pt x="4" y="2"/>
                    <a:pt x="4" y="2"/>
                    <a:pt x="4" y="2"/>
                  </a:cubicBezTo>
                  <a:cubicBezTo>
                    <a:pt x="4" y="2"/>
                    <a:pt x="4" y="2"/>
                    <a:pt x="4" y="2"/>
                  </a:cubicBezTo>
                  <a:cubicBezTo>
                    <a:pt x="4" y="2"/>
                    <a:pt x="4" y="2"/>
                    <a:pt x="4" y="2"/>
                  </a:cubicBezTo>
                  <a:cubicBezTo>
                    <a:pt x="4" y="2"/>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8" name="Freeform 110"/>
            <p:cNvSpPr/>
            <p:nvPr/>
          </p:nvSpPr>
          <p:spPr bwMode="auto">
            <a:xfrm>
              <a:off x="6512" y="2066"/>
              <a:ext cx="27" cy="36"/>
            </a:xfrm>
            <a:custGeom>
              <a:avLst/>
              <a:gdLst>
                <a:gd name="T0" fmla="*/ 2 w 2"/>
                <a:gd name="T1" fmla="*/ 2 h 2"/>
                <a:gd name="T2" fmla="*/ 2 w 2"/>
                <a:gd name="T3" fmla="*/ 1 h 2"/>
                <a:gd name="T4" fmla="*/ 2 w 2"/>
                <a:gd name="T5" fmla="*/ 0 h 2"/>
                <a:gd name="T6" fmla="*/ 1 w 2"/>
                <a:gd name="T7" fmla="*/ 0 h 2"/>
                <a:gd name="T8" fmla="*/ 1 w 2"/>
                <a:gd name="T9" fmla="*/ 0 h 2"/>
                <a:gd name="T10" fmla="*/ 1 w 2"/>
                <a:gd name="T11" fmla="*/ 1 h 2"/>
                <a:gd name="T12" fmla="*/ 0 w 2"/>
                <a:gd name="T13" fmla="*/ 2 h 2"/>
                <a:gd name="T14" fmla="*/ 1 w 2"/>
                <a:gd name="T15" fmla="*/ 2 h 2"/>
                <a:gd name="T16" fmla="*/ 2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2"/>
                  </a:moveTo>
                  <a:cubicBezTo>
                    <a:pt x="2" y="2"/>
                    <a:pt x="2" y="2"/>
                    <a:pt x="2" y="1"/>
                  </a:cubicBezTo>
                  <a:cubicBezTo>
                    <a:pt x="2" y="1"/>
                    <a:pt x="2" y="0"/>
                    <a:pt x="2" y="0"/>
                  </a:cubicBezTo>
                  <a:cubicBezTo>
                    <a:pt x="2" y="0"/>
                    <a:pt x="2" y="0"/>
                    <a:pt x="1" y="0"/>
                  </a:cubicBezTo>
                  <a:cubicBezTo>
                    <a:pt x="1" y="0"/>
                    <a:pt x="1" y="0"/>
                    <a:pt x="1" y="0"/>
                  </a:cubicBezTo>
                  <a:cubicBezTo>
                    <a:pt x="1" y="0"/>
                    <a:pt x="1" y="1"/>
                    <a:pt x="1" y="1"/>
                  </a:cubicBezTo>
                  <a:cubicBezTo>
                    <a:pt x="0" y="1"/>
                    <a:pt x="0" y="1"/>
                    <a:pt x="0" y="2"/>
                  </a:cubicBezTo>
                  <a:cubicBezTo>
                    <a:pt x="0" y="2"/>
                    <a:pt x="1" y="2"/>
                    <a:pt x="1" y="2"/>
                  </a:cubicBezTo>
                  <a:cubicBezTo>
                    <a:pt x="1" y="2"/>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9" name="Freeform 111"/>
            <p:cNvSpPr/>
            <p:nvPr/>
          </p:nvSpPr>
          <p:spPr bwMode="auto">
            <a:xfrm>
              <a:off x="6296" y="1995"/>
              <a:ext cx="41" cy="53"/>
            </a:xfrm>
            <a:custGeom>
              <a:avLst/>
              <a:gdLst>
                <a:gd name="T0" fmla="*/ 3 w 3"/>
                <a:gd name="T1" fmla="*/ 0 h 3"/>
                <a:gd name="T2" fmla="*/ 2 w 3"/>
                <a:gd name="T3" fmla="*/ 1 h 3"/>
                <a:gd name="T4" fmla="*/ 1 w 3"/>
                <a:gd name="T5" fmla="*/ 1 h 3"/>
                <a:gd name="T6" fmla="*/ 1 w 3"/>
                <a:gd name="T7" fmla="*/ 1 h 3"/>
                <a:gd name="T8" fmla="*/ 0 w 3"/>
                <a:gd name="T9" fmla="*/ 1 h 3"/>
                <a:gd name="T10" fmla="*/ 1 w 3"/>
                <a:gd name="T11" fmla="*/ 0 h 3"/>
                <a:gd name="T12" fmla="*/ 0 w 3"/>
                <a:gd name="T13" fmla="*/ 0 h 3"/>
                <a:gd name="T14" fmla="*/ 0 w 3"/>
                <a:gd name="T15" fmla="*/ 1 h 3"/>
                <a:gd name="T16" fmla="*/ 1 w 3"/>
                <a:gd name="T17" fmla="*/ 3 h 3"/>
                <a:gd name="T18" fmla="*/ 1 w 3"/>
                <a:gd name="T19" fmla="*/ 3 h 3"/>
                <a:gd name="T20" fmla="*/ 1 w 3"/>
                <a:gd name="T21" fmla="*/ 3 h 3"/>
                <a:gd name="T22" fmla="*/ 1 w 3"/>
                <a:gd name="T23" fmla="*/ 2 h 3"/>
                <a:gd name="T24" fmla="*/ 1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3" y="0"/>
                  </a:moveTo>
                  <a:cubicBezTo>
                    <a:pt x="3" y="0"/>
                    <a:pt x="2" y="0"/>
                    <a:pt x="2" y="1"/>
                  </a:cubicBezTo>
                  <a:cubicBezTo>
                    <a:pt x="2" y="1"/>
                    <a:pt x="1" y="1"/>
                    <a:pt x="1" y="1"/>
                  </a:cubicBezTo>
                  <a:cubicBezTo>
                    <a:pt x="1" y="1"/>
                    <a:pt x="1" y="1"/>
                    <a:pt x="1" y="1"/>
                  </a:cubicBezTo>
                  <a:cubicBezTo>
                    <a:pt x="1" y="1"/>
                    <a:pt x="0" y="1"/>
                    <a:pt x="0" y="1"/>
                  </a:cubicBezTo>
                  <a:cubicBezTo>
                    <a:pt x="0" y="1"/>
                    <a:pt x="0" y="1"/>
                    <a:pt x="1" y="0"/>
                  </a:cubicBezTo>
                  <a:cubicBezTo>
                    <a:pt x="0" y="0"/>
                    <a:pt x="0" y="0"/>
                    <a:pt x="0" y="0"/>
                  </a:cubicBezTo>
                  <a:cubicBezTo>
                    <a:pt x="0" y="0"/>
                    <a:pt x="0" y="0"/>
                    <a:pt x="0" y="1"/>
                  </a:cubicBezTo>
                  <a:cubicBezTo>
                    <a:pt x="0" y="1"/>
                    <a:pt x="0" y="2"/>
                    <a:pt x="1" y="3"/>
                  </a:cubicBezTo>
                  <a:cubicBezTo>
                    <a:pt x="1" y="3"/>
                    <a:pt x="1" y="3"/>
                    <a:pt x="1" y="3"/>
                  </a:cubicBezTo>
                  <a:cubicBezTo>
                    <a:pt x="1" y="3"/>
                    <a:pt x="1" y="3"/>
                    <a:pt x="1" y="3"/>
                  </a:cubicBezTo>
                  <a:cubicBezTo>
                    <a:pt x="1" y="2"/>
                    <a:pt x="1" y="2"/>
                    <a:pt x="1" y="2"/>
                  </a:cubicBezTo>
                  <a:cubicBezTo>
                    <a:pt x="1" y="2"/>
                    <a:pt x="1" y="2"/>
                    <a:pt x="1" y="2"/>
                  </a:cubicBezTo>
                  <a:cubicBezTo>
                    <a:pt x="2" y="2"/>
                    <a:pt x="2" y="1"/>
                    <a:pt x="3"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0" name="Freeform 112"/>
            <p:cNvSpPr/>
            <p:nvPr/>
          </p:nvSpPr>
          <p:spPr bwMode="auto">
            <a:xfrm>
              <a:off x="4463" y="1995"/>
              <a:ext cx="27" cy="36"/>
            </a:xfrm>
            <a:custGeom>
              <a:avLst/>
              <a:gdLst>
                <a:gd name="T0" fmla="*/ 2 w 2"/>
                <a:gd name="T1" fmla="*/ 2 h 2"/>
                <a:gd name="T2" fmla="*/ 1 w 2"/>
                <a:gd name="T3" fmla="*/ 1 h 2"/>
                <a:gd name="T4" fmla="*/ 2 w 2"/>
                <a:gd name="T5" fmla="*/ 0 h 2"/>
                <a:gd name="T6" fmla="*/ 1 w 2"/>
                <a:gd name="T7" fmla="*/ 0 h 2"/>
                <a:gd name="T8" fmla="*/ 1 w 2"/>
                <a:gd name="T9" fmla="*/ 0 h 2"/>
                <a:gd name="T10" fmla="*/ 0 w 2"/>
                <a:gd name="T11" fmla="*/ 1 h 2"/>
                <a:gd name="T12" fmla="*/ 0 w 2"/>
                <a:gd name="T13" fmla="*/ 2 h 2"/>
                <a:gd name="T14" fmla="*/ 1 w 2"/>
                <a:gd name="T15" fmla="*/ 2 h 2"/>
                <a:gd name="T16" fmla="*/ 1 w 2"/>
                <a:gd name="T17" fmla="*/ 2 h 2"/>
                <a:gd name="T18" fmla="*/ 2 w 2"/>
                <a:gd name="T19" fmla="*/ 2 h 2"/>
                <a:gd name="T20" fmla="*/ 2 w 2"/>
                <a:gd name="T21" fmla="*/ 1 h 2"/>
                <a:gd name="T22" fmla="*/ 2 w 2"/>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2"/>
                  </a:moveTo>
                  <a:cubicBezTo>
                    <a:pt x="1" y="1"/>
                    <a:pt x="1" y="1"/>
                    <a:pt x="1" y="1"/>
                  </a:cubicBezTo>
                  <a:cubicBezTo>
                    <a:pt x="2" y="1"/>
                    <a:pt x="2" y="0"/>
                    <a:pt x="2" y="0"/>
                  </a:cubicBezTo>
                  <a:cubicBezTo>
                    <a:pt x="2" y="0"/>
                    <a:pt x="2" y="0"/>
                    <a:pt x="1" y="0"/>
                  </a:cubicBezTo>
                  <a:cubicBezTo>
                    <a:pt x="1" y="0"/>
                    <a:pt x="1" y="0"/>
                    <a:pt x="1" y="0"/>
                  </a:cubicBezTo>
                  <a:cubicBezTo>
                    <a:pt x="1" y="1"/>
                    <a:pt x="1" y="1"/>
                    <a:pt x="0" y="1"/>
                  </a:cubicBezTo>
                  <a:cubicBezTo>
                    <a:pt x="0" y="1"/>
                    <a:pt x="0" y="2"/>
                    <a:pt x="0" y="2"/>
                  </a:cubicBezTo>
                  <a:cubicBezTo>
                    <a:pt x="0" y="2"/>
                    <a:pt x="1" y="2"/>
                    <a:pt x="1" y="2"/>
                  </a:cubicBezTo>
                  <a:cubicBezTo>
                    <a:pt x="1" y="2"/>
                    <a:pt x="1" y="2"/>
                    <a:pt x="1" y="2"/>
                  </a:cubicBezTo>
                  <a:cubicBezTo>
                    <a:pt x="1" y="2"/>
                    <a:pt x="2" y="2"/>
                    <a:pt x="2" y="2"/>
                  </a:cubicBezTo>
                  <a:cubicBezTo>
                    <a:pt x="2" y="2"/>
                    <a:pt x="2" y="2"/>
                    <a:pt x="2" y="1"/>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1" name="Freeform 113"/>
            <p:cNvSpPr/>
            <p:nvPr/>
          </p:nvSpPr>
          <p:spPr bwMode="auto">
            <a:xfrm>
              <a:off x="6458" y="2031"/>
              <a:ext cx="27" cy="35"/>
            </a:xfrm>
            <a:custGeom>
              <a:avLst/>
              <a:gdLst>
                <a:gd name="T0" fmla="*/ 0 w 2"/>
                <a:gd name="T1" fmla="*/ 1 h 2"/>
                <a:gd name="T2" fmla="*/ 1 w 2"/>
                <a:gd name="T3" fmla="*/ 1 h 2"/>
                <a:gd name="T4" fmla="*/ 2 w 2"/>
                <a:gd name="T5" fmla="*/ 1 h 2"/>
                <a:gd name="T6" fmla="*/ 2 w 2"/>
                <a:gd name="T7" fmla="*/ 1 h 2"/>
                <a:gd name="T8" fmla="*/ 2 w 2"/>
                <a:gd name="T9" fmla="*/ 1 h 2"/>
                <a:gd name="T10" fmla="*/ 1 w 2"/>
                <a:gd name="T11" fmla="*/ 1 h 2"/>
                <a:gd name="T12" fmla="*/ 1 w 2"/>
                <a:gd name="T13" fmla="*/ 0 h 2"/>
                <a:gd name="T14" fmla="*/ 1 w 2"/>
                <a:gd name="T15" fmla="*/ 0 h 2"/>
                <a:gd name="T16" fmla="*/ 1 w 2"/>
                <a:gd name="T17" fmla="*/ 0 h 2"/>
                <a:gd name="T18" fmla="*/ 0 w 2"/>
                <a:gd name="T19" fmla="*/ 0 h 2"/>
                <a:gd name="T20" fmla="*/ 0 w 2"/>
                <a:gd name="T21" fmla="*/ 0 h 2"/>
                <a:gd name="T22" fmla="*/ 0 w 2"/>
                <a:gd name="T23" fmla="*/ 0 h 2"/>
                <a:gd name="T24" fmla="*/ 1 w 2"/>
                <a:gd name="T25" fmla="*/ 1 h 2"/>
                <a:gd name="T26" fmla="*/ 0 w 2"/>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0" y="1"/>
                  </a:moveTo>
                  <a:cubicBezTo>
                    <a:pt x="1" y="1"/>
                    <a:pt x="1" y="1"/>
                    <a:pt x="1" y="1"/>
                  </a:cubicBezTo>
                  <a:cubicBezTo>
                    <a:pt x="1" y="1"/>
                    <a:pt x="2" y="1"/>
                    <a:pt x="2" y="1"/>
                  </a:cubicBezTo>
                  <a:cubicBezTo>
                    <a:pt x="2" y="2"/>
                    <a:pt x="2" y="1"/>
                    <a:pt x="2" y="1"/>
                  </a:cubicBezTo>
                  <a:cubicBezTo>
                    <a:pt x="2" y="1"/>
                    <a:pt x="2" y="1"/>
                    <a:pt x="2" y="1"/>
                  </a:cubicBezTo>
                  <a:cubicBezTo>
                    <a:pt x="2" y="1"/>
                    <a:pt x="1" y="1"/>
                    <a:pt x="1" y="1"/>
                  </a:cubicBezTo>
                  <a:cubicBezTo>
                    <a:pt x="1" y="1"/>
                    <a:pt x="1" y="1"/>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1"/>
                    <a:pt x="0" y="1"/>
                    <a:pt x="1"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2" name="Freeform 114"/>
            <p:cNvSpPr/>
            <p:nvPr/>
          </p:nvSpPr>
          <p:spPr bwMode="auto">
            <a:xfrm>
              <a:off x="5852" y="2066"/>
              <a:ext cx="27" cy="36"/>
            </a:xfrm>
            <a:custGeom>
              <a:avLst/>
              <a:gdLst>
                <a:gd name="T0" fmla="*/ 0 w 2"/>
                <a:gd name="T1" fmla="*/ 0 h 2"/>
                <a:gd name="T2" fmla="*/ 1 w 2"/>
                <a:gd name="T3" fmla="*/ 1 h 2"/>
                <a:gd name="T4" fmla="*/ 1 w 2"/>
                <a:gd name="T5" fmla="*/ 1 h 2"/>
                <a:gd name="T6" fmla="*/ 1 w 2"/>
                <a:gd name="T7" fmla="*/ 2 h 2"/>
                <a:gd name="T8" fmla="*/ 2 w 2"/>
                <a:gd name="T9" fmla="*/ 2 h 2"/>
                <a:gd name="T10" fmla="*/ 2 w 2"/>
                <a:gd name="T11" fmla="*/ 2 h 2"/>
                <a:gd name="T12" fmla="*/ 2 w 2"/>
                <a:gd name="T13" fmla="*/ 2 h 2"/>
                <a:gd name="T14" fmla="*/ 1 w 2"/>
                <a:gd name="T15" fmla="*/ 1 h 2"/>
                <a:gd name="T16" fmla="*/ 0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1" y="1"/>
                  </a:cubicBezTo>
                  <a:cubicBezTo>
                    <a:pt x="1" y="1"/>
                    <a:pt x="1" y="1"/>
                    <a:pt x="1" y="1"/>
                  </a:cubicBezTo>
                  <a:cubicBezTo>
                    <a:pt x="1" y="2"/>
                    <a:pt x="1" y="2"/>
                    <a:pt x="1" y="2"/>
                  </a:cubicBezTo>
                  <a:cubicBezTo>
                    <a:pt x="1" y="2"/>
                    <a:pt x="1" y="2"/>
                    <a:pt x="2" y="2"/>
                  </a:cubicBezTo>
                  <a:cubicBezTo>
                    <a:pt x="2" y="2"/>
                    <a:pt x="2" y="2"/>
                    <a:pt x="2" y="2"/>
                  </a:cubicBezTo>
                  <a:cubicBezTo>
                    <a:pt x="2" y="2"/>
                    <a:pt x="2" y="2"/>
                    <a:pt x="2" y="2"/>
                  </a:cubicBezTo>
                  <a:cubicBezTo>
                    <a:pt x="2" y="1"/>
                    <a:pt x="1" y="1"/>
                    <a:pt x="1" y="1"/>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3" name="Freeform 115"/>
            <p:cNvSpPr/>
            <p:nvPr/>
          </p:nvSpPr>
          <p:spPr bwMode="auto">
            <a:xfrm>
              <a:off x="4692" y="1995"/>
              <a:ext cx="41" cy="18"/>
            </a:xfrm>
            <a:custGeom>
              <a:avLst/>
              <a:gdLst>
                <a:gd name="T0" fmla="*/ 0 w 3"/>
                <a:gd name="T1" fmla="*/ 1 h 1"/>
                <a:gd name="T2" fmla="*/ 0 w 3"/>
                <a:gd name="T3" fmla="*/ 1 h 1"/>
                <a:gd name="T4" fmla="*/ 1 w 3"/>
                <a:gd name="T5" fmla="*/ 1 h 1"/>
                <a:gd name="T6" fmla="*/ 2 w 3"/>
                <a:gd name="T7" fmla="*/ 1 h 1"/>
                <a:gd name="T8" fmla="*/ 2 w 3"/>
                <a:gd name="T9" fmla="*/ 1 h 1"/>
                <a:gd name="T10" fmla="*/ 2 w 3"/>
                <a:gd name="T11" fmla="*/ 1 h 1"/>
                <a:gd name="T12" fmla="*/ 2 w 3"/>
                <a:gd name="T13" fmla="*/ 0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cubicBezTo>
                    <a:pt x="0" y="1"/>
                    <a:pt x="0" y="1"/>
                    <a:pt x="0" y="1"/>
                  </a:cubicBezTo>
                  <a:cubicBezTo>
                    <a:pt x="1" y="1"/>
                    <a:pt x="1" y="1"/>
                    <a:pt x="1" y="1"/>
                  </a:cubicBezTo>
                  <a:cubicBezTo>
                    <a:pt x="1" y="1"/>
                    <a:pt x="1" y="1"/>
                    <a:pt x="2" y="1"/>
                  </a:cubicBezTo>
                  <a:cubicBezTo>
                    <a:pt x="2" y="1"/>
                    <a:pt x="2" y="1"/>
                    <a:pt x="2" y="1"/>
                  </a:cubicBezTo>
                  <a:cubicBezTo>
                    <a:pt x="2" y="1"/>
                    <a:pt x="2" y="1"/>
                    <a:pt x="2" y="1"/>
                  </a:cubicBezTo>
                  <a:cubicBezTo>
                    <a:pt x="3" y="0"/>
                    <a:pt x="2" y="0"/>
                    <a:pt x="2" y="0"/>
                  </a:cubicBezTo>
                  <a:cubicBezTo>
                    <a:pt x="2" y="0"/>
                    <a:pt x="1" y="0"/>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4" name="Freeform 116"/>
            <p:cNvSpPr/>
            <p:nvPr/>
          </p:nvSpPr>
          <p:spPr bwMode="auto">
            <a:xfrm>
              <a:off x="6337" y="2084"/>
              <a:ext cx="27" cy="18"/>
            </a:xfrm>
            <a:custGeom>
              <a:avLst/>
              <a:gdLst>
                <a:gd name="T0" fmla="*/ 2 w 2"/>
                <a:gd name="T1" fmla="*/ 1 h 1"/>
                <a:gd name="T2" fmla="*/ 2 w 2"/>
                <a:gd name="T3" fmla="*/ 0 h 1"/>
                <a:gd name="T4" fmla="*/ 1 w 2"/>
                <a:gd name="T5" fmla="*/ 1 h 1"/>
                <a:gd name="T6" fmla="*/ 0 w 2"/>
                <a:gd name="T7" fmla="*/ 1 h 1"/>
                <a:gd name="T8" fmla="*/ 1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2" y="1"/>
                    <a:pt x="2" y="1"/>
                    <a:pt x="2" y="0"/>
                  </a:cubicBezTo>
                  <a:cubicBezTo>
                    <a:pt x="1" y="0"/>
                    <a:pt x="1" y="0"/>
                    <a:pt x="1" y="1"/>
                  </a:cubicBezTo>
                  <a:cubicBezTo>
                    <a:pt x="0" y="1"/>
                    <a:pt x="0" y="1"/>
                    <a:pt x="0" y="1"/>
                  </a:cubicBezTo>
                  <a:cubicBezTo>
                    <a:pt x="0" y="1"/>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5" name="Freeform 117"/>
            <p:cNvSpPr/>
            <p:nvPr/>
          </p:nvSpPr>
          <p:spPr bwMode="auto">
            <a:xfrm>
              <a:off x="6552" y="2084"/>
              <a:ext cx="14" cy="36"/>
            </a:xfrm>
            <a:custGeom>
              <a:avLst/>
              <a:gdLst>
                <a:gd name="T0" fmla="*/ 0 w 1"/>
                <a:gd name="T1" fmla="*/ 0 h 2"/>
                <a:gd name="T2" fmla="*/ 0 w 1"/>
                <a:gd name="T3" fmla="*/ 0 h 2"/>
                <a:gd name="T4" fmla="*/ 0 w 1"/>
                <a:gd name="T5" fmla="*/ 1 h 2"/>
                <a:gd name="T6" fmla="*/ 0 w 1"/>
                <a:gd name="T7" fmla="*/ 2 h 2"/>
                <a:gd name="T8" fmla="*/ 1 w 1"/>
                <a:gd name="T9" fmla="*/ 2 h 2"/>
                <a:gd name="T10" fmla="*/ 0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0" y="1"/>
                    <a:pt x="0" y="1"/>
                  </a:cubicBezTo>
                  <a:cubicBezTo>
                    <a:pt x="0" y="2"/>
                    <a:pt x="0" y="2"/>
                    <a:pt x="0" y="2"/>
                  </a:cubicBezTo>
                  <a:cubicBezTo>
                    <a:pt x="1" y="2"/>
                    <a:pt x="1" y="2"/>
                    <a:pt x="1" y="2"/>
                  </a:cubicBezTo>
                  <a:cubicBezTo>
                    <a:pt x="1" y="1"/>
                    <a:pt x="1"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6" name="Freeform 118"/>
            <p:cNvSpPr/>
            <p:nvPr/>
          </p:nvSpPr>
          <p:spPr bwMode="auto">
            <a:xfrm>
              <a:off x="4881" y="1995"/>
              <a:ext cx="14" cy="18"/>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1 h 1"/>
                <a:gd name="T14" fmla="*/ 1 w 1"/>
                <a:gd name="T15" fmla="*/ 1 h 1"/>
                <a:gd name="T16" fmla="*/ 0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0"/>
                  </a:moveTo>
                  <a:cubicBezTo>
                    <a:pt x="0" y="0"/>
                    <a:pt x="0" y="0"/>
                    <a:pt x="0" y="0"/>
                  </a:cubicBezTo>
                  <a:cubicBezTo>
                    <a:pt x="0" y="0"/>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7" name="Freeform 119"/>
            <p:cNvSpPr/>
            <p:nvPr/>
          </p:nvSpPr>
          <p:spPr bwMode="auto">
            <a:xfrm>
              <a:off x="6242" y="2066"/>
              <a:ext cx="14" cy="18"/>
            </a:xfrm>
            <a:custGeom>
              <a:avLst/>
              <a:gdLst>
                <a:gd name="T0" fmla="*/ 1 w 1"/>
                <a:gd name="T1" fmla="*/ 0 h 1"/>
                <a:gd name="T2" fmla="*/ 0 w 1"/>
                <a:gd name="T3" fmla="*/ 1 h 1"/>
                <a:gd name="T4" fmla="*/ 0 w 1"/>
                <a:gd name="T5" fmla="*/ 1 h 1"/>
                <a:gd name="T6" fmla="*/ 1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1"/>
                  </a:cubicBezTo>
                  <a:cubicBezTo>
                    <a:pt x="0" y="1"/>
                    <a:pt x="0" y="1"/>
                    <a:pt x="0" y="1"/>
                  </a:cubicBezTo>
                  <a:cubicBezTo>
                    <a:pt x="1" y="1"/>
                    <a:pt x="1" y="1"/>
                    <a:pt x="1" y="1"/>
                  </a:cubicBezTo>
                  <a:cubicBezTo>
                    <a:pt x="1" y="1"/>
                    <a:pt x="1"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8" name="Freeform 120"/>
            <p:cNvSpPr/>
            <p:nvPr/>
          </p:nvSpPr>
          <p:spPr bwMode="auto">
            <a:xfrm>
              <a:off x="4733" y="2084"/>
              <a:ext cx="13" cy="18"/>
            </a:xfrm>
            <a:custGeom>
              <a:avLst/>
              <a:gdLst>
                <a:gd name="T0" fmla="*/ 0 w 1"/>
                <a:gd name="T1" fmla="*/ 1 h 1"/>
                <a:gd name="T2" fmla="*/ 1 w 1"/>
                <a:gd name="T3" fmla="*/ 1 h 1"/>
                <a:gd name="T4" fmla="*/ 1 w 1"/>
                <a:gd name="T5" fmla="*/ 1 h 1"/>
                <a:gd name="T6" fmla="*/ 1 w 1"/>
                <a:gd name="T7" fmla="*/ 0 h 1"/>
                <a:gd name="T8" fmla="*/ 1 w 1"/>
                <a:gd name="T9" fmla="*/ 0 h 1"/>
                <a:gd name="T10" fmla="*/ 0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1" y="1"/>
                    <a:pt x="1" y="1"/>
                  </a:cubicBezTo>
                  <a:cubicBezTo>
                    <a:pt x="1" y="1"/>
                    <a:pt x="1" y="1"/>
                    <a:pt x="1" y="1"/>
                  </a:cubicBezTo>
                  <a:cubicBezTo>
                    <a:pt x="1" y="1"/>
                    <a:pt x="1" y="1"/>
                    <a:pt x="1" y="0"/>
                  </a:cubicBezTo>
                  <a:cubicBezTo>
                    <a:pt x="1" y="0"/>
                    <a:pt x="1" y="0"/>
                    <a:pt x="1" y="0"/>
                  </a:cubicBezTo>
                  <a:cubicBezTo>
                    <a:pt x="1" y="0"/>
                    <a:pt x="1"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9" name="Freeform 121"/>
            <p:cNvSpPr/>
            <p:nvPr/>
          </p:nvSpPr>
          <p:spPr bwMode="auto">
            <a:xfrm>
              <a:off x="6040" y="2084"/>
              <a:ext cx="14" cy="18"/>
            </a:xfrm>
            <a:custGeom>
              <a:avLst/>
              <a:gdLst>
                <a:gd name="T0" fmla="*/ 1 w 1"/>
                <a:gd name="T1" fmla="*/ 0 h 1"/>
                <a:gd name="T2" fmla="*/ 0 w 1"/>
                <a:gd name="T3" fmla="*/ 0 h 1"/>
                <a:gd name="T4" fmla="*/ 0 w 1"/>
                <a:gd name="T5" fmla="*/ 0 h 1"/>
                <a:gd name="T6" fmla="*/ 0 w 1"/>
                <a:gd name="T7" fmla="*/ 1 h 1"/>
                <a:gd name="T8" fmla="*/ 0 w 1"/>
                <a:gd name="T9" fmla="*/ 1 h 1"/>
                <a:gd name="T10" fmla="*/ 0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0" name="Freeform 122"/>
            <p:cNvSpPr/>
            <p:nvPr/>
          </p:nvSpPr>
          <p:spPr bwMode="auto">
            <a:xfrm>
              <a:off x="5083" y="1995"/>
              <a:ext cx="14" cy="18"/>
            </a:xfrm>
            <a:custGeom>
              <a:avLst/>
              <a:gdLst>
                <a:gd name="T0" fmla="*/ 0 w 1"/>
                <a:gd name="T1" fmla="*/ 0 h 1"/>
                <a:gd name="T2" fmla="*/ 0 w 1"/>
                <a:gd name="T3" fmla="*/ 1 h 1"/>
                <a:gd name="T4" fmla="*/ 0 w 1"/>
                <a:gd name="T5" fmla="*/ 1 h 1"/>
                <a:gd name="T6" fmla="*/ 0 w 1"/>
                <a:gd name="T7" fmla="*/ 1 h 1"/>
                <a:gd name="T8" fmla="*/ 1 w 1"/>
                <a:gd name="T9" fmla="*/ 1 h 1"/>
                <a:gd name="T10" fmla="*/ 1 w 1"/>
                <a:gd name="T11" fmla="*/ 1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1"/>
                  </a:cubicBezTo>
                  <a:cubicBezTo>
                    <a:pt x="0" y="1"/>
                    <a:pt x="0" y="1"/>
                    <a:pt x="0" y="1"/>
                  </a:cubicBezTo>
                  <a:cubicBezTo>
                    <a:pt x="0" y="1"/>
                    <a:pt x="0" y="1"/>
                    <a:pt x="0" y="1"/>
                  </a:cubicBezTo>
                  <a:cubicBezTo>
                    <a:pt x="0" y="1"/>
                    <a:pt x="0" y="1"/>
                    <a:pt x="1" y="1"/>
                  </a:cubicBezTo>
                  <a:cubicBezTo>
                    <a:pt x="1" y="1"/>
                    <a:pt x="1" y="1"/>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1" name="Freeform 123"/>
            <p:cNvSpPr/>
            <p:nvPr/>
          </p:nvSpPr>
          <p:spPr bwMode="auto">
            <a:xfrm>
              <a:off x="6458" y="2084"/>
              <a:ext cx="14" cy="18"/>
            </a:xfrm>
            <a:custGeom>
              <a:avLst/>
              <a:gdLst>
                <a:gd name="T0" fmla="*/ 0 w 1"/>
                <a:gd name="T1" fmla="*/ 1 h 1"/>
                <a:gd name="T2" fmla="*/ 1 w 1"/>
                <a:gd name="T3" fmla="*/ 1 h 1"/>
                <a:gd name="T4" fmla="*/ 1 w 1"/>
                <a:gd name="T5" fmla="*/ 1 h 1"/>
                <a:gd name="T6" fmla="*/ 1 w 1"/>
                <a:gd name="T7" fmla="*/ 1 h 1"/>
                <a:gd name="T8" fmla="*/ 0 w 1"/>
                <a:gd name="T9" fmla="*/ 0 h 1"/>
                <a:gd name="T10" fmla="*/ 0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1" y="1"/>
                    <a:pt x="1" y="1"/>
                    <a:pt x="1" y="1"/>
                  </a:cubicBezTo>
                  <a:cubicBezTo>
                    <a:pt x="1" y="1"/>
                    <a:pt x="1" y="1"/>
                    <a:pt x="1" y="1"/>
                  </a:cubicBezTo>
                  <a:cubicBezTo>
                    <a:pt x="1" y="1"/>
                    <a:pt x="1" y="1"/>
                    <a:pt x="1" y="1"/>
                  </a:cubicBezTo>
                  <a:cubicBezTo>
                    <a:pt x="1" y="0"/>
                    <a:pt x="0" y="0"/>
                    <a:pt x="0" y="0"/>
                  </a:cubicBezTo>
                  <a:cubicBezTo>
                    <a:pt x="0" y="1"/>
                    <a:pt x="0" y="1"/>
                    <a:pt x="0" y="1"/>
                  </a:cubicBezTo>
                  <a:cubicBezTo>
                    <a:pt x="0" y="0"/>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2" name="Freeform 124"/>
            <p:cNvSpPr/>
            <p:nvPr/>
          </p:nvSpPr>
          <p:spPr bwMode="auto">
            <a:xfrm>
              <a:off x="6108" y="2084"/>
              <a:ext cx="13" cy="18"/>
            </a:xfrm>
            <a:custGeom>
              <a:avLst/>
              <a:gdLst>
                <a:gd name="T0" fmla="*/ 0 w 1"/>
                <a:gd name="T1" fmla="*/ 1 h 1"/>
                <a:gd name="T2" fmla="*/ 0 w 1"/>
                <a:gd name="T3" fmla="*/ 1 h 1"/>
                <a:gd name="T4" fmla="*/ 0 w 1"/>
                <a:gd name="T5" fmla="*/ 0 h 1"/>
                <a:gd name="T6" fmla="*/ 0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0"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3" name="Freeform 125"/>
            <p:cNvSpPr/>
            <p:nvPr/>
          </p:nvSpPr>
          <p:spPr bwMode="auto">
            <a:xfrm>
              <a:off x="4059" y="2102"/>
              <a:ext cx="13" cy="18"/>
            </a:xfrm>
            <a:custGeom>
              <a:avLst/>
              <a:gdLst>
                <a:gd name="T0" fmla="*/ 0 w 1"/>
                <a:gd name="T1" fmla="*/ 0 h 1"/>
                <a:gd name="T2" fmla="*/ 0 w 1"/>
                <a:gd name="T3" fmla="*/ 0 h 1"/>
                <a:gd name="T4" fmla="*/ 1 w 1"/>
                <a:gd name="T5" fmla="*/ 1 h 1"/>
                <a:gd name="T6" fmla="*/ 1 w 1"/>
                <a:gd name="T7" fmla="*/ 1 h 1"/>
                <a:gd name="T8" fmla="*/ 1 w 1"/>
                <a:gd name="T9" fmla="*/ 1 h 1"/>
                <a:gd name="T10" fmla="*/ 1 w 1"/>
                <a:gd name="T11" fmla="*/ 0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1" y="1"/>
                    <a:pt x="1" y="1"/>
                  </a:cubicBezTo>
                  <a:cubicBezTo>
                    <a:pt x="1" y="1"/>
                    <a:pt x="1" y="1"/>
                    <a:pt x="1" y="1"/>
                  </a:cubicBezTo>
                  <a:cubicBezTo>
                    <a:pt x="1" y="1"/>
                    <a:pt x="1" y="1"/>
                    <a:pt x="1" y="1"/>
                  </a:cubicBezTo>
                  <a:cubicBezTo>
                    <a:pt x="1"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4" name="Freeform 126"/>
            <p:cNvSpPr/>
            <p:nvPr/>
          </p:nvSpPr>
          <p:spPr bwMode="auto">
            <a:xfrm>
              <a:off x="5312" y="1995"/>
              <a:ext cx="14" cy="18"/>
            </a:xfrm>
            <a:custGeom>
              <a:avLst/>
              <a:gdLst>
                <a:gd name="T0" fmla="*/ 0 w 1"/>
                <a:gd name="T1" fmla="*/ 0 h 1"/>
                <a:gd name="T2" fmla="*/ 1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1"/>
                    <a:pt x="1"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5" name="Freeform 127"/>
            <p:cNvSpPr/>
            <p:nvPr/>
          </p:nvSpPr>
          <p:spPr bwMode="auto">
            <a:xfrm>
              <a:off x="5259" y="2013"/>
              <a:ext cx="13" cy="0"/>
            </a:xfrm>
            <a:custGeom>
              <a:avLst/>
              <a:gdLst>
                <a:gd name="T0" fmla="*/ 0 w 1"/>
                <a:gd name="T1" fmla="*/ 1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6" name="Freeform 128"/>
            <p:cNvSpPr/>
            <p:nvPr/>
          </p:nvSpPr>
          <p:spPr bwMode="auto">
            <a:xfrm>
              <a:off x="5649" y="2102"/>
              <a:ext cx="0" cy="18"/>
            </a:xfrm>
            <a:custGeom>
              <a:avLst/>
              <a:gdLst>
                <a:gd name="T0" fmla="*/ 0 h 1"/>
                <a:gd name="T1" fmla="*/ 0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7" name="Freeform 129"/>
            <p:cNvSpPr/>
            <p:nvPr/>
          </p:nvSpPr>
          <p:spPr bwMode="auto">
            <a:xfrm>
              <a:off x="5784" y="2066"/>
              <a:ext cx="14" cy="18"/>
            </a:xfrm>
            <a:custGeom>
              <a:avLst/>
              <a:gdLst>
                <a:gd name="T0" fmla="*/ 0 w 1"/>
                <a:gd name="T1" fmla="*/ 0 h 1"/>
                <a:gd name="T2" fmla="*/ 1 w 1"/>
                <a:gd name="T3" fmla="*/ 1 h 1"/>
                <a:gd name="T4" fmla="*/ 1 w 1"/>
                <a:gd name="T5" fmla="*/ 1 h 1"/>
                <a:gd name="T6" fmla="*/ 1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8" name="Freeform 130"/>
            <p:cNvSpPr/>
            <p:nvPr/>
          </p:nvSpPr>
          <p:spPr bwMode="auto">
            <a:xfrm>
              <a:off x="5515" y="2031"/>
              <a:ext cx="13" cy="0"/>
            </a:xfrm>
            <a:custGeom>
              <a:avLst/>
              <a:gdLst>
                <a:gd name="T0" fmla="*/ 1 w 1"/>
                <a:gd name="T1" fmla="*/ 0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0" y="0"/>
                  </a:cubicBezTo>
                  <a:cubicBezTo>
                    <a:pt x="0" y="0"/>
                    <a:pt x="0" y="0"/>
                    <a:pt x="0" y="0"/>
                  </a:cubicBezTo>
                  <a:cubicBezTo>
                    <a:pt x="0" y="0"/>
                    <a:pt x="0"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9" name="Oval 131"/>
            <p:cNvSpPr>
              <a:spLocks noChangeArrowheads="1"/>
            </p:cNvSpPr>
            <p:nvPr/>
          </p:nvSpPr>
          <p:spPr bwMode="auto">
            <a:xfrm>
              <a:off x="5542" y="2048"/>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0" name="Oval 132"/>
            <p:cNvSpPr>
              <a:spLocks noChangeArrowheads="1"/>
            </p:cNvSpPr>
            <p:nvPr/>
          </p:nvSpPr>
          <p:spPr bwMode="auto">
            <a:xfrm>
              <a:off x="3183" y="2084"/>
              <a:ext cx="1" cy="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1" name="Freeform 133"/>
            <p:cNvSpPr/>
            <p:nvPr/>
          </p:nvSpPr>
          <p:spPr bwMode="auto">
            <a:xfrm>
              <a:off x="5717" y="1995"/>
              <a:ext cx="13"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2" name="Freeform 134"/>
            <p:cNvSpPr/>
            <p:nvPr/>
          </p:nvSpPr>
          <p:spPr bwMode="auto">
            <a:xfrm>
              <a:off x="4207" y="2084"/>
              <a:ext cx="0" cy="18"/>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3" name="Freeform 135"/>
            <p:cNvSpPr/>
            <p:nvPr/>
          </p:nvSpPr>
          <p:spPr bwMode="auto">
            <a:xfrm>
              <a:off x="6458" y="2066"/>
              <a:ext cx="14" cy="0"/>
            </a:xfrm>
            <a:custGeom>
              <a:avLst/>
              <a:gdLst>
                <a:gd name="T0" fmla="*/ 0 w 1"/>
                <a:gd name="T1" fmla="*/ 1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1" y="0"/>
                    <a:pt x="1" y="0"/>
                  </a:cubicBezTo>
                  <a:cubicBezTo>
                    <a:pt x="1" y="0"/>
                    <a:pt x="1"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4" name="Freeform 136"/>
            <p:cNvSpPr/>
            <p:nvPr/>
          </p:nvSpPr>
          <p:spPr bwMode="auto">
            <a:xfrm>
              <a:off x="6485" y="2102"/>
              <a:ext cx="14" cy="0"/>
            </a:xfrm>
            <a:custGeom>
              <a:avLst/>
              <a:gdLst>
                <a:gd name="T0" fmla="*/ 0 w 1"/>
                <a:gd name="T1" fmla="*/ 1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1" y="0"/>
                    <a:pt x="1" y="0"/>
                  </a:cubicBezTo>
                  <a:cubicBezTo>
                    <a:pt x="1" y="0"/>
                    <a:pt x="1" y="0"/>
                    <a:pt x="1" y="0"/>
                  </a:cubicBezTo>
                  <a:cubicBezTo>
                    <a:pt x="1"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5" name="Oval 137"/>
            <p:cNvSpPr>
              <a:spLocks noChangeArrowheads="1"/>
            </p:cNvSpPr>
            <p:nvPr/>
          </p:nvSpPr>
          <p:spPr bwMode="auto">
            <a:xfrm>
              <a:off x="4881" y="2013"/>
              <a:ext cx="1" cy="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6" name="Oval 138"/>
            <p:cNvSpPr>
              <a:spLocks noChangeArrowheads="1"/>
            </p:cNvSpPr>
            <p:nvPr/>
          </p:nvSpPr>
          <p:spPr bwMode="auto">
            <a:xfrm>
              <a:off x="4558" y="1995"/>
              <a:ext cx="1" cy="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7" name="Freeform 139"/>
            <p:cNvSpPr/>
            <p:nvPr/>
          </p:nvSpPr>
          <p:spPr bwMode="auto">
            <a:xfrm>
              <a:off x="4382" y="20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8" name="Freeform 140"/>
            <p:cNvSpPr/>
            <p:nvPr/>
          </p:nvSpPr>
          <p:spPr bwMode="auto">
            <a:xfrm>
              <a:off x="3331" y="2031"/>
              <a:ext cx="14" cy="17"/>
            </a:xfrm>
            <a:custGeom>
              <a:avLst/>
              <a:gdLst>
                <a:gd name="T0" fmla="*/ 0 w 1"/>
                <a:gd name="T1" fmla="*/ 0 h 1"/>
                <a:gd name="T2" fmla="*/ 1 w 1"/>
                <a:gd name="T3" fmla="*/ 1 h 1"/>
                <a:gd name="T4" fmla="*/ 1 w 1"/>
                <a:gd name="T5" fmla="*/ 1 h 1"/>
                <a:gd name="T6" fmla="*/ 1 w 1"/>
                <a:gd name="T7" fmla="*/ 1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9" name="Freeform 141"/>
            <p:cNvSpPr/>
            <p:nvPr/>
          </p:nvSpPr>
          <p:spPr bwMode="auto">
            <a:xfrm>
              <a:off x="3129" y="2102"/>
              <a:ext cx="0" cy="18"/>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0" name="Freeform 142"/>
            <p:cNvSpPr/>
            <p:nvPr/>
          </p:nvSpPr>
          <p:spPr bwMode="auto">
            <a:xfrm>
              <a:off x="6593" y="2031"/>
              <a:ext cx="0" cy="17"/>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1" name="Rectangle 143"/>
            <p:cNvSpPr>
              <a:spLocks noChangeArrowheads="1"/>
            </p:cNvSpPr>
            <p:nvPr/>
          </p:nvSpPr>
          <p:spPr bwMode="auto">
            <a:xfrm>
              <a:off x="6485" y="2013"/>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2" name="Oval 144"/>
            <p:cNvSpPr>
              <a:spLocks noChangeArrowheads="1"/>
            </p:cNvSpPr>
            <p:nvPr/>
          </p:nvSpPr>
          <p:spPr bwMode="auto">
            <a:xfrm>
              <a:off x="6472" y="201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3" name="Oval 145"/>
            <p:cNvSpPr>
              <a:spLocks noChangeArrowheads="1"/>
            </p:cNvSpPr>
            <p:nvPr/>
          </p:nvSpPr>
          <p:spPr bwMode="auto">
            <a:xfrm>
              <a:off x="6431" y="201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4" name="Freeform 146"/>
            <p:cNvSpPr/>
            <p:nvPr/>
          </p:nvSpPr>
          <p:spPr bwMode="auto">
            <a:xfrm>
              <a:off x="6189" y="2120"/>
              <a:ext cx="13"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5" name="Freeform 147"/>
            <p:cNvSpPr/>
            <p:nvPr/>
          </p:nvSpPr>
          <p:spPr bwMode="auto">
            <a:xfrm>
              <a:off x="6040" y="21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6" name="Oval 148"/>
            <p:cNvSpPr>
              <a:spLocks noChangeArrowheads="1"/>
            </p:cNvSpPr>
            <p:nvPr/>
          </p:nvSpPr>
          <p:spPr bwMode="auto">
            <a:xfrm>
              <a:off x="5784" y="2102"/>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7" name="Oval 149"/>
            <p:cNvSpPr>
              <a:spLocks noChangeArrowheads="1"/>
            </p:cNvSpPr>
            <p:nvPr/>
          </p:nvSpPr>
          <p:spPr bwMode="auto">
            <a:xfrm>
              <a:off x="5703" y="1995"/>
              <a:ext cx="1" cy="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8" name="Freeform 150"/>
            <p:cNvSpPr/>
            <p:nvPr/>
          </p:nvSpPr>
          <p:spPr bwMode="auto">
            <a:xfrm>
              <a:off x="5151" y="1995"/>
              <a:ext cx="13" cy="18"/>
            </a:xfrm>
            <a:custGeom>
              <a:avLst/>
              <a:gdLst>
                <a:gd name="T0" fmla="*/ 0 w 1"/>
                <a:gd name="T1" fmla="*/ 1 h 1"/>
                <a:gd name="T2" fmla="*/ 0 w 1"/>
                <a:gd name="T3" fmla="*/ 1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0" y="1"/>
                  </a:cubicBez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9" name="Rectangle 151"/>
            <p:cNvSpPr>
              <a:spLocks noChangeArrowheads="1"/>
            </p:cNvSpPr>
            <p:nvPr/>
          </p:nvSpPr>
          <p:spPr bwMode="auto">
            <a:xfrm>
              <a:off x="5137" y="199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0" name="Freeform 152"/>
            <p:cNvSpPr/>
            <p:nvPr/>
          </p:nvSpPr>
          <p:spPr bwMode="auto">
            <a:xfrm>
              <a:off x="5151" y="2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1" name="Freeform 153"/>
            <p:cNvSpPr/>
            <p:nvPr/>
          </p:nvSpPr>
          <p:spPr bwMode="auto">
            <a:xfrm>
              <a:off x="3668" y="2048"/>
              <a:ext cx="14"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2" name="Oval 154"/>
            <p:cNvSpPr>
              <a:spLocks noChangeArrowheads="1"/>
            </p:cNvSpPr>
            <p:nvPr/>
          </p:nvSpPr>
          <p:spPr bwMode="auto">
            <a:xfrm>
              <a:off x="3641" y="201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3" name="Freeform 155"/>
            <p:cNvSpPr/>
            <p:nvPr/>
          </p:nvSpPr>
          <p:spPr bwMode="auto">
            <a:xfrm>
              <a:off x="5312" y="1995"/>
              <a:ext cx="14"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4" name="Oval 156"/>
            <p:cNvSpPr>
              <a:spLocks noChangeArrowheads="1"/>
            </p:cNvSpPr>
            <p:nvPr/>
          </p:nvSpPr>
          <p:spPr bwMode="auto">
            <a:xfrm>
              <a:off x="4167" y="201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5" name="Freeform 157"/>
            <p:cNvSpPr/>
            <p:nvPr/>
          </p:nvSpPr>
          <p:spPr bwMode="auto">
            <a:xfrm>
              <a:off x="5447" y="19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6" name="Freeform 158"/>
            <p:cNvSpPr/>
            <p:nvPr/>
          </p:nvSpPr>
          <p:spPr bwMode="auto">
            <a:xfrm>
              <a:off x="5447"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7" name="Freeform 159"/>
            <p:cNvSpPr/>
            <p:nvPr/>
          </p:nvSpPr>
          <p:spPr bwMode="auto">
            <a:xfrm>
              <a:off x="3223" y="2013"/>
              <a:ext cx="0" cy="18"/>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8" name="Rectangle 160"/>
            <p:cNvSpPr>
              <a:spLocks noChangeArrowheads="1"/>
            </p:cNvSpPr>
            <p:nvPr/>
          </p:nvSpPr>
          <p:spPr bwMode="auto">
            <a:xfrm>
              <a:off x="5744" y="212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9" name="Rectangle 161"/>
            <p:cNvSpPr>
              <a:spLocks noChangeArrowheads="1"/>
            </p:cNvSpPr>
            <p:nvPr/>
          </p:nvSpPr>
          <p:spPr bwMode="auto">
            <a:xfrm>
              <a:off x="5771" y="212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0" name="Freeform 162"/>
            <p:cNvSpPr/>
            <p:nvPr/>
          </p:nvSpPr>
          <p:spPr bwMode="auto">
            <a:xfrm>
              <a:off x="5879" y="206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1" name="Freeform 163"/>
            <p:cNvSpPr/>
            <p:nvPr/>
          </p:nvSpPr>
          <p:spPr bwMode="auto">
            <a:xfrm>
              <a:off x="6000" y="2102"/>
              <a:ext cx="0" cy="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2" name="Rectangle 164"/>
            <p:cNvSpPr>
              <a:spLocks noChangeArrowheads="1"/>
            </p:cNvSpPr>
            <p:nvPr/>
          </p:nvSpPr>
          <p:spPr bwMode="auto">
            <a:xfrm>
              <a:off x="6148" y="2048"/>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3" name="Freeform 165"/>
            <p:cNvSpPr/>
            <p:nvPr/>
          </p:nvSpPr>
          <p:spPr bwMode="auto">
            <a:xfrm>
              <a:off x="6337"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4" name="Freeform 166"/>
            <p:cNvSpPr/>
            <p:nvPr/>
          </p:nvSpPr>
          <p:spPr bwMode="auto">
            <a:xfrm>
              <a:off x="6391" y="2066"/>
              <a:ext cx="0" cy="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5" name="Freeform 167"/>
            <p:cNvSpPr/>
            <p:nvPr/>
          </p:nvSpPr>
          <p:spPr bwMode="auto">
            <a:xfrm>
              <a:off x="6458" y="2048"/>
              <a:ext cx="14"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6" name="Freeform 168"/>
            <p:cNvSpPr/>
            <p:nvPr/>
          </p:nvSpPr>
          <p:spPr bwMode="auto">
            <a:xfrm>
              <a:off x="6458" y="21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7" name="Rectangle 169"/>
            <p:cNvSpPr>
              <a:spLocks noChangeArrowheads="1"/>
            </p:cNvSpPr>
            <p:nvPr/>
          </p:nvSpPr>
          <p:spPr bwMode="auto">
            <a:xfrm>
              <a:off x="6472" y="212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8" name="Freeform 170"/>
            <p:cNvSpPr/>
            <p:nvPr/>
          </p:nvSpPr>
          <p:spPr bwMode="auto">
            <a:xfrm>
              <a:off x="6566" y="2031"/>
              <a:ext cx="0" cy="1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9" name="Freeform 171"/>
            <p:cNvSpPr/>
            <p:nvPr/>
          </p:nvSpPr>
          <p:spPr bwMode="auto">
            <a:xfrm>
              <a:off x="3965" y="2102"/>
              <a:ext cx="13" cy="18"/>
            </a:xfrm>
            <a:custGeom>
              <a:avLst/>
              <a:gdLst>
                <a:gd name="T0" fmla="*/ 1 w 1"/>
                <a:gd name="T1" fmla="*/ 0 h 1"/>
                <a:gd name="T2" fmla="*/ 0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1"/>
                  </a:cubicBezTo>
                  <a:cubicBezTo>
                    <a:pt x="0" y="1"/>
                    <a:pt x="0" y="1"/>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0" name="Freeform 172"/>
            <p:cNvSpPr/>
            <p:nvPr/>
          </p:nvSpPr>
          <p:spPr bwMode="auto">
            <a:xfrm>
              <a:off x="4800"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1" name="Freeform 173"/>
            <p:cNvSpPr/>
            <p:nvPr/>
          </p:nvSpPr>
          <p:spPr bwMode="auto">
            <a:xfrm>
              <a:off x="2226" y="2048"/>
              <a:ext cx="0" cy="1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2" name="Freeform 174"/>
            <p:cNvSpPr/>
            <p:nvPr/>
          </p:nvSpPr>
          <p:spPr bwMode="auto">
            <a:xfrm>
              <a:off x="4854" y="2031"/>
              <a:ext cx="0" cy="1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3" name="Freeform 175"/>
            <p:cNvSpPr/>
            <p:nvPr/>
          </p:nvSpPr>
          <p:spPr bwMode="auto">
            <a:xfrm>
              <a:off x="5056" y="1995"/>
              <a:ext cx="0" cy="1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234" name="Group 103"/>
          <p:cNvGrpSpPr>
            <a:grpSpLocks noChangeAspect="1"/>
          </p:cNvGrpSpPr>
          <p:nvPr/>
        </p:nvGrpSpPr>
        <p:grpSpPr bwMode="auto">
          <a:xfrm>
            <a:off x="7914281" y="4470917"/>
            <a:ext cx="3359462" cy="59722"/>
            <a:chOff x="1579" y="1995"/>
            <a:chExt cx="8044" cy="143"/>
          </a:xfrm>
          <a:solidFill>
            <a:srgbClr val="005188"/>
          </a:solidFill>
        </p:grpSpPr>
        <p:sp>
          <p:nvSpPr>
            <p:cNvPr id="235" name="Freeform 104"/>
            <p:cNvSpPr>
              <a:spLocks noEditPoints="1"/>
            </p:cNvSpPr>
            <p:nvPr/>
          </p:nvSpPr>
          <p:spPr bwMode="auto">
            <a:xfrm>
              <a:off x="1579" y="1995"/>
              <a:ext cx="2938" cy="143"/>
            </a:xfrm>
            <a:custGeom>
              <a:avLst/>
              <a:gdLst>
                <a:gd name="T0" fmla="*/ 126 w 218"/>
                <a:gd name="T1" fmla="*/ 3 h 8"/>
                <a:gd name="T2" fmla="*/ 132 w 218"/>
                <a:gd name="T3" fmla="*/ 1 h 8"/>
                <a:gd name="T4" fmla="*/ 139 w 218"/>
                <a:gd name="T5" fmla="*/ 2 h 8"/>
                <a:gd name="T6" fmla="*/ 139 w 218"/>
                <a:gd name="T7" fmla="*/ 6 h 8"/>
                <a:gd name="T8" fmla="*/ 149 w 218"/>
                <a:gd name="T9" fmla="*/ 1 h 8"/>
                <a:gd name="T10" fmla="*/ 155 w 218"/>
                <a:gd name="T11" fmla="*/ 4 h 8"/>
                <a:gd name="T12" fmla="*/ 155 w 218"/>
                <a:gd name="T13" fmla="*/ 1 h 8"/>
                <a:gd name="T14" fmla="*/ 161 w 218"/>
                <a:gd name="T15" fmla="*/ 2 h 8"/>
                <a:gd name="T16" fmla="*/ 174 w 218"/>
                <a:gd name="T17" fmla="*/ 1 h 8"/>
                <a:gd name="T18" fmla="*/ 178 w 218"/>
                <a:gd name="T19" fmla="*/ 4 h 8"/>
                <a:gd name="T20" fmla="*/ 187 w 218"/>
                <a:gd name="T21" fmla="*/ 2 h 8"/>
                <a:gd name="T22" fmla="*/ 199 w 218"/>
                <a:gd name="T23" fmla="*/ 1 h 8"/>
                <a:gd name="T24" fmla="*/ 208 w 218"/>
                <a:gd name="T25" fmla="*/ 1 h 8"/>
                <a:gd name="T26" fmla="*/ 209 w 218"/>
                <a:gd name="T27" fmla="*/ 1 h 8"/>
                <a:gd name="T28" fmla="*/ 218 w 218"/>
                <a:gd name="T29" fmla="*/ 4 h 8"/>
                <a:gd name="T30" fmla="*/ 207 w 218"/>
                <a:gd name="T31" fmla="*/ 4 h 8"/>
                <a:gd name="T32" fmla="*/ 200 w 218"/>
                <a:gd name="T33" fmla="*/ 6 h 8"/>
                <a:gd name="T34" fmla="*/ 191 w 218"/>
                <a:gd name="T35" fmla="*/ 5 h 8"/>
                <a:gd name="T36" fmla="*/ 185 w 218"/>
                <a:gd name="T37" fmla="*/ 4 h 8"/>
                <a:gd name="T38" fmla="*/ 182 w 218"/>
                <a:gd name="T39" fmla="*/ 7 h 8"/>
                <a:gd name="T40" fmla="*/ 169 w 218"/>
                <a:gd name="T41" fmla="*/ 6 h 8"/>
                <a:gd name="T42" fmla="*/ 163 w 218"/>
                <a:gd name="T43" fmla="*/ 5 h 8"/>
                <a:gd name="T44" fmla="*/ 146 w 218"/>
                <a:gd name="T45" fmla="*/ 7 h 8"/>
                <a:gd name="T46" fmla="*/ 132 w 218"/>
                <a:gd name="T47" fmla="*/ 6 h 8"/>
                <a:gd name="T48" fmla="*/ 121 w 218"/>
                <a:gd name="T49" fmla="*/ 6 h 8"/>
                <a:gd name="T50" fmla="*/ 114 w 218"/>
                <a:gd name="T51" fmla="*/ 5 h 8"/>
                <a:gd name="T52" fmla="*/ 100 w 218"/>
                <a:gd name="T53" fmla="*/ 7 h 8"/>
                <a:gd name="T54" fmla="*/ 89 w 218"/>
                <a:gd name="T55" fmla="*/ 7 h 8"/>
                <a:gd name="T56" fmla="*/ 63 w 218"/>
                <a:gd name="T57" fmla="*/ 7 h 8"/>
                <a:gd name="T58" fmla="*/ 33 w 218"/>
                <a:gd name="T59" fmla="*/ 7 h 8"/>
                <a:gd name="T60" fmla="*/ 0 w 218"/>
                <a:gd name="T61" fmla="*/ 5 h 8"/>
                <a:gd name="T62" fmla="*/ 24 w 218"/>
                <a:gd name="T63" fmla="*/ 3 h 8"/>
                <a:gd name="T64" fmla="*/ 44 w 218"/>
                <a:gd name="T65" fmla="*/ 2 h 8"/>
                <a:gd name="T66" fmla="*/ 54 w 218"/>
                <a:gd name="T67" fmla="*/ 4 h 8"/>
                <a:gd name="T68" fmla="*/ 64 w 218"/>
                <a:gd name="T69" fmla="*/ 3 h 8"/>
                <a:gd name="T70" fmla="*/ 70 w 218"/>
                <a:gd name="T71" fmla="*/ 3 h 8"/>
                <a:gd name="T72" fmla="*/ 85 w 218"/>
                <a:gd name="T73" fmla="*/ 2 h 8"/>
                <a:gd name="T74" fmla="*/ 94 w 218"/>
                <a:gd name="T75" fmla="*/ 2 h 8"/>
                <a:gd name="T76" fmla="*/ 102 w 218"/>
                <a:gd name="T77" fmla="*/ 3 h 8"/>
                <a:gd name="T78" fmla="*/ 175 w 218"/>
                <a:gd name="T79" fmla="*/ 6 h 8"/>
                <a:gd name="T80" fmla="*/ 187 w 218"/>
                <a:gd name="T81" fmla="*/ 2 h 8"/>
                <a:gd name="T82" fmla="*/ 187 w 218"/>
                <a:gd name="T83" fmla="*/ 4 h 8"/>
                <a:gd name="T84" fmla="*/ 75 w 218"/>
                <a:gd name="T85" fmla="*/ 4 h 8"/>
                <a:gd name="T86" fmla="*/ 172 w 218"/>
                <a:gd name="T87" fmla="*/ 3 h 8"/>
                <a:gd name="T88" fmla="*/ 182 w 218"/>
                <a:gd name="T89" fmla="*/ 4 h 8"/>
                <a:gd name="T90" fmla="*/ 34 w 218"/>
                <a:gd name="T91" fmla="*/ 4 h 8"/>
                <a:gd name="T92" fmla="*/ 207 w 218"/>
                <a:gd name="T93" fmla="*/ 4 h 8"/>
                <a:gd name="T94" fmla="*/ 212 w 218"/>
                <a:gd name="T95" fmla="*/ 3 h 8"/>
                <a:gd name="T96" fmla="*/ 114 w 218"/>
                <a:gd name="T97" fmla="*/ 4 h 8"/>
                <a:gd name="T98" fmla="*/ 159 w 218"/>
                <a:gd name="T99" fmla="*/ 5 h 8"/>
                <a:gd name="T100" fmla="*/ 45 w 218"/>
                <a:gd name="T101" fmla="*/ 5 h 8"/>
                <a:gd name="T102" fmla="*/ 197 w 218"/>
                <a:gd name="T103" fmla="*/ 1 h 8"/>
                <a:gd name="T104" fmla="*/ 125 w 218"/>
                <a:gd name="T105" fmla="*/ 6 h 8"/>
                <a:gd name="T106" fmla="*/ 155 w 218"/>
                <a:gd name="T107" fmla="*/ 3 h 8"/>
                <a:gd name="T108" fmla="*/ 38 w 218"/>
                <a:gd name="T109" fmla="*/ 4 h 8"/>
                <a:gd name="T110" fmla="*/ 205 w 218"/>
                <a:gd name="T111" fmla="*/ 4 h 8"/>
                <a:gd name="T112" fmla="*/ 171 w 218"/>
                <a:gd name="T113" fmla="*/ 3 h 8"/>
                <a:gd name="T114" fmla="*/ 148 w 218"/>
                <a:gd name="T115" fmla="*/ 4 h 8"/>
                <a:gd name="T116" fmla="*/ 125 w 218"/>
                <a:gd name="T117" fmla="*/ 3 h 8"/>
                <a:gd name="T118" fmla="*/ 91 w 218"/>
                <a:gd name="T119" fmla="*/ 5 h 8"/>
                <a:gd name="T120" fmla="*/ 212 w 218"/>
                <a:gd name="T121" fmla="*/ 4 h 8"/>
                <a:gd name="T122" fmla="*/ 93 w 218"/>
                <a:gd name="T123" fmla="*/ 2 h 8"/>
                <a:gd name="T124" fmla="*/ 55 w 218"/>
                <a:gd name="T1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8" h="8">
                  <a:moveTo>
                    <a:pt x="122" y="2"/>
                  </a:moveTo>
                  <a:cubicBezTo>
                    <a:pt x="122" y="2"/>
                    <a:pt x="122" y="2"/>
                    <a:pt x="122" y="2"/>
                  </a:cubicBezTo>
                  <a:cubicBezTo>
                    <a:pt x="122" y="2"/>
                    <a:pt x="122" y="3"/>
                    <a:pt x="122" y="3"/>
                  </a:cubicBezTo>
                  <a:cubicBezTo>
                    <a:pt x="122" y="3"/>
                    <a:pt x="121" y="2"/>
                    <a:pt x="121" y="2"/>
                  </a:cubicBezTo>
                  <a:cubicBezTo>
                    <a:pt x="121" y="2"/>
                    <a:pt x="121" y="2"/>
                    <a:pt x="120" y="3"/>
                  </a:cubicBezTo>
                  <a:cubicBezTo>
                    <a:pt x="120" y="3"/>
                    <a:pt x="120" y="3"/>
                    <a:pt x="120" y="3"/>
                  </a:cubicBezTo>
                  <a:cubicBezTo>
                    <a:pt x="121" y="3"/>
                    <a:pt x="121" y="3"/>
                    <a:pt x="122" y="3"/>
                  </a:cubicBezTo>
                  <a:cubicBezTo>
                    <a:pt x="122" y="4"/>
                    <a:pt x="122" y="3"/>
                    <a:pt x="122" y="3"/>
                  </a:cubicBezTo>
                  <a:cubicBezTo>
                    <a:pt x="122" y="3"/>
                    <a:pt x="122" y="3"/>
                    <a:pt x="122" y="3"/>
                  </a:cubicBezTo>
                  <a:cubicBezTo>
                    <a:pt x="123" y="2"/>
                    <a:pt x="123" y="2"/>
                    <a:pt x="123" y="2"/>
                  </a:cubicBezTo>
                  <a:cubicBezTo>
                    <a:pt x="123" y="2"/>
                    <a:pt x="123" y="2"/>
                    <a:pt x="123" y="2"/>
                  </a:cubicBezTo>
                  <a:cubicBezTo>
                    <a:pt x="123" y="2"/>
                    <a:pt x="123" y="2"/>
                    <a:pt x="124" y="2"/>
                  </a:cubicBezTo>
                  <a:cubicBezTo>
                    <a:pt x="124" y="2"/>
                    <a:pt x="124" y="2"/>
                    <a:pt x="124" y="2"/>
                  </a:cubicBezTo>
                  <a:cubicBezTo>
                    <a:pt x="124" y="2"/>
                    <a:pt x="124" y="3"/>
                    <a:pt x="124" y="2"/>
                  </a:cubicBezTo>
                  <a:cubicBezTo>
                    <a:pt x="125" y="2"/>
                    <a:pt x="125" y="2"/>
                    <a:pt x="126" y="2"/>
                  </a:cubicBezTo>
                  <a:cubicBezTo>
                    <a:pt x="126" y="2"/>
                    <a:pt x="126" y="2"/>
                    <a:pt x="126" y="2"/>
                  </a:cubicBezTo>
                  <a:cubicBezTo>
                    <a:pt x="126" y="2"/>
                    <a:pt x="126" y="3"/>
                    <a:pt x="126" y="3"/>
                  </a:cubicBezTo>
                  <a:cubicBezTo>
                    <a:pt x="126" y="3"/>
                    <a:pt x="126" y="3"/>
                    <a:pt x="126" y="3"/>
                  </a:cubicBezTo>
                  <a:cubicBezTo>
                    <a:pt x="126" y="3"/>
                    <a:pt x="126" y="3"/>
                    <a:pt x="127" y="3"/>
                  </a:cubicBezTo>
                  <a:cubicBezTo>
                    <a:pt x="127" y="3"/>
                    <a:pt x="127" y="2"/>
                    <a:pt x="127" y="2"/>
                  </a:cubicBezTo>
                  <a:cubicBezTo>
                    <a:pt x="128" y="1"/>
                    <a:pt x="128" y="1"/>
                    <a:pt x="129" y="1"/>
                  </a:cubicBezTo>
                  <a:cubicBezTo>
                    <a:pt x="129" y="1"/>
                    <a:pt x="129" y="1"/>
                    <a:pt x="129" y="1"/>
                  </a:cubicBezTo>
                  <a:cubicBezTo>
                    <a:pt x="130" y="1"/>
                    <a:pt x="130" y="1"/>
                    <a:pt x="130" y="1"/>
                  </a:cubicBezTo>
                  <a:cubicBezTo>
                    <a:pt x="130" y="2"/>
                    <a:pt x="130" y="2"/>
                    <a:pt x="130" y="3"/>
                  </a:cubicBezTo>
                  <a:cubicBezTo>
                    <a:pt x="130" y="2"/>
                    <a:pt x="130" y="2"/>
                    <a:pt x="130" y="2"/>
                  </a:cubicBezTo>
                  <a:cubicBezTo>
                    <a:pt x="130" y="2"/>
                    <a:pt x="130" y="2"/>
                    <a:pt x="130" y="2"/>
                  </a:cubicBezTo>
                  <a:cubicBezTo>
                    <a:pt x="130" y="2"/>
                    <a:pt x="129" y="2"/>
                    <a:pt x="129" y="2"/>
                  </a:cubicBezTo>
                  <a:cubicBezTo>
                    <a:pt x="129" y="2"/>
                    <a:pt x="129" y="2"/>
                    <a:pt x="129" y="2"/>
                  </a:cubicBezTo>
                  <a:cubicBezTo>
                    <a:pt x="129" y="2"/>
                    <a:pt x="129" y="3"/>
                    <a:pt x="129" y="3"/>
                  </a:cubicBezTo>
                  <a:cubicBezTo>
                    <a:pt x="129" y="3"/>
                    <a:pt x="129" y="3"/>
                    <a:pt x="129" y="3"/>
                  </a:cubicBezTo>
                  <a:cubicBezTo>
                    <a:pt x="130" y="3"/>
                    <a:pt x="130" y="2"/>
                    <a:pt x="130" y="2"/>
                  </a:cubicBezTo>
                  <a:cubicBezTo>
                    <a:pt x="130" y="2"/>
                    <a:pt x="129" y="3"/>
                    <a:pt x="130" y="3"/>
                  </a:cubicBezTo>
                  <a:cubicBezTo>
                    <a:pt x="130" y="3"/>
                    <a:pt x="131" y="4"/>
                    <a:pt x="131" y="3"/>
                  </a:cubicBezTo>
                  <a:cubicBezTo>
                    <a:pt x="131" y="3"/>
                    <a:pt x="132" y="3"/>
                    <a:pt x="132" y="2"/>
                  </a:cubicBezTo>
                  <a:cubicBezTo>
                    <a:pt x="132" y="2"/>
                    <a:pt x="132" y="2"/>
                    <a:pt x="132" y="1"/>
                  </a:cubicBezTo>
                  <a:cubicBezTo>
                    <a:pt x="132" y="1"/>
                    <a:pt x="132" y="1"/>
                    <a:pt x="132" y="1"/>
                  </a:cubicBezTo>
                  <a:cubicBezTo>
                    <a:pt x="132" y="1"/>
                    <a:pt x="132" y="1"/>
                    <a:pt x="132" y="1"/>
                  </a:cubicBezTo>
                  <a:cubicBezTo>
                    <a:pt x="132" y="2"/>
                    <a:pt x="132" y="2"/>
                    <a:pt x="132" y="3"/>
                  </a:cubicBezTo>
                  <a:cubicBezTo>
                    <a:pt x="132" y="3"/>
                    <a:pt x="132" y="3"/>
                    <a:pt x="132" y="3"/>
                  </a:cubicBezTo>
                  <a:cubicBezTo>
                    <a:pt x="132" y="3"/>
                    <a:pt x="132" y="4"/>
                    <a:pt x="132" y="4"/>
                  </a:cubicBezTo>
                  <a:cubicBezTo>
                    <a:pt x="132" y="4"/>
                    <a:pt x="133" y="4"/>
                    <a:pt x="133" y="4"/>
                  </a:cubicBezTo>
                  <a:cubicBezTo>
                    <a:pt x="133" y="4"/>
                    <a:pt x="134" y="4"/>
                    <a:pt x="134" y="5"/>
                  </a:cubicBezTo>
                  <a:cubicBezTo>
                    <a:pt x="134" y="5"/>
                    <a:pt x="134" y="5"/>
                    <a:pt x="134" y="5"/>
                  </a:cubicBezTo>
                  <a:cubicBezTo>
                    <a:pt x="134" y="4"/>
                    <a:pt x="134" y="5"/>
                    <a:pt x="134" y="5"/>
                  </a:cubicBezTo>
                  <a:cubicBezTo>
                    <a:pt x="134" y="4"/>
                    <a:pt x="134" y="4"/>
                    <a:pt x="134" y="4"/>
                  </a:cubicBezTo>
                  <a:cubicBezTo>
                    <a:pt x="134" y="3"/>
                    <a:pt x="133" y="3"/>
                    <a:pt x="133" y="3"/>
                  </a:cubicBezTo>
                  <a:cubicBezTo>
                    <a:pt x="133" y="3"/>
                    <a:pt x="133" y="3"/>
                    <a:pt x="132" y="3"/>
                  </a:cubicBezTo>
                  <a:cubicBezTo>
                    <a:pt x="133" y="3"/>
                    <a:pt x="133" y="3"/>
                    <a:pt x="133" y="3"/>
                  </a:cubicBezTo>
                  <a:cubicBezTo>
                    <a:pt x="133" y="3"/>
                    <a:pt x="133" y="2"/>
                    <a:pt x="134" y="2"/>
                  </a:cubicBezTo>
                  <a:cubicBezTo>
                    <a:pt x="134" y="2"/>
                    <a:pt x="133" y="1"/>
                    <a:pt x="133" y="1"/>
                  </a:cubicBezTo>
                  <a:cubicBezTo>
                    <a:pt x="134" y="1"/>
                    <a:pt x="134" y="1"/>
                    <a:pt x="134" y="1"/>
                  </a:cubicBezTo>
                  <a:cubicBezTo>
                    <a:pt x="134" y="1"/>
                    <a:pt x="135" y="1"/>
                    <a:pt x="135" y="1"/>
                  </a:cubicBezTo>
                  <a:cubicBezTo>
                    <a:pt x="135" y="1"/>
                    <a:pt x="136" y="1"/>
                    <a:pt x="136" y="1"/>
                  </a:cubicBezTo>
                  <a:cubicBezTo>
                    <a:pt x="137" y="1"/>
                    <a:pt x="138" y="1"/>
                    <a:pt x="139" y="2"/>
                  </a:cubicBezTo>
                  <a:cubicBezTo>
                    <a:pt x="139" y="1"/>
                    <a:pt x="140" y="1"/>
                    <a:pt x="140" y="1"/>
                  </a:cubicBezTo>
                  <a:cubicBezTo>
                    <a:pt x="140" y="1"/>
                    <a:pt x="140" y="1"/>
                    <a:pt x="140" y="1"/>
                  </a:cubicBezTo>
                  <a:cubicBezTo>
                    <a:pt x="141" y="1"/>
                    <a:pt x="142" y="1"/>
                    <a:pt x="143" y="1"/>
                  </a:cubicBezTo>
                  <a:cubicBezTo>
                    <a:pt x="143" y="1"/>
                    <a:pt x="143" y="1"/>
                    <a:pt x="143" y="2"/>
                  </a:cubicBezTo>
                  <a:cubicBezTo>
                    <a:pt x="143" y="2"/>
                    <a:pt x="143" y="2"/>
                    <a:pt x="143" y="2"/>
                  </a:cubicBezTo>
                  <a:cubicBezTo>
                    <a:pt x="142" y="2"/>
                    <a:pt x="142" y="2"/>
                    <a:pt x="142" y="2"/>
                  </a:cubicBezTo>
                  <a:cubicBezTo>
                    <a:pt x="142" y="1"/>
                    <a:pt x="141" y="1"/>
                    <a:pt x="141" y="1"/>
                  </a:cubicBezTo>
                  <a:cubicBezTo>
                    <a:pt x="141" y="1"/>
                    <a:pt x="141" y="1"/>
                    <a:pt x="141" y="1"/>
                  </a:cubicBezTo>
                  <a:cubicBezTo>
                    <a:pt x="141" y="2"/>
                    <a:pt x="141" y="2"/>
                    <a:pt x="141" y="2"/>
                  </a:cubicBezTo>
                  <a:cubicBezTo>
                    <a:pt x="141" y="2"/>
                    <a:pt x="141" y="2"/>
                    <a:pt x="141" y="2"/>
                  </a:cubicBezTo>
                  <a:cubicBezTo>
                    <a:pt x="141" y="2"/>
                    <a:pt x="141" y="2"/>
                    <a:pt x="141" y="2"/>
                  </a:cubicBezTo>
                  <a:cubicBezTo>
                    <a:pt x="141" y="2"/>
                    <a:pt x="141" y="3"/>
                    <a:pt x="141" y="3"/>
                  </a:cubicBezTo>
                  <a:cubicBezTo>
                    <a:pt x="141" y="2"/>
                    <a:pt x="141" y="2"/>
                    <a:pt x="141" y="2"/>
                  </a:cubicBezTo>
                  <a:cubicBezTo>
                    <a:pt x="140" y="2"/>
                    <a:pt x="140" y="2"/>
                    <a:pt x="140" y="2"/>
                  </a:cubicBezTo>
                  <a:cubicBezTo>
                    <a:pt x="140" y="2"/>
                    <a:pt x="140" y="2"/>
                    <a:pt x="140" y="2"/>
                  </a:cubicBezTo>
                  <a:cubicBezTo>
                    <a:pt x="140" y="2"/>
                    <a:pt x="140" y="3"/>
                    <a:pt x="140" y="3"/>
                  </a:cubicBezTo>
                  <a:cubicBezTo>
                    <a:pt x="139" y="3"/>
                    <a:pt x="139" y="4"/>
                    <a:pt x="139" y="5"/>
                  </a:cubicBezTo>
                  <a:cubicBezTo>
                    <a:pt x="139" y="5"/>
                    <a:pt x="139" y="5"/>
                    <a:pt x="139" y="6"/>
                  </a:cubicBezTo>
                  <a:cubicBezTo>
                    <a:pt x="139" y="6"/>
                    <a:pt x="140" y="6"/>
                    <a:pt x="140" y="6"/>
                  </a:cubicBezTo>
                  <a:cubicBezTo>
                    <a:pt x="140" y="6"/>
                    <a:pt x="140" y="6"/>
                    <a:pt x="140" y="6"/>
                  </a:cubicBezTo>
                  <a:cubicBezTo>
                    <a:pt x="140" y="6"/>
                    <a:pt x="140" y="6"/>
                    <a:pt x="140" y="6"/>
                  </a:cubicBezTo>
                  <a:cubicBezTo>
                    <a:pt x="140" y="6"/>
                    <a:pt x="140" y="6"/>
                    <a:pt x="140" y="6"/>
                  </a:cubicBezTo>
                  <a:cubicBezTo>
                    <a:pt x="140" y="5"/>
                    <a:pt x="140" y="5"/>
                    <a:pt x="140" y="4"/>
                  </a:cubicBezTo>
                  <a:cubicBezTo>
                    <a:pt x="140" y="4"/>
                    <a:pt x="141" y="4"/>
                    <a:pt x="141" y="4"/>
                  </a:cubicBezTo>
                  <a:cubicBezTo>
                    <a:pt x="141" y="4"/>
                    <a:pt x="141" y="4"/>
                    <a:pt x="141" y="4"/>
                  </a:cubicBezTo>
                  <a:cubicBezTo>
                    <a:pt x="142" y="4"/>
                    <a:pt x="142" y="4"/>
                    <a:pt x="143" y="4"/>
                  </a:cubicBezTo>
                  <a:cubicBezTo>
                    <a:pt x="143" y="4"/>
                    <a:pt x="143" y="4"/>
                    <a:pt x="143" y="4"/>
                  </a:cubicBezTo>
                  <a:cubicBezTo>
                    <a:pt x="143" y="4"/>
                    <a:pt x="143" y="4"/>
                    <a:pt x="143" y="4"/>
                  </a:cubicBezTo>
                  <a:cubicBezTo>
                    <a:pt x="143" y="4"/>
                    <a:pt x="143" y="4"/>
                    <a:pt x="143" y="3"/>
                  </a:cubicBezTo>
                  <a:cubicBezTo>
                    <a:pt x="143" y="3"/>
                    <a:pt x="143" y="3"/>
                    <a:pt x="143" y="3"/>
                  </a:cubicBezTo>
                  <a:cubicBezTo>
                    <a:pt x="144" y="3"/>
                    <a:pt x="144" y="3"/>
                    <a:pt x="144" y="3"/>
                  </a:cubicBezTo>
                  <a:cubicBezTo>
                    <a:pt x="144" y="2"/>
                    <a:pt x="144" y="2"/>
                    <a:pt x="145" y="2"/>
                  </a:cubicBezTo>
                  <a:cubicBezTo>
                    <a:pt x="145" y="2"/>
                    <a:pt x="145" y="2"/>
                    <a:pt x="145" y="1"/>
                  </a:cubicBezTo>
                  <a:cubicBezTo>
                    <a:pt x="145" y="1"/>
                    <a:pt x="145" y="1"/>
                    <a:pt x="146" y="1"/>
                  </a:cubicBezTo>
                  <a:cubicBezTo>
                    <a:pt x="146" y="1"/>
                    <a:pt x="147" y="1"/>
                    <a:pt x="147" y="1"/>
                  </a:cubicBezTo>
                  <a:cubicBezTo>
                    <a:pt x="148" y="1"/>
                    <a:pt x="148" y="1"/>
                    <a:pt x="149" y="1"/>
                  </a:cubicBezTo>
                  <a:cubicBezTo>
                    <a:pt x="149" y="1"/>
                    <a:pt x="150" y="1"/>
                    <a:pt x="150" y="1"/>
                  </a:cubicBezTo>
                  <a:cubicBezTo>
                    <a:pt x="150" y="1"/>
                    <a:pt x="150" y="1"/>
                    <a:pt x="150" y="1"/>
                  </a:cubicBezTo>
                  <a:cubicBezTo>
                    <a:pt x="150" y="1"/>
                    <a:pt x="150" y="1"/>
                    <a:pt x="150" y="1"/>
                  </a:cubicBezTo>
                  <a:cubicBezTo>
                    <a:pt x="150" y="2"/>
                    <a:pt x="150" y="2"/>
                    <a:pt x="150" y="2"/>
                  </a:cubicBezTo>
                  <a:cubicBezTo>
                    <a:pt x="150" y="2"/>
                    <a:pt x="151" y="2"/>
                    <a:pt x="151" y="2"/>
                  </a:cubicBezTo>
                  <a:cubicBezTo>
                    <a:pt x="151" y="2"/>
                    <a:pt x="152" y="2"/>
                    <a:pt x="152" y="2"/>
                  </a:cubicBezTo>
                  <a:cubicBezTo>
                    <a:pt x="152" y="1"/>
                    <a:pt x="151" y="1"/>
                    <a:pt x="152" y="1"/>
                  </a:cubicBezTo>
                  <a:cubicBezTo>
                    <a:pt x="152" y="1"/>
                    <a:pt x="152" y="1"/>
                    <a:pt x="152" y="1"/>
                  </a:cubicBezTo>
                  <a:cubicBezTo>
                    <a:pt x="152" y="2"/>
                    <a:pt x="152" y="2"/>
                    <a:pt x="153" y="2"/>
                  </a:cubicBezTo>
                  <a:cubicBezTo>
                    <a:pt x="153" y="2"/>
                    <a:pt x="153" y="1"/>
                    <a:pt x="153" y="1"/>
                  </a:cubicBezTo>
                  <a:cubicBezTo>
                    <a:pt x="153" y="1"/>
                    <a:pt x="153" y="1"/>
                    <a:pt x="153" y="1"/>
                  </a:cubicBezTo>
                  <a:cubicBezTo>
                    <a:pt x="153" y="1"/>
                    <a:pt x="153" y="1"/>
                    <a:pt x="153" y="1"/>
                  </a:cubicBezTo>
                  <a:cubicBezTo>
                    <a:pt x="153" y="1"/>
                    <a:pt x="154" y="1"/>
                    <a:pt x="154" y="1"/>
                  </a:cubicBezTo>
                  <a:cubicBezTo>
                    <a:pt x="154" y="1"/>
                    <a:pt x="154" y="2"/>
                    <a:pt x="154" y="2"/>
                  </a:cubicBezTo>
                  <a:cubicBezTo>
                    <a:pt x="154" y="2"/>
                    <a:pt x="154" y="2"/>
                    <a:pt x="155" y="2"/>
                  </a:cubicBezTo>
                  <a:cubicBezTo>
                    <a:pt x="155" y="3"/>
                    <a:pt x="155" y="3"/>
                    <a:pt x="156" y="3"/>
                  </a:cubicBezTo>
                  <a:cubicBezTo>
                    <a:pt x="155" y="3"/>
                    <a:pt x="155" y="3"/>
                    <a:pt x="155" y="3"/>
                  </a:cubicBezTo>
                  <a:cubicBezTo>
                    <a:pt x="155" y="3"/>
                    <a:pt x="155" y="4"/>
                    <a:pt x="155" y="4"/>
                  </a:cubicBezTo>
                  <a:cubicBezTo>
                    <a:pt x="155" y="4"/>
                    <a:pt x="155" y="4"/>
                    <a:pt x="155" y="4"/>
                  </a:cubicBezTo>
                  <a:cubicBezTo>
                    <a:pt x="155" y="4"/>
                    <a:pt x="155" y="4"/>
                    <a:pt x="155" y="5"/>
                  </a:cubicBezTo>
                  <a:cubicBezTo>
                    <a:pt x="155" y="5"/>
                    <a:pt x="155" y="5"/>
                    <a:pt x="155" y="5"/>
                  </a:cubicBezTo>
                  <a:cubicBezTo>
                    <a:pt x="155" y="4"/>
                    <a:pt x="155" y="4"/>
                    <a:pt x="155" y="4"/>
                  </a:cubicBezTo>
                  <a:cubicBezTo>
                    <a:pt x="155" y="4"/>
                    <a:pt x="155" y="4"/>
                    <a:pt x="155" y="4"/>
                  </a:cubicBezTo>
                  <a:cubicBezTo>
                    <a:pt x="156" y="4"/>
                    <a:pt x="156" y="4"/>
                    <a:pt x="156" y="4"/>
                  </a:cubicBezTo>
                  <a:cubicBezTo>
                    <a:pt x="156" y="4"/>
                    <a:pt x="157" y="4"/>
                    <a:pt x="157" y="4"/>
                  </a:cubicBezTo>
                  <a:cubicBezTo>
                    <a:pt x="157" y="4"/>
                    <a:pt x="157" y="4"/>
                    <a:pt x="158" y="4"/>
                  </a:cubicBezTo>
                  <a:cubicBezTo>
                    <a:pt x="158" y="4"/>
                    <a:pt x="158" y="3"/>
                    <a:pt x="158" y="3"/>
                  </a:cubicBezTo>
                  <a:cubicBezTo>
                    <a:pt x="158" y="3"/>
                    <a:pt x="158" y="3"/>
                    <a:pt x="158" y="3"/>
                  </a:cubicBezTo>
                  <a:cubicBezTo>
                    <a:pt x="158" y="3"/>
                    <a:pt x="157" y="3"/>
                    <a:pt x="157" y="3"/>
                  </a:cubicBezTo>
                  <a:cubicBezTo>
                    <a:pt x="157" y="2"/>
                    <a:pt x="157" y="2"/>
                    <a:pt x="156" y="2"/>
                  </a:cubicBezTo>
                  <a:cubicBezTo>
                    <a:pt x="156" y="2"/>
                    <a:pt x="156" y="2"/>
                    <a:pt x="156" y="3"/>
                  </a:cubicBezTo>
                  <a:cubicBezTo>
                    <a:pt x="156" y="3"/>
                    <a:pt x="156" y="3"/>
                    <a:pt x="156" y="3"/>
                  </a:cubicBezTo>
                  <a:cubicBezTo>
                    <a:pt x="156" y="2"/>
                    <a:pt x="156" y="2"/>
                    <a:pt x="155" y="2"/>
                  </a:cubicBezTo>
                  <a:cubicBezTo>
                    <a:pt x="155" y="2"/>
                    <a:pt x="155" y="2"/>
                    <a:pt x="155" y="2"/>
                  </a:cubicBezTo>
                  <a:cubicBezTo>
                    <a:pt x="155" y="2"/>
                    <a:pt x="155" y="2"/>
                    <a:pt x="155" y="1"/>
                  </a:cubicBezTo>
                  <a:cubicBezTo>
                    <a:pt x="155" y="1"/>
                    <a:pt x="155" y="1"/>
                    <a:pt x="155" y="1"/>
                  </a:cubicBezTo>
                  <a:cubicBezTo>
                    <a:pt x="155" y="1"/>
                    <a:pt x="155" y="1"/>
                    <a:pt x="155" y="1"/>
                  </a:cubicBezTo>
                  <a:cubicBezTo>
                    <a:pt x="156" y="1"/>
                    <a:pt x="156" y="1"/>
                    <a:pt x="156" y="2"/>
                  </a:cubicBezTo>
                  <a:cubicBezTo>
                    <a:pt x="156" y="2"/>
                    <a:pt x="156" y="2"/>
                    <a:pt x="156" y="2"/>
                  </a:cubicBezTo>
                  <a:cubicBezTo>
                    <a:pt x="156" y="1"/>
                    <a:pt x="157" y="1"/>
                    <a:pt x="157" y="1"/>
                  </a:cubicBezTo>
                  <a:cubicBezTo>
                    <a:pt x="158" y="1"/>
                    <a:pt x="158" y="1"/>
                    <a:pt x="158" y="1"/>
                  </a:cubicBezTo>
                  <a:cubicBezTo>
                    <a:pt x="158" y="1"/>
                    <a:pt x="159" y="1"/>
                    <a:pt x="159" y="1"/>
                  </a:cubicBezTo>
                  <a:cubicBezTo>
                    <a:pt x="159" y="2"/>
                    <a:pt x="159" y="2"/>
                    <a:pt x="159" y="2"/>
                  </a:cubicBezTo>
                  <a:cubicBezTo>
                    <a:pt x="159" y="3"/>
                    <a:pt x="160" y="3"/>
                    <a:pt x="160" y="3"/>
                  </a:cubicBezTo>
                  <a:cubicBezTo>
                    <a:pt x="160" y="3"/>
                    <a:pt x="160" y="3"/>
                    <a:pt x="160" y="3"/>
                  </a:cubicBezTo>
                  <a:cubicBezTo>
                    <a:pt x="160" y="3"/>
                    <a:pt x="160" y="4"/>
                    <a:pt x="160" y="4"/>
                  </a:cubicBezTo>
                  <a:cubicBezTo>
                    <a:pt x="160" y="4"/>
                    <a:pt x="161" y="4"/>
                    <a:pt x="161" y="3"/>
                  </a:cubicBezTo>
                  <a:cubicBezTo>
                    <a:pt x="161" y="3"/>
                    <a:pt x="161" y="3"/>
                    <a:pt x="161" y="3"/>
                  </a:cubicBezTo>
                  <a:cubicBezTo>
                    <a:pt x="161" y="3"/>
                    <a:pt x="160" y="3"/>
                    <a:pt x="160" y="2"/>
                  </a:cubicBezTo>
                  <a:cubicBezTo>
                    <a:pt x="160" y="2"/>
                    <a:pt x="160" y="2"/>
                    <a:pt x="160" y="2"/>
                  </a:cubicBezTo>
                  <a:cubicBezTo>
                    <a:pt x="160" y="1"/>
                    <a:pt x="160" y="1"/>
                    <a:pt x="160" y="1"/>
                  </a:cubicBezTo>
                  <a:cubicBezTo>
                    <a:pt x="160" y="1"/>
                    <a:pt x="160" y="1"/>
                    <a:pt x="160" y="1"/>
                  </a:cubicBezTo>
                  <a:cubicBezTo>
                    <a:pt x="160" y="1"/>
                    <a:pt x="161" y="1"/>
                    <a:pt x="161" y="1"/>
                  </a:cubicBezTo>
                  <a:cubicBezTo>
                    <a:pt x="161" y="1"/>
                    <a:pt x="161" y="1"/>
                    <a:pt x="161" y="2"/>
                  </a:cubicBezTo>
                  <a:cubicBezTo>
                    <a:pt x="161" y="2"/>
                    <a:pt x="161" y="2"/>
                    <a:pt x="161" y="2"/>
                  </a:cubicBezTo>
                  <a:cubicBezTo>
                    <a:pt x="161" y="2"/>
                    <a:pt x="162" y="2"/>
                    <a:pt x="162" y="2"/>
                  </a:cubicBezTo>
                  <a:cubicBezTo>
                    <a:pt x="162" y="2"/>
                    <a:pt x="162" y="2"/>
                    <a:pt x="162" y="2"/>
                  </a:cubicBezTo>
                  <a:cubicBezTo>
                    <a:pt x="162" y="1"/>
                    <a:pt x="162" y="1"/>
                    <a:pt x="162" y="1"/>
                  </a:cubicBezTo>
                  <a:cubicBezTo>
                    <a:pt x="163" y="1"/>
                    <a:pt x="163" y="1"/>
                    <a:pt x="163" y="1"/>
                  </a:cubicBezTo>
                  <a:cubicBezTo>
                    <a:pt x="164" y="1"/>
                    <a:pt x="164" y="2"/>
                    <a:pt x="164" y="2"/>
                  </a:cubicBezTo>
                  <a:cubicBezTo>
                    <a:pt x="164" y="2"/>
                    <a:pt x="164" y="2"/>
                    <a:pt x="164" y="2"/>
                  </a:cubicBezTo>
                  <a:cubicBezTo>
                    <a:pt x="164" y="2"/>
                    <a:pt x="165" y="2"/>
                    <a:pt x="165" y="1"/>
                  </a:cubicBezTo>
                  <a:cubicBezTo>
                    <a:pt x="165" y="1"/>
                    <a:pt x="165" y="1"/>
                    <a:pt x="166" y="1"/>
                  </a:cubicBezTo>
                  <a:cubicBezTo>
                    <a:pt x="166" y="1"/>
                    <a:pt x="167" y="1"/>
                    <a:pt x="167" y="1"/>
                  </a:cubicBezTo>
                  <a:cubicBezTo>
                    <a:pt x="167" y="1"/>
                    <a:pt x="168" y="1"/>
                    <a:pt x="168" y="1"/>
                  </a:cubicBezTo>
                  <a:cubicBezTo>
                    <a:pt x="168" y="1"/>
                    <a:pt x="169" y="1"/>
                    <a:pt x="169" y="0"/>
                  </a:cubicBezTo>
                  <a:cubicBezTo>
                    <a:pt x="169" y="0"/>
                    <a:pt x="170" y="1"/>
                    <a:pt x="170" y="1"/>
                  </a:cubicBezTo>
                  <a:cubicBezTo>
                    <a:pt x="170" y="1"/>
                    <a:pt x="171" y="1"/>
                    <a:pt x="171" y="0"/>
                  </a:cubicBezTo>
                  <a:cubicBezTo>
                    <a:pt x="171" y="1"/>
                    <a:pt x="171" y="1"/>
                    <a:pt x="172" y="1"/>
                  </a:cubicBezTo>
                  <a:cubicBezTo>
                    <a:pt x="172" y="1"/>
                    <a:pt x="172" y="1"/>
                    <a:pt x="172" y="1"/>
                  </a:cubicBezTo>
                  <a:cubicBezTo>
                    <a:pt x="173" y="1"/>
                    <a:pt x="173" y="1"/>
                    <a:pt x="173" y="0"/>
                  </a:cubicBezTo>
                  <a:cubicBezTo>
                    <a:pt x="173" y="1"/>
                    <a:pt x="173" y="1"/>
                    <a:pt x="174" y="1"/>
                  </a:cubicBezTo>
                  <a:cubicBezTo>
                    <a:pt x="174" y="1"/>
                    <a:pt x="174" y="1"/>
                    <a:pt x="174" y="1"/>
                  </a:cubicBezTo>
                  <a:cubicBezTo>
                    <a:pt x="174" y="1"/>
                    <a:pt x="174" y="2"/>
                    <a:pt x="174" y="2"/>
                  </a:cubicBezTo>
                  <a:cubicBezTo>
                    <a:pt x="174" y="2"/>
                    <a:pt x="175" y="2"/>
                    <a:pt x="175" y="2"/>
                  </a:cubicBezTo>
                  <a:cubicBezTo>
                    <a:pt x="175" y="2"/>
                    <a:pt x="176" y="2"/>
                    <a:pt x="175" y="1"/>
                  </a:cubicBezTo>
                  <a:cubicBezTo>
                    <a:pt x="175" y="1"/>
                    <a:pt x="175" y="1"/>
                    <a:pt x="175" y="1"/>
                  </a:cubicBezTo>
                  <a:cubicBezTo>
                    <a:pt x="177" y="0"/>
                    <a:pt x="178" y="0"/>
                    <a:pt x="179" y="1"/>
                  </a:cubicBezTo>
                  <a:cubicBezTo>
                    <a:pt x="179" y="1"/>
                    <a:pt x="179" y="1"/>
                    <a:pt x="179" y="2"/>
                  </a:cubicBezTo>
                  <a:cubicBezTo>
                    <a:pt x="179" y="2"/>
                    <a:pt x="179" y="2"/>
                    <a:pt x="178" y="2"/>
                  </a:cubicBezTo>
                  <a:cubicBezTo>
                    <a:pt x="178" y="2"/>
                    <a:pt x="177" y="2"/>
                    <a:pt x="177" y="1"/>
                  </a:cubicBezTo>
                  <a:cubicBezTo>
                    <a:pt x="177" y="1"/>
                    <a:pt x="176" y="1"/>
                    <a:pt x="176" y="2"/>
                  </a:cubicBezTo>
                  <a:cubicBezTo>
                    <a:pt x="176" y="2"/>
                    <a:pt x="176" y="2"/>
                    <a:pt x="176" y="2"/>
                  </a:cubicBezTo>
                  <a:cubicBezTo>
                    <a:pt x="176" y="3"/>
                    <a:pt x="176" y="3"/>
                    <a:pt x="176" y="3"/>
                  </a:cubicBezTo>
                  <a:cubicBezTo>
                    <a:pt x="176" y="3"/>
                    <a:pt x="176" y="3"/>
                    <a:pt x="176" y="3"/>
                  </a:cubicBezTo>
                  <a:cubicBezTo>
                    <a:pt x="177" y="3"/>
                    <a:pt x="177" y="3"/>
                    <a:pt x="176" y="4"/>
                  </a:cubicBezTo>
                  <a:cubicBezTo>
                    <a:pt x="176" y="4"/>
                    <a:pt x="176" y="4"/>
                    <a:pt x="176" y="4"/>
                  </a:cubicBezTo>
                  <a:cubicBezTo>
                    <a:pt x="176" y="4"/>
                    <a:pt x="176" y="4"/>
                    <a:pt x="176" y="4"/>
                  </a:cubicBezTo>
                  <a:cubicBezTo>
                    <a:pt x="177" y="4"/>
                    <a:pt x="177" y="4"/>
                    <a:pt x="177" y="4"/>
                  </a:cubicBezTo>
                  <a:cubicBezTo>
                    <a:pt x="177" y="4"/>
                    <a:pt x="177" y="4"/>
                    <a:pt x="178" y="4"/>
                  </a:cubicBezTo>
                  <a:cubicBezTo>
                    <a:pt x="178" y="4"/>
                    <a:pt x="178" y="4"/>
                    <a:pt x="178" y="4"/>
                  </a:cubicBezTo>
                  <a:cubicBezTo>
                    <a:pt x="178" y="4"/>
                    <a:pt x="179" y="4"/>
                    <a:pt x="179" y="4"/>
                  </a:cubicBezTo>
                  <a:cubicBezTo>
                    <a:pt x="179" y="4"/>
                    <a:pt x="179" y="3"/>
                    <a:pt x="179" y="3"/>
                  </a:cubicBezTo>
                  <a:cubicBezTo>
                    <a:pt x="179" y="3"/>
                    <a:pt x="179" y="2"/>
                    <a:pt x="179" y="2"/>
                  </a:cubicBezTo>
                  <a:cubicBezTo>
                    <a:pt x="180" y="2"/>
                    <a:pt x="180" y="2"/>
                    <a:pt x="180" y="2"/>
                  </a:cubicBezTo>
                  <a:cubicBezTo>
                    <a:pt x="181" y="2"/>
                    <a:pt x="181" y="2"/>
                    <a:pt x="181" y="2"/>
                  </a:cubicBezTo>
                  <a:cubicBezTo>
                    <a:pt x="181" y="2"/>
                    <a:pt x="181" y="2"/>
                    <a:pt x="181" y="2"/>
                  </a:cubicBezTo>
                  <a:cubicBezTo>
                    <a:pt x="181" y="2"/>
                    <a:pt x="180" y="1"/>
                    <a:pt x="180" y="1"/>
                  </a:cubicBezTo>
                  <a:cubicBezTo>
                    <a:pt x="180" y="1"/>
                    <a:pt x="180" y="1"/>
                    <a:pt x="179" y="1"/>
                  </a:cubicBezTo>
                  <a:cubicBezTo>
                    <a:pt x="179" y="1"/>
                    <a:pt x="180" y="0"/>
                    <a:pt x="180" y="0"/>
                  </a:cubicBezTo>
                  <a:cubicBezTo>
                    <a:pt x="180" y="0"/>
                    <a:pt x="181" y="1"/>
                    <a:pt x="181" y="1"/>
                  </a:cubicBezTo>
                  <a:cubicBezTo>
                    <a:pt x="181" y="1"/>
                    <a:pt x="182" y="0"/>
                    <a:pt x="182" y="0"/>
                  </a:cubicBezTo>
                  <a:cubicBezTo>
                    <a:pt x="182" y="0"/>
                    <a:pt x="183" y="0"/>
                    <a:pt x="183" y="0"/>
                  </a:cubicBezTo>
                  <a:cubicBezTo>
                    <a:pt x="183" y="1"/>
                    <a:pt x="184" y="1"/>
                    <a:pt x="184" y="0"/>
                  </a:cubicBezTo>
                  <a:cubicBezTo>
                    <a:pt x="185" y="0"/>
                    <a:pt x="185" y="0"/>
                    <a:pt x="186" y="1"/>
                  </a:cubicBezTo>
                  <a:cubicBezTo>
                    <a:pt x="186" y="1"/>
                    <a:pt x="186" y="1"/>
                    <a:pt x="186" y="2"/>
                  </a:cubicBezTo>
                  <a:cubicBezTo>
                    <a:pt x="186" y="2"/>
                    <a:pt x="186" y="2"/>
                    <a:pt x="186" y="2"/>
                  </a:cubicBezTo>
                  <a:cubicBezTo>
                    <a:pt x="187" y="2"/>
                    <a:pt x="187" y="2"/>
                    <a:pt x="187" y="2"/>
                  </a:cubicBezTo>
                  <a:cubicBezTo>
                    <a:pt x="187" y="1"/>
                    <a:pt x="188" y="1"/>
                    <a:pt x="188" y="1"/>
                  </a:cubicBezTo>
                  <a:cubicBezTo>
                    <a:pt x="189" y="1"/>
                    <a:pt x="190" y="1"/>
                    <a:pt x="191" y="1"/>
                  </a:cubicBezTo>
                  <a:cubicBezTo>
                    <a:pt x="191" y="1"/>
                    <a:pt x="191" y="1"/>
                    <a:pt x="192" y="2"/>
                  </a:cubicBezTo>
                  <a:cubicBezTo>
                    <a:pt x="192" y="2"/>
                    <a:pt x="192" y="2"/>
                    <a:pt x="192" y="2"/>
                  </a:cubicBezTo>
                  <a:cubicBezTo>
                    <a:pt x="193" y="2"/>
                    <a:pt x="193" y="2"/>
                    <a:pt x="193" y="2"/>
                  </a:cubicBezTo>
                  <a:cubicBezTo>
                    <a:pt x="193" y="1"/>
                    <a:pt x="192" y="1"/>
                    <a:pt x="192" y="1"/>
                  </a:cubicBezTo>
                  <a:cubicBezTo>
                    <a:pt x="192" y="1"/>
                    <a:pt x="192" y="1"/>
                    <a:pt x="192" y="0"/>
                  </a:cubicBezTo>
                  <a:cubicBezTo>
                    <a:pt x="192" y="0"/>
                    <a:pt x="192" y="0"/>
                    <a:pt x="192" y="0"/>
                  </a:cubicBezTo>
                  <a:cubicBezTo>
                    <a:pt x="193" y="0"/>
                    <a:pt x="193" y="1"/>
                    <a:pt x="193" y="0"/>
                  </a:cubicBezTo>
                  <a:cubicBezTo>
                    <a:pt x="194" y="0"/>
                    <a:pt x="194" y="0"/>
                    <a:pt x="195" y="0"/>
                  </a:cubicBezTo>
                  <a:cubicBezTo>
                    <a:pt x="195" y="0"/>
                    <a:pt x="195" y="1"/>
                    <a:pt x="195" y="1"/>
                  </a:cubicBezTo>
                  <a:cubicBezTo>
                    <a:pt x="195" y="1"/>
                    <a:pt x="195" y="1"/>
                    <a:pt x="195" y="1"/>
                  </a:cubicBezTo>
                  <a:cubicBezTo>
                    <a:pt x="195" y="1"/>
                    <a:pt x="196" y="1"/>
                    <a:pt x="196" y="1"/>
                  </a:cubicBezTo>
                  <a:cubicBezTo>
                    <a:pt x="196" y="1"/>
                    <a:pt x="197" y="1"/>
                    <a:pt x="197" y="1"/>
                  </a:cubicBezTo>
                  <a:cubicBezTo>
                    <a:pt x="198" y="1"/>
                    <a:pt x="198" y="1"/>
                    <a:pt x="199" y="1"/>
                  </a:cubicBezTo>
                  <a:cubicBezTo>
                    <a:pt x="199" y="1"/>
                    <a:pt x="199" y="1"/>
                    <a:pt x="199" y="1"/>
                  </a:cubicBezTo>
                  <a:cubicBezTo>
                    <a:pt x="199" y="1"/>
                    <a:pt x="199" y="1"/>
                    <a:pt x="199" y="1"/>
                  </a:cubicBezTo>
                  <a:cubicBezTo>
                    <a:pt x="199" y="1"/>
                    <a:pt x="199" y="1"/>
                    <a:pt x="199" y="1"/>
                  </a:cubicBezTo>
                  <a:cubicBezTo>
                    <a:pt x="199" y="1"/>
                    <a:pt x="199" y="1"/>
                    <a:pt x="199" y="1"/>
                  </a:cubicBezTo>
                  <a:cubicBezTo>
                    <a:pt x="199" y="1"/>
                    <a:pt x="199" y="0"/>
                    <a:pt x="199" y="0"/>
                  </a:cubicBezTo>
                  <a:cubicBezTo>
                    <a:pt x="200" y="1"/>
                    <a:pt x="200" y="0"/>
                    <a:pt x="201" y="0"/>
                  </a:cubicBezTo>
                  <a:cubicBezTo>
                    <a:pt x="201" y="1"/>
                    <a:pt x="201" y="1"/>
                    <a:pt x="201" y="2"/>
                  </a:cubicBezTo>
                  <a:cubicBezTo>
                    <a:pt x="201" y="2"/>
                    <a:pt x="201" y="2"/>
                    <a:pt x="201" y="2"/>
                  </a:cubicBezTo>
                  <a:cubicBezTo>
                    <a:pt x="202" y="2"/>
                    <a:pt x="202" y="2"/>
                    <a:pt x="203" y="2"/>
                  </a:cubicBezTo>
                  <a:cubicBezTo>
                    <a:pt x="203" y="2"/>
                    <a:pt x="202" y="2"/>
                    <a:pt x="202" y="2"/>
                  </a:cubicBezTo>
                  <a:cubicBezTo>
                    <a:pt x="202" y="1"/>
                    <a:pt x="202" y="1"/>
                    <a:pt x="202" y="0"/>
                  </a:cubicBezTo>
                  <a:cubicBezTo>
                    <a:pt x="202" y="0"/>
                    <a:pt x="203" y="0"/>
                    <a:pt x="203" y="0"/>
                  </a:cubicBezTo>
                  <a:cubicBezTo>
                    <a:pt x="203" y="0"/>
                    <a:pt x="203" y="0"/>
                    <a:pt x="203" y="0"/>
                  </a:cubicBezTo>
                  <a:cubicBezTo>
                    <a:pt x="203" y="1"/>
                    <a:pt x="203" y="1"/>
                    <a:pt x="203" y="1"/>
                  </a:cubicBezTo>
                  <a:cubicBezTo>
                    <a:pt x="203" y="1"/>
                    <a:pt x="203" y="1"/>
                    <a:pt x="204" y="1"/>
                  </a:cubicBezTo>
                  <a:cubicBezTo>
                    <a:pt x="204" y="1"/>
                    <a:pt x="204" y="0"/>
                    <a:pt x="204" y="0"/>
                  </a:cubicBezTo>
                  <a:cubicBezTo>
                    <a:pt x="205" y="1"/>
                    <a:pt x="205" y="1"/>
                    <a:pt x="205" y="1"/>
                  </a:cubicBezTo>
                  <a:cubicBezTo>
                    <a:pt x="205" y="1"/>
                    <a:pt x="206" y="1"/>
                    <a:pt x="206" y="1"/>
                  </a:cubicBezTo>
                  <a:cubicBezTo>
                    <a:pt x="206" y="1"/>
                    <a:pt x="206" y="1"/>
                    <a:pt x="206" y="1"/>
                  </a:cubicBezTo>
                  <a:cubicBezTo>
                    <a:pt x="207" y="0"/>
                    <a:pt x="207" y="0"/>
                    <a:pt x="208" y="0"/>
                  </a:cubicBezTo>
                  <a:cubicBezTo>
                    <a:pt x="208" y="0"/>
                    <a:pt x="208" y="0"/>
                    <a:pt x="208" y="1"/>
                  </a:cubicBezTo>
                  <a:cubicBezTo>
                    <a:pt x="208" y="1"/>
                    <a:pt x="209" y="2"/>
                    <a:pt x="209"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9" y="2"/>
                    <a:pt x="209" y="2"/>
                  </a:cubicBezTo>
                  <a:cubicBezTo>
                    <a:pt x="209" y="2"/>
                    <a:pt x="209" y="3"/>
                    <a:pt x="209" y="3"/>
                  </a:cubicBezTo>
                  <a:cubicBezTo>
                    <a:pt x="209" y="3"/>
                    <a:pt x="209" y="3"/>
                    <a:pt x="209" y="3"/>
                  </a:cubicBezTo>
                  <a:cubicBezTo>
                    <a:pt x="210" y="3"/>
                    <a:pt x="210" y="3"/>
                    <a:pt x="210" y="2"/>
                  </a:cubicBezTo>
                  <a:cubicBezTo>
                    <a:pt x="210" y="2"/>
                    <a:pt x="211" y="2"/>
                    <a:pt x="211" y="2"/>
                  </a:cubicBezTo>
                  <a:cubicBezTo>
                    <a:pt x="211" y="2"/>
                    <a:pt x="211" y="2"/>
                    <a:pt x="211" y="2"/>
                  </a:cubicBezTo>
                  <a:cubicBezTo>
                    <a:pt x="211" y="2"/>
                    <a:pt x="211" y="2"/>
                    <a:pt x="211" y="2"/>
                  </a:cubicBezTo>
                  <a:cubicBezTo>
                    <a:pt x="211" y="2"/>
                    <a:pt x="211" y="2"/>
                    <a:pt x="211" y="2"/>
                  </a:cubicBezTo>
                  <a:cubicBezTo>
                    <a:pt x="211" y="1"/>
                    <a:pt x="211" y="1"/>
                    <a:pt x="210" y="1"/>
                  </a:cubicBezTo>
                  <a:cubicBezTo>
                    <a:pt x="210" y="1"/>
                    <a:pt x="210" y="1"/>
                    <a:pt x="209" y="1"/>
                  </a:cubicBezTo>
                  <a:cubicBezTo>
                    <a:pt x="209" y="1"/>
                    <a:pt x="209" y="1"/>
                    <a:pt x="209" y="1"/>
                  </a:cubicBezTo>
                  <a:cubicBezTo>
                    <a:pt x="209" y="1"/>
                    <a:pt x="209" y="1"/>
                    <a:pt x="209" y="1"/>
                  </a:cubicBezTo>
                  <a:cubicBezTo>
                    <a:pt x="209" y="1"/>
                    <a:pt x="210" y="0"/>
                    <a:pt x="210" y="0"/>
                  </a:cubicBezTo>
                  <a:cubicBezTo>
                    <a:pt x="211" y="0"/>
                    <a:pt x="211" y="0"/>
                    <a:pt x="212" y="0"/>
                  </a:cubicBezTo>
                  <a:cubicBezTo>
                    <a:pt x="212" y="0"/>
                    <a:pt x="213" y="0"/>
                    <a:pt x="213" y="0"/>
                  </a:cubicBezTo>
                  <a:cubicBezTo>
                    <a:pt x="213" y="0"/>
                    <a:pt x="213" y="1"/>
                    <a:pt x="213" y="1"/>
                  </a:cubicBezTo>
                  <a:cubicBezTo>
                    <a:pt x="213" y="1"/>
                    <a:pt x="213" y="1"/>
                    <a:pt x="213" y="1"/>
                  </a:cubicBezTo>
                  <a:cubicBezTo>
                    <a:pt x="213" y="1"/>
                    <a:pt x="213" y="1"/>
                    <a:pt x="212" y="1"/>
                  </a:cubicBezTo>
                  <a:cubicBezTo>
                    <a:pt x="212" y="2"/>
                    <a:pt x="212" y="2"/>
                    <a:pt x="212" y="2"/>
                  </a:cubicBezTo>
                  <a:cubicBezTo>
                    <a:pt x="212" y="2"/>
                    <a:pt x="212" y="2"/>
                    <a:pt x="213" y="2"/>
                  </a:cubicBezTo>
                  <a:cubicBezTo>
                    <a:pt x="213" y="2"/>
                    <a:pt x="213" y="2"/>
                    <a:pt x="213" y="2"/>
                  </a:cubicBezTo>
                  <a:cubicBezTo>
                    <a:pt x="213" y="2"/>
                    <a:pt x="213" y="2"/>
                    <a:pt x="214" y="2"/>
                  </a:cubicBezTo>
                  <a:cubicBezTo>
                    <a:pt x="214" y="3"/>
                    <a:pt x="214" y="3"/>
                    <a:pt x="214" y="3"/>
                  </a:cubicBezTo>
                  <a:cubicBezTo>
                    <a:pt x="215" y="3"/>
                    <a:pt x="215" y="3"/>
                    <a:pt x="216" y="3"/>
                  </a:cubicBezTo>
                  <a:cubicBezTo>
                    <a:pt x="216" y="3"/>
                    <a:pt x="216" y="3"/>
                    <a:pt x="216" y="3"/>
                  </a:cubicBezTo>
                  <a:cubicBezTo>
                    <a:pt x="216" y="3"/>
                    <a:pt x="217" y="3"/>
                    <a:pt x="217" y="3"/>
                  </a:cubicBezTo>
                  <a:cubicBezTo>
                    <a:pt x="217" y="3"/>
                    <a:pt x="217" y="3"/>
                    <a:pt x="217" y="3"/>
                  </a:cubicBezTo>
                  <a:cubicBezTo>
                    <a:pt x="217" y="3"/>
                    <a:pt x="217" y="4"/>
                    <a:pt x="217" y="4"/>
                  </a:cubicBezTo>
                  <a:cubicBezTo>
                    <a:pt x="218" y="4"/>
                    <a:pt x="218" y="4"/>
                    <a:pt x="218" y="5"/>
                  </a:cubicBezTo>
                  <a:cubicBezTo>
                    <a:pt x="218" y="4"/>
                    <a:pt x="218" y="4"/>
                    <a:pt x="218" y="4"/>
                  </a:cubicBezTo>
                  <a:cubicBezTo>
                    <a:pt x="218" y="4"/>
                    <a:pt x="218" y="5"/>
                    <a:pt x="217" y="4"/>
                  </a:cubicBezTo>
                  <a:cubicBezTo>
                    <a:pt x="217" y="4"/>
                    <a:pt x="217" y="4"/>
                    <a:pt x="217" y="4"/>
                  </a:cubicBezTo>
                  <a:cubicBezTo>
                    <a:pt x="217" y="4"/>
                    <a:pt x="217" y="4"/>
                    <a:pt x="217" y="4"/>
                  </a:cubicBezTo>
                  <a:cubicBezTo>
                    <a:pt x="217" y="5"/>
                    <a:pt x="217" y="5"/>
                    <a:pt x="217" y="5"/>
                  </a:cubicBezTo>
                  <a:cubicBezTo>
                    <a:pt x="217" y="5"/>
                    <a:pt x="217" y="5"/>
                    <a:pt x="217" y="6"/>
                  </a:cubicBezTo>
                  <a:cubicBezTo>
                    <a:pt x="217" y="6"/>
                    <a:pt x="217" y="6"/>
                    <a:pt x="217" y="6"/>
                  </a:cubicBezTo>
                  <a:cubicBezTo>
                    <a:pt x="217" y="7"/>
                    <a:pt x="216" y="7"/>
                    <a:pt x="216" y="7"/>
                  </a:cubicBezTo>
                  <a:cubicBezTo>
                    <a:pt x="216" y="7"/>
                    <a:pt x="216" y="7"/>
                    <a:pt x="215" y="7"/>
                  </a:cubicBezTo>
                  <a:cubicBezTo>
                    <a:pt x="215" y="6"/>
                    <a:pt x="214" y="6"/>
                    <a:pt x="213" y="7"/>
                  </a:cubicBezTo>
                  <a:cubicBezTo>
                    <a:pt x="213" y="7"/>
                    <a:pt x="213" y="7"/>
                    <a:pt x="212" y="7"/>
                  </a:cubicBezTo>
                  <a:cubicBezTo>
                    <a:pt x="212" y="7"/>
                    <a:pt x="211" y="7"/>
                    <a:pt x="211" y="6"/>
                  </a:cubicBezTo>
                  <a:cubicBezTo>
                    <a:pt x="210" y="6"/>
                    <a:pt x="210" y="6"/>
                    <a:pt x="209" y="6"/>
                  </a:cubicBezTo>
                  <a:cubicBezTo>
                    <a:pt x="209" y="6"/>
                    <a:pt x="209" y="6"/>
                    <a:pt x="209" y="6"/>
                  </a:cubicBezTo>
                  <a:cubicBezTo>
                    <a:pt x="209" y="6"/>
                    <a:pt x="208" y="6"/>
                    <a:pt x="208" y="6"/>
                  </a:cubicBezTo>
                  <a:cubicBezTo>
                    <a:pt x="208" y="6"/>
                    <a:pt x="208" y="5"/>
                    <a:pt x="209" y="5"/>
                  </a:cubicBezTo>
                  <a:cubicBezTo>
                    <a:pt x="209" y="5"/>
                    <a:pt x="209" y="5"/>
                    <a:pt x="209" y="4"/>
                  </a:cubicBezTo>
                  <a:cubicBezTo>
                    <a:pt x="210" y="4"/>
                    <a:pt x="209" y="4"/>
                    <a:pt x="209" y="4"/>
                  </a:cubicBezTo>
                  <a:cubicBezTo>
                    <a:pt x="209" y="4"/>
                    <a:pt x="208" y="4"/>
                    <a:pt x="207" y="4"/>
                  </a:cubicBezTo>
                  <a:cubicBezTo>
                    <a:pt x="208" y="4"/>
                    <a:pt x="208" y="4"/>
                    <a:pt x="208" y="5"/>
                  </a:cubicBezTo>
                  <a:cubicBezTo>
                    <a:pt x="208" y="5"/>
                    <a:pt x="208" y="5"/>
                    <a:pt x="208" y="5"/>
                  </a:cubicBezTo>
                  <a:cubicBezTo>
                    <a:pt x="208" y="5"/>
                    <a:pt x="208" y="5"/>
                    <a:pt x="208" y="5"/>
                  </a:cubicBezTo>
                  <a:cubicBezTo>
                    <a:pt x="208" y="5"/>
                    <a:pt x="208" y="6"/>
                    <a:pt x="208" y="6"/>
                  </a:cubicBezTo>
                  <a:cubicBezTo>
                    <a:pt x="207" y="6"/>
                    <a:pt x="206" y="6"/>
                    <a:pt x="206" y="6"/>
                  </a:cubicBezTo>
                  <a:cubicBezTo>
                    <a:pt x="206" y="5"/>
                    <a:pt x="206" y="5"/>
                    <a:pt x="205" y="5"/>
                  </a:cubicBezTo>
                  <a:cubicBezTo>
                    <a:pt x="205" y="5"/>
                    <a:pt x="205" y="5"/>
                    <a:pt x="205" y="5"/>
                  </a:cubicBezTo>
                  <a:cubicBezTo>
                    <a:pt x="205" y="6"/>
                    <a:pt x="205" y="6"/>
                    <a:pt x="205" y="6"/>
                  </a:cubicBezTo>
                  <a:cubicBezTo>
                    <a:pt x="204" y="5"/>
                    <a:pt x="204" y="5"/>
                    <a:pt x="204" y="5"/>
                  </a:cubicBezTo>
                  <a:cubicBezTo>
                    <a:pt x="203" y="5"/>
                    <a:pt x="203" y="5"/>
                    <a:pt x="203" y="5"/>
                  </a:cubicBezTo>
                  <a:cubicBezTo>
                    <a:pt x="203" y="5"/>
                    <a:pt x="203" y="5"/>
                    <a:pt x="203" y="5"/>
                  </a:cubicBezTo>
                  <a:cubicBezTo>
                    <a:pt x="203" y="5"/>
                    <a:pt x="203" y="5"/>
                    <a:pt x="203" y="5"/>
                  </a:cubicBezTo>
                  <a:cubicBezTo>
                    <a:pt x="203" y="5"/>
                    <a:pt x="203" y="5"/>
                    <a:pt x="203" y="5"/>
                  </a:cubicBezTo>
                  <a:cubicBezTo>
                    <a:pt x="203" y="5"/>
                    <a:pt x="203" y="5"/>
                    <a:pt x="203" y="5"/>
                  </a:cubicBezTo>
                  <a:cubicBezTo>
                    <a:pt x="203" y="6"/>
                    <a:pt x="203" y="6"/>
                    <a:pt x="203" y="7"/>
                  </a:cubicBezTo>
                  <a:cubicBezTo>
                    <a:pt x="203" y="7"/>
                    <a:pt x="203" y="7"/>
                    <a:pt x="203" y="7"/>
                  </a:cubicBezTo>
                  <a:cubicBezTo>
                    <a:pt x="202" y="6"/>
                    <a:pt x="202" y="7"/>
                    <a:pt x="201" y="7"/>
                  </a:cubicBezTo>
                  <a:cubicBezTo>
                    <a:pt x="200" y="7"/>
                    <a:pt x="200" y="7"/>
                    <a:pt x="200" y="6"/>
                  </a:cubicBezTo>
                  <a:cubicBezTo>
                    <a:pt x="200" y="6"/>
                    <a:pt x="199" y="6"/>
                    <a:pt x="199" y="6"/>
                  </a:cubicBezTo>
                  <a:cubicBezTo>
                    <a:pt x="199" y="6"/>
                    <a:pt x="199" y="6"/>
                    <a:pt x="199" y="6"/>
                  </a:cubicBezTo>
                  <a:cubicBezTo>
                    <a:pt x="198" y="6"/>
                    <a:pt x="198" y="7"/>
                    <a:pt x="198" y="6"/>
                  </a:cubicBezTo>
                  <a:cubicBezTo>
                    <a:pt x="197" y="6"/>
                    <a:pt x="197" y="6"/>
                    <a:pt x="196" y="5"/>
                  </a:cubicBezTo>
                  <a:cubicBezTo>
                    <a:pt x="196" y="5"/>
                    <a:pt x="196" y="5"/>
                    <a:pt x="196" y="5"/>
                  </a:cubicBezTo>
                  <a:cubicBezTo>
                    <a:pt x="196" y="5"/>
                    <a:pt x="196" y="5"/>
                    <a:pt x="196" y="5"/>
                  </a:cubicBezTo>
                  <a:cubicBezTo>
                    <a:pt x="195" y="5"/>
                    <a:pt x="195" y="5"/>
                    <a:pt x="195" y="5"/>
                  </a:cubicBezTo>
                  <a:cubicBezTo>
                    <a:pt x="194" y="4"/>
                    <a:pt x="194" y="4"/>
                    <a:pt x="194" y="4"/>
                  </a:cubicBezTo>
                  <a:cubicBezTo>
                    <a:pt x="194" y="4"/>
                    <a:pt x="194" y="3"/>
                    <a:pt x="194" y="3"/>
                  </a:cubicBezTo>
                  <a:cubicBezTo>
                    <a:pt x="194" y="3"/>
                    <a:pt x="193" y="3"/>
                    <a:pt x="193" y="3"/>
                  </a:cubicBezTo>
                  <a:cubicBezTo>
                    <a:pt x="193" y="4"/>
                    <a:pt x="193" y="4"/>
                    <a:pt x="193" y="4"/>
                  </a:cubicBezTo>
                  <a:cubicBezTo>
                    <a:pt x="192" y="4"/>
                    <a:pt x="192" y="5"/>
                    <a:pt x="193" y="5"/>
                  </a:cubicBezTo>
                  <a:cubicBezTo>
                    <a:pt x="193" y="5"/>
                    <a:pt x="193" y="5"/>
                    <a:pt x="193" y="5"/>
                  </a:cubicBezTo>
                  <a:cubicBezTo>
                    <a:pt x="194" y="5"/>
                    <a:pt x="194" y="5"/>
                    <a:pt x="194" y="5"/>
                  </a:cubicBezTo>
                  <a:cubicBezTo>
                    <a:pt x="194" y="5"/>
                    <a:pt x="194" y="5"/>
                    <a:pt x="194" y="5"/>
                  </a:cubicBezTo>
                  <a:cubicBezTo>
                    <a:pt x="194" y="6"/>
                    <a:pt x="194" y="6"/>
                    <a:pt x="193" y="6"/>
                  </a:cubicBezTo>
                  <a:cubicBezTo>
                    <a:pt x="193" y="6"/>
                    <a:pt x="192" y="6"/>
                    <a:pt x="192" y="6"/>
                  </a:cubicBezTo>
                  <a:cubicBezTo>
                    <a:pt x="192" y="6"/>
                    <a:pt x="192" y="6"/>
                    <a:pt x="191" y="5"/>
                  </a:cubicBezTo>
                  <a:cubicBezTo>
                    <a:pt x="191" y="5"/>
                    <a:pt x="191" y="5"/>
                    <a:pt x="191" y="5"/>
                  </a:cubicBezTo>
                  <a:cubicBezTo>
                    <a:pt x="191" y="5"/>
                    <a:pt x="191" y="5"/>
                    <a:pt x="191" y="5"/>
                  </a:cubicBezTo>
                  <a:cubicBezTo>
                    <a:pt x="191" y="6"/>
                    <a:pt x="191" y="6"/>
                    <a:pt x="191" y="5"/>
                  </a:cubicBezTo>
                  <a:cubicBezTo>
                    <a:pt x="191" y="5"/>
                    <a:pt x="191" y="6"/>
                    <a:pt x="191" y="6"/>
                  </a:cubicBezTo>
                  <a:cubicBezTo>
                    <a:pt x="191" y="6"/>
                    <a:pt x="190" y="6"/>
                    <a:pt x="190" y="6"/>
                  </a:cubicBezTo>
                  <a:cubicBezTo>
                    <a:pt x="190" y="6"/>
                    <a:pt x="189" y="5"/>
                    <a:pt x="189" y="6"/>
                  </a:cubicBezTo>
                  <a:cubicBezTo>
                    <a:pt x="189" y="6"/>
                    <a:pt x="189" y="6"/>
                    <a:pt x="188" y="6"/>
                  </a:cubicBezTo>
                  <a:cubicBezTo>
                    <a:pt x="188" y="6"/>
                    <a:pt x="188" y="6"/>
                    <a:pt x="188" y="6"/>
                  </a:cubicBezTo>
                  <a:cubicBezTo>
                    <a:pt x="188" y="6"/>
                    <a:pt x="188" y="7"/>
                    <a:pt x="188" y="7"/>
                  </a:cubicBezTo>
                  <a:cubicBezTo>
                    <a:pt x="188" y="7"/>
                    <a:pt x="187" y="7"/>
                    <a:pt x="187" y="7"/>
                  </a:cubicBezTo>
                  <a:cubicBezTo>
                    <a:pt x="187" y="7"/>
                    <a:pt x="186" y="7"/>
                    <a:pt x="186" y="6"/>
                  </a:cubicBezTo>
                  <a:cubicBezTo>
                    <a:pt x="186" y="6"/>
                    <a:pt x="186" y="6"/>
                    <a:pt x="185" y="5"/>
                  </a:cubicBezTo>
                  <a:cubicBezTo>
                    <a:pt x="185" y="5"/>
                    <a:pt x="185" y="5"/>
                    <a:pt x="185" y="6"/>
                  </a:cubicBezTo>
                  <a:cubicBezTo>
                    <a:pt x="185" y="6"/>
                    <a:pt x="185" y="6"/>
                    <a:pt x="185" y="6"/>
                  </a:cubicBezTo>
                  <a:cubicBezTo>
                    <a:pt x="185" y="6"/>
                    <a:pt x="185" y="6"/>
                    <a:pt x="185" y="6"/>
                  </a:cubicBezTo>
                  <a:cubicBezTo>
                    <a:pt x="185" y="6"/>
                    <a:pt x="184" y="6"/>
                    <a:pt x="184" y="5"/>
                  </a:cubicBezTo>
                  <a:cubicBezTo>
                    <a:pt x="184" y="5"/>
                    <a:pt x="184" y="5"/>
                    <a:pt x="184" y="5"/>
                  </a:cubicBezTo>
                  <a:cubicBezTo>
                    <a:pt x="184" y="4"/>
                    <a:pt x="185" y="4"/>
                    <a:pt x="185" y="4"/>
                  </a:cubicBezTo>
                  <a:cubicBezTo>
                    <a:pt x="185" y="4"/>
                    <a:pt x="185" y="4"/>
                    <a:pt x="185" y="4"/>
                  </a:cubicBezTo>
                  <a:cubicBezTo>
                    <a:pt x="185" y="5"/>
                    <a:pt x="186" y="4"/>
                    <a:pt x="186" y="4"/>
                  </a:cubicBezTo>
                  <a:cubicBezTo>
                    <a:pt x="186" y="4"/>
                    <a:pt x="186" y="4"/>
                    <a:pt x="186" y="3"/>
                  </a:cubicBezTo>
                  <a:cubicBezTo>
                    <a:pt x="186" y="3"/>
                    <a:pt x="185" y="3"/>
                    <a:pt x="185" y="3"/>
                  </a:cubicBezTo>
                  <a:cubicBezTo>
                    <a:pt x="185" y="2"/>
                    <a:pt x="185" y="2"/>
                    <a:pt x="184" y="2"/>
                  </a:cubicBezTo>
                  <a:cubicBezTo>
                    <a:pt x="184" y="2"/>
                    <a:pt x="184" y="2"/>
                    <a:pt x="184" y="2"/>
                  </a:cubicBezTo>
                  <a:cubicBezTo>
                    <a:pt x="184" y="2"/>
                    <a:pt x="183" y="3"/>
                    <a:pt x="183" y="3"/>
                  </a:cubicBezTo>
                  <a:cubicBezTo>
                    <a:pt x="183" y="3"/>
                    <a:pt x="184" y="3"/>
                    <a:pt x="184" y="3"/>
                  </a:cubicBezTo>
                  <a:cubicBezTo>
                    <a:pt x="184" y="3"/>
                    <a:pt x="184" y="3"/>
                    <a:pt x="184" y="3"/>
                  </a:cubicBezTo>
                  <a:cubicBezTo>
                    <a:pt x="185" y="3"/>
                    <a:pt x="185" y="3"/>
                    <a:pt x="185" y="3"/>
                  </a:cubicBezTo>
                  <a:cubicBezTo>
                    <a:pt x="185" y="3"/>
                    <a:pt x="185" y="3"/>
                    <a:pt x="185" y="4"/>
                  </a:cubicBezTo>
                  <a:cubicBezTo>
                    <a:pt x="184" y="4"/>
                    <a:pt x="184" y="4"/>
                    <a:pt x="184" y="4"/>
                  </a:cubicBezTo>
                  <a:cubicBezTo>
                    <a:pt x="183" y="4"/>
                    <a:pt x="183" y="5"/>
                    <a:pt x="184" y="5"/>
                  </a:cubicBezTo>
                  <a:cubicBezTo>
                    <a:pt x="184" y="6"/>
                    <a:pt x="184" y="5"/>
                    <a:pt x="184" y="5"/>
                  </a:cubicBezTo>
                  <a:cubicBezTo>
                    <a:pt x="184" y="6"/>
                    <a:pt x="184" y="6"/>
                    <a:pt x="184" y="6"/>
                  </a:cubicBezTo>
                  <a:cubicBezTo>
                    <a:pt x="184" y="6"/>
                    <a:pt x="184" y="6"/>
                    <a:pt x="184" y="6"/>
                  </a:cubicBezTo>
                  <a:cubicBezTo>
                    <a:pt x="183" y="6"/>
                    <a:pt x="183" y="7"/>
                    <a:pt x="182" y="7"/>
                  </a:cubicBezTo>
                  <a:cubicBezTo>
                    <a:pt x="182" y="7"/>
                    <a:pt x="182" y="7"/>
                    <a:pt x="182" y="7"/>
                  </a:cubicBezTo>
                  <a:cubicBezTo>
                    <a:pt x="181" y="7"/>
                    <a:pt x="181" y="7"/>
                    <a:pt x="181" y="7"/>
                  </a:cubicBezTo>
                  <a:cubicBezTo>
                    <a:pt x="180" y="7"/>
                    <a:pt x="180" y="7"/>
                    <a:pt x="180" y="7"/>
                  </a:cubicBezTo>
                  <a:cubicBezTo>
                    <a:pt x="179" y="7"/>
                    <a:pt x="179" y="7"/>
                    <a:pt x="179" y="7"/>
                  </a:cubicBezTo>
                  <a:cubicBezTo>
                    <a:pt x="179" y="7"/>
                    <a:pt x="179" y="7"/>
                    <a:pt x="179" y="7"/>
                  </a:cubicBezTo>
                  <a:cubicBezTo>
                    <a:pt x="178" y="7"/>
                    <a:pt x="178" y="7"/>
                    <a:pt x="178" y="7"/>
                  </a:cubicBezTo>
                  <a:cubicBezTo>
                    <a:pt x="178" y="6"/>
                    <a:pt x="178" y="6"/>
                    <a:pt x="178" y="6"/>
                  </a:cubicBezTo>
                  <a:cubicBezTo>
                    <a:pt x="178" y="6"/>
                    <a:pt x="177" y="6"/>
                    <a:pt x="177" y="6"/>
                  </a:cubicBezTo>
                  <a:cubicBezTo>
                    <a:pt x="177" y="6"/>
                    <a:pt x="178" y="6"/>
                    <a:pt x="178" y="6"/>
                  </a:cubicBezTo>
                  <a:cubicBezTo>
                    <a:pt x="178" y="6"/>
                    <a:pt x="178" y="6"/>
                    <a:pt x="178" y="6"/>
                  </a:cubicBezTo>
                  <a:cubicBezTo>
                    <a:pt x="177" y="7"/>
                    <a:pt x="176" y="7"/>
                    <a:pt x="175" y="7"/>
                  </a:cubicBezTo>
                  <a:cubicBezTo>
                    <a:pt x="175" y="7"/>
                    <a:pt x="174" y="7"/>
                    <a:pt x="174" y="6"/>
                  </a:cubicBezTo>
                  <a:cubicBezTo>
                    <a:pt x="174" y="6"/>
                    <a:pt x="174" y="6"/>
                    <a:pt x="174" y="6"/>
                  </a:cubicBezTo>
                  <a:cubicBezTo>
                    <a:pt x="174" y="6"/>
                    <a:pt x="174" y="6"/>
                    <a:pt x="174" y="6"/>
                  </a:cubicBezTo>
                  <a:cubicBezTo>
                    <a:pt x="174" y="6"/>
                    <a:pt x="174" y="7"/>
                    <a:pt x="174" y="7"/>
                  </a:cubicBezTo>
                  <a:cubicBezTo>
                    <a:pt x="173" y="7"/>
                    <a:pt x="172" y="6"/>
                    <a:pt x="171" y="7"/>
                  </a:cubicBezTo>
                  <a:cubicBezTo>
                    <a:pt x="171" y="7"/>
                    <a:pt x="171" y="6"/>
                    <a:pt x="170" y="6"/>
                  </a:cubicBezTo>
                  <a:cubicBezTo>
                    <a:pt x="170" y="6"/>
                    <a:pt x="169" y="6"/>
                    <a:pt x="169" y="6"/>
                  </a:cubicBezTo>
                  <a:cubicBezTo>
                    <a:pt x="169" y="6"/>
                    <a:pt x="169" y="6"/>
                    <a:pt x="169" y="6"/>
                  </a:cubicBezTo>
                  <a:cubicBezTo>
                    <a:pt x="169" y="6"/>
                    <a:pt x="168" y="6"/>
                    <a:pt x="168" y="6"/>
                  </a:cubicBezTo>
                  <a:cubicBezTo>
                    <a:pt x="168" y="7"/>
                    <a:pt x="168" y="7"/>
                    <a:pt x="168" y="6"/>
                  </a:cubicBezTo>
                  <a:cubicBezTo>
                    <a:pt x="167" y="6"/>
                    <a:pt x="167" y="5"/>
                    <a:pt x="166" y="5"/>
                  </a:cubicBezTo>
                  <a:cubicBezTo>
                    <a:pt x="166" y="5"/>
                    <a:pt x="166" y="5"/>
                    <a:pt x="166" y="5"/>
                  </a:cubicBezTo>
                  <a:cubicBezTo>
                    <a:pt x="166" y="5"/>
                    <a:pt x="166" y="6"/>
                    <a:pt x="166" y="6"/>
                  </a:cubicBezTo>
                  <a:cubicBezTo>
                    <a:pt x="166" y="6"/>
                    <a:pt x="166" y="6"/>
                    <a:pt x="166" y="6"/>
                  </a:cubicBezTo>
                  <a:cubicBezTo>
                    <a:pt x="166" y="6"/>
                    <a:pt x="166" y="7"/>
                    <a:pt x="166" y="7"/>
                  </a:cubicBezTo>
                  <a:cubicBezTo>
                    <a:pt x="166" y="7"/>
                    <a:pt x="166" y="7"/>
                    <a:pt x="165" y="7"/>
                  </a:cubicBezTo>
                  <a:cubicBezTo>
                    <a:pt x="165" y="7"/>
                    <a:pt x="164" y="7"/>
                    <a:pt x="164" y="6"/>
                  </a:cubicBezTo>
                  <a:cubicBezTo>
                    <a:pt x="164" y="6"/>
                    <a:pt x="164" y="6"/>
                    <a:pt x="165" y="6"/>
                  </a:cubicBezTo>
                  <a:cubicBezTo>
                    <a:pt x="165" y="6"/>
                    <a:pt x="165" y="6"/>
                    <a:pt x="166" y="6"/>
                  </a:cubicBezTo>
                  <a:cubicBezTo>
                    <a:pt x="165" y="6"/>
                    <a:pt x="165" y="6"/>
                    <a:pt x="165" y="6"/>
                  </a:cubicBezTo>
                  <a:cubicBezTo>
                    <a:pt x="165" y="6"/>
                    <a:pt x="165" y="5"/>
                    <a:pt x="165" y="5"/>
                  </a:cubicBezTo>
                  <a:cubicBezTo>
                    <a:pt x="164" y="5"/>
                    <a:pt x="163" y="5"/>
                    <a:pt x="163" y="4"/>
                  </a:cubicBezTo>
                  <a:cubicBezTo>
                    <a:pt x="163" y="4"/>
                    <a:pt x="163" y="4"/>
                    <a:pt x="163" y="4"/>
                  </a:cubicBezTo>
                  <a:cubicBezTo>
                    <a:pt x="162" y="4"/>
                    <a:pt x="162" y="4"/>
                    <a:pt x="162" y="4"/>
                  </a:cubicBezTo>
                  <a:cubicBezTo>
                    <a:pt x="162" y="4"/>
                    <a:pt x="162" y="5"/>
                    <a:pt x="162" y="5"/>
                  </a:cubicBezTo>
                  <a:cubicBezTo>
                    <a:pt x="162" y="5"/>
                    <a:pt x="163" y="5"/>
                    <a:pt x="163" y="5"/>
                  </a:cubicBezTo>
                  <a:cubicBezTo>
                    <a:pt x="163" y="6"/>
                    <a:pt x="163" y="6"/>
                    <a:pt x="163" y="6"/>
                  </a:cubicBezTo>
                  <a:cubicBezTo>
                    <a:pt x="163" y="6"/>
                    <a:pt x="162" y="6"/>
                    <a:pt x="162" y="7"/>
                  </a:cubicBezTo>
                  <a:cubicBezTo>
                    <a:pt x="162" y="7"/>
                    <a:pt x="162" y="7"/>
                    <a:pt x="162" y="7"/>
                  </a:cubicBezTo>
                  <a:cubicBezTo>
                    <a:pt x="161" y="7"/>
                    <a:pt x="161" y="7"/>
                    <a:pt x="160" y="7"/>
                  </a:cubicBezTo>
                  <a:cubicBezTo>
                    <a:pt x="159" y="7"/>
                    <a:pt x="159" y="7"/>
                    <a:pt x="158" y="7"/>
                  </a:cubicBezTo>
                  <a:cubicBezTo>
                    <a:pt x="158" y="6"/>
                    <a:pt x="157" y="7"/>
                    <a:pt x="157" y="7"/>
                  </a:cubicBezTo>
                  <a:cubicBezTo>
                    <a:pt x="157" y="7"/>
                    <a:pt x="157" y="7"/>
                    <a:pt x="157" y="7"/>
                  </a:cubicBezTo>
                  <a:cubicBezTo>
                    <a:pt x="157" y="7"/>
                    <a:pt x="156" y="6"/>
                    <a:pt x="156" y="7"/>
                  </a:cubicBezTo>
                  <a:cubicBezTo>
                    <a:pt x="156" y="7"/>
                    <a:pt x="156" y="7"/>
                    <a:pt x="155" y="7"/>
                  </a:cubicBezTo>
                  <a:cubicBezTo>
                    <a:pt x="155" y="7"/>
                    <a:pt x="155" y="7"/>
                    <a:pt x="155" y="6"/>
                  </a:cubicBezTo>
                  <a:cubicBezTo>
                    <a:pt x="154" y="6"/>
                    <a:pt x="154" y="6"/>
                    <a:pt x="154" y="7"/>
                  </a:cubicBezTo>
                  <a:cubicBezTo>
                    <a:pt x="154" y="7"/>
                    <a:pt x="154" y="7"/>
                    <a:pt x="153" y="7"/>
                  </a:cubicBezTo>
                  <a:cubicBezTo>
                    <a:pt x="153" y="7"/>
                    <a:pt x="152" y="7"/>
                    <a:pt x="151" y="6"/>
                  </a:cubicBezTo>
                  <a:cubicBezTo>
                    <a:pt x="151" y="6"/>
                    <a:pt x="151" y="6"/>
                    <a:pt x="151" y="6"/>
                  </a:cubicBezTo>
                  <a:cubicBezTo>
                    <a:pt x="150" y="6"/>
                    <a:pt x="149" y="6"/>
                    <a:pt x="149" y="6"/>
                  </a:cubicBezTo>
                  <a:cubicBezTo>
                    <a:pt x="148" y="6"/>
                    <a:pt x="148" y="6"/>
                    <a:pt x="148" y="6"/>
                  </a:cubicBezTo>
                  <a:cubicBezTo>
                    <a:pt x="148" y="6"/>
                    <a:pt x="148" y="6"/>
                    <a:pt x="148" y="7"/>
                  </a:cubicBezTo>
                  <a:cubicBezTo>
                    <a:pt x="147" y="7"/>
                    <a:pt x="147" y="7"/>
                    <a:pt x="146" y="7"/>
                  </a:cubicBezTo>
                  <a:cubicBezTo>
                    <a:pt x="146" y="7"/>
                    <a:pt x="145" y="7"/>
                    <a:pt x="145" y="7"/>
                  </a:cubicBezTo>
                  <a:cubicBezTo>
                    <a:pt x="145" y="7"/>
                    <a:pt x="144" y="7"/>
                    <a:pt x="144" y="6"/>
                  </a:cubicBezTo>
                  <a:cubicBezTo>
                    <a:pt x="144" y="6"/>
                    <a:pt x="143" y="6"/>
                    <a:pt x="143" y="6"/>
                  </a:cubicBezTo>
                  <a:cubicBezTo>
                    <a:pt x="143" y="6"/>
                    <a:pt x="143" y="6"/>
                    <a:pt x="143" y="6"/>
                  </a:cubicBezTo>
                  <a:cubicBezTo>
                    <a:pt x="143" y="6"/>
                    <a:pt x="143" y="5"/>
                    <a:pt x="143" y="5"/>
                  </a:cubicBezTo>
                  <a:cubicBezTo>
                    <a:pt x="142" y="5"/>
                    <a:pt x="142" y="5"/>
                    <a:pt x="142" y="5"/>
                  </a:cubicBezTo>
                  <a:cubicBezTo>
                    <a:pt x="142" y="5"/>
                    <a:pt x="142" y="5"/>
                    <a:pt x="142" y="5"/>
                  </a:cubicBezTo>
                  <a:cubicBezTo>
                    <a:pt x="142" y="5"/>
                    <a:pt x="142" y="6"/>
                    <a:pt x="142" y="6"/>
                  </a:cubicBezTo>
                  <a:cubicBezTo>
                    <a:pt x="142" y="6"/>
                    <a:pt x="143" y="6"/>
                    <a:pt x="143" y="6"/>
                  </a:cubicBezTo>
                  <a:cubicBezTo>
                    <a:pt x="143" y="6"/>
                    <a:pt x="142" y="6"/>
                    <a:pt x="142" y="6"/>
                  </a:cubicBezTo>
                  <a:cubicBezTo>
                    <a:pt x="142" y="6"/>
                    <a:pt x="141" y="6"/>
                    <a:pt x="141" y="7"/>
                  </a:cubicBezTo>
                  <a:cubicBezTo>
                    <a:pt x="141" y="7"/>
                    <a:pt x="140" y="7"/>
                    <a:pt x="140" y="7"/>
                  </a:cubicBezTo>
                  <a:cubicBezTo>
                    <a:pt x="139" y="7"/>
                    <a:pt x="139" y="6"/>
                    <a:pt x="138" y="7"/>
                  </a:cubicBezTo>
                  <a:cubicBezTo>
                    <a:pt x="138" y="7"/>
                    <a:pt x="138" y="7"/>
                    <a:pt x="137" y="7"/>
                  </a:cubicBezTo>
                  <a:cubicBezTo>
                    <a:pt x="137" y="7"/>
                    <a:pt x="136" y="7"/>
                    <a:pt x="136" y="7"/>
                  </a:cubicBezTo>
                  <a:cubicBezTo>
                    <a:pt x="136" y="7"/>
                    <a:pt x="135" y="7"/>
                    <a:pt x="135" y="7"/>
                  </a:cubicBezTo>
                  <a:cubicBezTo>
                    <a:pt x="134" y="7"/>
                    <a:pt x="134" y="7"/>
                    <a:pt x="133" y="6"/>
                  </a:cubicBezTo>
                  <a:cubicBezTo>
                    <a:pt x="132" y="6"/>
                    <a:pt x="132" y="6"/>
                    <a:pt x="132" y="6"/>
                  </a:cubicBezTo>
                  <a:cubicBezTo>
                    <a:pt x="131" y="6"/>
                    <a:pt x="131" y="6"/>
                    <a:pt x="131" y="6"/>
                  </a:cubicBezTo>
                  <a:cubicBezTo>
                    <a:pt x="130" y="7"/>
                    <a:pt x="130" y="6"/>
                    <a:pt x="129" y="7"/>
                  </a:cubicBezTo>
                  <a:cubicBezTo>
                    <a:pt x="128" y="7"/>
                    <a:pt x="128" y="7"/>
                    <a:pt x="127" y="7"/>
                  </a:cubicBezTo>
                  <a:cubicBezTo>
                    <a:pt x="127" y="6"/>
                    <a:pt x="127" y="6"/>
                    <a:pt x="126" y="6"/>
                  </a:cubicBezTo>
                  <a:cubicBezTo>
                    <a:pt x="126" y="7"/>
                    <a:pt x="126" y="7"/>
                    <a:pt x="125" y="7"/>
                  </a:cubicBezTo>
                  <a:cubicBezTo>
                    <a:pt x="125" y="7"/>
                    <a:pt x="124" y="7"/>
                    <a:pt x="123" y="7"/>
                  </a:cubicBezTo>
                  <a:cubicBezTo>
                    <a:pt x="123" y="7"/>
                    <a:pt x="123" y="7"/>
                    <a:pt x="123" y="7"/>
                  </a:cubicBezTo>
                  <a:cubicBezTo>
                    <a:pt x="123" y="7"/>
                    <a:pt x="122" y="7"/>
                    <a:pt x="122" y="6"/>
                  </a:cubicBezTo>
                  <a:cubicBezTo>
                    <a:pt x="122" y="7"/>
                    <a:pt x="122" y="7"/>
                    <a:pt x="122" y="7"/>
                  </a:cubicBezTo>
                  <a:cubicBezTo>
                    <a:pt x="122" y="7"/>
                    <a:pt x="121" y="7"/>
                    <a:pt x="121" y="7"/>
                  </a:cubicBezTo>
                  <a:cubicBezTo>
                    <a:pt x="121" y="7"/>
                    <a:pt x="120" y="7"/>
                    <a:pt x="120" y="7"/>
                  </a:cubicBezTo>
                  <a:cubicBezTo>
                    <a:pt x="120" y="7"/>
                    <a:pt x="119" y="7"/>
                    <a:pt x="119" y="7"/>
                  </a:cubicBezTo>
                  <a:cubicBezTo>
                    <a:pt x="119" y="7"/>
                    <a:pt x="119" y="7"/>
                    <a:pt x="119" y="7"/>
                  </a:cubicBezTo>
                  <a:cubicBezTo>
                    <a:pt x="119" y="7"/>
                    <a:pt x="119" y="7"/>
                    <a:pt x="119" y="6"/>
                  </a:cubicBezTo>
                  <a:cubicBezTo>
                    <a:pt x="119" y="6"/>
                    <a:pt x="119" y="6"/>
                    <a:pt x="119" y="6"/>
                  </a:cubicBezTo>
                  <a:cubicBezTo>
                    <a:pt x="119" y="6"/>
                    <a:pt x="120" y="6"/>
                    <a:pt x="120" y="6"/>
                  </a:cubicBezTo>
                  <a:cubicBezTo>
                    <a:pt x="120" y="6"/>
                    <a:pt x="120" y="6"/>
                    <a:pt x="121" y="6"/>
                  </a:cubicBezTo>
                  <a:cubicBezTo>
                    <a:pt x="121" y="6"/>
                    <a:pt x="121" y="6"/>
                    <a:pt x="121" y="6"/>
                  </a:cubicBezTo>
                  <a:cubicBezTo>
                    <a:pt x="122" y="6"/>
                    <a:pt x="122" y="6"/>
                    <a:pt x="122" y="5"/>
                  </a:cubicBezTo>
                  <a:cubicBezTo>
                    <a:pt x="122" y="5"/>
                    <a:pt x="122" y="5"/>
                    <a:pt x="122" y="4"/>
                  </a:cubicBezTo>
                  <a:cubicBezTo>
                    <a:pt x="122" y="4"/>
                    <a:pt x="121" y="4"/>
                    <a:pt x="121" y="4"/>
                  </a:cubicBezTo>
                  <a:cubicBezTo>
                    <a:pt x="121" y="4"/>
                    <a:pt x="121" y="5"/>
                    <a:pt x="121" y="5"/>
                  </a:cubicBezTo>
                  <a:cubicBezTo>
                    <a:pt x="121" y="5"/>
                    <a:pt x="120" y="5"/>
                    <a:pt x="120" y="5"/>
                  </a:cubicBezTo>
                  <a:cubicBezTo>
                    <a:pt x="120" y="5"/>
                    <a:pt x="120" y="4"/>
                    <a:pt x="120" y="4"/>
                  </a:cubicBezTo>
                  <a:cubicBezTo>
                    <a:pt x="120" y="4"/>
                    <a:pt x="120" y="4"/>
                    <a:pt x="120" y="4"/>
                  </a:cubicBezTo>
                  <a:cubicBezTo>
                    <a:pt x="119" y="4"/>
                    <a:pt x="119" y="4"/>
                    <a:pt x="118" y="4"/>
                  </a:cubicBezTo>
                  <a:cubicBezTo>
                    <a:pt x="118" y="4"/>
                    <a:pt x="118" y="4"/>
                    <a:pt x="118" y="4"/>
                  </a:cubicBezTo>
                  <a:cubicBezTo>
                    <a:pt x="118" y="4"/>
                    <a:pt x="118" y="4"/>
                    <a:pt x="118" y="4"/>
                  </a:cubicBezTo>
                  <a:cubicBezTo>
                    <a:pt x="118" y="4"/>
                    <a:pt x="118" y="4"/>
                    <a:pt x="118" y="4"/>
                  </a:cubicBezTo>
                  <a:cubicBezTo>
                    <a:pt x="119" y="4"/>
                    <a:pt x="119" y="5"/>
                    <a:pt x="119" y="5"/>
                  </a:cubicBezTo>
                  <a:cubicBezTo>
                    <a:pt x="119" y="5"/>
                    <a:pt x="119" y="5"/>
                    <a:pt x="119" y="5"/>
                  </a:cubicBezTo>
                  <a:cubicBezTo>
                    <a:pt x="119" y="5"/>
                    <a:pt x="118" y="5"/>
                    <a:pt x="118" y="5"/>
                  </a:cubicBezTo>
                  <a:cubicBezTo>
                    <a:pt x="118" y="5"/>
                    <a:pt x="118" y="5"/>
                    <a:pt x="118" y="6"/>
                  </a:cubicBezTo>
                  <a:cubicBezTo>
                    <a:pt x="118" y="6"/>
                    <a:pt x="117" y="6"/>
                    <a:pt x="117" y="6"/>
                  </a:cubicBezTo>
                  <a:cubicBezTo>
                    <a:pt x="117" y="6"/>
                    <a:pt x="116" y="6"/>
                    <a:pt x="116" y="6"/>
                  </a:cubicBezTo>
                  <a:cubicBezTo>
                    <a:pt x="115" y="6"/>
                    <a:pt x="115" y="5"/>
                    <a:pt x="114" y="5"/>
                  </a:cubicBezTo>
                  <a:cubicBezTo>
                    <a:pt x="114" y="5"/>
                    <a:pt x="114" y="5"/>
                    <a:pt x="114" y="5"/>
                  </a:cubicBezTo>
                  <a:cubicBezTo>
                    <a:pt x="113" y="5"/>
                    <a:pt x="113" y="5"/>
                    <a:pt x="113" y="5"/>
                  </a:cubicBezTo>
                  <a:cubicBezTo>
                    <a:pt x="113" y="5"/>
                    <a:pt x="113" y="5"/>
                    <a:pt x="113" y="5"/>
                  </a:cubicBezTo>
                  <a:cubicBezTo>
                    <a:pt x="113" y="6"/>
                    <a:pt x="113" y="6"/>
                    <a:pt x="114" y="6"/>
                  </a:cubicBezTo>
                  <a:cubicBezTo>
                    <a:pt x="114" y="6"/>
                    <a:pt x="114" y="7"/>
                    <a:pt x="114" y="7"/>
                  </a:cubicBezTo>
                  <a:cubicBezTo>
                    <a:pt x="114" y="7"/>
                    <a:pt x="114" y="7"/>
                    <a:pt x="114" y="7"/>
                  </a:cubicBezTo>
                  <a:cubicBezTo>
                    <a:pt x="114" y="7"/>
                    <a:pt x="114" y="7"/>
                    <a:pt x="113" y="7"/>
                  </a:cubicBezTo>
                  <a:cubicBezTo>
                    <a:pt x="113" y="7"/>
                    <a:pt x="112" y="7"/>
                    <a:pt x="111" y="7"/>
                  </a:cubicBezTo>
                  <a:cubicBezTo>
                    <a:pt x="111" y="7"/>
                    <a:pt x="110" y="6"/>
                    <a:pt x="110" y="6"/>
                  </a:cubicBezTo>
                  <a:cubicBezTo>
                    <a:pt x="110" y="6"/>
                    <a:pt x="109" y="6"/>
                    <a:pt x="109" y="7"/>
                  </a:cubicBezTo>
                  <a:cubicBezTo>
                    <a:pt x="108" y="7"/>
                    <a:pt x="108" y="7"/>
                    <a:pt x="108" y="7"/>
                  </a:cubicBezTo>
                  <a:cubicBezTo>
                    <a:pt x="107" y="7"/>
                    <a:pt x="106" y="7"/>
                    <a:pt x="106" y="6"/>
                  </a:cubicBezTo>
                  <a:cubicBezTo>
                    <a:pt x="106" y="6"/>
                    <a:pt x="105" y="6"/>
                    <a:pt x="105" y="6"/>
                  </a:cubicBezTo>
                  <a:cubicBezTo>
                    <a:pt x="105" y="6"/>
                    <a:pt x="104" y="6"/>
                    <a:pt x="103" y="6"/>
                  </a:cubicBezTo>
                  <a:cubicBezTo>
                    <a:pt x="103" y="6"/>
                    <a:pt x="103" y="6"/>
                    <a:pt x="103" y="6"/>
                  </a:cubicBezTo>
                  <a:cubicBezTo>
                    <a:pt x="104" y="6"/>
                    <a:pt x="103" y="7"/>
                    <a:pt x="103" y="7"/>
                  </a:cubicBezTo>
                  <a:cubicBezTo>
                    <a:pt x="102" y="7"/>
                    <a:pt x="102" y="7"/>
                    <a:pt x="101" y="7"/>
                  </a:cubicBezTo>
                  <a:cubicBezTo>
                    <a:pt x="100" y="7"/>
                    <a:pt x="100" y="7"/>
                    <a:pt x="100" y="7"/>
                  </a:cubicBezTo>
                  <a:cubicBezTo>
                    <a:pt x="99" y="7"/>
                    <a:pt x="99" y="6"/>
                    <a:pt x="98" y="6"/>
                  </a:cubicBezTo>
                  <a:cubicBezTo>
                    <a:pt x="98" y="6"/>
                    <a:pt x="98" y="6"/>
                    <a:pt x="98" y="6"/>
                  </a:cubicBezTo>
                  <a:cubicBezTo>
                    <a:pt x="97" y="6"/>
                    <a:pt x="97" y="6"/>
                    <a:pt x="97" y="6"/>
                  </a:cubicBezTo>
                  <a:cubicBezTo>
                    <a:pt x="97" y="6"/>
                    <a:pt x="97" y="6"/>
                    <a:pt x="97" y="6"/>
                  </a:cubicBezTo>
                  <a:cubicBezTo>
                    <a:pt x="97" y="6"/>
                    <a:pt x="97" y="6"/>
                    <a:pt x="97" y="6"/>
                  </a:cubicBezTo>
                  <a:cubicBezTo>
                    <a:pt x="97" y="6"/>
                    <a:pt x="97" y="6"/>
                    <a:pt x="97" y="6"/>
                  </a:cubicBezTo>
                  <a:cubicBezTo>
                    <a:pt x="97" y="7"/>
                    <a:pt x="96" y="7"/>
                    <a:pt x="95" y="7"/>
                  </a:cubicBezTo>
                  <a:cubicBezTo>
                    <a:pt x="95" y="7"/>
                    <a:pt x="95" y="7"/>
                    <a:pt x="95" y="7"/>
                  </a:cubicBezTo>
                  <a:cubicBezTo>
                    <a:pt x="95" y="6"/>
                    <a:pt x="95" y="6"/>
                    <a:pt x="95" y="6"/>
                  </a:cubicBezTo>
                  <a:cubicBezTo>
                    <a:pt x="95" y="6"/>
                    <a:pt x="95" y="5"/>
                    <a:pt x="95" y="5"/>
                  </a:cubicBezTo>
                  <a:cubicBezTo>
                    <a:pt x="95" y="5"/>
                    <a:pt x="95" y="5"/>
                    <a:pt x="95" y="5"/>
                  </a:cubicBezTo>
                  <a:cubicBezTo>
                    <a:pt x="95" y="5"/>
                    <a:pt x="95" y="5"/>
                    <a:pt x="95" y="5"/>
                  </a:cubicBezTo>
                  <a:cubicBezTo>
                    <a:pt x="95" y="6"/>
                    <a:pt x="94" y="6"/>
                    <a:pt x="94" y="6"/>
                  </a:cubicBezTo>
                  <a:cubicBezTo>
                    <a:pt x="94" y="7"/>
                    <a:pt x="94" y="7"/>
                    <a:pt x="94" y="7"/>
                  </a:cubicBezTo>
                  <a:cubicBezTo>
                    <a:pt x="93" y="6"/>
                    <a:pt x="93" y="6"/>
                    <a:pt x="92" y="7"/>
                  </a:cubicBezTo>
                  <a:cubicBezTo>
                    <a:pt x="92" y="7"/>
                    <a:pt x="92" y="7"/>
                    <a:pt x="92" y="7"/>
                  </a:cubicBezTo>
                  <a:cubicBezTo>
                    <a:pt x="91" y="7"/>
                    <a:pt x="91" y="7"/>
                    <a:pt x="91" y="7"/>
                  </a:cubicBezTo>
                  <a:cubicBezTo>
                    <a:pt x="90" y="7"/>
                    <a:pt x="90" y="7"/>
                    <a:pt x="89" y="7"/>
                  </a:cubicBezTo>
                  <a:cubicBezTo>
                    <a:pt x="88" y="7"/>
                    <a:pt x="86" y="7"/>
                    <a:pt x="85" y="7"/>
                  </a:cubicBezTo>
                  <a:cubicBezTo>
                    <a:pt x="84" y="7"/>
                    <a:pt x="84" y="7"/>
                    <a:pt x="84" y="7"/>
                  </a:cubicBezTo>
                  <a:cubicBezTo>
                    <a:pt x="83" y="7"/>
                    <a:pt x="82" y="7"/>
                    <a:pt x="82" y="7"/>
                  </a:cubicBezTo>
                  <a:cubicBezTo>
                    <a:pt x="82" y="7"/>
                    <a:pt x="81" y="7"/>
                    <a:pt x="81" y="7"/>
                  </a:cubicBezTo>
                  <a:cubicBezTo>
                    <a:pt x="80" y="7"/>
                    <a:pt x="80" y="7"/>
                    <a:pt x="80" y="7"/>
                  </a:cubicBezTo>
                  <a:cubicBezTo>
                    <a:pt x="80" y="7"/>
                    <a:pt x="79" y="7"/>
                    <a:pt x="79" y="7"/>
                  </a:cubicBezTo>
                  <a:cubicBezTo>
                    <a:pt x="79" y="7"/>
                    <a:pt x="78" y="7"/>
                    <a:pt x="77" y="7"/>
                  </a:cubicBezTo>
                  <a:cubicBezTo>
                    <a:pt x="76" y="7"/>
                    <a:pt x="75" y="7"/>
                    <a:pt x="74" y="7"/>
                  </a:cubicBezTo>
                  <a:cubicBezTo>
                    <a:pt x="73" y="7"/>
                    <a:pt x="73" y="7"/>
                    <a:pt x="72" y="7"/>
                  </a:cubicBezTo>
                  <a:cubicBezTo>
                    <a:pt x="71" y="7"/>
                    <a:pt x="71" y="7"/>
                    <a:pt x="70" y="7"/>
                  </a:cubicBezTo>
                  <a:cubicBezTo>
                    <a:pt x="70" y="7"/>
                    <a:pt x="69" y="7"/>
                    <a:pt x="69" y="7"/>
                  </a:cubicBezTo>
                  <a:cubicBezTo>
                    <a:pt x="69" y="7"/>
                    <a:pt x="69" y="7"/>
                    <a:pt x="69" y="7"/>
                  </a:cubicBezTo>
                  <a:cubicBezTo>
                    <a:pt x="68" y="7"/>
                    <a:pt x="68" y="7"/>
                    <a:pt x="68" y="7"/>
                  </a:cubicBezTo>
                  <a:cubicBezTo>
                    <a:pt x="68" y="7"/>
                    <a:pt x="67" y="6"/>
                    <a:pt x="67" y="6"/>
                  </a:cubicBezTo>
                  <a:cubicBezTo>
                    <a:pt x="67" y="6"/>
                    <a:pt x="67" y="6"/>
                    <a:pt x="67" y="6"/>
                  </a:cubicBezTo>
                  <a:cubicBezTo>
                    <a:pt x="67" y="7"/>
                    <a:pt x="67" y="7"/>
                    <a:pt x="66" y="7"/>
                  </a:cubicBezTo>
                  <a:cubicBezTo>
                    <a:pt x="66" y="7"/>
                    <a:pt x="65" y="7"/>
                    <a:pt x="64" y="7"/>
                  </a:cubicBezTo>
                  <a:cubicBezTo>
                    <a:pt x="63" y="7"/>
                    <a:pt x="63" y="7"/>
                    <a:pt x="63" y="7"/>
                  </a:cubicBezTo>
                  <a:cubicBezTo>
                    <a:pt x="62" y="7"/>
                    <a:pt x="61" y="7"/>
                    <a:pt x="60" y="6"/>
                  </a:cubicBezTo>
                  <a:cubicBezTo>
                    <a:pt x="60" y="6"/>
                    <a:pt x="60" y="6"/>
                    <a:pt x="60" y="6"/>
                  </a:cubicBezTo>
                  <a:cubicBezTo>
                    <a:pt x="60" y="6"/>
                    <a:pt x="60" y="7"/>
                    <a:pt x="59" y="7"/>
                  </a:cubicBezTo>
                  <a:cubicBezTo>
                    <a:pt x="59" y="7"/>
                    <a:pt x="59" y="7"/>
                    <a:pt x="58" y="7"/>
                  </a:cubicBezTo>
                  <a:cubicBezTo>
                    <a:pt x="58" y="7"/>
                    <a:pt x="57" y="7"/>
                    <a:pt x="56" y="7"/>
                  </a:cubicBezTo>
                  <a:cubicBezTo>
                    <a:pt x="54" y="7"/>
                    <a:pt x="53" y="7"/>
                    <a:pt x="51" y="7"/>
                  </a:cubicBezTo>
                  <a:cubicBezTo>
                    <a:pt x="51" y="7"/>
                    <a:pt x="50" y="7"/>
                    <a:pt x="49" y="8"/>
                  </a:cubicBezTo>
                  <a:cubicBezTo>
                    <a:pt x="49" y="8"/>
                    <a:pt x="49" y="8"/>
                    <a:pt x="49" y="7"/>
                  </a:cubicBezTo>
                  <a:cubicBezTo>
                    <a:pt x="48" y="7"/>
                    <a:pt x="48" y="7"/>
                    <a:pt x="47" y="7"/>
                  </a:cubicBezTo>
                  <a:cubicBezTo>
                    <a:pt x="47" y="7"/>
                    <a:pt x="47" y="7"/>
                    <a:pt x="46" y="7"/>
                  </a:cubicBezTo>
                  <a:cubicBezTo>
                    <a:pt x="46" y="7"/>
                    <a:pt x="45" y="7"/>
                    <a:pt x="45" y="7"/>
                  </a:cubicBezTo>
                  <a:cubicBezTo>
                    <a:pt x="45" y="7"/>
                    <a:pt x="44" y="7"/>
                    <a:pt x="44" y="7"/>
                  </a:cubicBezTo>
                  <a:cubicBezTo>
                    <a:pt x="43" y="7"/>
                    <a:pt x="42" y="8"/>
                    <a:pt x="41" y="7"/>
                  </a:cubicBezTo>
                  <a:cubicBezTo>
                    <a:pt x="41" y="7"/>
                    <a:pt x="41" y="7"/>
                    <a:pt x="40" y="7"/>
                  </a:cubicBezTo>
                  <a:cubicBezTo>
                    <a:pt x="40" y="8"/>
                    <a:pt x="39" y="8"/>
                    <a:pt x="38" y="7"/>
                  </a:cubicBezTo>
                  <a:cubicBezTo>
                    <a:pt x="37" y="7"/>
                    <a:pt x="36" y="7"/>
                    <a:pt x="35" y="7"/>
                  </a:cubicBezTo>
                  <a:cubicBezTo>
                    <a:pt x="34" y="7"/>
                    <a:pt x="34" y="7"/>
                    <a:pt x="33" y="7"/>
                  </a:cubicBezTo>
                  <a:cubicBezTo>
                    <a:pt x="33" y="7"/>
                    <a:pt x="33" y="7"/>
                    <a:pt x="33" y="7"/>
                  </a:cubicBezTo>
                  <a:cubicBezTo>
                    <a:pt x="32" y="7"/>
                    <a:pt x="32" y="7"/>
                    <a:pt x="32" y="7"/>
                  </a:cubicBezTo>
                  <a:cubicBezTo>
                    <a:pt x="31" y="7"/>
                    <a:pt x="31" y="7"/>
                    <a:pt x="31" y="7"/>
                  </a:cubicBezTo>
                  <a:cubicBezTo>
                    <a:pt x="31" y="7"/>
                    <a:pt x="31" y="7"/>
                    <a:pt x="30" y="7"/>
                  </a:cubicBezTo>
                  <a:cubicBezTo>
                    <a:pt x="30" y="7"/>
                    <a:pt x="29" y="7"/>
                    <a:pt x="29" y="7"/>
                  </a:cubicBezTo>
                  <a:cubicBezTo>
                    <a:pt x="28" y="7"/>
                    <a:pt x="26" y="7"/>
                    <a:pt x="25" y="7"/>
                  </a:cubicBezTo>
                  <a:cubicBezTo>
                    <a:pt x="25" y="7"/>
                    <a:pt x="24" y="7"/>
                    <a:pt x="23" y="7"/>
                  </a:cubicBezTo>
                  <a:cubicBezTo>
                    <a:pt x="22" y="7"/>
                    <a:pt x="20" y="7"/>
                    <a:pt x="18" y="7"/>
                  </a:cubicBezTo>
                  <a:cubicBezTo>
                    <a:pt x="18" y="7"/>
                    <a:pt x="18" y="7"/>
                    <a:pt x="17" y="7"/>
                  </a:cubicBezTo>
                  <a:cubicBezTo>
                    <a:pt x="17" y="7"/>
                    <a:pt x="16" y="7"/>
                    <a:pt x="16" y="7"/>
                  </a:cubicBezTo>
                  <a:cubicBezTo>
                    <a:pt x="15" y="7"/>
                    <a:pt x="15" y="7"/>
                    <a:pt x="14" y="7"/>
                  </a:cubicBezTo>
                  <a:cubicBezTo>
                    <a:pt x="14" y="7"/>
                    <a:pt x="14" y="7"/>
                    <a:pt x="13" y="7"/>
                  </a:cubicBezTo>
                  <a:cubicBezTo>
                    <a:pt x="13" y="7"/>
                    <a:pt x="13" y="7"/>
                    <a:pt x="12" y="7"/>
                  </a:cubicBezTo>
                  <a:cubicBezTo>
                    <a:pt x="12" y="7"/>
                    <a:pt x="11" y="7"/>
                    <a:pt x="10" y="7"/>
                  </a:cubicBezTo>
                  <a:cubicBezTo>
                    <a:pt x="10" y="7"/>
                    <a:pt x="10" y="7"/>
                    <a:pt x="10" y="7"/>
                  </a:cubicBezTo>
                  <a:cubicBezTo>
                    <a:pt x="9" y="7"/>
                    <a:pt x="8" y="7"/>
                    <a:pt x="8" y="7"/>
                  </a:cubicBezTo>
                  <a:cubicBezTo>
                    <a:pt x="6" y="7"/>
                    <a:pt x="5" y="7"/>
                    <a:pt x="3" y="7"/>
                  </a:cubicBezTo>
                  <a:cubicBezTo>
                    <a:pt x="2" y="7"/>
                    <a:pt x="1" y="6"/>
                    <a:pt x="0" y="5"/>
                  </a:cubicBezTo>
                  <a:cubicBezTo>
                    <a:pt x="0" y="5"/>
                    <a:pt x="0" y="5"/>
                    <a:pt x="0" y="5"/>
                  </a:cubicBezTo>
                  <a:cubicBezTo>
                    <a:pt x="1" y="4"/>
                    <a:pt x="1" y="4"/>
                    <a:pt x="2" y="4"/>
                  </a:cubicBezTo>
                  <a:cubicBezTo>
                    <a:pt x="3" y="4"/>
                    <a:pt x="5" y="3"/>
                    <a:pt x="6" y="3"/>
                  </a:cubicBezTo>
                  <a:cubicBezTo>
                    <a:pt x="7" y="3"/>
                    <a:pt x="9" y="3"/>
                    <a:pt x="10" y="3"/>
                  </a:cubicBezTo>
                  <a:cubicBezTo>
                    <a:pt x="10" y="3"/>
                    <a:pt x="10" y="3"/>
                    <a:pt x="11" y="3"/>
                  </a:cubicBezTo>
                  <a:cubicBezTo>
                    <a:pt x="11" y="3"/>
                    <a:pt x="11" y="3"/>
                    <a:pt x="12" y="3"/>
                  </a:cubicBezTo>
                  <a:cubicBezTo>
                    <a:pt x="12" y="3"/>
                    <a:pt x="13" y="3"/>
                    <a:pt x="13" y="3"/>
                  </a:cubicBezTo>
                  <a:cubicBezTo>
                    <a:pt x="14" y="3"/>
                    <a:pt x="14" y="3"/>
                    <a:pt x="14" y="3"/>
                  </a:cubicBezTo>
                  <a:cubicBezTo>
                    <a:pt x="15" y="3"/>
                    <a:pt x="15" y="3"/>
                    <a:pt x="15" y="3"/>
                  </a:cubicBezTo>
                  <a:cubicBezTo>
                    <a:pt x="15" y="4"/>
                    <a:pt x="15" y="4"/>
                    <a:pt x="16" y="3"/>
                  </a:cubicBezTo>
                  <a:cubicBezTo>
                    <a:pt x="16" y="3"/>
                    <a:pt x="16" y="3"/>
                    <a:pt x="16" y="3"/>
                  </a:cubicBezTo>
                  <a:cubicBezTo>
                    <a:pt x="17" y="3"/>
                    <a:pt x="17" y="3"/>
                    <a:pt x="18" y="3"/>
                  </a:cubicBezTo>
                  <a:cubicBezTo>
                    <a:pt x="18" y="3"/>
                    <a:pt x="18" y="3"/>
                    <a:pt x="18" y="3"/>
                  </a:cubicBezTo>
                  <a:cubicBezTo>
                    <a:pt x="19" y="3"/>
                    <a:pt x="19" y="3"/>
                    <a:pt x="19" y="3"/>
                  </a:cubicBezTo>
                  <a:cubicBezTo>
                    <a:pt x="19" y="3"/>
                    <a:pt x="20" y="3"/>
                    <a:pt x="20" y="3"/>
                  </a:cubicBezTo>
                  <a:cubicBezTo>
                    <a:pt x="20" y="3"/>
                    <a:pt x="20" y="3"/>
                    <a:pt x="20" y="3"/>
                  </a:cubicBezTo>
                  <a:cubicBezTo>
                    <a:pt x="20" y="3"/>
                    <a:pt x="20" y="3"/>
                    <a:pt x="21" y="3"/>
                  </a:cubicBezTo>
                  <a:cubicBezTo>
                    <a:pt x="21" y="3"/>
                    <a:pt x="22" y="3"/>
                    <a:pt x="23" y="3"/>
                  </a:cubicBezTo>
                  <a:cubicBezTo>
                    <a:pt x="23" y="3"/>
                    <a:pt x="23" y="3"/>
                    <a:pt x="24" y="3"/>
                  </a:cubicBezTo>
                  <a:cubicBezTo>
                    <a:pt x="24" y="3"/>
                    <a:pt x="24" y="3"/>
                    <a:pt x="25" y="3"/>
                  </a:cubicBezTo>
                  <a:cubicBezTo>
                    <a:pt x="25" y="4"/>
                    <a:pt x="25" y="4"/>
                    <a:pt x="25" y="4"/>
                  </a:cubicBezTo>
                  <a:cubicBezTo>
                    <a:pt x="26" y="3"/>
                    <a:pt x="27" y="3"/>
                    <a:pt x="28" y="3"/>
                  </a:cubicBezTo>
                  <a:cubicBezTo>
                    <a:pt x="28" y="2"/>
                    <a:pt x="29" y="3"/>
                    <a:pt x="29" y="3"/>
                  </a:cubicBezTo>
                  <a:cubicBezTo>
                    <a:pt x="30" y="3"/>
                    <a:pt x="30" y="3"/>
                    <a:pt x="30" y="3"/>
                  </a:cubicBezTo>
                  <a:cubicBezTo>
                    <a:pt x="30" y="3"/>
                    <a:pt x="30" y="3"/>
                    <a:pt x="30" y="3"/>
                  </a:cubicBezTo>
                  <a:cubicBezTo>
                    <a:pt x="30" y="3"/>
                    <a:pt x="31" y="3"/>
                    <a:pt x="31" y="3"/>
                  </a:cubicBezTo>
                  <a:cubicBezTo>
                    <a:pt x="31" y="3"/>
                    <a:pt x="32" y="3"/>
                    <a:pt x="33" y="2"/>
                  </a:cubicBezTo>
                  <a:cubicBezTo>
                    <a:pt x="33" y="2"/>
                    <a:pt x="34" y="2"/>
                    <a:pt x="35" y="3"/>
                  </a:cubicBezTo>
                  <a:cubicBezTo>
                    <a:pt x="35" y="3"/>
                    <a:pt x="36" y="3"/>
                    <a:pt x="36" y="3"/>
                  </a:cubicBezTo>
                  <a:cubicBezTo>
                    <a:pt x="36" y="3"/>
                    <a:pt x="37" y="3"/>
                    <a:pt x="37" y="3"/>
                  </a:cubicBezTo>
                  <a:cubicBezTo>
                    <a:pt x="37" y="3"/>
                    <a:pt x="37" y="3"/>
                    <a:pt x="38" y="3"/>
                  </a:cubicBezTo>
                  <a:cubicBezTo>
                    <a:pt x="38" y="3"/>
                    <a:pt x="39" y="3"/>
                    <a:pt x="39" y="4"/>
                  </a:cubicBezTo>
                  <a:cubicBezTo>
                    <a:pt x="39" y="4"/>
                    <a:pt x="39" y="4"/>
                    <a:pt x="39" y="4"/>
                  </a:cubicBezTo>
                  <a:cubicBezTo>
                    <a:pt x="39" y="4"/>
                    <a:pt x="39" y="4"/>
                    <a:pt x="40" y="4"/>
                  </a:cubicBezTo>
                  <a:cubicBezTo>
                    <a:pt x="40" y="4"/>
                    <a:pt x="41" y="3"/>
                    <a:pt x="41" y="3"/>
                  </a:cubicBezTo>
                  <a:cubicBezTo>
                    <a:pt x="41" y="3"/>
                    <a:pt x="42" y="3"/>
                    <a:pt x="42" y="3"/>
                  </a:cubicBezTo>
                  <a:cubicBezTo>
                    <a:pt x="43" y="3"/>
                    <a:pt x="43" y="2"/>
                    <a:pt x="44" y="2"/>
                  </a:cubicBezTo>
                  <a:cubicBezTo>
                    <a:pt x="44" y="2"/>
                    <a:pt x="45" y="2"/>
                    <a:pt x="45" y="2"/>
                  </a:cubicBezTo>
                  <a:cubicBezTo>
                    <a:pt x="46" y="2"/>
                    <a:pt x="46" y="3"/>
                    <a:pt x="46" y="3"/>
                  </a:cubicBezTo>
                  <a:cubicBezTo>
                    <a:pt x="46" y="3"/>
                    <a:pt x="47" y="4"/>
                    <a:pt x="47" y="4"/>
                  </a:cubicBezTo>
                  <a:cubicBezTo>
                    <a:pt x="47" y="4"/>
                    <a:pt x="48" y="4"/>
                    <a:pt x="48" y="4"/>
                  </a:cubicBezTo>
                  <a:cubicBezTo>
                    <a:pt x="48" y="4"/>
                    <a:pt x="48" y="4"/>
                    <a:pt x="48" y="4"/>
                  </a:cubicBezTo>
                  <a:cubicBezTo>
                    <a:pt x="48" y="4"/>
                    <a:pt x="48" y="4"/>
                    <a:pt x="48" y="4"/>
                  </a:cubicBezTo>
                  <a:cubicBezTo>
                    <a:pt x="48" y="4"/>
                    <a:pt x="48" y="4"/>
                    <a:pt x="48" y="4"/>
                  </a:cubicBezTo>
                  <a:cubicBezTo>
                    <a:pt x="49" y="4"/>
                    <a:pt x="49" y="4"/>
                    <a:pt x="49" y="4"/>
                  </a:cubicBezTo>
                  <a:cubicBezTo>
                    <a:pt x="50" y="4"/>
                    <a:pt x="50" y="3"/>
                    <a:pt x="51" y="3"/>
                  </a:cubicBezTo>
                  <a:cubicBezTo>
                    <a:pt x="51" y="3"/>
                    <a:pt x="51" y="3"/>
                    <a:pt x="51" y="3"/>
                  </a:cubicBezTo>
                  <a:cubicBezTo>
                    <a:pt x="52" y="4"/>
                    <a:pt x="52" y="4"/>
                    <a:pt x="52" y="4"/>
                  </a:cubicBezTo>
                  <a:cubicBezTo>
                    <a:pt x="52" y="4"/>
                    <a:pt x="52" y="4"/>
                    <a:pt x="52" y="4"/>
                  </a:cubicBezTo>
                  <a:cubicBezTo>
                    <a:pt x="52" y="4"/>
                    <a:pt x="52" y="3"/>
                    <a:pt x="52" y="3"/>
                  </a:cubicBezTo>
                  <a:cubicBezTo>
                    <a:pt x="52" y="3"/>
                    <a:pt x="52" y="3"/>
                    <a:pt x="52" y="3"/>
                  </a:cubicBezTo>
                  <a:cubicBezTo>
                    <a:pt x="53" y="3"/>
                    <a:pt x="53" y="2"/>
                    <a:pt x="54" y="2"/>
                  </a:cubicBezTo>
                  <a:cubicBezTo>
                    <a:pt x="54" y="3"/>
                    <a:pt x="54" y="3"/>
                    <a:pt x="54" y="3"/>
                  </a:cubicBezTo>
                  <a:cubicBezTo>
                    <a:pt x="53" y="3"/>
                    <a:pt x="53" y="3"/>
                    <a:pt x="53" y="4"/>
                  </a:cubicBezTo>
                  <a:cubicBezTo>
                    <a:pt x="53" y="4"/>
                    <a:pt x="53" y="4"/>
                    <a:pt x="54" y="4"/>
                  </a:cubicBezTo>
                  <a:cubicBezTo>
                    <a:pt x="54" y="4"/>
                    <a:pt x="55" y="4"/>
                    <a:pt x="55" y="4"/>
                  </a:cubicBezTo>
                  <a:cubicBezTo>
                    <a:pt x="55" y="3"/>
                    <a:pt x="55" y="3"/>
                    <a:pt x="55" y="3"/>
                  </a:cubicBezTo>
                  <a:cubicBezTo>
                    <a:pt x="55" y="3"/>
                    <a:pt x="55" y="4"/>
                    <a:pt x="55" y="4"/>
                  </a:cubicBezTo>
                  <a:cubicBezTo>
                    <a:pt x="56" y="4"/>
                    <a:pt x="56" y="4"/>
                    <a:pt x="56" y="4"/>
                  </a:cubicBezTo>
                  <a:cubicBezTo>
                    <a:pt x="56" y="4"/>
                    <a:pt x="57" y="4"/>
                    <a:pt x="57" y="4"/>
                  </a:cubicBezTo>
                  <a:cubicBezTo>
                    <a:pt x="57" y="3"/>
                    <a:pt x="57" y="3"/>
                    <a:pt x="56" y="3"/>
                  </a:cubicBezTo>
                  <a:cubicBezTo>
                    <a:pt x="56" y="3"/>
                    <a:pt x="56" y="3"/>
                    <a:pt x="56" y="3"/>
                  </a:cubicBezTo>
                  <a:cubicBezTo>
                    <a:pt x="56" y="3"/>
                    <a:pt x="56" y="3"/>
                    <a:pt x="56" y="3"/>
                  </a:cubicBezTo>
                  <a:cubicBezTo>
                    <a:pt x="56" y="2"/>
                    <a:pt x="56" y="2"/>
                    <a:pt x="56" y="2"/>
                  </a:cubicBezTo>
                  <a:cubicBezTo>
                    <a:pt x="57" y="2"/>
                    <a:pt x="57" y="2"/>
                    <a:pt x="57" y="3"/>
                  </a:cubicBezTo>
                  <a:cubicBezTo>
                    <a:pt x="58" y="3"/>
                    <a:pt x="58" y="3"/>
                    <a:pt x="59" y="2"/>
                  </a:cubicBezTo>
                  <a:cubicBezTo>
                    <a:pt x="59" y="2"/>
                    <a:pt x="60" y="2"/>
                    <a:pt x="60" y="2"/>
                  </a:cubicBezTo>
                  <a:cubicBezTo>
                    <a:pt x="61" y="3"/>
                    <a:pt x="61" y="3"/>
                    <a:pt x="61" y="3"/>
                  </a:cubicBezTo>
                  <a:cubicBezTo>
                    <a:pt x="61" y="2"/>
                    <a:pt x="61" y="3"/>
                    <a:pt x="60" y="3"/>
                  </a:cubicBezTo>
                  <a:cubicBezTo>
                    <a:pt x="61" y="2"/>
                    <a:pt x="61" y="2"/>
                    <a:pt x="61" y="2"/>
                  </a:cubicBezTo>
                  <a:cubicBezTo>
                    <a:pt x="61" y="2"/>
                    <a:pt x="62" y="2"/>
                    <a:pt x="62" y="2"/>
                  </a:cubicBezTo>
                  <a:cubicBezTo>
                    <a:pt x="63" y="2"/>
                    <a:pt x="63" y="2"/>
                    <a:pt x="63" y="2"/>
                  </a:cubicBezTo>
                  <a:cubicBezTo>
                    <a:pt x="64" y="2"/>
                    <a:pt x="64" y="3"/>
                    <a:pt x="64" y="3"/>
                  </a:cubicBezTo>
                  <a:cubicBezTo>
                    <a:pt x="64" y="3"/>
                    <a:pt x="64" y="4"/>
                    <a:pt x="63" y="4"/>
                  </a:cubicBezTo>
                  <a:cubicBezTo>
                    <a:pt x="63" y="4"/>
                    <a:pt x="63" y="4"/>
                    <a:pt x="63" y="4"/>
                  </a:cubicBezTo>
                  <a:cubicBezTo>
                    <a:pt x="62" y="4"/>
                    <a:pt x="62" y="5"/>
                    <a:pt x="62" y="5"/>
                  </a:cubicBezTo>
                  <a:cubicBezTo>
                    <a:pt x="62" y="5"/>
                    <a:pt x="62" y="6"/>
                    <a:pt x="62" y="6"/>
                  </a:cubicBezTo>
                  <a:cubicBezTo>
                    <a:pt x="63" y="6"/>
                    <a:pt x="64" y="6"/>
                    <a:pt x="64" y="5"/>
                  </a:cubicBezTo>
                  <a:cubicBezTo>
                    <a:pt x="64" y="5"/>
                    <a:pt x="64" y="4"/>
                    <a:pt x="65" y="4"/>
                  </a:cubicBezTo>
                  <a:cubicBezTo>
                    <a:pt x="65" y="4"/>
                    <a:pt x="65" y="4"/>
                    <a:pt x="65" y="3"/>
                  </a:cubicBezTo>
                  <a:cubicBezTo>
                    <a:pt x="65" y="3"/>
                    <a:pt x="64" y="3"/>
                    <a:pt x="64" y="3"/>
                  </a:cubicBezTo>
                  <a:cubicBezTo>
                    <a:pt x="65" y="2"/>
                    <a:pt x="65" y="2"/>
                    <a:pt x="65" y="2"/>
                  </a:cubicBezTo>
                  <a:cubicBezTo>
                    <a:pt x="66" y="2"/>
                    <a:pt x="66" y="2"/>
                    <a:pt x="66" y="2"/>
                  </a:cubicBezTo>
                  <a:cubicBezTo>
                    <a:pt x="66" y="3"/>
                    <a:pt x="66" y="3"/>
                    <a:pt x="67" y="2"/>
                  </a:cubicBezTo>
                  <a:cubicBezTo>
                    <a:pt x="67" y="2"/>
                    <a:pt x="67" y="2"/>
                    <a:pt x="68" y="2"/>
                  </a:cubicBezTo>
                  <a:cubicBezTo>
                    <a:pt x="68" y="2"/>
                    <a:pt x="68" y="2"/>
                    <a:pt x="68" y="2"/>
                  </a:cubicBezTo>
                  <a:cubicBezTo>
                    <a:pt x="69" y="3"/>
                    <a:pt x="69" y="3"/>
                    <a:pt x="68" y="3"/>
                  </a:cubicBezTo>
                  <a:cubicBezTo>
                    <a:pt x="68" y="3"/>
                    <a:pt x="68" y="3"/>
                    <a:pt x="68" y="3"/>
                  </a:cubicBezTo>
                  <a:cubicBezTo>
                    <a:pt x="68" y="3"/>
                    <a:pt x="68" y="4"/>
                    <a:pt x="68" y="4"/>
                  </a:cubicBezTo>
                  <a:cubicBezTo>
                    <a:pt x="68" y="4"/>
                    <a:pt x="68" y="4"/>
                    <a:pt x="69" y="4"/>
                  </a:cubicBezTo>
                  <a:cubicBezTo>
                    <a:pt x="69" y="3"/>
                    <a:pt x="70" y="3"/>
                    <a:pt x="70" y="3"/>
                  </a:cubicBezTo>
                  <a:cubicBezTo>
                    <a:pt x="71" y="3"/>
                    <a:pt x="71" y="2"/>
                    <a:pt x="71" y="2"/>
                  </a:cubicBezTo>
                  <a:cubicBezTo>
                    <a:pt x="72" y="2"/>
                    <a:pt x="72" y="2"/>
                    <a:pt x="73" y="2"/>
                  </a:cubicBezTo>
                  <a:cubicBezTo>
                    <a:pt x="73" y="2"/>
                    <a:pt x="73" y="2"/>
                    <a:pt x="74" y="2"/>
                  </a:cubicBezTo>
                  <a:cubicBezTo>
                    <a:pt x="74" y="2"/>
                    <a:pt x="75" y="2"/>
                    <a:pt x="75" y="3"/>
                  </a:cubicBezTo>
                  <a:cubicBezTo>
                    <a:pt x="75" y="3"/>
                    <a:pt x="75" y="3"/>
                    <a:pt x="75" y="3"/>
                  </a:cubicBezTo>
                  <a:cubicBezTo>
                    <a:pt x="76" y="2"/>
                    <a:pt x="76" y="2"/>
                    <a:pt x="77" y="2"/>
                  </a:cubicBezTo>
                  <a:cubicBezTo>
                    <a:pt x="78" y="2"/>
                    <a:pt x="78" y="2"/>
                    <a:pt x="79" y="2"/>
                  </a:cubicBezTo>
                  <a:cubicBezTo>
                    <a:pt x="79" y="2"/>
                    <a:pt x="79" y="2"/>
                    <a:pt x="80" y="3"/>
                  </a:cubicBezTo>
                  <a:cubicBezTo>
                    <a:pt x="80" y="3"/>
                    <a:pt x="80" y="3"/>
                    <a:pt x="80" y="3"/>
                  </a:cubicBezTo>
                  <a:cubicBezTo>
                    <a:pt x="81" y="3"/>
                    <a:pt x="81" y="3"/>
                    <a:pt x="81" y="2"/>
                  </a:cubicBezTo>
                  <a:cubicBezTo>
                    <a:pt x="81" y="2"/>
                    <a:pt x="81" y="2"/>
                    <a:pt x="81" y="2"/>
                  </a:cubicBezTo>
                  <a:cubicBezTo>
                    <a:pt x="82" y="2"/>
                    <a:pt x="82" y="2"/>
                    <a:pt x="83" y="2"/>
                  </a:cubicBezTo>
                  <a:cubicBezTo>
                    <a:pt x="83" y="2"/>
                    <a:pt x="83" y="2"/>
                    <a:pt x="83" y="2"/>
                  </a:cubicBezTo>
                  <a:cubicBezTo>
                    <a:pt x="83" y="2"/>
                    <a:pt x="83" y="3"/>
                    <a:pt x="83" y="3"/>
                  </a:cubicBezTo>
                  <a:cubicBezTo>
                    <a:pt x="83" y="3"/>
                    <a:pt x="83" y="3"/>
                    <a:pt x="84" y="3"/>
                  </a:cubicBezTo>
                  <a:cubicBezTo>
                    <a:pt x="84" y="3"/>
                    <a:pt x="84" y="3"/>
                    <a:pt x="84" y="3"/>
                  </a:cubicBezTo>
                  <a:cubicBezTo>
                    <a:pt x="84" y="3"/>
                    <a:pt x="84" y="3"/>
                    <a:pt x="85" y="2"/>
                  </a:cubicBezTo>
                  <a:cubicBezTo>
                    <a:pt x="85" y="2"/>
                    <a:pt x="85" y="2"/>
                    <a:pt x="85" y="2"/>
                  </a:cubicBezTo>
                  <a:cubicBezTo>
                    <a:pt x="85" y="3"/>
                    <a:pt x="86" y="3"/>
                    <a:pt x="86" y="3"/>
                  </a:cubicBezTo>
                  <a:cubicBezTo>
                    <a:pt x="86" y="3"/>
                    <a:pt x="86" y="4"/>
                    <a:pt x="86" y="4"/>
                  </a:cubicBezTo>
                  <a:cubicBezTo>
                    <a:pt x="86" y="4"/>
                    <a:pt x="86" y="4"/>
                    <a:pt x="86" y="4"/>
                  </a:cubicBezTo>
                  <a:cubicBezTo>
                    <a:pt x="87" y="4"/>
                    <a:pt x="87" y="4"/>
                    <a:pt x="87" y="4"/>
                  </a:cubicBezTo>
                  <a:cubicBezTo>
                    <a:pt x="88" y="4"/>
                    <a:pt x="88" y="4"/>
                    <a:pt x="89" y="3"/>
                  </a:cubicBezTo>
                  <a:cubicBezTo>
                    <a:pt x="89" y="3"/>
                    <a:pt x="89" y="3"/>
                    <a:pt x="89" y="3"/>
                  </a:cubicBezTo>
                  <a:cubicBezTo>
                    <a:pt x="89" y="3"/>
                    <a:pt x="89" y="2"/>
                    <a:pt x="89" y="2"/>
                  </a:cubicBezTo>
                  <a:cubicBezTo>
                    <a:pt x="89" y="3"/>
                    <a:pt x="89" y="3"/>
                    <a:pt x="88" y="3"/>
                  </a:cubicBezTo>
                  <a:cubicBezTo>
                    <a:pt x="88" y="3"/>
                    <a:pt x="88" y="3"/>
                    <a:pt x="88" y="3"/>
                  </a:cubicBezTo>
                  <a:cubicBezTo>
                    <a:pt x="88" y="3"/>
                    <a:pt x="88" y="3"/>
                    <a:pt x="87" y="3"/>
                  </a:cubicBezTo>
                  <a:cubicBezTo>
                    <a:pt x="87" y="3"/>
                    <a:pt x="86" y="3"/>
                    <a:pt x="86" y="3"/>
                  </a:cubicBezTo>
                  <a:cubicBezTo>
                    <a:pt x="86" y="3"/>
                    <a:pt x="87" y="3"/>
                    <a:pt x="87" y="2"/>
                  </a:cubicBezTo>
                  <a:cubicBezTo>
                    <a:pt x="87" y="2"/>
                    <a:pt x="87" y="2"/>
                    <a:pt x="87" y="2"/>
                  </a:cubicBezTo>
                  <a:cubicBezTo>
                    <a:pt x="89" y="2"/>
                    <a:pt x="89" y="2"/>
                    <a:pt x="91" y="2"/>
                  </a:cubicBezTo>
                  <a:cubicBezTo>
                    <a:pt x="92" y="2"/>
                    <a:pt x="92" y="1"/>
                    <a:pt x="93" y="2"/>
                  </a:cubicBezTo>
                  <a:cubicBezTo>
                    <a:pt x="93" y="2"/>
                    <a:pt x="93" y="2"/>
                    <a:pt x="94" y="1"/>
                  </a:cubicBezTo>
                  <a:cubicBezTo>
                    <a:pt x="94" y="1"/>
                    <a:pt x="94" y="1"/>
                    <a:pt x="94" y="2"/>
                  </a:cubicBezTo>
                  <a:cubicBezTo>
                    <a:pt x="94" y="2"/>
                    <a:pt x="94" y="2"/>
                    <a:pt x="94" y="2"/>
                  </a:cubicBezTo>
                  <a:cubicBezTo>
                    <a:pt x="95" y="2"/>
                    <a:pt x="95" y="2"/>
                    <a:pt x="95" y="1"/>
                  </a:cubicBezTo>
                  <a:cubicBezTo>
                    <a:pt x="96" y="1"/>
                    <a:pt x="96" y="2"/>
                    <a:pt x="96" y="2"/>
                  </a:cubicBezTo>
                  <a:cubicBezTo>
                    <a:pt x="96" y="2"/>
                    <a:pt x="96" y="3"/>
                    <a:pt x="96" y="3"/>
                  </a:cubicBezTo>
                  <a:cubicBezTo>
                    <a:pt x="96" y="3"/>
                    <a:pt x="96" y="3"/>
                    <a:pt x="96" y="3"/>
                  </a:cubicBezTo>
                  <a:cubicBezTo>
                    <a:pt x="96" y="3"/>
                    <a:pt x="96" y="3"/>
                    <a:pt x="96" y="3"/>
                  </a:cubicBezTo>
                  <a:cubicBezTo>
                    <a:pt x="96" y="3"/>
                    <a:pt x="97" y="3"/>
                    <a:pt x="97" y="3"/>
                  </a:cubicBezTo>
                  <a:cubicBezTo>
                    <a:pt x="97" y="3"/>
                    <a:pt x="97" y="3"/>
                    <a:pt x="97" y="3"/>
                  </a:cubicBezTo>
                  <a:cubicBezTo>
                    <a:pt x="97" y="2"/>
                    <a:pt x="97" y="2"/>
                    <a:pt x="97" y="2"/>
                  </a:cubicBezTo>
                  <a:cubicBezTo>
                    <a:pt x="97" y="2"/>
                    <a:pt x="97" y="2"/>
                    <a:pt x="97" y="2"/>
                  </a:cubicBezTo>
                  <a:cubicBezTo>
                    <a:pt x="97" y="2"/>
                    <a:pt x="97" y="2"/>
                    <a:pt x="97" y="2"/>
                  </a:cubicBezTo>
                  <a:cubicBezTo>
                    <a:pt x="97" y="2"/>
                    <a:pt x="97" y="2"/>
                    <a:pt x="97" y="2"/>
                  </a:cubicBezTo>
                  <a:cubicBezTo>
                    <a:pt x="98" y="3"/>
                    <a:pt x="98" y="3"/>
                    <a:pt x="98" y="3"/>
                  </a:cubicBezTo>
                  <a:cubicBezTo>
                    <a:pt x="99" y="2"/>
                    <a:pt x="99" y="2"/>
                    <a:pt x="100" y="2"/>
                  </a:cubicBezTo>
                  <a:cubicBezTo>
                    <a:pt x="100" y="2"/>
                    <a:pt x="100" y="2"/>
                    <a:pt x="101" y="2"/>
                  </a:cubicBezTo>
                  <a:cubicBezTo>
                    <a:pt x="101" y="2"/>
                    <a:pt x="101" y="2"/>
                    <a:pt x="101" y="2"/>
                  </a:cubicBezTo>
                  <a:cubicBezTo>
                    <a:pt x="101" y="2"/>
                    <a:pt x="101" y="2"/>
                    <a:pt x="101" y="2"/>
                  </a:cubicBezTo>
                  <a:cubicBezTo>
                    <a:pt x="101" y="3"/>
                    <a:pt x="102" y="3"/>
                    <a:pt x="102" y="3"/>
                  </a:cubicBezTo>
                  <a:cubicBezTo>
                    <a:pt x="102" y="3"/>
                    <a:pt x="102" y="3"/>
                    <a:pt x="102" y="3"/>
                  </a:cubicBezTo>
                  <a:cubicBezTo>
                    <a:pt x="103" y="2"/>
                    <a:pt x="103" y="3"/>
                    <a:pt x="103" y="2"/>
                  </a:cubicBezTo>
                  <a:cubicBezTo>
                    <a:pt x="103" y="2"/>
                    <a:pt x="103" y="2"/>
                    <a:pt x="104" y="1"/>
                  </a:cubicBezTo>
                  <a:cubicBezTo>
                    <a:pt x="104" y="1"/>
                    <a:pt x="105" y="1"/>
                    <a:pt x="106" y="1"/>
                  </a:cubicBezTo>
                  <a:cubicBezTo>
                    <a:pt x="106" y="1"/>
                    <a:pt x="106" y="1"/>
                    <a:pt x="106" y="1"/>
                  </a:cubicBezTo>
                  <a:cubicBezTo>
                    <a:pt x="107" y="2"/>
                    <a:pt x="107" y="2"/>
                    <a:pt x="108" y="1"/>
                  </a:cubicBezTo>
                  <a:cubicBezTo>
                    <a:pt x="108" y="1"/>
                    <a:pt x="109" y="1"/>
                    <a:pt x="109" y="1"/>
                  </a:cubicBezTo>
                  <a:cubicBezTo>
                    <a:pt x="109" y="1"/>
                    <a:pt x="110" y="2"/>
                    <a:pt x="110" y="2"/>
                  </a:cubicBezTo>
                  <a:cubicBezTo>
                    <a:pt x="111" y="2"/>
                    <a:pt x="111" y="2"/>
                    <a:pt x="111" y="2"/>
                  </a:cubicBezTo>
                  <a:cubicBezTo>
                    <a:pt x="112" y="1"/>
                    <a:pt x="112" y="1"/>
                    <a:pt x="112" y="1"/>
                  </a:cubicBezTo>
                  <a:cubicBezTo>
                    <a:pt x="113" y="1"/>
                    <a:pt x="114" y="1"/>
                    <a:pt x="115" y="1"/>
                  </a:cubicBezTo>
                  <a:cubicBezTo>
                    <a:pt x="115" y="2"/>
                    <a:pt x="115" y="2"/>
                    <a:pt x="115" y="1"/>
                  </a:cubicBezTo>
                  <a:cubicBezTo>
                    <a:pt x="116" y="1"/>
                    <a:pt x="117" y="1"/>
                    <a:pt x="117" y="1"/>
                  </a:cubicBezTo>
                  <a:cubicBezTo>
                    <a:pt x="118" y="1"/>
                    <a:pt x="119" y="1"/>
                    <a:pt x="119" y="1"/>
                  </a:cubicBezTo>
                  <a:cubicBezTo>
                    <a:pt x="119" y="2"/>
                    <a:pt x="120" y="2"/>
                    <a:pt x="120" y="2"/>
                  </a:cubicBezTo>
                  <a:cubicBezTo>
                    <a:pt x="120" y="2"/>
                    <a:pt x="121" y="2"/>
                    <a:pt x="121" y="2"/>
                  </a:cubicBezTo>
                  <a:cubicBezTo>
                    <a:pt x="121" y="1"/>
                    <a:pt x="121" y="2"/>
                    <a:pt x="122" y="2"/>
                  </a:cubicBezTo>
                  <a:close/>
                  <a:moveTo>
                    <a:pt x="175" y="6"/>
                  </a:moveTo>
                  <a:cubicBezTo>
                    <a:pt x="175" y="6"/>
                    <a:pt x="175" y="6"/>
                    <a:pt x="175" y="6"/>
                  </a:cubicBezTo>
                  <a:cubicBezTo>
                    <a:pt x="174" y="6"/>
                    <a:pt x="174" y="6"/>
                    <a:pt x="174" y="6"/>
                  </a:cubicBezTo>
                  <a:cubicBezTo>
                    <a:pt x="174" y="6"/>
                    <a:pt x="174" y="6"/>
                    <a:pt x="174" y="5"/>
                  </a:cubicBezTo>
                  <a:cubicBezTo>
                    <a:pt x="174" y="5"/>
                    <a:pt x="174" y="5"/>
                    <a:pt x="174" y="5"/>
                  </a:cubicBezTo>
                  <a:cubicBezTo>
                    <a:pt x="174" y="5"/>
                    <a:pt x="174" y="5"/>
                    <a:pt x="174" y="5"/>
                  </a:cubicBezTo>
                  <a:cubicBezTo>
                    <a:pt x="174" y="5"/>
                    <a:pt x="174" y="5"/>
                    <a:pt x="174" y="5"/>
                  </a:cubicBezTo>
                  <a:cubicBezTo>
                    <a:pt x="174" y="5"/>
                    <a:pt x="174" y="5"/>
                    <a:pt x="174" y="5"/>
                  </a:cubicBezTo>
                  <a:cubicBezTo>
                    <a:pt x="174" y="5"/>
                    <a:pt x="174" y="6"/>
                    <a:pt x="174" y="6"/>
                  </a:cubicBezTo>
                  <a:cubicBezTo>
                    <a:pt x="174" y="6"/>
                    <a:pt x="175" y="6"/>
                    <a:pt x="175" y="6"/>
                  </a:cubicBezTo>
                  <a:close/>
                  <a:moveTo>
                    <a:pt x="183" y="1"/>
                  </a:moveTo>
                  <a:cubicBezTo>
                    <a:pt x="183" y="2"/>
                    <a:pt x="183" y="1"/>
                    <a:pt x="183" y="1"/>
                  </a:cubicBezTo>
                  <a:cubicBezTo>
                    <a:pt x="183" y="1"/>
                    <a:pt x="184" y="1"/>
                    <a:pt x="184" y="1"/>
                  </a:cubicBezTo>
                  <a:cubicBezTo>
                    <a:pt x="184" y="1"/>
                    <a:pt x="183" y="1"/>
                    <a:pt x="183" y="1"/>
                  </a:cubicBezTo>
                  <a:cubicBezTo>
                    <a:pt x="183" y="1"/>
                    <a:pt x="183" y="1"/>
                    <a:pt x="183" y="1"/>
                  </a:cubicBezTo>
                  <a:cubicBezTo>
                    <a:pt x="183" y="1"/>
                    <a:pt x="183" y="1"/>
                    <a:pt x="183" y="1"/>
                  </a:cubicBezTo>
                  <a:close/>
                  <a:moveTo>
                    <a:pt x="187" y="2"/>
                  </a:moveTo>
                  <a:cubicBezTo>
                    <a:pt x="187" y="2"/>
                    <a:pt x="187" y="2"/>
                    <a:pt x="187" y="3"/>
                  </a:cubicBezTo>
                  <a:cubicBezTo>
                    <a:pt x="187" y="2"/>
                    <a:pt x="187" y="2"/>
                    <a:pt x="187" y="2"/>
                  </a:cubicBezTo>
                  <a:cubicBezTo>
                    <a:pt x="187" y="2"/>
                    <a:pt x="187" y="2"/>
                    <a:pt x="187" y="2"/>
                  </a:cubicBezTo>
                  <a:cubicBezTo>
                    <a:pt x="187" y="2"/>
                    <a:pt x="187" y="2"/>
                    <a:pt x="187" y="2"/>
                  </a:cubicBezTo>
                  <a:cubicBezTo>
                    <a:pt x="187" y="3"/>
                    <a:pt x="187" y="3"/>
                    <a:pt x="187" y="2"/>
                  </a:cubicBezTo>
                  <a:close/>
                  <a:moveTo>
                    <a:pt x="117" y="4"/>
                  </a:moveTo>
                  <a:cubicBezTo>
                    <a:pt x="117" y="3"/>
                    <a:pt x="117" y="3"/>
                    <a:pt x="117" y="3"/>
                  </a:cubicBezTo>
                  <a:cubicBezTo>
                    <a:pt x="116" y="3"/>
                    <a:pt x="116" y="3"/>
                    <a:pt x="116" y="3"/>
                  </a:cubicBezTo>
                  <a:cubicBezTo>
                    <a:pt x="117" y="3"/>
                    <a:pt x="117" y="3"/>
                    <a:pt x="117" y="3"/>
                  </a:cubicBezTo>
                  <a:lnTo>
                    <a:pt x="117" y="4"/>
                  </a:lnTo>
                  <a:close/>
                  <a:moveTo>
                    <a:pt x="171" y="5"/>
                  </a:move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lose/>
                  <a:moveTo>
                    <a:pt x="187" y="4"/>
                  </a:moveTo>
                  <a:cubicBezTo>
                    <a:pt x="187" y="4"/>
                    <a:pt x="187" y="4"/>
                    <a:pt x="187" y="4"/>
                  </a:cubicBezTo>
                  <a:cubicBezTo>
                    <a:pt x="187" y="4"/>
                    <a:pt x="187" y="4"/>
                    <a:pt x="187" y="4"/>
                  </a:cubicBezTo>
                  <a:cubicBezTo>
                    <a:pt x="187" y="4"/>
                    <a:pt x="187" y="4"/>
                    <a:pt x="187" y="4"/>
                  </a:cubicBezTo>
                  <a:cubicBezTo>
                    <a:pt x="187" y="4"/>
                    <a:pt x="187" y="4"/>
                    <a:pt x="187" y="4"/>
                  </a:cubicBezTo>
                  <a:cubicBezTo>
                    <a:pt x="187" y="4"/>
                    <a:pt x="187" y="4"/>
                    <a:pt x="187" y="4"/>
                  </a:cubicBezTo>
                  <a:close/>
                  <a:moveTo>
                    <a:pt x="167" y="3"/>
                  </a:moveTo>
                  <a:cubicBezTo>
                    <a:pt x="167" y="3"/>
                    <a:pt x="167" y="2"/>
                    <a:pt x="166" y="2"/>
                  </a:cubicBezTo>
                  <a:cubicBezTo>
                    <a:pt x="166" y="2"/>
                    <a:pt x="166" y="2"/>
                    <a:pt x="166" y="2"/>
                  </a:cubicBezTo>
                  <a:cubicBezTo>
                    <a:pt x="166" y="2"/>
                    <a:pt x="165" y="3"/>
                    <a:pt x="165" y="3"/>
                  </a:cubicBezTo>
                  <a:cubicBezTo>
                    <a:pt x="165" y="3"/>
                    <a:pt x="165" y="3"/>
                    <a:pt x="166" y="4"/>
                  </a:cubicBezTo>
                  <a:cubicBezTo>
                    <a:pt x="166" y="4"/>
                    <a:pt x="166" y="4"/>
                    <a:pt x="166" y="4"/>
                  </a:cubicBezTo>
                  <a:cubicBezTo>
                    <a:pt x="166" y="4"/>
                    <a:pt x="166" y="4"/>
                    <a:pt x="166" y="4"/>
                  </a:cubicBezTo>
                  <a:cubicBezTo>
                    <a:pt x="166" y="4"/>
                    <a:pt x="166" y="4"/>
                    <a:pt x="166" y="4"/>
                  </a:cubicBezTo>
                  <a:cubicBezTo>
                    <a:pt x="166" y="4"/>
                    <a:pt x="166" y="4"/>
                    <a:pt x="166" y="4"/>
                  </a:cubicBezTo>
                  <a:cubicBezTo>
                    <a:pt x="166" y="3"/>
                    <a:pt x="166" y="3"/>
                    <a:pt x="167" y="3"/>
                  </a:cubicBezTo>
                  <a:close/>
                  <a:moveTo>
                    <a:pt x="77" y="4"/>
                  </a:moveTo>
                  <a:cubicBezTo>
                    <a:pt x="77" y="4"/>
                    <a:pt x="77" y="4"/>
                    <a:pt x="77" y="4"/>
                  </a:cubicBezTo>
                  <a:cubicBezTo>
                    <a:pt x="77" y="3"/>
                    <a:pt x="77" y="3"/>
                    <a:pt x="77" y="3"/>
                  </a:cubicBezTo>
                  <a:cubicBezTo>
                    <a:pt x="77" y="3"/>
                    <a:pt x="77" y="3"/>
                    <a:pt x="77" y="4"/>
                  </a:cubicBezTo>
                  <a:cubicBezTo>
                    <a:pt x="76" y="4"/>
                    <a:pt x="76" y="3"/>
                    <a:pt x="75" y="3"/>
                  </a:cubicBezTo>
                  <a:cubicBezTo>
                    <a:pt x="75" y="3"/>
                    <a:pt x="75" y="3"/>
                    <a:pt x="75" y="4"/>
                  </a:cubicBezTo>
                  <a:cubicBezTo>
                    <a:pt x="75" y="4"/>
                    <a:pt x="75" y="4"/>
                    <a:pt x="75" y="4"/>
                  </a:cubicBezTo>
                  <a:cubicBezTo>
                    <a:pt x="75" y="4"/>
                    <a:pt x="75" y="4"/>
                    <a:pt x="75" y="4"/>
                  </a:cubicBezTo>
                  <a:cubicBezTo>
                    <a:pt x="75" y="4"/>
                    <a:pt x="75" y="4"/>
                    <a:pt x="75" y="4"/>
                  </a:cubicBezTo>
                  <a:cubicBezTo>
                    <a:pt x="74" y="4"/>
                    <a:pt x="74" y="4"/>
                    <a:pt x="74" y="5"/>
                  </a:cubicBezTo>
                  <a:cubicBezTo>
                    <a:pt x="74" y="5"/>
                    <a:pt x="74" y="5"/>
                    <a:pt x="74" y="5"/>
                  </a:cubicBezTo>
                  <a:cubicBezTo>
                    <a:pt x="75" y="5"/>
                    <a:pt x="75" y="6"/>
                    <a:pt x="76" y="5"/>
                  </a:cubicBezTo>
                  <a:cubicBezTo>
                    <a:pt x="76" y="5"/>
                    <a:pt x="77" y="5"/>
                    <a:pt x="77" y="5"/>
                  </a:cubicBezTo>
                  <a:cubicBezTo>
                    <a:pt x="77" y="5"/>
                    <a:pt x="77" y="4"/>
                    <a:pt x="77" y="4"/>
                  </a:cubicBezTo>
                  <a:cubicBezTo>
                    <a:pt x="77" y="4"/>
                    <a:pt x="77" y="4"/>
                    <a:pt x="77" y="4"/>
                  </a:cubicBezTo>
                  <a:cubicBezTo>
                    <a:pt x="77" y="4"/>
                    <a:pt x="77" y="4"/>
                    <a:pt x="77" y="4"/>
                  </a:cubicBezTo>
                  <a:close/>
                  <a:moveTo>
                    <a:pt x="174" y="4"/>
                  </a:moveTo>
                  <a:cubicBezTo>
                    <a:pt x="174" y="3"/>
                    <a:pt x="174" y="3"/>
                    <a:pt x="175" y="3"/>
                  </a:cubicBezTo>
                  <a:cubicBezTo>
                    <a:pt x="175" y="3"/>
                    <a:pt x="174" y="3"/>
                    <a:pt x="174" y="3"/>
                  </a:cubicBezTo>
                  <a:cubicBezTo>
                    <a:pt x="174" y="3"/>
                    <a:pt x="174" y="3"/>
                    <a:pt x="174" y="3"/>
                  </a:cubicBezTo>
                  <a:cubicBezTo>
                    <a:pt x="174" y="3"/>
                    <a:pt x="174" y="3"/>
                    <a:pt x="174" y="3"/>
                  </a:cubicBezTo>
                  <a:cubicBezTo>
                    <a:pt x="173" y="3"/>
                    <a:pt x="173" y="3"/>
                    <a:pt x="173" y="3"/>
                  </a:cubicBezTo>
                  <a:cubicBezTo>
                    <a:pt x="173" y="3"/>
                    <a:pt x="173" y="2"/>
                    <a:pt x="172" y="3"/>
                  </a:cubicBezTo>
                  <a:cubicBezTo>
                    <a:pt x="172" y="3"/>
                    <a:pt x="172" y="3"/>
                    <a:pt x="172" y="3"/>
                  </a:cubicBezTo>
                  <a:cubicBezTo>
                    <a:pt x="172" y="3"/>
                    <a:pt x="171" y="3"/>
                    <a:pt x="171" y="3"/>
                  </a:cubicBezTo>
                  <a:cubicBezTo>
                    <a:pt x="171" y="3"/>
                    <a:pt x="171" y="3"/>
                    <a:pt x="171" y="3"/>
                  </a:cubicBezTo>
                  <a:cubicBezTo>
                    <a:pt x="172" y="3"/>
                    <a:pt x="172" y="4"/>
                    <a:pt x="172" y="3"/>
                  </a:cubicBezTo>
                  <a:cubicBezTo>
                    <a:pt x="173" y="3"/>
                    <a:pt x="173" y="4"/>
                    <a:pt x="173" y="4"/>
                  </a:cubicBezTo>
                  <a:cubicBezTo>
                    <a:pt x="173" y="4"/>
                    <a:pt x="172" y="4"/>
                    <a:pt x="172" y="4"/>
                  </a:cubicBezTo>
                  <a:cubicBezTo>
                    <a:pt x="172" y="4"/>
                    <a:pt x="172" y="4"/>
                    <a:pt x="172" y="4"/>
                  </a:cubicBezTo>
                  <a:cubicBezTo>
                    <a:pt x="173" y="4"/>
                    <a:pt x="174" y="4"/>
                    <a:pt x="174" y="4"/>
                  </a:cubicBezTo>
                  <a:close/>
                  <a:moveTo>
                    <a:pt x="104" y="3"/>
                  </a:moveTo>
                  <a:cubicBezTo>
                    <a:pt x="104" y="3"/>
                    <a:pt x="104" y="4"/>
                    <a:pt x="104" y="4"/>
                  </a:cubicBezTo>
                  <a:cubicBezTo>
                    <a:pt x="104" y="4"/>
                    <a:pt x="104" y="5"/>
                    <a:pt x="104" y="5"/>
                  </a:cubicBezTo>
                  <a:cubicBezTo>
                    <a:pt x="105" y="4"/>
                    <a:pt x="105" y="4"/>
                    <a:pt x="105" y="4"/>
                  </a:cubicBezTo>
                  <a:cubicBezTo>
                    <a:pt x="105" y="4"/>
                    <a:pt x="105" y="4"/>
                    <a:pt x="105" y="4"/>
                  </a:cubicBezTo>
                  <a:cubicBezTo>
                    <a:pt x="105" y="4"/>
                    <a:pt x="105" y="3"/>
                    <a:pt x="105" y="3"/>
                  </a:cubicBezTo>
                  <a:cubicBezTo>
                    <a:pt x="105" y="3"/>
                    <a:pt x="104" y="3"/>
                    <a:pt x="104" y="3"/>
                  </a:cubicBezTo>
                  <a:cubicBezTo>
                    <a:pt x="104" y="3"/>
                    <a:pt x="104" y="3"/>
                    <a:pt x="104" y="3"/>
                  </a:cubicBezTo>
                  <a:close/>
                  <a:moveTo>
                    <a:pt x="180" y="5"/>
                  </a:moveTo>
                  <a:cubicBezTo>
                    <a:pt x="180" y="5"/>
                    <a:pt x="180" y="5"/>
                    <a:pt x="180" y="5"/>
                  </a:cubicBezTo>
                  <a:cubicBezTo>
                    <a:pt x="181" y="5"/>
                    <a:pt x="181" y="5"/>
                    <a:pt x="182" y="4"/>
                  </a:cubicBezTo>
                  <a:cubicBezTo>
                    <a:pt x="182" y="4"/>
                    <a:pt x="182" y="4"/>
                    <a:pt x="182" y="4"/>
                  </a:cubicBezTo>
                  <a:cubicBezTo>
                    <a:pt x="182" y="4"/>
                    <a:pt x="181" y="4"/>
                    <a:pt x="181" y="4"/>
                  </a:cubicBezTo>
                  <a:cubicBezTo>
                    <a:pt x="181" y="4"/>
                    <a:pt x="181" y="4"/>
                    <a:pt x="181" y="4"/>
                  </a:cubicBezTo>
                  <a:cubicBezTo>
                    <a:pt x="181" y="4"/>
                    <a:pt x="180" y="4"/>
                    <a:pt x="180" y="5"/>
                  </a:cubicBezTo>
                  <a:cubicBezTo>
                    <a:pt x="180" y="5"/>
                    <a:pt x="180" y="5"/>
                    <a:pt x="180" y="5"/>
                  </a:cubicBezTo>
                  <a:cubicBezTo>
                    <a:pt x="180" y="5"/>
                    <a:pt x="180" y="5"/>
                    <a:pt x="180" y="5"/>
                  </a:cubicBezTo>
                  <a:close/>
                  <a:moveTo>
                    <a:pt x="116" y="5"/>
                  </a:moveTo>
                  <a:cubicBezTo>
                    <a:pt x="116" y="4"/>
                    <a:pt x="116" y="4"/>
                    <a:pt x="116" y="4"/>
                  </a:cubicBezTo>
                  <a:cubicBezTo>
                    <a:pt x="115" y="4"/>
                    <a:pt x="115" y="4"/>
                    <a:pt x="115" y="4"/>
                  </a:cubicBezTo>
                  <a:cubicBezTo>
                    <a:pt x="115" y="5"/>
                    <a:pt x="116" y="5"/>
                    <a:pt x="116" y="6"/>
                  </a:cubicBezTo>
                  <a:cubicBezTo>
                    <a:pt x="116" y="6"/>
                    <a:pt x="116" y="6"/>
                    <a:pt x="116" y="6"/>
                  </a:cubicBezTo>
                  <a:cubicBezTo>
                    <a:pt x="116" y="5"/>
                    <a:pt x="116" y="5"/>
                    <a:pt x="116" y="5"/>
                  </a:cubicBezTo>
                  <a:cubicBezTo>
                    <a:pt x="116" y="5"/>
                    <a:pt x="116" y="5"/>
                    <a:pt x="116" y="5"/>
                  </a:cubicBezTo>
                  <a:close/>
                  <a:moveTo>
                    <a:pt x="33" y="5"/>
                  </a:moveTo>
                  <a:cubicBezTo>
                    <a:pt x="33" y="5"/>
                    <a:pt x="33" y="5"/>
                    <a:pt x="33" y="5"/>
                  </a:cubicBezTo>
                  <a:cubicBezTo>
                    <a:pt x="33" y="5"/>
                    <a:pt x="34" y="5"/>
                    <a:pt x="34" y="5"/>
                  </a:cubicBezTo>
                  <a:cubicBezTo>
                    <a:pt x="34" y="5"/>
                    <a:pt x="34" y="5"/>
                    <a:pt x="34" y="5"/>
                  </a:cubicBezTo>
                  <a:cubicBezTo>
                    <a:pt x="35" y="5"/>
                    <a:pt x="35" y="5"/>
                    <a:pt x="34" y="4"/>
                  </a:cubicBezTo>
                  <a:cubicBezTo>
                    <a:pt x="34" y="5"/>
                    <a:pt x="34" y="5"/>
                    <a:pt x="33" y="5"/>
                  </a:cubicBezTo>
                  <a:close/>
                  <a:moveTo>
                    <a:pt x="152" y="3"/>
                  </a:moveTo>
                  <a:cubicBezTo>
                    <a:pt x="152" y="3"/>
                    <a:pt x="152" y="3"/>
                    <a:pt x="152" y="3"/>
                  </a:cubicBezTo>
                  <a:cubicBezTo>
                    <a:pt x="151" y="3"/>
                    <a:pt x="151" y="4"/>
                    <a:pt x="152" y="4"/>
                  </a:cubicBezTo>
                  <a:cubicBezTo>
                    <a:pt x="152" y="4"/>
                    <a:pt x="152" y="4"/>
                    <a:pt x="152" y="4"/>
                  </a:cubicBezTo>
                  <a:cubicBezTo>
                    <a:pt x="152" y="4"/>
                    <a:pt x="153" y="3"/>
                    <a:pt x="153" y="3"/>
                  </a:cubicBezTo>
                  <a:cubicBezTo>
                    <a:pt x="152" y="3"/>
                    <a:pt x="152" y="3"/>
                    <a:pt x="152" y="3"/>
                  </a:cubicBezTo>
                  <a:close/>
                  <a:moveTo>
                    <a:pt x="199" y="3"/>
                  </a:moveTo>
                  <a:cubicBezTo>
                    <a:pt x="199" y="3"/>
                    <a:pt x="199" y="3"/>
                    <a:pt x="199" y="3"/>
                  </a:cubicBezTo>
                  <a:cubicBezTo>
                    <a:pt x="199" y="3"/>
                    <a:pt x="199" y="3"/>
                    <a:pt x="198" y="3"/>
                  </a:cubicBezTo>
                  <a:cubicBezTo>
                    <a:pt x="198" y="3"/>
                    <a:pt x="198" y="3"/>
                    <a:pt x="197" y="3"/>
                  </a:cubicBezTo>
                  <a:cubicBezTo>
                    <a:pt x="197" y="3"/>
                    <a:pt x="197" y="3"/>
                    <a:pt x="197" y="4"/>
                  </a:cubicBezTo>
                  <a:cubicBezTo>
                    <a:pt x="198" y="4"/>
                    <a:pt x="198" y="3"/>
                    <a:pt x="199" y="3"/>
                  </a:cubicBezTo>
                  <a:close/>
                  <a:moveTo>
                    <a:pt x="206" y="4"/>
                  </a:moveTo>
                  <a:cubicBezTo>
                    <a:pt x="206" y="4"/>
                    <a:pt x="206" y="5"/>
                    <a:pt x="206" y="5"/>
                  </a:cubicBezTo>
                  <a:cubicBezTo>
                    <a:pt x="206" y="5"/>
                    <a:pt x="206" y="5"/>
                    <a:pt x="206" y="5"/>
                  </a:cubicBezTo>
                  <a:cubicBezTo>
                    <a:pt x="207" y="5"/>
                    <a:pt x="207" y="5"/>
                    <a:pt x="207" y="5"/>
                  </a:cubicBezTo>
                  <a:cubicBezTo>
                    <a:pt x="207" y="5"/>
                    <a:pt x="207" y="5"/>
                    <a:pt x="207" y="4"/>
                  </a:cubicBezTo>
                  <a:cubicBezTo>
                    <a:pt x="207" y="4"/>
                    <a:pt x="207" y="4"/>
                    <a:pt x="207" y="4"/>
                  </a:cubicBezTo>
                  <a:cubicBezTo>
                    <a:pt x="207" y="4"/>
                    <a:pt x="207" y="4"/>
                    <a:pt x="206" y="4"/>
                  </a:cubicBezTo>
                  <a:cubicBezTo>
                    <a:pt x="206" y="4"/>
                    <a:pt x="206" y="4"/>
                    <a:pt x="206" y="4"/>
                  </a:cubicBezTo>
                  <a:close/>
                  <a:moveTo>
                    <a:pt x="107" y="4"/>
                  </a:moveTo>
                  <a:cubicBezTo>
                    <a:pt x="107" y="4"/>
                    <a:pt x="107" y="4"/>
                    <a:pt x="108" y="4"/>
                  </a:cubicBezTo>
                  <a:cubicBezTo>
                    <a:pt x="108" y="5"/>
                    <a:pt x="108" y="4"/>
                    <a:pt x="108" y="4"/>
                  </a:cubicBezTo>
                  <a:cubicBezTo>
                    <a:pt x="108" y="4"/>
                    <a:pt x="108" y="4"/>
                    <a:pt x="108" y="4"/>
                  </a:cubicBezTo>
                  <a:cubicBezTo>
                    <a:pt x="108" y="4"/>
                    <a:pt x="108" y="3"/>
                    <a:pt x="107" y="3"/>
                  </a:cubicBezTo>
                  <a:cubicBezTo>
                    <a:pt x="107" y="3"/>
                    <a:pt x="107" y="3"/>
                    <a:pt x="107" y="3"/>
                  </a:cubicBezTo>
                  <a:cubicBezTo>
                    <a:pt x="107" y="3"/>
                    <a:pt x="107" y="3"/>
                    <a:pt x="107" y="4"/>
                  </a:cubicBezTo>
                  <a:cubicBezTo>
                    <a:pt x="107" y="4"/>
                    <a:pt x="107" y="4"/>
                    <a:pt x="107" y="4"/>
                  </a:cubicBezTo>
                  <a:close/>
                  <a:moveTo>
                    <a:pt x="212" y="3"/>
                  </a:moveTo>
                  <a:cubicBezTo>
                    <a:pt x="212" y="3"/>
                    <a:pt x="212" y="3"/>
                    <a:pt x="212" y="3"/>
                  </a:cubicBezTo>
                  <a:cubicBezTo>
                    <a:pt x="212" y="3"/>
                    <a:pt x="212" y="3"/>
                    <a:pt x="212" y="3"/>
                  </a:cubicBezTo>
                  <a:cubicBezTo>
                    <a:pt x="212" y="3"/>
                    <a:pt x="212" y="3"/>
                    <a:pt x="212" y="3"/>
                  </a:cubicBezTo>
                  <a:cubicBezTo>
                    <a:pt x="213" y="3"/>
                    <a:pt x="213" y="3"/>
                    <a:pt x="213" y="3"/>
                  </a:cubicBezTo>
                  <a:cubicBezTo>
                    <a:pt x="213" y="3"/>
                    <a:pt x="212" y="3"/>
                    <a:pt x="212" y="3"/>
                  </a:cubicBezTo>
                  <a:cubicBezTo>
                    <a:pt x="212" y="3"/>
                    <a:pt x="212" y="3"/>
                    <a:pt x="212" y="3"/>
                  </a:cubicBezTo>
                  <a:close/>
                  <a:moveTo>
                    <a:pt x="96" y="5"/>
                  </a:moveTo>
                  <a:cubicBezTo>
                    <a:pt x="96" y="5"/>
                    <a:pt x="96" y="5"/>
                    <a:pt x="96" y="5"/>
                  </a:cubicBezTo>
                  <a:cubicBezTo>
                    <a:pt x="96" y="5"/>
                    <a:pt x="96" y="5"/>
                    <a:pt x="96" y="5"/>
                  </a:cubicBezTo>
                  <a:cubicBezTo>
                    <a:pt x="96" y="5"/>
                    <a:pt x="97" y="5"/>
                    <a:pt x="97" y="5"/>
                  </a:cubicBezTo>
                  <a:cubicBezTo>
                    <a:pt x="97" y="5"/>
                    <a:pt x="97" y="5"/>
                    <a:pt x="97" y="5"/>
                  </a:cubicBezTo>
                  <a:cubicBezTo>
                    <a:pt x="97" y="5"/>
                    <a:pt x="97" y="4"/>
                    <a:pt x="96" y="4"/>
                  </a:cubicBezTo>
                  <a:cubicBezTo>
                    <a:pt x="96" y="4"/>
                    <a:pt x="96" y="5"/>
                    <a:pt x="96" y="5"/>
                  </a:cubicBezTo>
                  <a:close/>
                  <a:moveTo>
                    <a:pt x="111" y="4"/>
                  </a:moveTo>
                  <a:cubicBezTo>
                    <a:pt x="111" y="4"/>
                    <a:pt x="110" y="4"/>
                    <a:pt x="110" y="4"/>
                  </a:cubicBezTo>
                  <a:cubicBezTo>
                    <a:pt x="110" y="5"/>
                    <a:pt x="110" y="5"/>
                    <a:pt x="111" y="5"/>
                  </a:cubicBezTo>
                  <a:cubicBezTo>
                    <a:pt x="111" y="5"/>
                    <a:pt x="111" y="5"/>
                    <a:pt x="111" y="5"/>
                  </a:cubicBezTo>
                  <a:cubicBezTo>
                    <a:pt x="111" y="5"/>
                    <a:pt x="111" y="4"/>
                    <a:pt x="111" y="4"/>
                  </a:cubicBezTo>
                  <a:cubicBezTo>
                    <a:pt x="111" y="4"/>
                    <a:pt x="111" y="4"/>
                    <a:pt x="111" y="4"/>
                  </a:cubicBezTo>
                  <a:close/>
                  <a:moveTo>
                    <a:pt x="113" y="4"/>
                  </a:moveTo>
                  <a:cubicBezTo>
                    <a:pt x="113" y="4"/>
                    <a:pt x="113" y="4"/>
                    <a:pt x="113" y="5"/>
                  </a:cubicBezTo>
                  <a:cubicBezTo>
                    <a:pt x="114" y="5"/>
                    <a:pt x="114" y="5"/>
                    <a:pt x="114" y="4"/>
                  </a:cubicBezTo>
                  <a:cubicBezTo>
                    <a:pt x="114" y="4"/>
                    <a:pt x="114" y="4"/>
                    <a:pt x="114" y="4"/>
                  </a:cubicBezTo>
                  <a:cubicBezTo>
                    <a:pt x="114" y="4"/>
                    <a:pt x="114" y="4"/>
                    <a:pt x="114" y="4"/>
                  </a:cubicBezTo>
                  <a:cubicBezTo>
                    <a:pt x="114" y="4"/>
                    <a:pt x="114" y="4"/>
                    <a:pt x="114" y="4"/>
                  </a:cubicBezTo>
                  <a:cubicBezTo>
                    <a:pt x="113" y="4"/>
                    <a:pt x="113" y="4"/>
                    <a:pt x="113" y="4"/>
                  </a:cubicBezTo>
                  <a:close/>
                  <a:moveTo>
                    <a:pt x="145" y="4"/>
                  </a:moveTo>
                  <a:cubicBezTo>
                    <a:pt x="144" y="4"/>
                    <a:pt x="144" y="4"/>
                    <a:pt x="144" y="4"/>
                  </a:cubicBezTo>
                  <a:cubicBezTo>
                    <a:pt x="144" y="4"/>
                    <a:pt x="144" y="5"/>
                    <a:pt x="144" y="5"/>
                  </a:cubicBezTo>
                  <a:cubicBezTo>
                    <a:pt x="144" y="5"/>
                    <a:pt x="144" y="5"/>
                    <a:pt x="144" y="5"/>
                  </a:cubicBezTo>
                  <a:cubicBezTo>
                    <a:pt x="144" y="4"/>
                    <a:pt x="145" y="4"/>
                    <a:pt x="145" y="4"/>
                  </a:cubicBezTo>
                  <a:cubicBezTo>
                    <a:pt x="145" y="4"/>
                    <a:pt x="145" y="4"/>
                    <a:pt x="145" y="4"/>
                  </a:cubicBezTo>
                  <a:cubicBezTo>
                    <a:pt x="145" y="4"/>
                    <a:pt x="145" y="4"/>
                    <a:pt x="145" y="4"/>
                  </a:cubicBezTo>
                  <a:close/>
                  <a:moveTo>
                    <a:pt x="147" y="2"/>
                  </a:moveTo>
                  <a:cubicBezTo>
                    <a:pt x="147" y="2"/>
                    <a:pt x="147" y="2"/>
                    <a:pt x="147" y="2"/>
                  </a:cubicBezTo>
                  <a:cubicBezTo>
                    <a:pt x="147" y="2"/>
                    <a:pt x="148" y="2"/>
                    <a:pt x="148" y="2"/>
                  </a:cubicBezTo>
                  <a:cubicBezTo>
                    <a:pt x="148" y="2"/>
                    <a:pt x="148" y="2"/>
                    <a:pt x="148" y="2"/>
                  </a:cubicBezTo>
                  <a:cubicBezTo>
                    <a:pt x="148" y="2"/>
                    <a:pt x="148" y="2"/>
                    <a:pt x="148" y="2"/>
                  </a:cubicBezTo>
                  <a:cubicBezTo>
                    <a:pt x="148" y="1"/>
                    <a:pt x="148" y="2"/>
                    <a:pt x="148" y="2"/>
                  </a:cubicBezTo>
                  <a:cubicBezTo>
                    <a:pt x="147" y="2"/>
                    <a:pt x="147" y="2"/>
                    <a:pt x="147" y="2"/>
                  </a:cubicBezTo>
                  <a:close/>
                  <a:moveTo>
                    <a:pt x="158" y="5"/>
                  </a:moveTo>
                  <a:cubicBezTo>
                    <a:pt x="158" y="5"/>
                    <a:pt x="158" y="5"/>
                    <a:pt x="159" y="5"/>
                  </a:cubicBezTo>
                  <a:cubicBezTo>
                    <a:pt x="159" y="5"/>
                    <a:pt x="159" y="5"/>
                    <a:pt x="159" y="5"/>
                  </a:cubicBezTo>
                  <a:cubicBezTo>
                    <a:pt x="159" y="5"/>
                    <a:pt x="159" y="5"/>
                    <a:pt x="159" y="4"/>
                  </a:cubicBezTo>
                  <a:cubicBezTo>
                    <a:pt x="159" y="4"/>
                    <a:pt x="159" y="4"/>
                    <a:pt x="159" y="4"/>
                  </a:cubicBezTo>
                  <a:cubicBezTo>
                    <a:pt x="159" y="4"/>
                    <a:pt x="158" y="5"/>
                    <a:pt x="158" y="5"/>
                  </a:cubicBezTo>
                  <a:close/>
                  <a:moveTo>
                    <a:pt x="83" y="4"/>
                  </a:moveTo>
                  <a:cubicBezTo>
                    <a:pt x="83" y="4"/>
                    <a:pt x="83" y="4"/>
                    <a:pt x="83" y="5"/>
                  </a:cubicBezTo>
                  <a:cubicBezTo>
                    <a:pt x="83" y="5"/>
                    <a:pt x="83" y="5"/>
                    <a:pt x="83" y="5"/>
                  </a:cubicBezTo>
                  <a:cubicBezTo>
                    <a:pt x="83" y="5"/>
                    <a:pt x="83" y="5"/>
                    <a:pt x="83" y="5"/>
                  </a:cubicBezTo>
                  <a:cubicBezTo>
                    <a:pt x="83" y="4"/>
                    <a:pt x="83" y="4"/>
                    <a:pt x="83" y="4"/>
                  </a:cubicBezTo>
                  <a:cubicBezTo>
                    <a:pt x="83" y="4"/>
                    <a:pt x="83" y="4"/>
                    <a:pt x="83" y="4"/>
                  </a:cubicBezTo>
                  <a:cubicBezTo>
                    <a:pt x="83" y="4"/>
                    <a:pt x="83" y="4"/>
                    <a:pt x="83" y="4"/>
                  </a:cubicBezTo>
                  <a:close/>
                  <a:moveTo>
                    <a:pt x="45" y="5"/>
                  </a:moveTo>
                  <a:cubicBezTo>
                    <a:pt x="44" y="5"/>
                    <a:pt x="44" y="5"/>
                    <a:pt x="44" y="5"/>
                  </a:cubicBezTo>
                  <a:cubicBezTo>
                    <a:pt x="44" y="5"/>
                    <a:pt x="44" y="5"/>
                    <a:pt x="44" y="5"/>
                  </a:cubicBezTo>
                  <a:cubicBezTo>
                    <a:pt x="44" y="5"/>
                    <a:pt x="44" y="5"/>
                    <a:pt x="44" y="5"/>
                  </a:cubicBezTo>
                  <a:cubicBezTo>
                    <a:pt x="44" y="5"/>
                    <a:pt x="44" y="5"/>
                    <a:pt x="44" y="5"/>
                  </a:cubicBezTo>
                  <a:cubicBezTo>
                    <a:pt x="44" y="5"/>
                    <a:pt x="45" y="5"/>
                    <a:pt x="45" y="5"/>
                  </a:cubicBezTo>
                  <a:cubicBezTo>
                    <a:pt x="45" y="5"/>
                    <a:pt x="45" y="5"/>
                    <a:pt x="45" y="5"/>
                  </a:cubicBezTo>
                  <a:close/>
                  <a:moveTo>
                    <a:pt x="136" y="5"/>
                  </a:moveTo>
                  <a:cubicBezTo>
                    <a:pt x="136" y="5"/>
                    <a:pt x="137" y="5"/>
                    <a:pt x="137" y="5"/>
                  </a:cubicBezTo>
                  <a:cubicBezTo>
                    <a:pt x="137" y="5"/>
                    <a:pt x="137" y="5"/>
                    <a:pt x="137" y="4"/>
                  </a:cubicBezTo>
                  <a:cubicBezTo>
                    <a:pt x="137" y="4"/>
                    <a:pt x="137" y="4"/>
                    <a:pt x="137" y="4"/>
                  </a:cubicBezTo>
                  <a:cubicBezTo>
                    <a:pt x="137" y="4"/>
                    <a:pt x="136" y="4"/>
                    <a:pt x="136" y="5"/>
                  </a:cubicBezTo>
                  <a:close/>
                  <a:moveTo>
                    <a:pt x="85" y="6"/>
                  </a:moveTo>
                  <a:cubicBezTo>
                    <a:pt x="85" y="6"/>
                    <a:pt x="85" y="6"/>
                    <a:pt x="85" y="6"/>
                  </a:cubicBezTo>
                  <a:cubicBezTo>
                    <a:pt x="85" y="6"/>
                    <a:pt x="85" y="6"/>
                    <a:pt x="85" y="5"/>
                  </a:cubicBezTo>
                  <a:cubicBezTo>
                    <a:pt x="85" y="5"/>
                    <a:pt x="85" y="5"/>
                    <a:pt x="85" y="5"/>
                  </a:cubicBezTo>
                  <a:cubicBezTo>
                    <a:pt x="84" y="6"/>
                    <a:pt x="84" y="6"/>
                    <a:pt x="84" y="6"/>
                  </a:cubicBezTo>
                  <a:cubicBezTo>
                    <a:pt x="84" y="6"/>
                    <a:pt x="85" y="6"/>
                    <a:pt x="85" y="6"/>
                  </a:cubicBezTo>
                  <a:close/>
                  <a:moveTo>
                    <a:pt x="80" y="5"/>
                  </a:moveTo>
                  <a:cubicBezTo>
                    <a:pt x="80" y="5"/>
                    <a:pt x="80" y="5"/>
                    <a:pt x="80" y="5"/>
                  </a:cubicBezTo>
                  <a:cubicBezTo>
                    <a:pt x="80" y="5"/>
                    <a:pt x="80" y="6"/>
                    <a:pt x="81" y="6"/>
                  </a:cubicBezTo>
                  <a:cubicBezTo>
                    <a:pt x="81" y="6"/>
                    <a:pt x="81" y="6"/>
                    <a:pt x="81" y="5"/>
                  </a:cubicBezTo>
                  <a:cubicBezTo>
                    <a:pt x="81" y="5"/>
                    <a:pt x="81" y="5"/>
                    <a:pt x="81" y="5"/>
                  </a:cubicBezTo>
                  <a:cubicBezTo>
                    <a:pt x="81" y="5"/>
                    <a:pt x="81" y="5"/>
                    <a:pt x="80" y="5"/>
                  </a:cubicBezTo>
                  <a:close/>
                  <a:moveTo>
                    <a:pt x="197" y="1"/>
                  </a:moveTo>
                  <a:cubicBezTo>
                    <a:pt x="197" y="2"/>
                    <a:pt x="197" y="2"/>
                    <a:pt x="197" y="2"/>
                  </a:cubicBezTo>
                  <a:cubicBezTo>
                    <a:pt x="197" y="2"/>
                    <a:pt x="197" y="2"/>
                    <a:pt x="197" y="2"/>
                  </a:cubicBezTo>
                  <a:cubicBezTo>
                    <a:pt x="197" y="2"/>
                    <a:pt x="197" y="2"/>
                    <a:pt x="197" y="2"/>
                  </a:cubicBezTo>
                  <a:cubicBezTo>
                    <a:pt x="197" y="2"/>
                    <a:pt x="198" y="2"/>
                    <a:pt x="198" y="2"/>
                  </a:cubicBezTo>
                  <a:cubicBezTo>
                    <a:pt x="198" y="2"/>
                    <a:pt x="197" y="1"/>
                    <a:pt x="197" y="1"/>
                  </a:cubicBezTo>
                  <a:cubicBezTo>
                    <a:pt x="197" y="1"/>
                    <a:pt x="197" y="1"/>
                    <a:pt x="197" y="1"/>
                  </a:cubicBezTo>
                  <a:close/>
                  <a:moveTo>
                    <a:pt x="158" y="5"/>
                  </a:moveTo>
                  <a:cubicBezTo>
                    <a:pt x="158" y="5"/>
                    <a:pt x="158" y="5"/>
                    <a:pt x="158" y="5"/>
                  </a:cubicBezTo>
                  <a:cubicBezTo>
                    <a:pt x="157" y="5"/>
                    <a:pt x="157" y="5"/>
                    <a:pt x="157" y="5"/>
                  </a:cubicBezTo>
                  <a:cubicBezTo>
                    <a:pt x="157" y="5"/>
                    <a:pt x="158" y="5"/>
                    <a:pt x="158" y="5"/>
                  </a:cubicBezTo>
                  <a:cubicBezTo>
                    <a:pt x="158" y="5"/>
                    <a:pt x="158" y="5"/>
                    <a:pt x="158" y="5"/>
                  </a:cubicBezTo>
                  <a:cubicBezTo>
                    <a:pt x="158" y="5"/>
                    <a:pt x="158" y="5"/>
                    <a:pt x="158" y="5"/>
                  </a:cubicBezTo>
                  <a:cubicBezTo>
                    <a:pt x="158" y="5"/>
                    <a:pt x="158" y="5"/>
                    <a:pt x="158" y="5"/>
                  </a:cubicBezTo>
                  <a:cubicBezTo>
                    <a:pt x="158" y="5"/>
                    <a:pt x="158" y="5"/>
                    <a:pt x="158" y="5"/>
                  </a:cubicBezTo>
                  <a:close/>
                  <a:moveTo>
                    <a:pt x="125" y="6"/>
                  </a:moveTo>
                  <a:cubicBezTo>
                    <a:pt x="125" y="6"/>
                    <a:pt x="125" y="6"/>
                    <a:pt x="125" y="6"/>
                  </a:cubicBezTo>
                  <a:cubicBezTo>
                    <a:pt x="125" y="6"/>
                    <a:pt x="125" y="6"/>
                    <a:pt x="125" y="6"/>
                  </a:cubicBezTo>
                  <a:cubicBezTo>
                    <a:pt x="125" y="6"/>
                    <a:pt x="125" y="6"/>
                    <a:pt x="125" y="6"/>
                  </a:cubicBezTo>
                  <a:cubicBezTo>
                    <a:pt x="125" y="6"/>
                    <a:pt x="125" y="6"/>
                    <a:pt x="125" y="6"/>
                  </a:cubicBezTo>
                  <a:close/>
                  <a:moveTo>
                    <a:pt x="135" y="2"/>
                  </a:move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lose/>
                  <a:moveTo>
                    <a:pt x="162" y="3"/>
                  </a:moveTo>
                  <a:cubicBezTo>
                    <a:pt x="162" y="3"/>
                    <a:pt x="162" y="3"/>
                    <a:pt x="162" y="3"/>
                  </a:cubicBezTo>
                  <a:cubicBezTo>
                    <a:pt x="162" y="3"/>
                    <a:pt x="162" y="3"/>
                    <a:pt x="162" y="3"/>
                  </a:cubicBezTo>
                  <a:cubicBezTo>
                    <a:pt x="163" y="3"/>
                    <a:pt x="162" y="3"/>
                    <a:pt x="162" y="3"/>
                  </a:cubicBezTo>
                  <a:cubicBezTo>
                    <a:pt x="162" y="3"/>
                    <a:pt x="162" y="3"/>
                    <a:pt x="162" y="3"/>
                  </a:cubicBezTo>
                  <a:close/>
                  <a:moveTo>
                    <a:pt x="154" y="3"/>
                  </a:moveTo>
                  <a:cubicBezTo>
                    <a:pt x="154" y="3"/>
                    <a:pt x="154" y="4"/>
                    <a:pt x="154" y="4"/>
                  </a:cubicBezTo>
                  <a:cubicBezTo>
                    <a:pt x="154" y="4"/>
                    <a:pt x="154" y="4"/>
                    <a:pt x="155" y="4"/>
                  </a:cubicBezTo>
                  <a:cubicBezTo>
                    <a:pt x="155" y="4"/>
                    <a:pt x="155" y="4"/>
                    <a:pt x="155" y="4"/>
                  </a:cubicBezTo>
                  <a:cubicBezTo>
                    <a:pt x="155" y="3"/>
                    <a:pt x="155" y="3"/>
                    <a:pt x="155" y="3"/>
                  </a:cubicBezTo>
                  <a:cubicBezTo>
                    <a:pt x="155" y="3"/>
                    <a:pt x="154" y="3"/>
                    <a:pt x="154" y="3"/>
                  </a:cubicBezTo>
                  <a:cubicBezTo>
                    <a:pt x="154" y="3"/>
                    <a:pt x="154" y="3"/>
                    <a:pt x="154" y="3"/>
                  </a:cubicBezTo>
                  <a:close/>
                  <a:moveTo>
                    <a:pt x="113" y="2"/>
                  </a:moveTo>
                  <a:cubicBezTo>
                    <a:pt x="113" y="2"/>
                    <a:pt x="113" y="2"/>
                    <a:pt x="113" y="2"/>
                  </a:cubicBezTo>
                  <a:cubicBezTo>
                    <a:pt x="112" y="3"/>
                    <a:pt x="113" y="3"/>
                    <a:pt x="113" y="3"/>
                  </a:cubicBezTo>
                  <a:cubicBezTo>
                    <a:pt x="113" y="3"/>
                    <a:pt x="113" y="3"/>
                    <a:pt x="113" y="3"/>
                  </a:cubicBezTo>
                  <a:cubicBezTo>
                    <a:pt x="113" y="3"/>
                    <a:pt x="113" y="2"/>
                    <a:pt x="113" y="2"/>
                  </a:cubicBezTo>
                  <a:close/>
                  <a:moveTo>
                    <a:pt x="47" y="6"/>
                  </a:moveTo>
                  <a:cubicBezTo>
                    <a:pt x="47" y="6"/>
                    <a:pt x="47" y="6"/>
                    <a:pt x="47" y="6"/>
                  </a:cubicBezTo>
                  <a:cubicBezTo>
                    <a:pt x="47" y="7"/>
                    <a:pt x="47" y="6"/>
                    <a:pt x="47" y="6"/>
                  </a:cubicBezTo>
                  <a:cubicBezTo>
                    <a:pt x="47" y="6"/>
                    <a:pt x="47" y="6"/>
                    <a:pt x="47" y="6"/>
                  </a:cubicBezTo>
                  <a:cubicBezTo>
                    <a:pt x="47" y="6"/>
                    <a:pt x="47" y="6"/>
                    <a:pt x="47" y="6"/>
                  </a:cubicBezTo>
                  <a:close/>
                  <a:moveTo>
                    <a:pt x="110" y="3"/>
                  </a:moveTo>
                  <a:cubicBezTo>
                    <a:pt x="110" y="3"/>
                    <a:pt x="110" y="3"/>
                    <a:pt x="110" y="3"/>
                  </a:cubicBezTo>
                  <a:cubicBezTo>
                    <a:pt x="110" y="3"/>
                    <a:pt x="110" y="3"/>
                    <a:pt x="110" y="3"/>
                  </a:cubicBezTo>
                  <a:cubicBezTo>
                    <a:pt x="110" y="3"/>
                    <a:pt x="110" y="2"/>
                    <a:pt x="110" y="2"/>
                  </a:cubicBezTo>
                  <a:cubicBezTo>
                    <a:pt x="110" y="2"/>
                    <a:pt x="110" y="2"/>
                    <a:pt x="110" y="3"/>
                  </a:cubicBezTo>
                  <a:close/>
                  <a:moveTo>
                    <a:pt x="38" y="4"/>
                  </a:move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lose/>
                  <a:moveTo>
                    <a:pt x="16" y="4"/>
                  </a:move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lose/>
                  <a:moveTo>
                    <a:pt x="206" y="3"/>
                  </a:moveTo>
                  <a:cubicBezTo>
                    <a:pt x="206" y="3"/>
                    <a:pt x="206" y="3"/>
                    <a:pt x="206" y="3"/>
                  </a:cubicBezTo>
                  <a:cubicBezTo>
                    <a:pt x="206" y="3"/>
                    <a:pt x="206" y="3"/>
                    <a:pt x="206" y="3"/>
                  </a:cubicBezTo>
                  <a:cubicBezTo>
                    <a:pt x="206" y="3"/>
                    <a:pt x="206" y="3"/>
                    <a:pt x="206" y="3"/>
                  </a:cubicBezTo>
                  <a:cubicBezTo>
                    <a:pt x="206" y="3"/>
                    <a:pt x="206" y="3"/>
                    <a:pt x="206" y="3"/>
                  </a:cubicBezTo>
                  <a:close/>
                  <a:moveTo>
                    <a:pt x="205" y="4"/>
                  </a:moveTo>
                  <a:cubicBezTo>
                    <a:pt x="205" y="4"/>
                    <a:pt x="205" y="4"/>
                    <a:pt x="205" y="4"/>
                  </a:cubicBezTo>
                  <a:cubicBezTo>
                    <a:pt x="205" y="4"/>
                    <a:pt x="205" y="4"/>
                    <a:pt x="205" y="4"/>
                  </a:cubicBezTo>
                  <a:cubicBezTo>
                    <a:pt x="205" y="4"/>
                    <a:pt x="205" y="4"/>
                    <a:pt x="205" y="4"/>
                  </a:cubicBezTo>
                  <a:close/>
                  <a:moveTo>
                    <a:pt x="201" y="5"/>
                  </a:moveTo>
                  <a:cubicBezTo>
                    <a:pt x="201" y="5"/>
                    <a:pt x="201" y="5"/>
                    <a:pt x="201" y="5"/>
                  </a:cubicBezTo>
                  <a:cubicBezTo>
                    <a:pt x="201" y="5"/>
                    <a:pt x="201" y="5"/>
                    <a:pt x="201" y="5"/>
                  </a:cubicBezTo>
                  <a:cubicBezTo>
                    <a:pt x="201" y="5"/>
                    <a:pt x="201" y="5"/>
                    <a:pt x="201" y="5"/>
                  </a:cubicBezTo>
                  <a:cubicBezTo>
                    <a:pt x="201" y="5"/>
                    <a:pt x="201" y="5"/>
                    <a:pt x="201" y="5"/>
                  </a:cubicBezTo>
                  <a:close/>
                  <a:moveTo>
                    <a:pt x="200" y="1"/>
                  </a:moveTo>
                  <a:cubicBezTo>
                    <a:pt x="200" y="1"/>
                    <a:pt x="200" y="1"/>
                    <a:pt x="200" y="1"/>
                  </a:cubicBezTo>
                  <a:cubicBezTo>
                    <a:pt x="200" y="1"/>
                    <a:pt x="200" y="1"/>
                    <a:pt x="200" y="1"/>
                  </a:cubicBezTo>
                  <a:cubicBezTo>
                    <a:pt x="200" y="1"/>
                    <a:pt x="200" y="1"/>
                    <a:pt x="200" y="1"/>
                  </a:cubicBezTo>
                  <a:close/>
                  <a:moveTo>
                    <a:pt x="183" y="5"/>
                  </a:moveTo>
                  <a:cubicBezTo>
                    <a:pt x="183" y="5"/>
                    <a:pt x="183" y="5"/>
                    <a:pt x="183" y="5"/>
                  </a:cubicBezTo>
                  <a:cubicBezTo>
                    <a:pt x="183" y="5"/>
                    <a:pt x="183" y="5"/>
                    <a:pt x="183" y="5"/>
                  </a:cubicBezTo>
                  <a:cubicBezTo>
                    <a:pt x="183" y="5"/>
                    <a:pt x="183" y="5"/>
                    <a:pt x="183" y="5"/>
                  </a:cubicBezTo>
                  <a:cubicBezTo>
                    <a:pt x="183" y="5"/>
                    <a:pt x="182" y="5"/>
                    <a:pt x="183" y="5"/>
                  </a:cubicBezTo>
                  <a:close/>
                  <a:moveTo>
                    <a:pt x="171" y="3"/>
                  </a:moveTo>
                  <a:cubicBezTo>
                    <a:pt x="171" y="2"/>
                    <a:pt x="171" y="2"/>
                    <a:pt x="171" y="3"/>
                  </a:cubicBezTo>
                  <a:cubicBezTo>
                    <a:pt x="171" y="3"/>
                    <a:pt x="171" y="3"/>
                    <a:pt x="171" y="3"/>
                  </a:cubicBezTo>
                  <a:cubicBezTo>
                    <a:pt x="171" y="3"/>
                    <a:pt x="171" y="3"/>
                    <a:pt x="171" y="3"/>
                  </a:cubicBezTo>
                  <a:cubicBezTo>
                    <a:pt x="171" y="3"/>
                    <a:pt x="171" y="3"/>
                    <a:pt x="171" y="3"/>
                  </a:cubicBezTo>
                  <a:close/>
                  <a:moveTo>
                    <a:pt x="157" y="5"/>
                  </a:moveTo>
                  <a:cubicBezTo>
                    <a:pt x="157" y="5"/>
                    <a:pt x="157" y="5"/>
                    <a:pt x="157" y="5"/>
                  </a:cubicBezTo>
                  <a:cubicBezTo>
                    <a:pt x="157" y="5"/>
                    <a:pt x="157" y="5"/>
                    <a:pt x="157" y="5"/>
                  </a:cubicBezTo>
                  <a:cubicBezTo>
                    <a:pt x="157" y="5"/>
                    <a:pt x="157" y="5"/>
                    <a:pt x="157" y="5"/>
                  </a:cubicBezTo>
                  <a:cubicBezTo>
                    <a:pt x="157" y="5"/>
                    <a:pt x="157" y="5"/>
                    <a:pt x="157" y="5"/>
                  </a:cubicBezTo>
                  <a:cubicBezTo>
                    <a:pt x="157" y="5"/>
                    <a:pt x="157" y="5"/>
                    <a:pt x="157" y="5"/>
                  </a:cubicBezTo>
                  <a:close/>
                  <a:moveTo>
                    <a:pt x="149" y="3"/>
                  </a:moveTo>
                  <a:cubicBezTo>
                    <a:pt x="149" y="3"/>
                    <a:pt x="150" y="3"/>
                    <a:pt x="150" y="3"/>
                  </a:cubicBezTo>
                  <a:cubicBezTo>
                    <a:pt x="150" y="3"/>
                    <a:pt x="150" y="3"/>
                    <a:pt x="150" y="3"/>
                  </a:cubicBezTo>
                  <a:cubicBezTo>
                    <a:pt x="150" y="3"/>
                    <a:pt x="150" y="3"/>
                    <a:pt x="149" y="3"/>
                  </a:cubicBezTo>
                  <a:cubicBezTo>
                    <a:pt x="149" y="3"/>
                    <a:pt x="149" y="3"/>
                    <a:pt x="149" y="3"/>
                  </a:cubicBezTo>
                  <a:close/>
                  <a:moveTo>
                    <a:pt x="148" y="5"/>
                  </a:moveTo>
                  <a:cubicBezTo>
                    <a:pt x="148" y="5"/>
                    <a:pt x="148" y="5"/>
                    <a:pt x="148" y="5"/>
                  </a:cubicBezTo>
                  <a:cubicBezTo>
                    <a:pt x="148" y="5"/>
                    <a:pt x="148" y="5"/>
                    <a:pt x="148" y="5"/>
                  </a:cubicBezTo>
                  <a:cubicBezTo>
                    <a:pt x="148" y="5"/>
                    <a:pt x="148" y="5"/>
                    <a:pt x="148" y="4"/>
                  </a:cubicBezTo>
                  <a:cubicBezTo>
                    <a:pt x="148" y="4"/>
                    <a:pt x="148" y="4"/>
                    <a:pt x="148" y="5"/>
                  </a:cubicBezTo>
                  <a:close/>
                  <a:moveTo>
                    <a:pt x="138" y="5"/>
                  </a:moveTo>
                  <a:cubicBezTo>
                    <a:pt x="138" y="5"/>
                    <a:pt x="138" y="5"/>
                    <a:pt x="138" y="5"/>
                  </a:cubicBezTo>
                  <a:cubicBezTo>
                    <a:pt x="138" y="5"/>
                    <a:pt x="138" y="5"/>
                    <a:pt x="138" y="5"/>
                  </a:cubicBezTo>
                  <a:cubicBezTo>
                    <a:pt x="138" y="5"/>
                    <a:pt x="138" y="5"/>
                    <a:pt x="138" y="5"/>
                  </a:cubicBezTo>
                  <a:cubicBezTo>
                    <a:pt x="138" y="5"/>
                    <a:pt x="138" y="5"/>
                    <a:pt x="138" y="5"/>
                  </a:cubicBezTo>
                  <a:close/>
                  <a:moveTo>
                    <a:pt x="135" y="6"/>
                  </a:moveTo>
                  <a:cubicBezTo>
                    <a:pt x="135" y="6"/>
                    <a:pt x="135" y="6"/>
                    <a:pt x="135" y="6"/>
                  </a:cubicBezTo>
                  <a:cubicBezTo>
                    <a:pt x="135" y="5"/>
                    <a:pt x="135" y="5"/>
                    <a:pt x="135" y="5"/>
                  </a:cubicBezTo>
                  <a:cubicBezTo>
                    <a:pt x="135" y="6"/>
                    <a:pt x="135" y="6"/>
                    <a:pt x="135" y="6"/>
                  </a:cubicBezTo>
                  <a:cubicBezTo>
                    <a:pt x="135" y="6"/>
                    <a:pt x="135" y="6"/>
                    <a:pt x="135" y="6"/>
                  </a:cubicBezTo>
                  <a:close/>
                  <a:moveTo>
                    <a:pt x="128" y="3"/>
                  </a:moveTo>
                  <a:cubicBezTo>
                    <a:pt x="128" y="4"/>
                    <a:pt x="128" y="4"/>
                    <a:pt x="128" y="4"/>
                  </a:cubicBezTo>
                  <a:cubicBezTo>
                    <a:pt x="128" y="4"/>
                    <a:pt x="128" y="4"/>
                    <a:pt x="128" y="4"/>
                  </a:cubicBezTo>
                  <a:lnTo>
                    <a:pt x="128" y="3"/>
                  </a:lnTo>
                  <a:close/>
                  <a:moveTo>
                    <a:pt x="125" y="3"/>
                  </a:moveTo>
                  <a:cubicBezTo>
                    <a:pt x="125" y="3"/>
                    <a:pt x="125" y="3"/>
                    <a:pt x="125" y="3"/>
                  </a:cubicBezTo>
                  <a:cubicBezTo>
                    <a:pt x="125" y="3"/>
                    <a:pt x="125" y="3"/>
                    <a:pt x="125" y="3"/>
                  </a:cubicBezTo>
                  <a:cubicBezTo>
                    <a:pt x="125" y="3"/>
                    <a:pt x="125" y="3"/>
                    <a:pt x="125" y="3"/>
                  </a:cubicBezTo>
                  <a:cubicBezTo>
                    <a:pt x="125" y="3"/>
                    <a:pt x="125" y="3"/>
                    <a:pt x="125" y="3"/>
                  </a:cubicBezTo>
                  <a:close/>
                  <a:moveTo>
                    <a:pt x="121" y="4"/>
                  </a:moveTo>
                  <a:cubicBezTo>
                    <a:pt x="121" y="4"/>
                    <a:pt x="121" y="4"/>
                    <a:pt x="121" y="4"/>
                  </a:cubicBezTo>
                  <a:cubicBezTo>
                    <a:pt x="121" y="4"/>
                    <a:pt x="121" y="4"/>
                    <a:pt x="121" y="4"/>
                  </a:cubicBezTo>
                  <a:cubicBezTo>
                    <a:pt x="121" y="4"/>
                    <a:pt x="121" y="4"/>
                    <a:pt x="121" y="4"/>
                  </a:cubicBezTo>
                  <a:cubicBezTo>
                    <a:pt x="121" y="4"/>
                    <a:pt x="121" y="4"/>
                    <a:pt x="121" y="4"/>
                  </a:cubicBezTo>
                  <a:close/>
                  <a:moveTo>
                    <a:pt x="99" y="3"/>
                  </a:moveTo>
                  <a:cubicBezTo>
                    <a:pt x="99" y="3"/>
                    <a:pt x="99" y="3"/>
                    <a:pt x="99" y="3"/>
                  </a:cubicBezTo>
                  <a:cubicBezTo>
                    <a:pt x="99" y="3"/>
                    <a:pt x="99" y="3"/>
                    <a:pt x="100" y="3"/>
                  </a:cubicBezTo>
                  <a:cubicBezTo>
                    <a:pt x="100" y="3"/>
                    <a:pt x="99" y="3"/>
                    <a:pt x="99" y="3"/>
                  </a:cubicBezTo>
                  <a:cubicBezTo>
                    <a:pt x="99" y="3"/>
                    <a:pt x="99" y="3"/>
                    <a:pt x="99" y="3"/>
                  </a:cubicBezTo>
                  <a:close/>
                  <a:moveTo>
                    <a:pt x="91" y="6"/>
                  </a:moveTo>
                  <a:cubicBezTo>
                    <a:pt x="91" y="6"/>
                    <a:pt x="91" y="6"/>
                    <a:pt x="91" y="6"/>
                  </a:cubicBezTo>
                  <a:cubicBezTo>
                    <a:pt x="91" y="6"/>
                    <a:pt x="91" y="6"/>
                    <a:pt x="91" y="6"/>
                  </a:cubicBezTo>
                  <a:cubicBezTo>
                    <a:pt x="91" y="6"/>
                    <a:pt x="91" y="6"/>
                    <a:pt x="91" y="6"/>
                  </a:cubicBezTo>
                  <a:cubicBezTo>
                    <a:pt x="91" y="6"/>
                    <a:pt x="91" y="6"/>
                    <a:pt x="91" y="6"/>
                  </a:cubicBezTo>
                  <a:close/>
                  <a:moveTo>
                    <a:pt x="91" y="5"/>
                  </a:moveTo>
                  <a:cubicBezTo>
                    <a:pt x="91" y="5"/>
                    <a:pt x="91" y="5"/>
                    <a:pt x="91" y="5"/>
                  </a:cubicBezTo>
                  <a:cubicBezTo>
                    <a:pt x="91" y="5"/>
                    <a:pt x="91" y="5"/>
                    <a:pt x="91" y="5"/>
                  </a:cubicBezTo>
                  <a:cubicBezTo>
                    <a:pt x="91" y="5"/>
                    <a:pt x="91" y="5"/>
                    <a:pt x="91" y="5"/>
                  </a:cubicBezTo>
                  <a:cubicBezTo>
                    <a:pt x="91" y="5"/>
                    <a:pt x="91" y="5"/>
                    <a:pt x="91" y="5"/>
                  </a:cubicBezTo>
                  <a:close/>
                  <a:moveTo>
                    <a:pt x="72" y="4"/>
                  </a:moveTo>
                  <a:cubicBezTo>
                    <a:pt x="72" y="4"/>
                    <a:pt x="72" y="4"/>
                    <a:pt x="72" y="4"/>
                  </a:cubicBezTo>
                  <a:cubicBezTo>
                    <a:pt x="72" y="4"/>
                    <a:pt x="72" y="4"/>
                    <a:pt x="72" y="5"/>
                  </a:cubicBezTo>
                  <a:cubicBezTo>
                    <a:pt x="72" y="4"/>
                    <a:pt x="72" y="4"/>
                    <a:pt x="72" y="4"/>
                  </a:cubicBezTo>
                  <a:cubicBezTo>
                    <a:pt x="72" y="4"/>
                    <a:pt x="72" y="4"/>
                    <a:pt x="72" y="4"/>
                  </a:cubicBezTo>
                  <a:close/>
                  <a:moveTo>
                    <a:pt x="210" y="6"/>
                  </a:moveTo>
                  <a:cubicBezTo>
                    <a:pt x="210" y="6"/>
                    <a:pt x="210" y="6"/>
                    <a:pt x="210" y="6"/>
                  </a:cubicBezTo>
                  <a:cubicBezTo>
                    <a:pt x="210" y="5"/>
                    <a:pt x="210" y="5"/>
                    <a:pt x="210" y="5"/>
                  </a:cubicBezTo>
                  <a:lnTo>
                    <a:pt x="210" y="6"/>
                  </a:lnTo>
                  <a:close/>
                  <a:moveTo>
                    <a:pt x="211" y="5"/>
                  </a:moveTo>
                  <a:cubicBezTo>
                    <a:pt x="211" y="5"/>
                    <a:pt x="211" y="5"/>
                    <a:pt x="211" y="5"/>
                  </a:cubicBezTo>
                  <a:cubicBezTo>
                    <a:pt x="211" y="5"/>
                    <a:pt x="211" y="5"/>
                    <a:pt x="211" y="5"/>
                  </a:cubicBezTo>
                  <a:close/>
                  <a:moveTo>
                    <a:pt x="212" y="4"/>
                  </a:moveTo>
                  <a:cubicBezTo>
                    <a:pt x="212" y="4"/>
                    <a:pt x="212" y="4"/>
                    <a:pt x="212" y="4"/>
                  </a:cubicBezTo>
                  <a:cubicBezTo>
                    <a:pt x="212" y="4"/>
                    <a:pt x="212" y="4"/>
                    <a:pt x="212" y="4"/>
                  </a:cubicBezTo>
                  <a:close/>
                  <a:moveTo>
                    <a:pt x="214" y="5"/>
                  </a:moveTo>
                  <a:cubicBezTo>
                    <a:pt x="214" y="5"/>
                    <a:pt x="214" y="5"/>
                    <a:pt x="214" y="5"/>
                  </a:cubicBezTo>
                  <a:cubicBezTo>
                    <a:pt x="214" y="5"/>
                    <a:pt x="214" y="5"/>
                    <a:pt x="214" y="5"/>
                  </a:cubicBezTo>
                  <a:close/>
                  <a:moveTo>
                    <a:pt x="200" y="3"/>
                  </a:moveTo>
                  <a:cubicBezTo>
                    <a:pt x="200" y="3"/>
                    <a:pt x="200" y="3"/>
                    <a:pt x="200" y="3"/>
                  </a:cubicBezTo>
                  <a:cubicBezTo>
                    <a:pt x="199" y="3"/>
                    <a:pt x="199" y="3"/>
                    <a:pt x="199" y="3"/>
                  </a:cubicBezTo>
                  <a:lnTo>
                    <a:pt x="200" y="3"/>
                  </a:lnTo>
                  <a:close/>
                  <a:moveTo>
                    <a:pt x="107" y="2"/>
                  </a:moveTo>
                  <a:cubicBezTo>
                    <a:pt x="107" y="2"/>
                    <a:pt x="107" y="2"/>
                    <a:pt x="107" y="2"/>
                  </a:cubicBezTo>
                  <a:cubicBezTo>
                    <a:pt x="108" y="2"/>
                    <a:pt x="108" y="2"/>
                    <a:pt x="108" y="2"/>
                  </a:cubicBezTo>
                  <a:lnTo>
                    <a:pt x="107" y="2"/>
                  </a:lnTo>
                  <a:close/>
                  <a:moveTo>
                    <a:pt x="94" y="4"/>
                  </a:moveTo>
                  <a:cubicBezTo>
                    <a:pt x="94" y="4"/>
                    <a:pt x="94" y="4"/>
                    <a:pt x="94" y="4"/>
                  </a:cubicBezTo>
                  <a:cubicBezTo>
                    <a:pt x="94" y="4"/>
                    <a:pt x="94" y="4"/>
                    <a:pt x="94" y="4"/>
                  </a:cubicBezTo>
                  <a:close/>
                  <a:moveTo>
                    <a:pt x="93" y="2"/>
                  </a:moveTo>
                  <a:cubicBezTo>
                    <a:pt x="93" y="2"/>
                    <a:pt x="93" y="2"/>
                    <a:pt x="93" y="2"/>
                  </a:cubicBezTo>
                  <a:cubicBezTo>
                    <a:pt x="93" y="2"/>
                    <a:pt x="93" y="2"/>
                    <a:pt x="93" y="2"/>
                  </a:cubicBezTo>
                  <a:close/>
                  <a:moveTo>
                    <a:pt x="82" y="3"/>
                  </a:moveTo>
                  <a:cubicBezTo>
                    <a:pt x="81" y="3"/>
                    <a:pt x="81" y="3"/>
                    <a:pt x="81" y="3"/>
                  </a:cubicBezTo>
                  <a:cubicBezTo>
                    <a:pt x="82" y="3"/>
                    <a:pt x="82" y="3"/>
                    <a:pt x="82" y="3"/>
                  </a:cubicBezTo>
                  <a:close/>
                  <a:moveTo>
                    <a:pt x="182" y="3"/>
                  </a:moveTo>
                  <a:cubicBezTo>
                    <a:pt x="182" y="3"/>
                    <a:pt x="182" y="3"/>
                    <a:pt x="182" y="3"/>
                  </a:cubicBezTo>
                  <a:cubicBezTo>
                    <a:pt x="182" y="3"/>
                    <a:pt x="182" y="3"/>
                    <a:pt x="182" y="3"/>
                  </a:cubicBezTo>
                  <a:cubicBezTo>
                    <a:pt x="182" y="3"/>
                    <a:pt x="182" y="3"/>
                    <a:pt x="182" y="3"/>
                  </a:cubicBezTo>
                  <a:cubicBezTo>
                    <a:pt x="182" y="3"/>
                    <a:pt x="182" y="3"/>
                    <a:pt x="182" y="3"/>
                  </a:cubicBezTo>
                  <a:close/>
                  <a:moveTo>
                    <a:pt x="60" y="3"/>
                  </a:moveTo>
                  <a:cubicBezTo>
                    <a:pt x="60" y="3"/>
                    <a:pt x="60" y="3"/>
                    <a:pt x="60" y="3"/>
                  </a:cubicBezTo>
                  <a:cubicBezTo>
                    <a:pt x="60" y="3"/>
                    <a:pt x="60" y="3"/>
                    <a:pt x="60" y="3"/>
                  </a:cubicBezTo>
                  <a:close/>
                  <a:moveTo>
                    <a:pt x="58" y="5"/>
                  </a:moveTo>
                  <a:cubicBezTo>
                    <a:pt x="58" y="4"/>
                    <a:pt x="58" y="4"/>
                    <a:pt x="58" y="4"/>
                  </a:cubicBezTo>
                  <a:cubicBezTo>
                    <a:pt x="58" y="4"/>
                    <a:pt x="58" y="4"/>
                    <a:pt x="58" y="4"/>
                  </a:cubicBezTo>
                  <a:cubicBezTo>
                    <a:pt x="58" y="4"/>
                    <a:pt x="58" y="4"/>
                    <a:pt x="58" y="4"/>
                  </a:cubicBezTo>
                  <a:cubicBezTo>
                    <a:pt x="58" y="4"/>
                    <a:pt x="58" y="4"/>
                    <a:pt x="58" y="5"/>
                  </a:cubicBezTo>
                  <a:close/>
                  <a:moveTo>
                    <a:pt x="55" y="5"/>
                  </a:moveTo>
                  <a:cubicBezTo>
                    <a:pt x="55" y="5"/>
                    <a:pt x="55" y="5"/>
                    <a:pt x="55" y="5"/>
                  </a:cubicBezTo>
                  <a:cubicBezTo>
                    <a:pt x="55" y="5"/>
                    <a:pt x="55" y="5"/>
                    <a:pt x="55" y="5"/>
                  </a:cubicBezTo>
                  <a:cubicBezTo>
                    <a:pt x="55" y="5"/>
                    <a:pt x="55" y="5"/>
                    <a:pt x="55" y="5"/>
                  </a:cubicBezTo>
                  <a:close/>
                  <a:moveTo>
                    <a:pt x="48" y="4"/>
                  </a:moveTo>
                  <a:cubicBezTo>
                    <a:pt x="48" y="4"/>
                    <a:pt x="48" y="4"/>
                    <a:pt x="48" y="4"/>
                  </a:cubicBezTo>
                  <a:cubicBezTo>
                    <a:pt x="48" y="4"/>
                    <a:pt x="48" y="4"/>
                    <a:pt x="48" y="4"/>
                  </a:cubicBezTo>
                  <a:close/>
                  <a:moveTo>
                    <a:pt x="169" y="4"/>
                  </a:moveTo>
                  <a:cubicBezTo>
                    <a:pt x="169" y="4"/>
                    <a:pt x="169" y="4"/>
                    <a:pt x="169" y="4"/>
                  </a:cubicBezTo>
                  <a:cubicBezTo>
                    <a:pt x="169" y="4"/>
                    <a:pt x="169" y="4"/>
                    <a:pt x="169" y="4"/>
                  </a:cubicBezTo>
                  <a:close/>
                  <a:moveTo>
                    <a:pt x="163" y="1"/>
                  </a:moveTo>
                  <a:cubicBezTo>
                    <a:pt x="163" y="2"/>
                    <a:pt x="163" y="2"/>
                    <a:pt x="163" y="2"/>
                  </a:cubicBezTo>
                  <a:cubicBezTo>
                    <a:pt x="163" y="1"/>
                    <a:pt x="163" y="1"/>
                    <a:pt x="16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6" name="Freeform 105"/>
            <p:cNvSpPr>
              <a:spLocks noEditPoints="1"/>
            </p:cNvSpPr>
            <p:nvPr/>
          </p:nvSpPr>
          <p:spPr bwMode="auto">
            <a:xfrm>
              <a:off x="4490" y="1995"/>
              <a:ext cx="1375" cy="125"/>
            </a:xfrm>
            <a:custGeom>
              <a:avLst/>
              <a:gdLst>
                <a:gd name="T0" fmla="*/ 33 w 102"/>
                <a:gd name="T1" fmla="*/ 7 h 7"/>
                <a:gd name="T2" fmla="*/ 25 w 102"/>
                <a:gd name="T3" fmla="*/ 6 h 7"/>
                <a:gd name="T4" fmla="*/ 21 w 102"/>
                <a:gd name="T5" fmla="*/ 5 h 7"/>
                <a:gd name="T6" fmla="*/ 17 w 102"/>
                <a:gd name="T7" fmla="*/ 6 h 7"/>
                <a:gd name="T8" fmla="*/ 10 w 102"/>
                <a:gd name="T9" fmla="*/ 6 h 7"/>
                <a:gd name="T10" fmla="*/ 4 w 102"/>
                <a:gd name="T11" fmla="*/ 6 h 7"/>
                <a:gd name="T12" fmla="*/ 1 w 102"/>
                <a:gd name="T13" fmla="*/ 3 h 7"/>
                <a:gd name="T14" fmla="*/ 3 w 102"/>
                <a:gd name="T15" fmla="*/ 3 h 7"/>
                <a:gd name="T16" fmla="*/ 8 w 102"/>
                <a:gd name="T17" fmla="*/ 0 h 7"/>
                <a:gd name="T18" fmla="*/ 12 w 102"/>
                <a:gd name="T19" fmla="*/ 2 h 7"/>
                <a:gd name="T20" fmla="*/ 13 w 102"/>
                <a:gd name="T21" fmla="*/ 4 h 7"/>
                <a:gd name="T22" fmla="*/ 18 w 102"/>
                <a:gd name="T23" fmla="*/ 1 h 7"/>
                <a:gd name="T24" fmla="*/ 23 w 102"/>
                <a:gd name="T25" fmla="*/ 0 h 7"/>
                <a:gd name="T26" fmla="*/ 32 w 102"/>
                <a:gd name="T27" fmla="*/ 3 h 7"/>
                <a:gd name="T28" fmla="*/ 36 w 102"/>
                <a:gd name="T29" fmla="*/ 1 h 7"/>
                <a:gd name="T30" fmla="*/ 36 w 102"/>
                <a:gd name="T31" fmla="*/ 4 h 7"/>
                <a:gd name="T32" fmla="*/ 42 w 102"/>
                <a:gd name="T33" fmla="*/ 0 h 7"/>
                <a:gd name="T34" fmla="*/ 47 w 102"/>
                <a:gd name="T35" fmla="*/ 0 h 7"/>
                <a:gd name="T36" fmla="*/ 48 w 102"/>
                <a:gd name="T37" fmla="*/ 3 h 7"/>
                <a:gd name="T38" fmla="*/ 53 w 102"/>
                <a:gd name="T39" fmla="*/ 0 h 7"/>
                <a:gd name="T40" fmla="*/ 58 w 102"/>
                <a:gd name="T41" fmla="*/ 3 h 7"/>
                <a:gd name="T42" fmla="*/ 58 w 102"/>
                <a:gd name="T43" fmla="*/ 5 h 7"/>
                <a:gd name="T44" fmla="*/ 59 w 102"/>
                <a:gd name="T45" fmla="*/ 2 h 7"/>
                <a:gd name="T46" fmla="*/ 62 w 102"/>
                <a:gd name="T47" fmla="*/ 2 h 7"/>
                <a:gd name="T48" fmla="*/ 70 w 102"/>
                <a:gd name="T49" fmla="*/ 2 h 7"/>
                <a:gd name="T50" fmla="*/ 75 w 102"/>
                <a:gd name="T51" fmla="*/ 1 h 7"/>
                <a:gd name="T52" fmla="*/ 81 w 102"/>
                <a:gd name="T53" fmla="*/ 2 h 7"/>
                <a:gd name="T54" fmla="*/ 79 w 102"/>
                <a:gd name="T55" fmla="*/ 0 h 7"/>
                <a:gd name="T56" fmla="*/ 85 w 102"/>
                <a:gd name="T57" fmla="*/ 2 h 7"/>
                <a:gd name="T58" fmla="*/ 87 w 102"/>
                <a:gd name="T59" fmla="*/ 5 h 7"/>
                <a:gd name="T60" fmla="*/ 93 w 102"/>
                <a:gd name="T61" fmla="*/ 1 h 7"/>
                <a:gd name="T62" fmla="*/ 99 w 102"/>
                <a:gd name="T63" fmla="*/ 1 h 7"/>
                <a:gd name="T64" fmla="*/ 101 w 102"/>
                <a:gd name="T65" fmla="*/ 2 h 7"/>
                <a:gd name="T66" fmla="*/ 101 w 102"/>
                <a:gd name="T67" fmla="*/ 6 h 7"/>
                <a:gd name="T68" fmla="*/ 96 w 102"/>
                <a:gd name="T69" fmla="*/ 4 h 7"/>
                <a:gd name="T70" fmla="*/ 86 w 102"/>
                <a:gd name="T71" fmla="*/ 6 h 7"/>
                <a:gd name="T72" fmla="*/ 80 w 102"/>
                <a:gd name="T73" fmla="*/ 7 h 7"/>
                <a:gd name="T74" fmla="*/ 76 w 102"/>
                <a:gd name="T75" fmla="*/ 6 h 7"/>
                <a:gd name="T76" fmla="*/ 72 w 102"/>
                <a:gd name="T77" fmla="*/ 5 h 7"/>
                <a:gd name="T78" fmla="*/ 68 w 102"/>
                <a:gd name="T79" fmla="*/ 6 h 7"/>
                <a:gd name="T80" fmla="*/ 59 w 102"/>
                <a:gd name="T81" fmla="*/ 7 h 7"/>
                <a:gd name="T82" fmla="*/ 53 w 102"/>
                <a:gd name="T83" fmla="*/ 5 h 7"/>
                <a:gd name="T84" fmla="*/ 52 w 102"/>
                <a:gd name="T85" fmla="*/ 6 h 7"/>
                <a:gd name="T86" fmla="*/ 44 w 102"/>
                <a:gd name="T87" fmla="*/ 7 h 7"/>
                <a:gd name="T88" fmla="*/ 34 w 102"/>
                <a:gd name="T89" fmla="*/ 5 h 7"/>
                <a:gd name="T90" fmla="*/ 64 w 102"/>
                <a:gd name="T91" fmla="*/ 3 h 7"/>
                <a:gd name="T92" fmla="*/ 10 w 102"/>
                <a:gd name="T93" fmla="*/ 3 h 7"/>
                <a:gd name="T94" fmla="*/ 10 w 102"/>
                <a:gd name="T95" fmla="*/ 4 h 7"/>
                <a:gd name="T96" fmla="*/ 62 w 102"/>
                <a:gd name="T97" fmla="*/ 6 h 7"/>
                <a:gd name="T98" fmla="*/ 95 w 102"/>
                <a:gd name="T99" fmla="*/ 4 h 7"/>
                <a:gd name="T100" fmla="*/ 83 w 102"/>
                <a:gd name="T101" fmla="*/ 2 h 7"/>
                <a:gd name="T102" fmla="*/ 43 w 102"/>
                <a:gd name="T103" fmla="*/ 6 h 7"/>
                <a:gd name="T104" fmla="*/ 83 w 102"/>
                <a:gd name="T105" fmla="*/ 5 h 7"/>
                <a:gd name="T106" fmla="*/ 74 w 102"/>
                <a:gd name="T107" fmla="*/ 5 h 7"/>
                <a:gd name="T108" fmla="*/ 64 w 102"/>
                <a:gd name="T109" fmla="*/ 5 h 7"/>
                <a:gd name="T110" fmla="*/ 95 w 102"/>
                <a:gd name="T111" fmla="*/ 1 h 7"/>
                <a:gd name="T112" fmla="*/ 32 w 102"/>
                <a:gd name="T113" fmla="*/ 6 h 7"/>
                <a:gd name="T114" fmla="*/ 9 w 102"/>
                <a:gd name="T115" fmla="*/ 2 h 7"/>
                <a:gd name="T116" fmla="*/ 83 w 102"/>
                <a:gd name="T117" fmla="*/ 3 h 7"/>
                <a:gd name="T118" fmla="*/ 53 w 102"/>
                <a:gd name="T119" fmla="*/ 5 h 7"/>
                <a:gd name="T120" fmla="*/ 11 w 102"/>
                <a:gd name="T1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 h="7">
                  <a:moveTo>
                    <a:pt x="35" y="3"/>
                  </a:moveTo>
                  <a:cubicBezTo>
                    <a:pt x="35" y="3"/>
                    <a:pt x="35" y="3"/>
                    <a:pt x="35" y="2"/>
                  </a:cubicBezTo>
                  <a:cubicBezTo>
                    <a:pt x="35" y="2"/>
                    <a:pt x="35" y="3"/>
                    <a:pt x="35" y="3"/>
                  </a:cubicBezTo>
                  <a:cubicBezTo>
                    <a:pt x="35" y="3"/>
                    <a:pt x="35" y="2"/>
                    <a:pt x="35" y="2"/>
                  </a:cubicBezTo>
                  <a:cubicBezTo>
                    <a:pt x="35" y="2"/>
                    <a:pt x="35" y="2"/>
                    <a:pt x="35" y="2"/>
                  </a:cubicBezTo>
                  <a:cubicBezTo>
                    <a:pt x="35" y="3"/>
                    <a:pt x="35" y="3"/>
                    <a:pt x="35" y="3"/>
                  </a:cubicBezTo>
                  <a:cubicBezTo>
                    <a:pt x="35" y="3"/>
                    <a:pt x="35" y="3"/>
                    <a:pt x="34" y="3"/>
                  </a:cubicBezTo>
                  <a:cubicBezTo>
                    <a:pt x="34" y="3"/>
                    <a:pt x="34" y="3"/>
                    <a:pt x="34" y="3"/>
                  </a:cubicBezTo>
                  <a:cubicBezTo>
                    <a:pt x="34" y="4"/>
                    <a:pt x="34" y="4"/>
                    <a:pt x="33" y="4"/>
                  </a:cubicBezTo>
                  <a:cubicBezTo>
                    <a:pt x="33" y="5"/>
                    <a:pt x="33" y="5"/>
                    <a:pt x="33" y="6"/>
                  </a:cubicBezTo>
                  <a:cubicBezTo>
                    <a:pt x="33" y="6"/>
                    <a:pt x="33" y="7"/>
                    <a:pt x="33" y="7"/>
                  </a:cubicBezTo>
                  <a:cubicBezTo>
                    <a:pt x="32" y="7"/>
                    <a:pt x="31" y="7"/>
                    <a:pt x="30" y="7"/>
                  </a:cubicBezTo>
                  <a:cubicBezTo>
                    <a:pt x="30" y="7"/>
                    <a:pt x="29" y="7"/>
                    <a:pt x="29" y="7"/>
                  </a:cubicBezTo>
                  <a:cubicBezTo>
                    <a:pt x="29" y="6"/>
                    <a:pt x="29" y="6"/>
                    <a:pt x="29" y="6"/>
                  </a:cubicBezTo>
                  <a:cubicBezTo>
                    <a:pt x="29" y="6"/>
                    <a:pt x="29" y="6"/>
                    <a:pt x="28" y="6"/>
                  </a:cubicBezTo>
                  <a:cubicBezTo>
                    <a:pt x="28" y="6"/>
                    <a:pt x="28" y="6"/>
                    <a:pt x="28" y="6"/>
                  </a:cubicBezTo>
                  <a:cubicBezTo>
                    <a:pt x="28" y="6"/>
                    <a:pt x="28" y="6"/>
                    <a:pt x="28" y="6"/>
                  </a:cubicBezTo>
                  <a:cubicBezTo>
                    <a:pt x="28" y="6"/>
                    <a:pt x="27" y="6"/>
                    <a:pt x="27" y="6"/>
                  </a:cubicBezTo>
                  <a:cubicBezTo>
                    <a:pt x="27" y="6"/>
                    <a:pt x="27" y="6"/>
                    <a:pt x="26" y="6"/>
                  </a:cubicBezTo>
                  <a:cubicBezTo>
                    <a:pt x="26" y="6"/>
                    <a:pt x="26" y="6"/>
                    <a:pt x="26" y="6"/>
                  </a:cubicBezTo>
                  <a:cubicBezTo>
                    <a:pt x="26" y="6"/>
                    <a:pt x="26" y="6"/>
                    <a:pt x="26" y="6"/>
                  </a:cubicBezTo>
                  <a:cubicBezTo>
                    <a:pt x="25" y="6"/>
                    <a:pt x="25" y="6"/>
                    <a:pt x="25" y="6"/>
                  </a:cubicBezTo>
                  <a:cubicBezTo>
                    <a:pt x="25" y="6"/>
                    <a:pt x="25" y="7"/>
                    <a:pt x="25" y="7"/>
                  </a:cubicBezTo>
                  <a:cubicBezTo>
                    <a:pt x="25" y="7"/>
                    <a:pt x="24" y="7"/>
                    <a:pt x="24" y="7"/>
                  </a:cubicBezTo>
                  <a:cubicBezTo>
                    <a:pt x="24" y="7"/>
                    <a:pt x="23" y="7"/>
                    <a:pt x="23" y="6"/>
                  </a:cubicBezTo>
                  <a:cubicBezTo>
                    <a:pt x="23" y="6"/>
                    <a:pt x="23" y="6"/>
                    <a:pt x="23" y="6"/>
                  </a:cubicBezTo>
                  <a:cubicBezTo>
                    <a:pt x="23" y="6"/>
                    <a:pt x="23" y="6"/>
                    <a:pt x="23" y="6"/>
                  </a:cubicBezTo>
                  <a:cubicBezTo>
                    <a:pt x="23" y="6"/>
                    <a:pt x="23" y="6"/>
                    <a:pt x="23" y="6"/>
                  </a:cubicBezTo>
                  <a:cubicBezTo>
                    <a:pt x="23" y="7"/>
                    <a:pt x="22" y="7"/>
                    <a:pt x="22" y="7"/>
                  </a:cubicBezTo>
                  <a:cubicBezTo>
                    <a:pt x="22" y="7"/>
                    <a:pt x="22" y="7"/>
                    <a:pt x="21" y="7"/>
                  </a:cubicBezTo>
                  <a:cubicBezTo>
                    <a:pt x="21" y="7"/>
                    <a:pt x="21" y="7"/>
                    <a:pt x="21" y="7"/>
                  </a:cubicBezTo>
                  <a:cubicBezTo>
                    <a:pt x="21" y="6"/>
                    <a:pt x="20" y="6"/>
                    <a:pt x="20" y="6"/>
                  </a:cubicBezTo>
                  <a:cubicBezTo>
                    <a:pt x="20" y="6"/>
                    <a:pt x="20" y="5"/>
                    <a:pt x="21" y="5"/>
                  </a:cubicBezTo>
                  <a:cubicBezTo>
                    <a:pt x="21" y="5"/>
                    <a:pt x="21" y="5"/>
                    <a:pt x="22" y="5"/>
                  </a:cubicBezTo>
                  <a:cubicBezTo>
                    <a:pt x="21" y="5"/>
                    <a:pt x="21" y="5"/>
                    <a:pt x="21" y="5"/>
                  </a:cubicBezTo>
                  <a:cubicBezTo>
                    <a:pt x="21" y="5"/>
                    <a:pt x="21" y="5"/>
                    <a:pt x="21" y="5"/>
                  </a:cubicBezTo>
                  <a:cubicBezTo>
                    <a:pt x="21" y="4"/>
                    <a:pt x="20" y="4"/>
                    <a:pt x="19" y="4"/>
                  </a:cubicBezTo>
                  <a:cubicBezTo>
                    <a:pt x="18" y="4"/>
                    <a:pt x="18" y="5"/>
                    <a:pt x="18" y="5"/>
                  </a:cubicBezTo>
                  <a:cubicBezTo>
                    <a:pt x="18" y="5"/>
                    <a:pt x="18" y="5"/>
                    <a:pt x="18" y="5"/>
                  </a:cubicBezTo>
                  <a:cubicBezTo>
                    <a:pt x="18" y="5"/>
                    <a:pt x="18" y="6"/>
                    <a:pt x="18" y="6"/>
                  </a:cubicBezTo>
                  <a:cubicBezTo>
                    <a:pt x="18" y="6"/>
                    <a:pt x="18" y="6"/>
                    <a:pt x="18" y="6"/>
                  </a:cubicBezTo>
                  <a:cubicBezTo>
                    <a:pt x="18" y="6"/>
                    <a:pt x="18" y="6"/>
                    <a:pt x="18" y="6"/>
                  </a:cubicBezTo>
                  <a:cubicBezTo>
                    <a:pt x="18" y="7"/>
                    <a:pt x="18" y="7"/>
                    <a:pt x="18" y="7"/>
                  </a:cubicBezTo>
                  <a:cubicBezTo>
                    <a:pt x="17" y="7"/>
                    <a:pt x="17" y="7"/>
                    <a:pt x="17" y="6"/>
                  </a:cubicBezTo>
                  <a:cubicBezTo>
                    <a:pt x="16" y="6"/>
                    <a:pt x="16" y="6"/>
                    <a:pt x="16" y="6"/>
                  </a:cubicBezTo>
                  <a:cubicBezTo>
                    <a:pt x="16" y="7"/>
                    <a:pt x="16" y="7"/>
                    <a:pt x="16" y="7"/>
                  </a:cubicBezTo>
                  <a:cubicBezTo>
                    <a:pt x="15" y="7"/>
                    <a:pt x="15" y="7"/>
                    <a:pt x="15" y="6"/>
                  </a:cubicBezTo>
                  <a:cubicBezTo>
                    <a:pt x="14" y="6"/>
                    <a:pt x="14" y="6"/>
                    <a:pt x="14" y="6"/>
                  </a:cubicBezTo>
                  <a:cubicBezTo>
                    <a:pt x="13" y="6"/>
                    <a:pt x="13" y="6"/>
                    <a:pt x="13" y="6"/>
                  </a:cubicBezTo>
                  <a:cubicBezTo>
                    <a:pt x="13" y="6"/>
                    <a:pt x="12" y="6"/>
                    <a:pt x="12" y="6"/>
                  </a:cubicBezTo>
                  <a:cubicBezTo>
                    <a:pt x="12" y="5"/>
                    <a:pt x="11" y="5"/>
                    <a:pt x="11" y="4"/>
                  </a:cubicBezTo>
                  <a:cubicBezTo>
                    <a:pt x="11" y="4"/>
                    <a:pt x="11" y="4"/>
                    <a:pt x="11" y="4"/>
                  </a:cubicBezTo>
                  <a:cubicBezTo>
                    <a:pt x="10" y="5"/>
                    <a:pt x="10" y="5"/>
                    <a:pt x="10" y="5"/>
                  </a:cubicBezTo>
                  <a:cubicBezTo>
                    <a:pt x="10" y="5"/>
                    <a:pt x="10" y="6"/>
                    <a:pt x="10" y="6"/>
                  </a:cubicBezTo>
                  <a:cubicBezTo>
                    <a:pt x="10" y="6"/>
                    <a:pt x="10" y="6"/>
                    <a:pt x="10" y="6"/>
                  </a:cubicBezTo>
                  <a:cubicBezTo>
                    <a:pt x="10" y="6"/>
                    <a:pt x="11" y="6"/>
                    <a:pt x="11" y="6"/>
                  </a:cubicBezTo>
                  <a:cubicBezTo>
                    <a:pt x="11" y="6"/>
                    <a:pt x="11" y="6"/>
                    <a:pt x="11" y="6"/>
                  </a:cubicBezTo>
                  <a:cubicBezTo>
                    <a:pt x="11" y="6"/>
                    <a:pt x="10" y="7"/>
                    <a:pt x="10" y="6"/>
                  </a:cubicBezTo>
                  <a:cubicBezTo>
                    <a:pt x="9" y="6"/>
                    <a:pt x="9" y="6"/>
                    <a:pt x="8" y="6"/>
                  </a:cubicBezTo>
                  <a:cubicBezTo>
                    <a:pt x="8" y="6"/>
                    <a:pt x="8" y="6"/>
                    <a:pt x="8" y="6"/>
                  </a:cubicBezTo>
                  <a:cubicBezTo>
                    <a:pt x="7" y="6"/>
                    <a:pt x="7" y="6"/>
                    <a:pt x="7" y="6"/>
                  </a:cubicBezTo>
                  <a:cubicBezTo>
                    <a:pt x="7" y="6"/>
                    <a:pt x="7" y="6"/>
                    <a:pt x="7" y="6"/>
                  </a:cubicBezTo>
                  <a:cubicBezTo>
                    <a:pt x="7" y="7"/>
                    <a:pt x="6" y="7"/>
                    <a:pt x="6" y="7"/>
                  </a:cubicBezTo>
                  <a:cubicBezTo>
                    <a:pt x="6" y="7"/>
                    <a:pt x="6" y="7"/>
                    <a:pt x="6" y="7"/>
                  </a:cubicBezTo>
                  <a:cubicBezTo>
                    <a:pt x="5" y="7"/>
                    <a:pt x="5" y="7"/>
                    <a:pt x="4" y="7"/>
                  </a:cubicBezTo>
                  <a:cubicBezTo>
                    <a:pt x="4" y="6"/>
                    <a:pt x="4" y="6"/>
                    <a:pt x="4" y="6"/>
                  </a:cubicBezTo>
                  <a:cubicBezTo>
                    <a:pt x="5" y="6"/>
                    <a:pt x="4" y="5"/>
                    <a:pt x="4" y="5"/>
                  </a:cubicBezTo>
                  <a:cubicBezTo>
                    <a:pt x="4" y="5"/>
                    <a:pt x="3" y="5"/>
                    <a:pt x="3" y="5"/>
                  </a:cubicBezTo>
                  <a:cubicBezTo>
                    <a:pt x="3" y="5"/>
                    <a:pt x="3" y="5"/>
                    <a:pt x="3" y="5"/>
                  </a:cubicBezTo>
                  <a:cubicBezTo>
                    <a:pt x="3" y="6"/>
                    <a:pt x="2" y="6"/>
                    <a:pt x="2" y="6"/>
                  </a:cubicBezTo>
                  <a:cubicBezTo>
                    <a:pt x="2" y="6"/>
                    <a:pt x="2" y="5"/>
                    <a:pt x="2" y="5"/>
                  </a:cubicBezTo>
                  <a:cubicBezTo>
                    <a:pt x="2" y="5"/>
                    <a:pt x="2" y="5"/>
                    <a:pt x="2" y="4"/>
                  </a:cubicBezTo>
                  <a:cubicBezTo>
                    <a:pt x="2" y="5"/>
                    <a:pt x="2" y="5"/>
                    <a:pt x="2" y="5"/>
                  </a:cubicBezTo>
                  <a:cubicBezTo>
                    <a:pt x="2" y="4"/>
                    <a:pt x="2" y="4"/>
                    <a:pt x="2" y="4"/>
                  </a:cubicBezTo>
                  <a:cubicBezTo>
                    <a:pt x="3" y="4"/>
                    <a:pt x="3" y="4"/>
                    <a:pt x="3" y="4"/>
                  </a:cubicBezTo>
                  <a:cubicBezTo>
                    <a:pt x="3" y="3"/>
                    <a:pt x="2" y="3"/>
                    <a:pt x="2" y="3"/>
                  </a:cubicBezTo>
                  <a:cubicBezTo>
                    <a:pt x="1" y="3"/>
                    <a:pt x="1" y="3"/>
                    <a:pt x="1" y="3"/>
                  </a:cubicBezTo>
                  <a:cubicBezTo>
                    <a:pt x="1" y="3"/>
                    <a:pt x="1" y="3"/>
                    <a:pt x="1" y="3"/>
                  </a:cubicBezTo>
                  <a:cubicBezTo>
                    <a:pt x="1" y="2"/>
                    <a:pt x="1" y="2"/>
                    <a:pt x="0" y="2"/>
                  </a:cubicBezTo>
                  <a:cubicBezTo>
                    <a:pt x="0" y="2"/>
                    <a:pt x="0" y="2"/>
                    <a:pt x="0" y="1"/>
                  </a:cubicBezTo>
                  <a:cubicBezTo>
                    <a:pt x="0" y="2"/>
                    <a:pt x="0" y="2"/>
                    <a:pt x="0" y="2"/>
                  </a:cubicBezTo>
                  <a:cubicBezTo>
                    <a:pt x="0" y="1"/>
                    <a:pt x="0" y="1"/>
                    <a:pt x="0" y="1"/>
                  </a:cubicBezTo>
                  <a:cubicBezTo>
                    <a:pt x="0" y="1"/>
                    <a:pt x="1" y="1"/>
                    <a:pt x="1" y="1"/>
                  </a:cubicBezTo>
                  <a:cubicBezTo>
                    <a:pt x="1" y="1"/>
                    <a:pt x="1" y="1"/>
                    <a:pt x="1" y="1"/>
                  </a:cubicBezTo>
                  <a:cubicBezTo>
                    <a:pt x="1" y="2"/>
                    <a:pt x="1" y="2"/>
                    <a:pt x="2" y="1"/>
                  </a:cubicBezTo>
                  <a:cubicBezTo>
                    <a:pt x="2" y="1"/>
                    <a:pt x="2" y="1"/>
                    <a:pt x="2" y="1"/>
                  </a:cubicBezTo>
                  <a:cubicBezTo>
                    <a:pt x="2" y="2"/>
                    <a:pt x="2" y="2"/>
                    <a:pt x="3" y="2"/>
                  </a:cubicBezTo>
                  <a:cubicBezTo>
                    <a:pt x="3" y="2"/>
                    <a:pt x="3" y="2"/>
                    <a:pt x="3" y="3"/>
                  </a:cubicBezTo>
                  <a:cubicBezTo>
                    <a:pt x="4" y="3"/>
                    <a:pt x="4" y="3"/>
                    <a:pt x="4" y="3"/>
                  </a:cubicBezTo>
                  <a:cubicBezTo>
                    <a:pt x="4" y="3"/>
                    <a:pt x="4" y="3"/>
                    <a:pt x="4" y="3"/>
                  </a:cubicBezTo>
                  <a:cubicBezTo>
                    <a:pt x="5" y="3"/>
                    <a:pt x="5" y="3"/>
                    <a:pt x="5" y="3"/>
                  </a:cubicBezTo>
                  <a:cubicBezTo>
                    <a:pt x="5" y="3"/>
                    <a:pt x="5" y="2"/>
                    <a:pt x="5" y="2"/>
                  </a:cubicBezTo>
                  <a:cubicBezTo>
                    <a:pt x="5" y="2"/>
                    <a:pt x="6" y="2"/>
                    <a:pt x="6" y="2"/>
                  </a:cubicBezTo>
                  <a:cubicBezTo>
                    <a:pt x="6" y="2"/>
                    <a:pt x="6" y="1"/>
                    <a:pt x="6" y="1"/>
                  </a:cubicBezTo>
                  <a:cubicBezTo>
                    <a:pt x="6" y="1"/>
                    <a:pt x="6" y="1"/>
                    <a:pt x="6" y="1"/>
                  </a:cubicBezTo>
                  <a:cubicBezTo>
                    <a:pt x="6" y="1"/>
                    <a:pt x="6" y="1"/>
                    <a:pt x="6" y="1"/>
                  </a:cubicBezTo>
                  <a:cubicBezTo>
                    <a:pt x="7" y="1"/>
                    <a:pt x="7" y="1"/>
                    <a:pt x="7" y="0"/>
                  </a:cubicBezTo>
                  <a:cubicBezTo>
                    <a:pt x="7" y="0"/>
                    <a:pt x="8" y="0"/>
                    <a:pt x="8" y="0"/>
                  </a:cubicBezTo>
                  <a:cubicBezTo>
                    <a:pt x="8" y="0"/>
                    <a:pt x="8" y="0"/>
                    <a:pt x="8" y="0"/>
                  </a:cubicBezTo>
                  <a:cubicBezTo>
                    <a:pt x="8" y="0"/>
                    <a:pt x="9" y="0"/>
                    <a:pt x="9" y="0"/>
                  </a:cubicBezTo>
                  <a:cubicBezTo>
                    <a:pt x="9" y="0"/>
                    <a:pt x="9" y="0"/>
                    <a:pt x="9" y="1"/>
                  </a:cubicBezTo>
                  <a:cubicBezTo>
                    <a:pt x="9" y="1"/>
                    <a:pt x="9" y="1"/>
                    <a:pt x="10" y="1"/>
                  </a:cubicBezTo>
                  <a:cubicBezTo>
                    <a:pt x="10" y="1"/>
                    <a:pt x="10" y="0"/>
                    <a:pt x="11" y="0"/>
                  </a:cubicBezTo>
                  <a:cubicBezTo>
                    <a:pt x="11" y="0"/>
                    <a:pt x="11" y="0"/>
                    <a:pt x="11" y="0"/>
                  </a:cubicBezTo>
                  <a:cubicBezTo>
                    <a:pt x="11" y="0"/>
                    <a:pt x="11" y="1"/>
                    <a:pt x="12" y="0"/>
                  </a:cubicBezTo>
                  <a:cubicBezTo>
                    <a:pt x="12" y="0"/>
                    <a:pt x="13" y="0"/>
                    <a:pt x="13" y="0"/>
                  </a:cubicBezTo>
                  <a:cubicBezTo>
                    <a:pt x="13" y="0"/>
                    <a:pt x="13" y="1"/>
                    <a:pt x="13" y="1"/>
                  </a:cubicBezTo>
                  <a:cubicBezTo>
                    <a:pt x="13" y="1"/>
                    <a:pt x="13" y="1"/>
                    <a:pt x="13" y="1"/>
                  </a:cubicBezTo>
                  <a:cubicBezTo>
                    <a:pt x="13" y="2"/>
                    <a:pt x="13" y="2"/>
                    <a:pt x="13" y="2"/>
                  </a:cubicBezTo>
                  <a:cubicBezTo>
                    <a:pt x="13" y="2"/>
                    <a:pt x="12" y="2"/>
                    <a:pt x="12" y="2"/>
                  </a:cubicBezTo>
                  <a:cubicBezTo>
                    <a:pt x="12" y="2"/>
                    <a:pt x="12" y="2"/>
                    <a:pt x="12" y="2"/>
                  </a:cubicBezTo>
                  <a:cubicBezTo>
                    <a:pt x="12" y="2"/>
                    <a:pt x="11" y="2"/>
                    <a:pt x="11" y="2"/>
                  </a:cubicBezTo>
                  <a:cubicBezTo>
                    <a:pt x="11" y="3"/>
                    <a:pt x="11" y="3"/>
                    <a:pt x="11" y="3"/>
                  </a:cubicBezTo>
                  <a:cubicBezTo>
                    <a:pt x="12" y="4"/>
                    <a:pt x="12" y="4"/>
                    <a:pt x="12" y="4"/>
                  </a:cubicBezTo>
                  <a:cubicBezTo>
                    <a:pt x="12" y="5"/>
                    <a:pt x="12" y="5"/>
                    <a:pt x="13" y="5"/>
                  </a:cubicBezTo>
                  <a:cubicBezTo>
                    <a:pt x="13" y="5"/>
                    <a:pt x="13" y="5"/>
                    <a:pt x="13" y="5"/>
                  </a:cubicBezTo>
                  <a:cubicBezTo>
                    <a:pt x="14" y="5"/>
                    <a:pt x="14" y="5"/>
                    <a:pt x="14" y="5"/>
                  </a:cubicBezTo>
                  <a:cubicBezTo>
                    <a:pt x="14" y="5"/>
                    <a:pt x="14" y="5"/>
                    <a:pt x="14" y="5"/>
                  </a:cubicBezTo>
                  <a:cubicBezTo>
                    <a:pt x="15" y="5"/>
                    <a:pt x="15" y="5"/>
                    <a:pt x="15" y="5"/>
                  </a:cubicBezTo>
                  <a:cubicBezTo>
                    <a:pt x="15" y="5"/>
                    <a:pt x="14" y="5"/>
                    <a:pt x="14" y="5"/>
                  </a:cubicBezTo>
                  <a:cubicBezTo>
                    <a:pt x="14" y="5"/>
                    <a:pt x="14" y="4"/>
                    <a:pt x="13" y="4"/>
                  </a:cubicBezTo>
                  <a:cubicBezTo>
                    <a:pt x="13" y="4"/>
                    <a:pt x="13" y="4"/>
                    <a:pt x="13" y="3"/>
                  </a:cubicBezTo>
                  <a:cubicBezTo>
                    <a:pt x="13" y="3"/>
                    <a:pt x="14" y="3"/>
                    <a:pt x="13" y="2"/>
                  </a:cubicBezTo>
                  <a:cubicBezTo>
                    <a:pt x="13" y="2"/>
                    <a:pt x="13" y="2"/>
                    <a:pt x="13" y="2"/>
                  </a:cubicBezTo>
                  <a:cubicBezTo>
                    <a:pt x="13" y="2"/>
                    <a:pt x="14" y="2"/>
                    <a:pt x="14" y="2"/>
                  </a:cubicBezTo>
                  <a:cubicBezTo>
                    <a:pt x="14" y="1"/>
                    <a:pt x="15" y="1"/>
                    <a:pt x="15" y="2"/>
                  </a:cubicBezTo>
                  <a:cubicBezTo>
                    <a:pt x="15" y="2"/>
                    <a:pt x="16" y="2"/>
                    <a:pt x="16" y="3"/>
                  </a:cubicBezTo>
                  <a:cubicBezTo>
                    <a:pt x="17" y="3"/>
                    <a:pt x="17" y="3"/>
                    <a:pt x="17" y="3"/>
                  </a:cubicBezTo>
                  <a:cubicBezTo>
                    <a:pt x="17" y="3"/>
                    <a:pt x="17" y="3"/>
                    <a:pt x="17" y="3"/>
                  </a:cubicBezTo>
                  <a:cubicBezTo>
                    <a:pt x="17" y="3"/>
                    <a:pt x="17" y="3"/>
                    <a:pt x="17" y="3"/>
                  </a:cubicBezTo>
                  <a:cubicBezTo>
                    <a:pt x="17" y="3"/>
                    <a:pt x="17" y="3"/>
                    <a:pt x="17" y="3"/>
                  </a:cubicBezTo>
                  <a:cubicBezTo>
                    <a:pt x="17" y="2"/>
                    <a:pt x="17" y="1"/>
                    <a:pt x="18" y="1"/>
                  </a:cubicBezTo>
                  <a:cubicBezTo>
                    <a:pt x="18" y="1"/>
                    <a:pt x="18" y="1"/>
                    <a:pt x="18" y="1"/>
                  </a:cubicBezTo>
                  <a:cubicBezTo>
                    <a:pt x="18" y="1"/>
                    <a:pt x="19" y="1"/>
                    <a:pt x="19" y="0"/>
                  </a:cubicBezTo>
                  <a:cubicBezTo>
                    <a:pt x="19" y="0"/>
                    <a:pt x="19" y="0"/>
                    <a:pt x="19" y="0"/>
                  </a:cubicBezTo>
                  <a:cubicBezTo>
                    <a:pt x="19" y="1"/>
                    <a:pt x="19" y="1"/>
                    <a:pt x="19" y="1"/>
                  </a:cubicBezTo>
                  <a:cubicBezTo>
                    <a:pt x="19" y="1"/>
                    <a:pt x="19" y="1"/>
                    <a:pt x="19" y="2"/>
                  </a:cubicBezTo>
                  <a:cubicBezTo>
                    <a:pt x="19" y="2"/>
                    <a:pt x="19" y="2"/>
                    <a:pt x="19" y="2"/>
                  </a:cubicBezTo>
                  <a:cubicBezTo>
                    <a:pt x="19" y="2"/>
                    <a:pt x="19" y="2"/>
                    <a:pt x="20" y="2"/>
                  </a:cubicBezTo>
                  <a:cubicBezTo>
                    <a:pt x="20" y="2"/>
                    <a:pt x="20" y="2"/>
                    <a:pt x="20" y="2"/>
                  </a:cubicBezTo>
                  <a:cubicBezTo>
                    <a:pt x="20" y="1"/>
                    <a:pt x="20" y="1"/>
                    <a:pt x="21" y="1"/>
                  </a:cubicBezTo>
                  <a:cubicBezTo>
                    <a:pt x="21" y="1"/>
                    <a:pt x="22" y="0"/>
                    <a:pt x="22" y="0"/>
                  </a:cubicBezTo>
                  <a:cubicBezTo>
                    <a:pt x="22" y="0"/>
                    <a:pt x="23" y="0"/>
                    <a:pt x="23" y="0"/>
                  </a:cubicBezTo>
                  <a:cubicBezTo>
                    <a:pt x="23" y="0"/>
                    <a:pt x="23" y="0"/>
                    <a:pt x="23" y="0"/>
                  </a:cubicBezTo>
                  <a:cubicBezTo>
                    <a:pt x="23" y="0"/>
                    <a:pt x="23" y="1"/>
                    <a:pt x="23" y="1"/>
                  </a:cubicBezTo>
                  <a:cubicBezTo>
                    <a:pt x="23" y="1"/>
                    <a:pt x="23" y="1"/>
                    <a:pt x="23" y="1"/>
                  </a:cubicBezTo>
                  <a:cubicBezTo>
                    <a:pt x="23" y="1"/>
                    <a:pt x="23" y="2"/>
                    <a:pt x="24" y="2"/>
                  </a:cubicBezTo>
                  <a:cubicBezTo>
                    <a:pt x="24" y="2"/>
                    <a:pt x="25" y="2"/>
                    <a:pt x="25" y="2"/>
                  </a:cubicBezTo>
                  <a:cubicBezTo>
                    <a:pt x="25" y="2"/>
                    <a:pt x="26" y="3"/>
                    <a:pt x="26" y="4"/>
                  </a:cubicBezTo>
                  <a:cubicBezTo>
                    <a:pt x="26" y="4"/>
                    <a:pt x="26" y="4"/>
                    <a:pt x="26" y="4"/>
                  </a:cubicBezTo>
                  <a:cubicBezTo>
                    <a:pt x="27" y="4"/>
                    <a:pt x="28" y="4"/>
                    <a:pt x="29" y="4"/>
                  </a:cubicBezTo>
                  <a:cubicBezTo>
                    <a:pt x="30" y="3"/>
                    <a:pt x="30" y="4"/>
                    <a:pt x="31" y="3"/>
                  </a:cubicBezTo>
                  <a:cubicBezTo>
                    <a:pt x="31" y="3"/>
                    <a:pt x="31" y="3"/>
                    <a:pt x="32" y="4"/>
                  </a:cubicBezTo>
                  <a:cubicBezTo>
                    <a:pt x="32" y="4"/>
                    <a:pt x="32" y="4"/>
                    <a:pt x="32" y="3"/>
                  </a:cubicBezTo>
                  <a:cubicBezTo>
                    <a:pt x="32" y="3"/>
                    <a:pt x="32" y="3"/>
                    <a:pt x="32" y="3"/>
                  </a:cubicBezTo>
                  <a:cubicBezTo>
                    <a:pt x="33" y="2"/>
                    <a:pt x="33" y="2"/>
                    <a:pt x="33" y="2"/>
                  </a:cubicBezTo>
                  <a:cubicBezTo>
                    <a:pt x="32" y="1"/>
                    <a:pt x="32" y="1"/>
                    <a:pt x="32" y="1"/>
                  </a:cubicBezTo>
                  <a:cubicBezTo>
                    <a:pt x="32" y="1"/>
                    <a:pt x="32" y="1"/>
                    <a:pt x="32" y="1"/>
                  </a:cubicBezTo>
                  <a:cubicBezTo>
                    <a:pt x="32" y="1"/>
                    <a:pt x="32" y="0"/>
                    <a:pt x="32" y="0"/>
                  </a:cubicBezTo>
                  <a:cubicBezTo>
                    <a:pt x="32" y="0"/>
                    <a:pt x="33" y="0"/>
                    <a:pt x="33" y="1"/>
                  </a:cubicBezTo>
                  <a:cubicBezTo>
                    <a:pt x="33" y="1"/>
                    <a:pt x="33" y="1"/>
                    <a:pt x="33" y="1"/>
                  </a:cubicBezTo>
                  <a:cubicBezTo>
                    <a:pt x="34" y="1"/>
                    <a:pt x="34" y="1"/>
                    <a:pt x="34" y="1"/>
                  </a:cubicBezTo>
                  <a:cubicBezTo>
                    <a:pt x="34" y="1"/>
                    <a:pt x="35" y="0"/>
                    <a:pt x="35" y="0"/>
                  </a:cubicBezTo>
                  <a:cubicBezTo>
                    <a:pt x="35" y="0"/>
                    <a:pt x="35" y="0"/>
                    <a:pt x="36" y="0"/>
                  </a:cubicBezTo>
                  <a:cubicBezTo>
                    <a:pt x="36" y="0"/>
                    <a:pt x="36" y="0"/>
                    <a:pt x="36" y="1"/>
                  </a:cubicBezTo>
                  <a:cubicBezTo>
                    <a:pt x="36" y="1"/>
                    <a:pt x="36" y="1"/>
                    <a:pt x="36" y="1"/>
                  </a:cubicBezTo>
                  <a:cubicBezTo>
                    <a:pt x="35" y="1"/>
                    <a:pt x="35" y="1"/>
                    <a:pt x="35" y="1"/>
                  </a:cubicBezTo>
                  <a:cubicBezTo>
                    <a:pt x="35" y="1"/>
                    <a:pt x="34" y="1"/>
                    <a:pt x="34" y="1"/>
                  </a:cubicBezTo>
                  <a:cubicBezTo>
                    <a:pt x="35" y="1"/>
                    <a:pt x="35" y="1"/>
                    <a:pt x="35" y="1"/>
                  </a:cubicBezTo>
                  <a:cubicBezTo>
                    <a:pt x="35" y="1"/>
                    <a:pt x="35" y="2"/>
                    <a:pt x="35" y="1"/>
                  </a:cubicBezTo>
                  <a:cubicBezTo>
                    <a:pt x="36" y="1"/>
                    <a:pt x="37" y="1"/>
                    <a:pt x="37" y="1"/>
                  </a:cubicBezTo>
                  <a:cubicBezTo>
                    <a:pt x="37" y="1"/>
                    <a:pt x="38" y="1"/>
                    <a:pt x="38" y="1"/>
                  </a:cubicBezTo>
                  <a:cubicBezTo>
                    <a:pt x="38" y="1"/>
                    <a:pt x="37" y="1"/>
                    <a:pt x="37" y="1"/>
                  </a:cubicBezTo>
                  <a:cubicBezTo>
                    <a:pt x="37" y="2"/>
                    <a:pt x="37" y="2"/>
                    <a:pt x="37" y="2"/>
                  </a:cubicBezTo>
                  <a:cubicBezTo>
                    <a:pt x="37" y="2"/>
                    <a:pt x="37" y="2"/>
                    <a:pt x="37" y="3"/>
                  </a:cubicBezTo>
                  <a:cubicBezTo>
                    <a:pt x="37" y="3"/>
                    <a:pt x="36" y="3"/>
                    <a:pt x="36" y="4"/>
                  </a:cubicBezTo>
                  <a:cubicBezTo>
                    <a:pt x="36" y="4"/>
                    <a:pt x="36" y="4"/>
                    <a:pt x="36" y="4"/>
                  </a:cubicBezTo>
                  <a:cubicBezTo>
                    <a:pt x="37" y="4"/>
                    <a:pt x="37" y="4"/>
                    <a:pt x="37" y="4"/>
                  </a:cubicBezTo>
                  <a:cubicBezTo>
                    <a:pt x="37" y="3"/>
                    <a:pt x="37" y="3"/>
                    <a:pt x="38" y="3"/>
                  </a:cubicBezTo>
                  <a:cubicBezTo>
                    <a:pt x="38" y="3"/>
                    <a:pt x="38" y="3"/>
                    <a:pt x="38" y="3"/>
                  </a:cubicBezTo>
                  <a:cubicBezTo>
                    <a:pt x="39" y="3"/>
                    <a:pt x="39" y="3"/>
                    <a:pt x="39" y="2"/>
                  </a:cubicBezTo>
                  <a:cubicBezTo>
                    <a:pt x="39" y="2"/>
                    <a:pt x="39" y="2"/>
                    <a:pt x="40" y="2"/>
                  </a:cubicBezTo>
                  <a:cubicBezTo>
                    <a:pt x="40" y="2"/>
                    <a:pt x="40" y="2"/>
                    <a:pt x="40" y="3"/>
                  </a:cubicBezTo>
                  <a:cubicBezTo>
                    <a:pt x="40" y="3"/>
                    <a:pt x="41" y="3"/>
                    <a:pt x="41" y="2"/>
                  </a:cubicBezTo>
                  <a:cubicBezTo>
                    <a:pt x="42" y="2"/>
                    <a:pt x="42" y="2"/>
                    <a:pt x="42" y="1"/>
                  </a:cubicBezTo>
                  <a:cubicBezTo>
                    <a:pt x="42" y="1"/>
                    <a:pt x="42" y="1"/>
                    <a:pt x="42" y="0"/>
                  </a:cubicBezTo>
                  <a:cubicBezTo>
                    <a:pt x="42" y="0"/>
                    <a:pt x="42" y="0"/>
                    <a:pt x="42" y="0"/>
                  </a:cubicBezTo>
                  <a:cubicBezTo>
                    <a:pt x="42" y="1"/>
                    <a:pt x="42" y="1"/>
                    <a:pt x="42" y="1"/>
                  </a:cubicBezTo>
                  <a:cubicBezTo>
                    <a:pt x="43" y="1"/>
                    <a:pt x="43" y="1"/>
                    <a:pt x="43" y="1"/>
                  </a:cubicBezTo>
                  <a:cubicBezTo>
                    <a:pt x="43" y="2"/>
                    <a:pt x="43" y="2"/>
                    <a:pt x="43" y="2"/>
                  </a:cubicBezTo>
                  <a:cubicBezTo>
                    <a:pt x="43" y="2"/>
                    <a:pt x="43" y="3"/>
                    <a:pt x="43" y="3"/>
                  </a:cubicBezTo>
                  <a:cubicBezTo>
                    <a:pt x="43" y="3"/>
                    <a:pt x="43" y="4"/>
                    <a:pt x="43" y="4"/>
                  </a:cubicBezTo>
                  <a:cubicBezTo>
                    <a:pt x="44" y="4"/>
                    <a:pt x="44" y="4"/>
                    <a:pt x="45" y="3"/>
                  </a:cubicBezTo>
                  <a:cubicBezTo>
                    <a:pt x="45" y="3"/>
                    <a:pt x="45" y="3"/>
                    <a:pt x="45" y="3"/>
                  </a:cubicBezTo>
                  <a:cubicBezTo>
                    <a:pt x="45" y="3"/>
                    <a:pt x="45" y="2"/>
                    <a:pt x="45" y="2"/>
                  </a:cubicBezTo>
                  <a:cubicBezTo>
                    <a:pt x="45" y="1"/>
                    <a:pt x="46" y="1"/>
                    <a:pt x="46" y="0"/>
                  </a:cubicBezTo>
                  <a:cubicBezTo>
                    <a:pt x="46" y="0"/>
                    <a:pt x="47" y="0"/>
                    <a:pt x="47" y="0"/>
                  </a:cubicBezTo>
                  <a:cubicBezTo>
                    <a:pt x="47" y="0"/>
                    <a:pt x="47" y="0"/>
                    <a:pt x="47" y="0"/>
                  </a:cubicBezTo>
                  <a:cubicBezTo>
                    <a:pt x="47" y="1"/>
                    <a:pt x="47" y="1"/>
                    <a:pt x="47" y="1"/>
                  </a:cubicBezTo>
                  <a:cubicBezTo>
                    <a:pt x="47" y="1"/>
                    <a:pt x="47" y="1"/>
                    <a:pt x="47" y="1"/>
                  </a:cubicBezTo>
                  <a:cubicBezTo>
                    <a:pt x="47" y="1"/>
                    <a:pt x="47" y="2"/>
                    <a:pt x="47" y="2"/>
                  </a:cubicBezTo>
                  <a:cubicBezTo>
                    <a:pt x="47" y="2"/>
                    <a:pt x="47" y="2"/>
                    <a:pt x="47" y="2"/>
                  </a:cubicBezTo>
                  <a:cubicBezTo>
                    <a:pt x="47" y="2"/>
                    <a:pt x="48" y="2"/>
                    <a:pt x="48" y="2"/>
                  </a:cubicBezTo>
                  <a:cubicBezTo>
                    <a:pt x="48" y="2"/>
                    <a:pt x="48" y="2"/>
                    <a:pt x="48" y="1"/>
                  </a:cubicBezTo>
                  <a:cubicBezTo>
                    <a:pt x="48" y="1"/>
                    <a:pt x="49" y="1"/>
                    <a:pt x="49" y="1"/>
                  </a:cubicBezTo>
                  <a:cubicBezTo>
                    <a:pt x="49" y="1"/>
                    <a:pt x="49" y="1"/>
                    <a:pt x="49" y="1"/>
                  </a:cubicBezTo>
                  <a:cubicBezTo>
                    <a:pt x="49" y="1"/>
                    <a:pt x="49" y="2"/>
                    <a:pt x="49" y="2"/>
                  </a:cubicBezTo>
                  <a:cubicBezTo>
                    <a:pt x="49" y="3"/>
                    <a:pt x="49" y="3"/>
                    <a:pt x="48" y="3"/>
                  </a:cubicBezTo>
                  <a:cubicBezTo>
                    <a:pt x="48" y="3"/>
                    <a:pt x="48" y="3"/>
                    <a:pt x="48" y="3"/>
                  </a:cubicBezTo>
                  <a:cubicBezTo>
                    <a:pt x="47" y="3"/>
                    <a:pt x="47" y="3"/>
                    <a:pt x="47" y="3"/>
                  </a:cubicBezTo>
                  <a:cubicBezTo>
                    <a:pt x="47" y="4"/>
                    <a:pt x="47" y="4"/>
                    <a:pt x="47" y="4"/>
                  </a:cubicBezTo>
                  <a:cubicBezTo>
                    <a:pt x="47" y="4"/>
                    <a:pt x="47" y="4"/>
                    <a:pt x="47" y="4"/>
                  </a:cubicBezTo>
                  <a:cubicBezTo>
                    <a:pt x="47" y="4"/>
                    <a:pt x="48" y="4"/>
                    <a:pt x="48" y="3"/>
                  </a:cubicBezTo>
                  <a:cubicBezTo>
                    <a:pt x="48" y="4"/>
                    <a:pt x="48" y="4"/>
                    <a:pt x="48" y="4"/>
                  </a:cubicBezTo>
                  <a:cubicBezTo>
                    <a:pt x="49" y="4"/>
                    <a:pt x="49" y="4"/>
                    <a:pt x="49" y="4"/>
                  </a:cubicBezTo>
                  <a:cubicBezTo>
                    <a:pt x="49" y="4"/>
                    <a:pt x="49" y="4"/>
                    <a:pt x="49" y="4"/>
                  </a:cubicBezTo>
                  <a:cubicBezTo>
                    <a:pt x="50" y="3"/>
                    <a:pt x="50" y="3"/>
                    <a:pt x="50" y="2"/>
                  </a:cubicBezTo>
                  <a:cubicBezTo>
                    <a:pt x="50" y="1"/>
                    <a:pt x="50" y="1"/>
                    <a:pt x="50" y="0"/>
                  </a:cubicBezTo>
                  <a:cubicBezTo>
                    <a:pt x="51" y="0"/>
                    <a:pt x="51" y="0"/>
                    <a:pt x="52" y="0"/>
                  </a:cubicBezTo>
                  <a:cubicBezTo>
                    <a:pt x="52" y="0"/>
                    <a:pt x="53" y="0"/>
                    <a:pt x="53" y="0"/>
                  </a:cubicBezTo>
                  <a:cubicBezTo>
                    <a:pt x="53" y="0"/>
                    <a:pt x="54" y="0"/>
                    <a:pt x="55" y="0"/>
                  </a:cubicBezTo>
                  <a:cubicBezTo>
                    <a:pt x="55" y="0"/>
                    <a:pt x="55" y="0"/>
                    <a:pt x="56" y="0"/>
                  </a:cubicBezTo>
                  <a:cubicBezTo>
                    <a:pt x="56" y="0"/>
                    <a:pt x="56" y="0"/>
                    <a:pt x="56" y="0"/>
                  </a:cubicBezTo>
                  <a:cubicBezTo>
                    <a:pt x="57" y="1"/>
                    <a:pt x="56" y="1"/>
                    <a:pt x="56" y="1"/>
                  </a:cubicBezTo>
                  <a:cubicBezTo>
                    <a:pt x="56" y="1"/>
                    <a:pt x="56" y="1"/>
                    <a:pt x="56" y="1"/>
                  </a:cubicBezTo>
                  <a:cubicBezTo>
                    <a:pt x="56" y="1"/>
                    <a:pt x="56" y="1"/>
                    <a:pt x="56" y="1"/>
                  </a:cubicBezTo>
                  <a:cubicBezTo>
                    <a:pt x="56" y="1"/>
                    <a:pt x="57" y="1"/>
                    <a:pt x="57" y="1"/>
                  </a:cubicBezTo>
                  <a:cubicBezTo>
                    <a:pt x="57" y="1"/>
                    <a:pt x="57" y="1"/>
                    <a:pt x="57" y="1"/>
                  </a:cubicBezTo>
                  <a:cubicBezTo>
                    <a:pt x="57" y="1"/>
                    <a:pt x="57" y="2"/>
                    <a:pt x="57" y="2"/>
                  </a:cubicBezTo>
                  <a:cubicBezTo>
                    <a:pt x="57" y="2"/>
                    <a:pt x="58" y="2"/>
                    <a:pt x="58" y="2"/>
                  </a:cubicBezTo>
                  <a:cubicBezTo>
                    <a:pt x="58" y="3"/>
                    <a:pt x="58" y="3"/>
                    <a:pt x="58" y="3"/>
                  </a:cubicBezTo>
                  <a:cubicBezTo>
                    <a:pt x="57" y="3"/>
                    <a:pt x="57" y="3"/>
                    <a:pt x="57" y="3"/>
                  </a:cubicBezTo>
                  <a:cubicBezTo>
                    <a:pt x="57" y="3"/>
                    <a:pt x="56" y="3"/>
                    <a:pt x="56" y="3"/>
                  </a:cubicBezTo>
                  <a:cubicBezTo>
                    <a:pt x="56" y="4"/>
                    <a:pt x="56" y="4"/>
                    <a:pt x="55" y="4"/>
                  </a:cubicBezTo>
                  <a:cubicBezTo>
                    <a:pt x="55" y="4"/>
                    <a:pt x="55" y="4"/>
                    <a:pt x="54" y="4"/>
                  </a:cubicBezTo>
                  <a:cubicBezTo>
                    <a:pt x="54" y="4"/>
                    <a:pt x="54" y="4"/>
                    <a:pt x="54" y="4"/>
                  </a:cubicBezTo>
                  <a:cubicBezTo>
                    <a:pt x="54" y="5"/>
                    <a:pt x="54" y="5"/>
                    <a:pt x="54" y="5"/>
                  </a:cubicBezTo>
                  <a:cubicBezTo>
                    <a:pt x="54" y="5"/>
                    <a:pt x="55" y="5"/>
                    <a:pt x="55" y="5"/>
                  </a:cubicBezTo>
                  <a:cubicBezTo>
                    <a:pt x="55" y="5"/>
                    <a:pt x="56" y="5"/>
                    <a:pt x="56" y="5"/>
                  </a:cubicBezTo>
                  <a:cubicBezTo>
                    <a:pt x="57" y="5"/>
                    <a:pt x="57" y="4"/>
                    <a:pt x="57" y="4"/>
                  </a:cubicBezTo>
                  <a:cubicBezTo>
                    <a:pt x="57" y="4"/>
                    <a:pt x="57" y="4"/>
                    <a:pt x="58" y="4"/>
                  </a:cubicBezTo>
                  <a:cubicBezTo>
                    <a:pt x="58" y="4"/>
                    <a:pt x="58" y="5"/>
                    <a:pt x="58" y="5"/>
                  </a:cubicBezTo>
                  <a:cubicBezTo>
                    <a:pt x="58" y="5"/>
                    <a:pt x="58" y="5"/>
                    <a:pt x="58" y="5"/>
                  </a:cubicBezTo>
                  <a:cubicBezTo>
                    <a:pt x="58" y="5"/>
                    <a:pt x="58" y="5"/>
                    <a:pt x="58" y="5"/>
                  </a:cubicBezTo>
                  <a:cubicBezTo>
                    <a:pt x="59" y="5"/>
                    <a:pt x="59" y="5"/>
                    <a:pt x="59" y="6"/>
                  </a:cubicBezTo>
                  <a:cubicBezTo>
                    <a:pt x="59" y="6"/>
                    <a:pt x="60" y="6"/>
                    <a:pt x="60" y="6"/>
                  </a:cubicBezTo>
                  <a:cubicBezTo>
                    <a:pt x="60" y="5"/>
                    <a:pt x="60" y="5"/>
                    <a:pt x="60" y="5"/>
                  </a:cubicBezTo>
                  <a:cubicBezTo>
                    <a:pt x="60" y="5"/>
                    <a:pt x="59" y="5"/>
                    <a:pt x="59" y="5"/>
                  </a:cubicBezTo>
                  <a:cubicBezTo>
                    <a:pt x="59" y="5"/>
                    <a:pt x="59" y="5"/>
                    <a:pt x="59" y="5"/>
                  </a:cubicBezTo>
                  <a:cubicBezTo>
                    <a:pt x="58" y="5"/>
                    <a:pt x="58" y="4"/>
                    <a:pt x="58" y="4"/>
                  </a:cubicBezTo>
                  <a:cubicBezTo>
                    <a:pt x="58" y="4"/>
                    <a:pt x="58" y="4"/>
                    <a:pt x="58" y="4"/>
                  </a:cubicBezTo>
                  <a:cubicBezTo>
                    <a:pt x="59" y="3"/>
                    <a:pt x="59" y="3"/>
                    <a:pt x="58" y="2"/>
                  </a:cubicBezTo>
                  <a:cubicBezTo>
                    <a:pt x="58" y="2"/>
                    <a:pt x="59" y="2"/>
                    <a:pt x="59" y="2"/>
                  </a:cubicBezTo>
                  <a:cubicBezTo>
                    <a:pt x="59" y="3"/>
                    <a:pt x="59" y="3"/>
                    <a:pt x="60" y="2"/>
                  </a:cubicBezTo>
                  <a:cubicBezTo>
                    <a:pt x="60" y="2"/>
                    <a:pt x="60" y="2"/>
                    <a:pt x="60" y="2"/>
                  </a:cubicBezTo>
                  <a:cubicBezTo>
                    <a:pt x="60" y="2"/>
                    <a:pt x="61" y="2"/>
                    <a:pt x="61" y="3"/>
                  </a:cubicBezTo>
                  <a:cubicBezTo>
                    <a:pt x="61" y="3"/>
                    <a:pt x="60" y="3"/>
                    <a:pt x="60" y="3"/>
                  </a:cubicBezTo>
                  <a:cubicBezTo>
                    <a:pt x="60" y="4"/>
                    <a:pt x="60" y="4"/>
                    <a:pt x="60" y="4"/>
                  </a:cubicBezTo>
                  <a:cubicBezTo>
                    <a:pt x="60" y="4"/>
                    <a:pt x="61" y="4"/>
                    <a:pt x="61" y="3"/>
                  </a:cubicBezTo>
                  <a:cubicBezTo>
                    <a:pt x="61" y="3"/>
                    <a:pt x="61" y="3"/>
                    <a:pt x="61" y="3"/>
                  </a:cubicBezTo>
                  <a:cubicBezTo>
                    <a:pt x="61" y="3"/>
                    <a:pt x="61" y="3"/>
                    <a:pt x="61" y="3"/>
                  </a:cubicBezTo>
                  <a:cubicBezTo>
                    <a:pt x="62" y="3"/>
                    <a:pt x="62" y="3"/>
                    <a:pt x="62" y="3"/>
                  </a:cubicBezTo>
                  <a:cubicBezTo>
                    <a:pt x="62" y="2"/>
                    <a:pt x="62" y="2"/>
                    <a:pt x="62" y="2"/>
                  </a:cubicBezTo>
                  <a:cubicBezTo>
                    <a:pt x="62" y="2"/>
                    <a:pt x="62" y="2"/>
                    <a:pt x="62" y="2"/>
                  </a:cubicBezTo>
                  <a:cubicBezTo>
                    <a:pt x="62" y="2"/>
                    <a:pt x="63" y="2"/>
                    <a:pt x="63" y="1"/>
                  </a:cubicBezTo>
                  <a:cubicBezTo>
                    <a:pt x="64" y="1"/>
                    <a:pt x="64" y="1"/>
                    <a:pt x="64" y="1"/>
                  </a:cubicBezTo>
                  <a:cubicBezTo>
                    <a:pt x="65" y="1"/>
                    <a:pt x="65" y="1"/>
                    <a:pt x="65" y="1"/>
                  </a:cubicBezTo>
                  <a:cubicBezTo>
                    <a:pt x="65" y="1"/>
                    <a:pt x="65" y="1"/>
                    <a:pt x="65" y="1"/>
                  </a:cubicBezTo>
                  <a:cubicBezTo>
                    <a:pt x="65" y="0"/>
                    <a:pt x="66" y="0"/>
                    <a:pt x="66" y="1"/>
                  </a:cubicBezTo>
                  <a:cubicBezTo>
                    <a:pt x="66" y="1"/>
                    <a:pt x="66" y="1"/>
                    <a:pt x="67" y="1"/>
                  </a:cubicBezTo>
                  <a:cubicBezTo>
                    <a:pt x="67" y="1"/>
                    <a:pt x="68" y="0"/>
                    <a:pt x="68" y="1"/>
                  </a:cubicBezTo>
                  <a:cubicBezTo>
                    <a:pt x="69" y="1"/>
                    <a:pt x="69" y="1"/>
                    <a:pt x="69" y="1"/>
                  </a:cubicBezTo>
                  <a:cubicBezTo>
                    <a:pt x="69" y="0"/>
                    <a:pt x="69" y="1"/>
                    <a:pt x="69" y="1"/>
                  </a:cubicBezTo>
                  <a:cubicBezTo>
                    <a:pt x="70" y="1"/>
                    <a:pt x="70" y="1"/>
                    <a:pt x="70" y="2"/>
                  </a:cubicBezTo>
                  <a:cubicBezTo>
                    <a:pt x="70" y="2"/>
                    <a:pt x="70" y="2"/>
                    <a:pt x="70" y="2"/>
                  </a:cubicBezTo>
                  <a:cubicBezTo>
                    <a:pt x="70" y="2"/>
                    <a:pt x="71" y="2"/>
                    <a:pt x="71" y="2"/>
                  </a:cubicBezTo>
                  <a:cubicBezTo>
                    <a:pt x="71" y="2"/>
                    <a:pt x="71" y="2"/>
                    <a:pt x="71" y="3"/>
                  </a:cubicBezTo>
                  <a:cubicBezTo>
                    <a:pt x="72" y="3"/>
                    <a:pt x="72" y="2"/>
                    <a:pt x="73" y="2"/>
                  </a:cubicBezTo>
                  <a:cubicBezTo>
                    <a:pt x="72" y="2"/>
                    <a:pt x="72" y="2"/>
                    <a:pt x="72" y="2"/>
                  </a:cubicBezTo>
                  <a:cubicBezTo>
                    <a:pt x="72" y="1"/>
                    <a:pt x="72" y="1"/>
                    <a:pt x="72" y="1"/>
                  </a:cubicBezTo>
                  <a:cubicBezTo>
                    <a:pt x="72" y="1"/>
                    <a:pt x="72" y="1"/>
                    <a:pt x="73" y="1"/>
                  </a:cubicBezTo>
                  <a:cubicBezTo>
                    <a:pt x="73" y="1"/>
                    <a:pt x="73" y="1"/>
                    <a:pt x="73" y="1"/>
                  </a:cubicBezTo>
                  <a:cubicBezTo>
                    <a:pt x="73" y="1"/>
                    <a:pt x="73" y="1"/>
                    <a:pt x="74" y="1"/>
                  </a:cubicBezTo>
                  <a:cubicBezTo>
                    <a:pt x="74" y="1"/>
                    <a:pt x="74" y="1"/>
                    <a:pt x="73" y="0"/>
                  </a:cubicBezTo>
                  <a:cubicBezTo>
                    <a:pt x="73" y="0"/>
                    <a:pt x="73" y="0"/>
                    <a:pt x="73" y="0"/>
                  </a:cubicBezTo>
                  <a:cubicBezTo>
                    <a:pt x="74" y="0"/>
                    <a:pt x="74" y="0"/>
                    <a:pt x="75" y="1"/>
                  </a:cubicBezTo>
                  <a:cubicBezTo>
                    <a:pt x="75" y="1"/>
                    <a:pt x="75" y="1"/>
                    <a:pt x="75" y="1"/>
                  </a:cubicBezTo>
                  <a:cubicBezTo>
                    <a:pt x="76" y="1"/>
                    <a:pt x="76" y="2"/>
                    <a:pt x="76" y="2"/>
                  </a:cubicBezTo>
                  <a:cubicBezTo>
                    <a:pt x="75" y="2"/>
                    <a:pt x="75" y="3"/>
                    <a:pt x="75" y="3"/>
                  </a:cubicBezTo>
                  <a:cubicBezTo>
                    <a:pt x="74" y="3"/>
                    <a:pt x="75" y="3"/>
                    <a:pt x="75" y="3"/>
                  </a:cubicBezTo>
                  <a:cubicBezTo>
                    <a:pt x="75" y="3"/>
                    <a:pt x="75" y="4"/>
                    <a:pt x="75" y="4"/>
                  </a:cubicBezTo>
                  <a:cubicBezTo>
                    <a:pt x="76" y="4"/>
                    <a:pt x="77" y="4"/>
                    <a:pt x="77" y="5"/>
                  </a:cubicBezTo>
                  <a:cubicBezTo>
                    <a:pt x="77" y="5"/>
                    <a:pt x="77" y="5"/>
                    <a:pt x="77" y="5"/>
                  </a:cubicBezTo>
                  <a:cubicBezTo>
                    <a:pt x="78" y="5"/>
                    <a:pt x="78" y="5"/>
                    <a:pt x="78" y="5"/>
                  </a:cubicBezTo>
                  <a:cubicBezTo>
                    <a:pt x="79" y="5"/>
                    <a:pt x="80" y="4"/>
                    <a:pt x="80" y="3"/>
                  </a:cubicBezTo>
                  <a:cubicBezTo>
                    <a:pt x="80" y="3"/>
                    <a:pt x="80" y="3"/>
                    <a:pt x="80" y="3"/>
                  </a:cubicBezTo>
                  <a:cubicBezTo>
                    <a:pt x="80" y="3"/>
                    <a:pt x="80" y="3"/>
                    <a:pt x="81" y="2"/>
                  </a:cubicBezTo>
                  <a:cubicBezTo>
                    <a:pt x="81" y="2"/>
                    <a:pt x="81" y="2"/>
                    <a:pt x="81" y="2"/>
                  </a:cubicBezTo>
                  <a:cubicBezTo>
                    <a:pt x="80" y="3"/>
                    <a:pt x="80" y="3"/>
                    <a:pt x="81" y="2"/>
                  </a:cubicBezTo>
                  <a:cubicBezTo>
                    <a:pt x="80" y="3"/>
                    <a:pt x="80" y="3"/>
                    <a:pt x="80" y="3"/>
                  </a:cubicBezTo>
                  <a:cubicBezTo>
                    <a:pt x="79" y="3"/>
                    <a:pt x="79" y="2"/>
                    <a:pt x="80" y="2"/>
                  </a:cubicBezTo>
                  <a:cubicBezTo>
                    <a:pt x="80" y="2"/>
                    <a:pt x="80" y="1"/>
                    <a:pt x="80" y="1"/>
                  </a:cubicBezTo>
                  <a:cubicBezTo>
                    <a:pt x="79" y="1"/>
                    <a:pt x="78" y="1"/>
                    <a:pt x="77" y="1"/>
                  </a:cubicBezTo>
                  <a:cubicBezTo>
                    <a:pt x="77" y="1"/>
                    <a:pt x="77" y="1"/>
                    <a:pt x="77" y="1"/>
                  </a:cubicBezTo>
                  <a:cubicBezTo>
                    <a:pt x="77" y="1"/>
                    <a:pt x="77" y="0"/>
                    <a:pt x="77" y="0"/>
                  </a:cubicBezTo>
                  <a:cubicBezTo>
                    <a:pt x="77" y="0"/>
                    <a:pt x="77" y="0"/>
                    <a:pt x="77" y="0"/>
                  </a:cubicBezTo>
                  <a:cubicBezTo>
                    <a:pt x="78" y="1"/>
                    <a:pt x="78" y="1"/>
                    <a:pt x="78" y="0"/>
                  </a:cubicBezTo>
                  <a:cubicBezTo>
                    <a:pt x="78" y="0"/>
                    <a:pt x="79" y="0"/>
                    <a:pt x="79" y="0"/>
                  </a:cubicBezTo>
                  <a:cubicBezTo>
                    <a:pt x="79" y="0"/>
                    <a:pt x="80" y="0"/>
                    <a:pt x="80" y="0"/>
                  </a:cubicBezTo>
                  <a:cubicBezTo>
                    <a:pt x="80" y="0"/>
                    <a:pt x="81" y="0"/>
                    <a:pt x="81" y="0"/>
                  </a:cubicBezTo>
                  <a:cubicBezTo>
                    <a:pt x="81" y="0"/>
                    <a:pt x="81" y="0"/>
                    <a:pt x="81" y="0"/>
                  </a:cubicBezTo>
                  <a:cubicBezTo>
                    <a:pt x="82" y="0"/>
                    <a:pt x="83" y="0"/>
                    <a:pt x="83" y="0"/>
                  </a:cubicBezTo>
                  <a:cubicBezTo>
                    <a:pt x="84" y="1"/>
                    <a:pt x="84" y="1"/>
                    <a:pt x="85" y="1"/>
                  </a:cubicBezTo>
                  <a:cubicBezTo>
                    <a:pt x="85" y="0"/>
                    <a:pt x="85" y="1"/>
                    <a:pt x="86" y="1"/>
                  </a:cubicBezTo>
                  <a:cubicBezTo>
                    <a:pt x="86" y="1"/>
                    <a:pt x="86" y="1"/>
                    <a:pt x="86" y="1"/>
                  </a:cubicBezTo>
                  <a:cubicBezTo>
                    <a:pt x="85" y="1"/>
                    <a:pt x="85" y="1"/>
                    <a:pt x="85" y="1"/>
                  </a:cubicBezTo>
                  <a:cubicBezTo>
                    <a:pt x="85" y="1"/>
                    <a:pt x="85" y="1"/>
                    <a:pt x="85" y="1"/>
                  </a:cubicBezTo>
                  <a:cubicBezTo>
                    <a:pt x="85" y="1"/>
                    <a:pt x="85" y="1"/>
                    <a:pt x="85" y="1"/>
                  </a:cubicBezTo>
                  <a:cubicBezTo>
                    <a:pt x="85" y="1"/>
                    <a:pt x="85" y="2"/>
                    <a:pt x="85" y="2"/>
                  </a:cubicBezTo>
                  <a:cubicBezTo>
                    <a:pt x="86" y="2"/>
                    <a:pt x="86" y="2"/>
                    <a:pt x="86" y="2"/>
                  </a:cubicBezTo>
                  <a:cubicBezTo>
                    <a:pt x="87" y="2"/>
                    <a:pt x="87" y="2"/>
                    <a:pt x="87" y="2"/>
                  </a:cubicBezTo>
                  <a:cubicBezTo>
                    <a:pt x="87" y="3"/>
                    <a:pt x="87" y="3"/>
                    <a:pt x="87" y="3"/>
                  </a:cubicBezTo>
                  <a:cubicBezTo>
                    <a:pt x="87" y="3"/>
                    <a:pt x="87" y="3"/>
                    <a:pt x="86" y="3"/>
                  </a:cubicBezTo>
                  <a:cubicBezTo>
                    <a:pt x="86" y="3"/>
                    <a:pt x="86" y="3"/>
                    <a:pt x="85" y="3"/>
                  </a:cubicBezTo>
                  <a:cubicBezTo>
                    <a:pt x="85" y="3"/>
                    <a:pt x="84" y="3"/>
                    <a:pt x="84" y="3"/>
                  </a:cubicBezTo>
                  <a:cubicBezTo>
                    <a:pt x="84" y="3"/>
                    <a:pt x="84" y="3"/>
                    <a:pt x="84" y="3"/>
                  </a:cubicBezTo>
                  <a:cubicBezTo>
                    <a:pt x="84" y="3"/>
                    <a:pt x="84" y="3"/>
                    <a:pt x="84" y="3"/>
                  </a:cubicBezTo>
                  <a:cubicBezTo>
                    <a:pt x="84" y="4"/>
                    <a:pt x="85" y="3"/>
                    <a:pt x="85" y="4"/>
                  </a:cubicBezTo>
                  <a:cubicBezTo>
                    <a:pt x="85" y="4"/>
                    <a:pt x="86" y="4"/>
                    <a:pt x="86" y="4"/>
                  </a:cubicBezTo>
                  <a:cubicBezTo>
                    <a:pt x="86" y="4"/>
                    <a:pt x="87" y="4"/>
                    <a:pt x="87" y="5"/>
                  </a:cubicBezTo>
                  <a:cubicBezTo>
                    <a:pt x="87" y="5"/>
                    <a:pt x="87" y="5"/>
                    <a:pt x="87" y="5"/>
                  </a:cubicBezTo>
                  <a:cubicBezTo>
                    <a:pt x="88" y="5"/>
                    <a:pt x="88" y="5"/>
                    <a:pt x="88" y="5"/>
                  </a:cubicBezTo>
                  <a:cubicBezTo>
                    <a:pt x="89" y="5"/>
                    <a:pt x="89" y="4"/>
                    <a:pt x="90" y="4"/>
                  </a:cubicBezTo>
                  <a:cubicBezTo>
                    <a:pt x="90" y="4"/>
                    <a:pt x="90" y="3"/>
                    <a:pt x="90" y="3"/>
                  </a:cubicBezTo>
                  <a:cubicBezTo>
                    <a:pt x="90" y="3"/>
                    <a:pt x="89" y="3"/>
                    <a:pt x="89" y="3"/>
                  </a:cubicBezTo>
                  <a:cubicBezTo>
                    <a:pt x="89" y="3"/>
                    <a:pt x="89" y="3"/>
                    <a:pt x="89" y="3"/>
                  </a:cubicBezTo>
                  <a:cubicBezTo>
                    <a:pt x="89" y="3"/>
                    <a:pt x="89" y="2"/>
                    <a:pt x="89" y="2"/>
                  </a:cubicBezTo>
                  <a:cubicBezTo>
                    <a:pt x="89" y="2"/>
                    <a:pt x="90" y="2"/>
                    <a:pt x="90" y="1"/>
                  </a:cubicBezTo>
                  <a:cubicBezTo>
                    <a:pt x="90" y="1"/>
                    <a:pt x="90" y="1"/>
                    <a:pt x="91" y="1"/>
                  </a:cubicBezTo>
                  <a:cubicBezTo>
                    <a:pt x="91" y="1"/>
                    <a:pt x="91" y="1"/>
                    <a:pt x="92" y="1"/>
                  </a:cubicBezTo>
                  <a:cubicBezTo>
                    <a:pt x="92" y="1"/>
                    <a:pt x="92" y="1"/>
                    <a:pt x="93" y="1"/>
                  </a:cubicBezTo>
                  <a:cubicBezTo>
                    <a:pt x="93" y="1"/>
                    <a:pt x="93" y="1"/>
                    <a:pt x="93" y="1"/>
                  </a:cubicBezTo>
                  <a:cubicBezTo>
                    <a:pt x="94" y="1"/>
                    <a:pt x="94" y="1"/>
                    <a:pt x="94" y="1"/>
                  </a:cubicBezTo>
                  <a:cubicBezTo>
                    <a:pt x="94" y="1"/>
                    <a:pt x="95" y="1"/>
                    <a:pt x="95" y="1"/>
                  </a:cubicBezTo>
                  <a:cubicBezTo>
                    <a:pt x="95" y="0"/>
                    <a:pt x="95" y="0"/>
                    <a:pt x="96" y="0"/>
                  </a:cubicBezTo>
                  <a:cubicBezTo>
                    <a:pt x="96" y="0"/>
                    <a:pt x="96" y="0"/>
                    <a:pt x="97" y="0"/>
                  </a:cubicBezTo>
                  <a:cubicBezTo>
                    <a:pt x="97" y="0"/>
                    <a:pt x="97" y="0"/>
                    <a:pt x="97" y="0"/>
                  </a:cubicBezTo>
                  <a:cubicBezTo>
                    <a:pt x="98" y="0"/>
                    <a:pt x="98" y="0"/>
                    <a:pt x="98" y="1"/>
                  </a:cubicBezTo>
                  <a:cubicBezTo>
                    <a:pt x="98" y="1"/>
                    <a:pt x="98" y="1"/>
                    <a:pt x="99" y="1"/>
                  </a:cubicBezTo>
                  <a:cubicBezTo>
                    <a:pt x="99" y="2"/>
                    <a:pt x="99" y="2"/>
                    <a:pt x="99" y="2"/>
                  </a:cubicBezTo>
                  <a:cubicBezTo>
                    <a:pt x="99" y="2"/>
                    <a:pt x="99" y="2"/>
                    <a:pt x="100" y="2"/>
                  </a:cubicBezTo>
                  <a:cubicBezTo>
                    <a:pt x="100" y="2"/>
                    <a:pt x="99" y="1"/>
                    <a:pt x="99" y="1"/>
                  </a:cubicBezTo>
                  <a:cubicBezTo>
                    <a:pt x="99" y="1"/>
                    <a:pt x="99" y="1"/>
                    <a:pt x="98" y="1"/>
                  </a:cubicBezTo>
                  <a:cubicBezTo>
                    <a:pt x="99" y="1"/>
                    <a:pt x="99" y="1"/>
                    <a:pt x="99" y="1"/>
                  </a:cubicBezTo>
                  <a:cubicBezTo>
                    <a:pt x="99" y="1"/>
                    <a:pt x="99" y="1"/>
                    <a:pt x="99" y="1"/>
                  </a:cubicBezTo>
                  <a:cubicBezTo>
                    <a:pt x="99" y="0"/>
                    <a:pt x="99" y="0"/>
                    <a:pt x="99" y="0"/>
                  </a:cubicBezTo>
                  <a:cubicBezTo>
                    <a:pt x="100" y="0"/>
                    <a:pt x="100" y="0"/>
                    <a:pt x="100" y="0"/>
                  </a:cubicBezTo>
                  <a:cubicBezTo>
                    <a:pt x="101" y="0"/>
                    <a:pt x="101" y="0"/>
                    <a:pt x="101" y="0"/>
                  </a:cubicBezTo>
                  <a:cubicBezTo>
                    <a:pt x="101" y="0"/>
                    <a:pt x="102" y="0"/>
                    <a:pt x="102" y="0"/>
                  </a:cubicBezTo>
                  <a:cubicBezTo>
                    <a:pt x="102" y="1"/>
                    <a:pt x="102" y="1"/>
                    <a:pt x="102" y="1"/>
                  </a:cubicBezTo>
                  <a:cubicBezTo>
                    <a:pt x="102" y="2"/>
                    <a:pt x="102" y="2"/>
                    <a:pt x="102" y="2"/>
                  </a:cubicBezTo>
                  <a:cubicBezTo>
                    <a:pt x="102" y="3"/>
                    <a:pt x="102" y="3"/>
                    <a:pt x="101" y="3"/>
                  </a:cubicBezTo>
                  <a:cubicBezTo>
                    <a:pt x="101" y="3"/>
                    <a:pt x="101" y="2"/>
                    <a:pt x="101" y="2"/>
                  </a:cubicBezTo>
                  <a:cubicBezTo>
                    <a:pt x="101" y="2"/>
                    <a:pt x="101" y="3"/>
                    <a:pt x="100" y="3"/>
                  </a:cubicBezTo>
                  <a:cubicBezTo>
                    <a:pt x="100" y="3"/>
                    <a:pt x="100" y="3"/>
                    <a:pt x="100" y="3"/>
                  </a:cubicBezTo>
                  <a:cubicBezTo>
                    <a:pt x="101" y="3"/>
                    <a:pt x="101" y="3"/>
                    <a:pt x="101" y="3"/>
                  </a:cubicBezTo>
                  <a:cubicBezTo>
                    <a:pt x="101" y="4"/>
                    <a:pt x="101" y="4"/>
                    <a:pt x="101" y="4"/>
                  </a:cubicBezTo>
                  <a:cubicBezTo>
                    <a:pt x="101" y="4"/>
                    <a:pt x="101" y="4"/>
                    <a:pt x="101" y="4"/>
                  </a:cubicBezTo>
                  <a:cubicBezTo>
                    <a:pt x="101" y="4"/>
                    <a:pt x="101" y="4"/>
                    <a:pt x="101" y="4"/>
                  </a:cubicBezTo>
                  <a:cubicBezTo>
                    <a:pt x="101" y="4"/>
                    <a:pt x="101" y="4"/>
                    <a:pt x="100" y="4"/>
                  </a:cubicBezTo>
                  <a:cubicBezTo>
                    <a:pt x="100" y="4"/>
                    <a:pt x="100" y="4"/>
                    <a:pt x="100" y="4"/>
                  </a:cubicBezTo>
                  <a:cubicBezTo>
                    <a:pt x="100" y="5"/>
                    <a:pt x="101" y="5"/>
                    <a:pt x="101" y="5"/>
                  </a:cubicBezTo>
                  <a:cubicBezTo>
                    <a:pt x="101" y="5"/>
                    <a:pt x="101" y="5"/>
                    <a:pt x="101" y="5"/>
                  </a:cubicBezTo>
                  <a:cubicBezTo>
                    <a:pt x="101" y="5"/>
                    <a:pt x="101" y="5"/>
                    <a:pt x="101" y="6"/>
                  </a:cubicBezTo>
                  <a:cubicBezTo>
                    <a:pt x="101" y="6"/>
                    <a:pt x="101" y="6"/>
                    <a:pt x="101" y="6"/>
                  </a:cubicBezTo>
                  <a:cubicBezTo>
                    <a:pt x="100" y="6"/>
                    <a:pt x="100" y="6"/>
                    <a:pt x="100" y="6"/>
                  </a:cubicBezTo>
                  <a:cubicBezTo>
                    <a:pt x="99" y="6"/>
                    <a:pt x="98" y="6"/>
                    <a:pt x="98" y="6"/>
                  </a:cubicBezTo>
                  <a:cubicBezTo>
                    <a:pt x="98" y="6"/>
                    <a:pt x="98" y="6"/>
                    <a:pt x="98" y="6"/>
                  </a:cubicBezTo>
                  <a:cubicBezTo>
                    <a:pt x="98" y="5"/>
                    <a:pt x="98" y="5"/>
                    <a:pt x="98" y="5"/>
                  </a:cubicBezTo>
                  <a:cubicBezTo>
                    <a:pt x="98" y="5"/>
                    <a:pt x="98" y="5"/>
                    <a:pt x="98" y="4"/>
                  </a:cubicBezTo>
                  <a:cubicBezTo>
                    <a:pt x="98" y="4"/>
                    <a:pt x="97" y="4"/>
                    <a:pt x="97" y="4"/>
                  </a:cubicBezTo>
                  <a:cubicBezTo>
                    <a:pt x="96" y="4"/>
                    <a:pt x="96" y="4"/>
                    <a:pt x="96" y="4"/>
                  </a:cubicBezTo>
                  <a:cubicBezTo>
                    <a:pt x="96" y="4"/>
                    <a:pt x="96" y="4"/>
                    <a:pt x="96" y="4"/>
                  </a:cubicBezTo>
                  <a:cubicBezTo>
                    <a:pt x="96" y="4"/>
                    <a:pt x="96" y="4"/>
                    <a:pt x="96" y="4"/>
                  </a:cubicBezTo>
                  <a:cubicBezTo>
                    <a:pt x="96" y="4"/>
                    <a:pt x="96" y="4"/>
                    <a:pt x="96" y="4"/>
                  </a:cubicBezTo>
                  <a:cubicBezTo>
                    <a:pt x="96" y="4"/>
                    <a:pt x="96" y="5"/>
                    <a:pt x="95" y="5"/>
                  </a:cubicBezTo>
                  <a:cubicBezTo>
                    <a:pt x="95" y="6"/>
                    <a:pt x="95" y="6"/>
                    <a:pt x="95" y="7"/>
                  </a:cubicBezTo>
                  <a:cubicBezTo>
                    <a:pt x="94" y="7"/>
                    <a:pt x="94" y="7"/>
                    <a:pt x="93" y="7"/>
                  </a:cubicBezTo>
                  <a:cubicBezTo>
                    <a:pt x="93" y="7"/>
                    <a:pt x="92" y="6"/>
                    <a:pt x="92" y="6"/>
                  </a:cubicBezTo>
                  <a:cubicBezTo>
                    <a:pt x="92" y="6"/>
                    <a:pt x="91" y="6"/>
                    <a:pt x="91" y="6"/>
                  </a:cubicBezTo>
                  <a:cubicBezTo>
                    <a:pt x="91" y="7"/>
                    <a:pt x="91" y="7"/>
                    <a:pt x="91" y="7"/>
                  </a:cubicBezTo>
                  <a:cubicBezTo>
                    <a:pt x="90" y="7"/>
                    <a:pt x="90" y="7"/>
                    <a:pt x="90" y="7"/>
                  </a:cubicBezTo>
                  <a:cubicBezTo>
                    <a:pt x="89" y="7"/>
                    <a:pt x="88" y="7"/>
                    <a:pt x="87" y="7"/>
                  </a:cubicBezTo>
                  <a:cubicBezTo>
                    <a:pt x="87" y="7"/>
                    <a:pt x="87" y="7"/>
                    <a:pt x="87" y="6"/>
                  </a:cubicBezTo>
                  <a:cubicBezTo>
                    <a:pt x="87" y="6"/>
                    <a:pt x="86" y="6"/>
                    <a:pt x="86" y="6"/>
                  </a:cubicBezTo>
                  <a:cubicBezTo>
                    <a:pt x="86" y="6"/>
                    <a:pt x="86" y="6"/>
                    <a:pt x="86" y="6"/>
                  </a:cubicBezTo>
                  <a:cubicBezTo>
                    <a:pt x="86" y="6"/>
                    <a:pt x="86" y="6"/>
                    <a:pt x="86" y="6"/>
                  </a:cubicBezTo>
                  <a:cubicBezTo>
                    <a:pt x="86" y="5"/>
                    <a:pt x="86" y="5"/>
                    <a:pt x="86" y="5"/>
                  </a:cubicBezTo>
                  <a:cubicBezTo>
                    <a:pt x="85" y="6"/>
                    <a:pt x="85" y="6"/>
                    <a:pt x="84" y="6"/>
                  </a:cubicBezTo>
                  <a:cubicBezTo>
                    <a:pt x="83" y="6"/>
                    <a:pt x="83" y="6"/>
                    <a:pt x="82" y="6"/>
                  </a:cubicBezTo>
                  <a:cubicBezTo>
                    <a:pt x="82" y="6"/>
                    <a:pt x="82" y="6"/>
                    <a:pt x="82" y="6"/>
                  </a:cubicBezTo>
                  <a:cubicBezTo>
                    <a:pt x="82" y="6"/>
                    <a:pt x="82" y="6"/>
                    <a:pt x="82" y="6"/>
                  </a:cubicBezTo>
                  <a:cubicBezTo>
                    <a:pt x="82" y="5"/>
                    <a:pt x="82" y="5"/>
                    <a:pt x="82" y="5"/>
                  </a:cubicBezTo>
                  <a:cubicBezTo>
                    <a:pt x="82" y="6"/>
                    <a:pt x="82" y="6"/>
                    <a:pt x="82" y="6"/>
                  </a:cubicBezTo>
                  <a:cubicBezTo>
                    <a:pt x="82" y="6"/>
                    <a:pt x="82" y="6"/>
                    <a:pt x="82" y="6"/>
                  </a:cubicBezTo>
                  <a:cubicBezTo>
                    <a:pt x="82" y="6"/>
                    <a:pt x="81" y="6"/>
                    <a:pt x="81" y="7"/>
                  </a:cubicBezTo>
                  <a:cubicBezTo>
                    <a:pt x="81" y="7"/>
                    <a:pt x="80" y="7"/>
                    <a:pt x="80" y="7"/>
                  </a:cubicBezTo>
                  <a:cubicBezTo>
                    <a:pt x="80" y="7"/>
                    <a:pt x="80" y="7"/>
                    <a:pt x="79" y="7"/>
                  </a:cubicBezTo>
                  <a:cubicBezTo>
                    <a:pt x="79" y="7"/>
                    <a:pt x="79" y="6"/>
                    <a:pt x="79" y="6"/>
                  </a:cubicBezTo>
                  <a:cubicBezTo>
                    <a:pt x="78" y="6"/>
                    <a:pt x="78" y="6"/>
                    <a:pt x="78" y="6"/>
                  </a:cubicBezTo>
                  <a:cubicBezTo>
                    <a:pt x="78" y="6"/>
                    <a:pt x="78" y="5"/>
                    <a:pt x="78" y="5"/>
                  </a:cubicBezTo>
                  <a:cubicBezTo>
                    <a:pt x="77" y="5"/>
                    <a:pt x="77" y="6"/>
                    <a:pt x="77" y="6"/>
                  </a:cubicBezTo>
                  <a:cubicBezTo>
                    <a:pt x="77" y="6"/>
                    <a:pt x="77" y="6"/>
                    <a:pt x="77" y="6"/>
                  </a:cubicBezTo>
                  <a:cubicBezTo>
                    <a:pt x="77" y="7"/>
                    <a:pt x="77" y="7"/>
                    <a:pt x="76" y="7"/>
                  </a:cubicBezTo>
                  <a:cubicBezTo>
                    <a:pt x="76" y="7"/>
                    <a:pt x="76" y="7"/>
                    <a:pt x="76" y="6"/>
                  </a:cubicBezTo>
                  <a:cubicBezTo>
                    <a:pt x="76" y="6"/>
                    <a:pt x="76" y="6"/>
                    <a:pt x="76" y="6"/>
                  </a:cubicBezTo>
                  <a:cubicBezTo>
                    <a:pt x="76" y="6"/>
                    <a:pt x="76" y="6"/>
                    <a:pt x="76" y="6"/>
                  </a:cubicBezTo>
                  <a:cubicBezTo>
                    <a:pt x="76" y="6"/>
                    <a:pt x="76" y="6"/>
                    <a:pt x="76" y="6"/>
                  </a:cubicBezTo>
                  <a:cubicBezTo>
                    <a:pt x="76" y="6"/>
                    <a:pt x="76" y="6"/>
                    <a:pt x="76" y="6"/>
                  </a:cubicBezTo>
                  <a:cubicBezTo>
                    <a:pt x="75" y="7"/>
                    <a:pt x="75" y="7"/>
                    <a:pt x="74" y="6"/>
                  </a:cubicBezTo>
                  <a:cubicBezTo>
                    <a:pt x="74" y="6"/>
                    <a:pt x="74" y="6"/>
                    <a:pt x="74" y="6"/>
                  </a:cubicBezTo>
                  <a:cubicBezTo>
                    <a:pt x="74" y="6"/>
                    <a:pt x="73" y="6"/>
                    <a:pt x="73" y="6"/>
                  </a:cubicBezTo>
                  <a:cubicBezTo>
                    <a:pt x="73" y="6"/>
                    <a:pt x="73" y="6"/>
                    <a:pt x="73" y="7"/>
                  </a:cubicBezTo>
                  <a:cubicBezTo>
                    <a:pt x="73" y="7"/>
                    <a:pt x="73" y="7"/>
                    <a:pt x="73" y="7"/>
                  </a:cubicBezTo>
                  <a:cubicBezTo>
                    <a:pt x="72" y="7"/>
                    <a:pt x="72" y="7"/>
                    <a:pt x="72" y="6"/>
                  </a:cubicBezTo>
                  <a:cubicBezTo>
                    <a:pt x="72" y="6"/>
                    <a:pt x="72" y="6"/>
                    <a:pt x="72" y="6"/>
                  </a:cubicBezTo>
                  <a:cubicBezTo>
                    <a:pt x="72" y="6"/>
                    <a:pt x="72" y="6"/>
                    <a:pt x="72" y="6"/>
                  </a:cubicBezTo>
                  <a:cubicBezTo>
                    <a:pt x="73" y="5"/>
                    <a:pt x="72" y="5"/>
                    <a:pt x="72" y="5"/>
                  </a:cubicBezTo>
                  <a:cubicBezTo>
                    <a:pt x="72" y="5"/>
                    <a:pt x="72" y="5"/>
                    <a:pt x="72" y="5"/>
                  </a:cubicBezTo>
                  <a:cubicBezTo>
                    <a:pt x="71" y="5"/>
                    <a:pt x="71" y="5"/>
                    <a:pt x="71" y="5"/>
                  </a:cubicBezTo>
                  <a:cubicBezTo>
                    <a:pt x="70" y="6"/>
                    <a:pt x="70" y="5"/>
                    <a:pt x="70" y="5"/>
                  </a:cubicBezTo>
                  <a:cubicBezTo>
                    <a:pt x="69" y="5"/>
                    <a:pt x="69" y="5"/>
                    <a:pt x="69" y="5"/>
                  </a:cubicBezTo>
                  <a:cubicBezTo>
                    <a:pt x="70" y="5"/>
                    <a:pt x="69" y="5"/>
                    <a:pt x="69" y="4"/>
                  </a:cubicBezTo>
                  <a:cubicBezTo>
                    <a:pt x="69" y="4"/>
                    <a:pt x="69" y="4"/>
                    <a:pt x="69" y="4"/>
                  </a:cubicBezTo>
                  <a:cubicBezTo>
                    <a:pt x="68" y="4"/>
                    <a:pt x="68" y="5"/>
                    <a:pt x="69" y="5"/>
                  </a:cubicBezTo>
                  <a:cubicBezTo>
                    <a:pt x="69" y="5"/>
                    <a:pt x="69" y="5"/>
                    <a:pt x="69" y="5"/>
                  </a:cubicBezTo>
                  <a:cubicBezTo>
                    <a:pt x="69" y="6"/>
                    <a:pt x="70" y="6"/>
                    <a:pt x="70" y="6"/>
                  </a:cubicBezTo>
                  <a:cubicBezTo>
                    <a:pt x="69" y="6"/>
                    <a:pt x="69" y="6"/>
                    <a:pt x="68" y="6"/>
                  </a:cubicBezTo>
                  <a:cubicBezTo>
                    <a:pt x="68" y="6"/>
                    <a:pt x="68" y="6"/>
                    <a:pt x="68" y="6"/>
                  </a:cubicBezTo>
                  <a:cubicBezTo>
                    <a:pt x="68" y="6"/>
                    <a:pt x="68" y="6"/>
                    <a:pt x="68" y="6"/>
                  </a:cubicBezTo>
                  <a:cubicBezTo>
                    <a:pt x="68" y="6"/>
                    <a:pt x="67" y="6"/>
                    <a:pt x="67" y="7"/>
                  </a:cubicBezTo>
                  <a:cubicBezTo>
                    <a:pt x="67" y="7"/>
                    <a:pt x="67" y="7"/>
                    <a:pt x="67" y="7"/>
                  </a:cubicBezTo>
                  <a:cubicBezTo>
                    <a:pt x="66" y="7"/>
                    <a:pt x="66" y="6"/>
                    <a:pt x="66" y="6"/>
                  </a:cubicBezTo>
                  <a:cubicBezTo>
                    <a:pt x="65" y="6"/>
                    <a:pt x="65" y="7"/>
                    <a:pt x="65" y="7"/>
                  </a:cubicBezTo>
                  <a:cubicBezTo>
                    <a:pt x="64" y="7"/>
                    <a:pt x="64" y="7"/>
                    <a:pt x="64" y="7"/>
                  </a:cubicBezTo>
                  <a:cubicBezTo>
                    <a:pt x="64" y="7"/>
                    <a:pt x="64" y="7"/>
                    <a:pt x="64" y="7"/>
                  </a:cubicBezTo>
                  <a:cubicBezTo>
                    <a:pt x="64" y="7"/>
                    <a:pt x="64" y="7"/>
                    <a:pt x="63" y="7"/>
                  </a:cubicBezTo>
                  <a:cubicBezTo>
                    <a:pt x="63" y="7"/>
                    <a:pt x="63" y="7"/>
                    <a:pt x="62" y="7"/>
                  </a:cubicBezTo>
                  <a:cubicBezTo>
                    <a:pt x="62" y="7"/>
                    <a:pt x="62" y="7"/>
                    <a:pt x="61" y="7"/>
                  </a:cubicBezTo>
                  <a:cubicBezTo>
                    <a:pt x="61" y="7"/>
                    <a:pt x="61" y="7"/>
                    <a:pt x="61" y="7"/>
                  </a:cubicBezTo>
                  <a:cubicBezTo>
                    <a:pt x="60" y="7"/>
                    <a:pt x="59" y="7"/>
                    <a:pt x="59" y="7"/>
                  </a:cubicBezTo>
                  <a:cubicBezTo>
                    <a:pt x="59" y="7"/>
                    <a:pt x="59" y="7"/>
                    <a:pt x="58" y="7"/>
                  </a:cubicBezTo>
                  <a:cubicBezTo>
                    <a:pt x="58" y="7"/>
                    <a:pt x="58" y="7"/>
                    <a:pt x="58" y="7"/>
                  </a:cubicBezTo>
                  <a:cubicBezTo>
                    <a:pt x="58" y="7"/>
                    <a:pt x="58" y="6"/>
                    <a:pt x="58" y="6"/>
                  </a:cubicBezTo>
                  <a:cubicBezTo>
                    <a:pt x="57" y="6"/>
                    <a:pt x="57" y="6"/>
                    <a:pt x="57" y="6"/>
                  </a:cubicBezTo>
                  <a:cubicBezTo>
                    <a:pt x="57" y="6"/>
                    <a:pt x="57" y="7"/>
                    <a:pt x="56" y="7"/>
                  </a:cubicBezTo>
                  <a:cubicBezTo>
                    <a:pt x="56" y="7"/>
                    <a:pt x="56" y="7"/>
                    <a:pt x="56" y="7"/>
                  </a:cubicBezTo>
                  <a:cubicBezTo>
                    <a:pt x="56" y="7"/>
                    <a:pt x="56" y="7"/>
                    <a:pt x="56" y="6"/>
                  </a:cubicBezTo>
                  <a:cubicBezTo>
                    <a:pt x="55" y="6"/>
                    <a:pt x="55" y="6"/>
                    <a:pt x="54" y="6"/>
                  </a:cubicBezTo>
                  <a:cubicBezTo>
                    <a:pt x="54" y="6"/>
                    <a:pt x="54" y="6"/>
                    <a:pt x="54" y="6"/>
                  </a:cubicBezTo>
                  <a:cubicBezTo>
                    <a:pt x="53" y="6"/>
                    <a:pt x="53" y="6"/>
                    <a:pt x="53" y="6"/>
                  </a:cubicBezTo>
                  <a:cubicBezTo>
                    <a:pt x="53" y="6"/>
                    <a:pt x="53" y="5"/>
                    <a:pt x="53" y="5"/>
                  </a:cubicBezTo>
                  <a:cubicBezTo>
                    <a:pt x="52" y="5"/>
                    <a:pt x="53" y="5"/>
                    <a:pt x="53" y="5"/>
                  </a:cubicBezTo>
                  <a:cubicBezTo>
                    <a:pt x="53" y="5"/>
                    <a:pt x="53" y="4"/>
                    <a:pt x="52" y="4"/>
                  </a:cubicBezTo>
                  <a:cubicBezTo>
                    <a:pt x="52" y="4"/>
                    <a:pt x="52" y="4"/>
                    <a:pt x="52" y="4"/>
                  </a:cubicBezTo>
                  <a:cubicBezTo>
                    <a:pt x="52" y="4"/>
                    <a:pt x="51" y="4"/>
                    <a:pt x="51" y="4"/>
                  </a:cubicBezTo>
                  <a:cubicBezTo>
                    <a:pt x="51" y="4"/>
                    <a:pt x="51" y="4"/>
                    <a:pt x="51" y="4"/>
                  </a:cubicBezTo>
                  <a:cubicBezTo>
                    <a:pt x="51" y="4"/>
                    <a:pt x="51" y="4"/>
                    <a:pt x="51" y="4"/>
                  </a:cubicBezTo>
                  <a:cubicBezTo>
                    <a:pt x="51" y="4"/>
                    <a:pt x="51" y="4"/>
                    <a:pt x="51" y="4"/>
                  </a:cubicBezTo>
                  <a:cubicBezTo>
                    <a:pt x="51" y="4"/>
                    <a:pt x="52" y="4"/>
                    <a:pt x="52" y="4"/>
                  </a:cubicBezTo>
                  <a:cubicBezTo>
                    <a:pt x="52" y="5"/>
                    <a:pt x="51" y="5"/>
                    <a:pt x="51" y="6"/>
                  </a:cubicBezTo>
                  <a:cubicBezTo>
                    <a:pt x="51" y="6"/>
                    <a:pt x="51" y="6"/>
                    <a:pt x="51" y="6"/>
                  </a:cubicBezTo>
                  <a:cubicBezTo>
                    <a:pt x="51" y="6"/>
                    <a:pt x="52" y="6"/>
                    <a:pt x="52" y="6"/>
                  </a:cubicBezTo>
                  <a:cubicBezTo>
                    <a:pt x="52" y="6"/>
                    <a:pt x="52" y="6"/>
                    <a:pt x="52" y="7"/>
                  </a:cubicBezTo>
                  <a:cubicBezTo>
                    <a:pt x="52" y="7"/>
                    <a:pt x="52" y="7"/>
                    <a:pt x="52" y="7"/>
                  </a:cubicBezTo>
                  <a:cubicBezTo>
                    <a:pt x="51" y="7"/>
                    <a:pt x="51" y="7"/>
                    <a:pt x="51" y="7"/>
                  </a:cubicBezTo>
                  <a:cubicBezTo>
                    <a:pt x="51" y="6"/>
                    <a:pt x="50" y="6"/>
                    <a:pt x="50" y="6"/>
                  </a:cubicBezTo>
                  <a:cubicBezTo>
                    <a:pt x="49" y="7"/>
                    <a:pt x="49" y="7"/>
                    <a:pt x="48" y="7"/>
                  </a:cubicBezTo>
                  <a:cubicBezTo>
                    <a:pt x="48" y="6"/>
                    <a:pt x="47" y="6"/>
                    <a:pt x="47" y="6"/>
                  </a:cubicBezTo>
                  <a:cubicBezTo>
                    <a:pt x="47" y="6"/>
                    <a:pt x="46" y="6"/>
                    <a:pt x="46" y="6"/>
                  </a:cubicBezTo>
                  <a:cubicBezTo>
                    <a:pt x="46" y="6"/>
                    <a:pt x="46" y="6"/>
                    <a:pt x="45" y="6"/>
                  </a:cubicBezTo>
                  <a:cubicBezTo>
                    <a:pt x="45" y="6"/>
                    <a:pt x="45" y="6"/>
                    <a:pt x="45" y="6"/>
                  </a:cubicBezTo>
                  <a:cubicBezTo>
                    <a:pt x="45" y="6"/>
                    <a:pt x="45" y="6"/>
                    <a:pt x="45" y="6"/>
                  </a:cubicBezTo>
                  <a:cubicBezTo>
                    <a:pt x="44" y="7"/>
                    <a:pt x="44" y="7"/>
                    <a:pt x="44" y="7"/>
                  </a:cubicBezTo>
                  <a:cubicBezTo>
                    <a:pt x="43" y="7"/>
                    <a:pt x="42" y="7"/>
                    <a:pt x="42" y="6"/>
                  </a:cubicBezTo>
                  <a:cubicBezTo>
                    <a:pt x="41" y="6"/>
                    <a:pt x="41" y="6"/>
                    <a:pt x="41" y="6"/>
                  </a:cubicBezTo>
                  <a:cubicBezTo>
                    <a:pt x="41" y="7"/>
                    <a:pt x="41" y="7"/>
                    <a:pt x="41" y="7"/>
                  </a:cubicBezTo>
                  <a:cubicBezTo>
                    <a:pt x="40" y="7"/>
                    <a:pt x="39" y="7"/>
                    <a:pt x="39" y="6"/>
                  </a:cubicBezTo>
                  <a:cubicBezTo>
                    <a:pt x="39" y="6"/>
                    <a:pt x="38" y="6"/>
                    <a:pt x="38" y="6"/>
                  </a:cubicBezTo>
                  <a:cubicBezTo>
                    <a:pt x="38" y="6"/>
                    <a:pt x="38" y="7"/>
                    <a:pt x="38" y="7"/>
                  </a:cubicBezTo>
                  <a:cubicBezTo>
                    <a:pt x="37" y="7"/>
                    <a:pt x="36" y="7"/>
                    <a:pt x="35" y="7"/>
                  </a:cubicBezTo>
                  <a:cubicBezTo>
                    <a:pt x="35" y="7"/>
                    <a:pt x="35" y="7"/>
                    <a:pt x="35" y="7"/>
                  </a:cubicBezTo>
                  <a:cubicBezTo>
                    <a:pt x="34" y="7"/>
                    <a:pt x="34" y="7"/>
                    <a:pt x="34" y="6"/>
                  </a:cubicBezTo>
                  <a:cubicBezTo>
                    <a:pt x="34" y="6"/>
                    <a:pt x="34" y="6"/>
                    <a:pt x="34" y="5"/>
                  </a:cubicBezTo>
                  <a:cubicBezTo>
                    <a:pt x="34" y="5"/>
                    <a:pt x="34" y="5"/>
                    <a:pt x="34" y="5"/>
                  </a:cubicBezTo>
                  <a:cubicBezTo>
                    <a:pt x="34" y="5"/>
                    <a:pt x="35" y="4"/>
                    <a:pt x="35" y="4"/>
                  </a:cubicBezTo>
                  <a:cubicBezTo>
                    <a:pt x="35" y="3"/>
                    <a:pt x="35" y="3"/>
                    <a:pt x="35" y="3"/>
                  </a:cubicBezTo>
                  <a:cubicBezTo>
                    <a:pt x="35" y="3"/>
                    <a:pt x="35" y="3"/>
                    <a:pt x="35" y="3"/>
                  </a:cubicBezTo>
                  <a:close/>
                  <a:moveTo>
                    <a:pt x="97" y="2"/>
                  </a:move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lose/>
                  <a:moveTo>
                    <a:pt x="64" y="3"/>
                  </a:moveTo>
                  <a:cubicBezTo>
                    <a:pt x="64" y="2"/>
                    <a:pt x="63" y="2"/>
                    <a:pt x="63" y="2"/>
                  </a:cubicBezTo>
                  <a:cubicBezTo>
                    <a:pt x="63" y="2"/>
                    <a:pt x="63" y="3"/>
                    <a:pt x="63" y="3"/>
                  </a:cubicBezTo>
                  <a:cubicBezTo>
                    <a:pt x="63" y="3"/>
                    <a:pt x="63" y="3"/>
                    <a:pt x="64" y="3"/>
                  </a:cubicBezTo>
                  <a:cubicBezTo>
                    <a:pt x="64" y="3"/>
                    <a:pt x="64" y="3"/>
                    <a:pt x="64" y="3"/>
                  </a:cubicBezTo>
                  <a:cubicBezTo>
                    <a:pt x="64" y="3"/>
                    <a:pt x="64" y="4"/>
                    <a:pt x="64" y="4"/>
                  </a:cubicBezTo>
                  <a:cubicBezTo>
                    <a:pt x="64" y="4"/>
                    <a:pt x="64" y="4"/>
                    <a:pt x="64" y="4"/>
                  </a:cubicBezTo>
                  <a:cubicBezTo>
                    <a:pt x="64" y="4"/>
                    <a:pt x="65" y="4"/>
                    <a:pt x="65" y="4"/>
                  </a:cubicBezTo>
                  <a:cubicBezTo>
                    <a:pt x="65" y="4"/>
                    <a:pt x="65" y="3"/>
                    <a:pt x="65" y="3"/>
                  </a:cubicBezTo>
                  <a:cubicBezTo>
                    <a:pt x="64" y="3"/>
                    <a:pt x="64" y="3"/>
                    <a:pt x="64" y="3"/>
                  </a:cubicBezTo>
                  <a:cubicBezTo>
                    <a:pt x="64" y="3"/>
                    <a:pt x="64" y="3"/>
                    <a:pt x="64" y="3"/>
                  </a:cubicBezTo>
                  <a:close/>
                  <a:moveTo>
                    <a:pt x="10" y="3"/>
                  </a:moveTo>
                  <a:cubicBezTo>
                    <a:pt x="10" y="3"/>
                    <a:pt x="10" y="3"/>
                    <a:pt x="10" y="3"/>
                  </a:cubicBezTo>
                  <a:cubicBezTo>
                    <a:pt x="10" y="3"/>
                    <a:pt x="10" y="3"/>
                    <a:pt x="9" y="3"/>
                  </a:cubicBezTo>
                  <a:cubicBezTo>
                    <a:pt x="9" y="3"/>
                    <a:pt x="9" y="3"/>
                    <a:pt x="9" y="3"/>
                  </a:cubicBezTo>
                  <a:cubicBezTo>
                    <a:pt x="9" y="3"/>
                    <a:pt x="9" y="3"/>
                    <a:pt x="9" y="3"/>
                  </a:cubicBezTo>
                  <a:cubicBezTo>
                    <a:pt x="9" y="4"/>
                    <a:pt x="9" y="4"/>
                    <a:pt x="9" y="4"/>
                  </a:cubicBezTo>
                  <a:cubicBezTo>
                    <a:pt x="8" y="4"/>
                    <a:pt x="8" y="4"/>
                    <a:pt x="8" y="5"/>
                  </a:cubicBezTo>
                  <a:cubicBezTo>
                    <a:pt x="8" y="5"/>
                    <a:pt x="9" y="5"/>
                    <a:pt x="9" y="5"/>
                  </a:cubicBezTo>
                  <a:cubicBezTo>
                    <a:pt x="9" y="5"/>
                    <a:pt x="9" y="5"/>
                    <a:pt x="9" y="5"/>
                  </a:cubicBezTo>
                  <a:cubicBezTo>
                    <a:pt x="9" y="4"/>
                    <a:pt x="10" y="4"/>
                    <a:pt x="10" y="4"/>
                  </a:cubicBezTo>
                  <a:cubicBezTo>
                    <a:pt x="10" y="4"/>
                    <a:pt x="10" y="4"/>
                    <a:pt x="10" y="4"/>
                  </a:cubicBezTo>
                  <a:cubicBezTo>
                    <a:pt x="10" y="4"/>
                    <a:pt x="10" y="4"/>
                    <a:pt x="10" y="4"/>
                  </a:cubicBezTo>
                  <a:cubicBezTo>
                    <a:pt x="10" y="4"/>
                    <a:pt x="10" y="4"/>
                    <a:pt x="10" y="4"/>
                  </a:cubicBezTo>
                  <a:cubicBezTo>
                    <a:pt x="9" y="4"/>
                    <a:pt x="9" y="4"/>
                    <a:pt x="9" y="3"/>
                  </a:cubicBezTo>
                  <a:cubicBezTo>
                    <a:pt x="9" y="3"/>
                    <a:pt x="9" y="3"/>
                    <a:pt x="9" y="3"/>
                  </a:cubicBezTo>
                  <a:cubicBezTo>
                    <a:pt x="9" y="3"/>
                    <a:pt x="9" y="3"/>
                    <a:pt x="10" y="3"/>
                  </a:cubicBezTo>
                  <a:close/>
                  <a:moveTo>
                    <a:pt x="62" y="6"/>
                  </a:moveTo>
                  <a:cubicBezTo>
                    <a:pt x="61" y="6"/>
                    <a:pt x="62" y="6"/>
                    <a:pt x="62" y="7"/>
                  </a:cubicBezTo>
                  <a:cubicBezTo>
                    <a:pt x="62" y="7"/>
                    <a:pt x="62" y="7"/>
                    <a:pt x="62" y="7"/>
                  </a:cubicBezTo>
                  <a:cubicBezTo>
                    <a:pt x="63" y="6"/>
                    <a:pt x="63" y="6"/>
                    <a:pt x="63" y="6"/>
                  </a:cubicBezTo>
                  <a:cubicBezTo>
                    <a:pt x="63" y="6"/>
                    <a:pt x="63" y="6"/>
                    <a:pt x="63" y="6"/>
                  </a:cubicBezTo>
                  <a:cubicBezTo>
                    <a:pt x="63" y="5"/>
                    <a:pt x="62" y="5"/>
                    <a:pt x="62" y="5"/>
                  </a:cubicBezTo>
                  <a:cubicBezTo>
                    <a:pt x="62" y="5"/>
                    <a:pt x="62" y="5"/>
                    <a:pt x="62" y="6"/>
                  </a:cubicBezTo>
                  <a:close/>
                  <a:moveTo>
                    <a:pt x="21" y="4"/>
                  </a:moveTo>
                  <a:cubicBezTo>
                    <a:pt x="21" y="3"/>
                    <a:pt x="20" y="3"/>
                    <a:pt x="20" y="3"/>
                  </a:cubicBezTo>
                  <a:cubicBezTo>
                    <a:pt x="20" y="3"/>
                    <a:pt x="20" y="3"/>
                    <a:pt x="20" y="3"/>
                  </a:cubicBezTo>
                  <a:cubicBezTo>
                    <a:pt x="20" y="3"/>
                    <a:pt x="20" y="3"/>
                    <a:pt x="20" y="3"/>
                  </a:cubicBezTo>
                  <a:cubicBezTo>
                    <a:pt x="20" y="4"/>
                    <a:pt x="20" y="4"/>
                    <a:pt x="21" y="4"/>
                  </a:cubicBezTo>
                  <a:cubicBezTo>
                    <a:pt x="21" y="4"/>
                    <a:pt x="21" y="4"/>
                    <a:pt x="21" y="4"/>
                  </a:cubicBezTo>
                  <a:cubicBezTo>
                    <a:pt x="21" y="4"/>
                    <a:pt x="21" y="4"/>
                    <a:pt x="21" y="4"/>
                  </a:cubicBezTo>
                  <a:close/>
                  <a:moveTo>
                    <a:pt x="94" y="4"/>
                  </a:moveTo>
                  <a:cubicBezTo>
                    <a:pt x="94" y="4"/>
                    <a:pt x="94" y="4"/>
                    <a:pt x="94" y="4"/>
                  </a:cubicBezTo>
                  <a:cubicBezTo>
                    <a:pt x="94" y="5"/>
                    <a:pt x="94" y="5"/>
                    <a:pt x="94" y="5"/>
                  </a:cubicBezTo>
                  <a:cubicBezTo>
                    <a:pt x="94" y="5"/>
                    <a:pt x="95" y="5"/>
                    <a:pt x="95" y="4"/>
                  </a:cubicBezTo>
                  <a:cubicBezTo>
                    <a:pt x="95" y="4"/>
                    <a:pt x="95" y="4"/>
                    <a:pt x="95" y="4"/>
                  </a:cubicBezTo>
                  <a:cubicBezTo>
                    <a:pt x="94" y="4"/>
                    <a:pt x="94" y="4"/>
                    <a:pt x="94" y="4"/>
                  </a:cubicBezTo>
                  <a:cubicBezTo>
                    <a:pt x="94" y="4"/>
                    <a:pt x="94" y="4"/>
                    <a:pt x="94" y="4"/>
                  </a:cubicBezTo>
                  <a:close/>
                  <a:moveTo>
                    <a:pt x="83" y="2"/>
                  </a:moveTo>
                  <a:cubicBezTo>
                    <a:pt x="83" y="2"/>
                    <a:pt x="83" y="2"/>
                    <a:pt x="83" y="2"/>
                  </a:cubicBezTo>
                  <a:cubicBezTo>
                    <a:pt x="83" y="2"/>
                    <a:pt x="83" y="2"/>
                    <a:pt x="83" y="2"/>
                  </a:cubicBezTo>
                  <a:cubicBezTo>
                    <a:pt x="83" y="1"/>
                    <a:pt x="82" y="2"/>
                    <a:pt x="82" y="2"/>
                  </a:cubicBezTo>
                  <a:cubicBezTo>
                    <a:pt x="82" y="2"/>
                    <a:pt x="82" y="2"/>
                    <a:pt x="82" y="2"/>
                  </a:cubicBezTo>
                  <a:cubicBezTo>
                    <a:pt x="82" y="2"/>
                    <a:pt x="82" y="2"/>
                    <a:pt x="82" y="2"/>
                  </a:cubicBezTo>
                  <a:cubicBezTo>
                    <a:pt x="82" y="2"/>
                    <a:pt x="82" y="2"/>
                    <a:pt x="83" y="2"/>
                  </a:cubicBezTo>
                  <a:cubicBezTo>
                    <a:pt x="83" y="2"/>
                    <a:pt x="83" y="2"/>
                    <a:pt x="83" y="2"/>
                  </a:cubicBezTo>
                  <a:close/>
                  <a:moveTo>
                    <a:pt x="40" y="4"/>
                  </a:moveTo>
                  <a:cubicBezTo>
                    <a:pt x="40" y="4"/>
                    <a:pt x="40" y="4"/>
                    <a:pt x="40" y="4"/>
                  </a:cubicBezTo>
                  <a:cubicBezTo>
                    <a:pt x="40" y="4"/>
                    <a:pt x="40" y="3"/>
                    <a:pt x="39" y="3"/>
                  </a:cubicBezTo>
                  <a:cubicBezTo>
                    <a:pt x="39" y="4"/>
                    <a:pt x="39" y="4"/>
                    <a:pt x="39" y="4"/>
                  </a:cubicBezTo>
                  <a:cubicBezTo>
                    <a:pt x="39" y="4"/>
                    <a:pt x="40" y="4"/>
                    <a:pt x="40" y="4"/>
                  </a:cubicBezTo>
                  <a:close/>
                  <a:moveTo>
                    <a:pt x="43" y="6"/>
                  </a:moveTo>
                  <a:cubicBezTo>
                    <a:pt x="44" y="6"/>
                    <a:pt x="44" y="6"/>
                    <a:pt x="44" y="6"/>
                  </a:cubicBezTo>
                  <a:cubicBezTo>
                    <a:pt x="44" y="6"/>
                    <a:pt x="44" y="6"/>
                    <a:pt x="44" y="6"/>
                  </a:cubicBezTo>
                  <a:cubicBezTo>
                    <a:pt x="44" y="6"/>
                    <a:pt x="44" y="6"/>
                    <a:pt x="44" y="6"/>
                  </a:cubicBezTo>
                  <a:cubicBezTo>
                    <a:pt x="43" y="6"/>
                    <a:pt x="43" y="6"/>
                    <a:pt x="43" y="6"/>
                  </a:cubicBezTo>
                  <a:cubicBezTo>
                    <a:pt x="43" y="6"/>
                    <a:pt x="43" y="6"/>
                    <a:pt x="43" y="6"/>
                  </a:cubicBezTo>
                  <a:close/>
                  <a:moveTo>
                    <a:pt x="90" y="6"/>
                  </a:moveTo>
                  <a:cubicBezTo>
                    <a:pt x="90" y="6"/>
                    <a:pt x="91" y="6"/>
                    <a:pt x="91" y="6"/>
                  </a:cubicBezTo>
                  <a:cubicBezTo>
                    <a:pt x="91" y="6"/>
                    <a:pt x="91" y="5"/>
                    <a:pt x="91" y="5"/>
                  </a:cubicBezTo>
                  <a:cubicBezTo>
                    <a:pt x="91" y="5"/>
                    <a:pt x="91" y="5"/>
                    <a:pt x="91" y="5"/>
                  </a:cubicBezTo>
                  <a:cubicBezTo>
                    <a:pt x="91" y="5"/>
                    <a:pt x="90" y="5"/>
                    <a:pt x="90" y="6"/>
                  </a:cubicBezTo>
                  <a:cubicBezTo>
                    <a:pt x="90" y="6"/>
                    <a:pt x="90" y="6"/>
                    <a:pt x="90" y="6"/>
                  </a:cubicBezTo>
                  <a:close/>
                  <a:moveTo>
                    <a:pt x="83" y="5"/>
                  </a:moveTo>
                  <a:cubicBezTo>
                    <a:pt x="83" y="5"/>
                    <a:pt x="84" y="5"/>
                    <a:pt x="84" y="5"/>
                  </a:cubicBezTo>
                  <a:cubicBezTo>
                    <a:pt x="84" y="5"/>
                    <a:pt x="84" y="5"/>
                    <a:pt x="84" y="4"/>
                  </a:cubicBezTo>
                  <a:cubicBezTo>
                    <a:pt x="84" y="4"/>
                    <a:pt x="84" y="4"/>
                    <a:pt x="84" y="4"/>
                  </a:cubicBezTo>
                  <a:cubicBezTo>
                    <a:pt x="84" y="4"/>
                    <a:pt x="83" y="4"/>
                    <a:pt x="83" y="5"/>
                  </a:cubicBezTo>
                  <a:cubicBezTo>
                    <a:pt x="83" y="5"/>
                    <a:pt x="83" y="5"/>
                    <a:pt x="83" y="5"/>
                  </a:cubicBezTo>
                  <a:close/>
                  <a:moveTo>
                    <a:pt x="26" y="5"/>
                  </a:moveTo>
                  <a:cubicBezTo>
                    <a:pt x="26" y="5"/>
                    <a:pt x="25" y="5"/>
                    <a:pt x="25" y="5"/>
                  </a:cubicBezTo>
                  <a:cubicBezTo>
                    <a:pt x="25" y="5"/>
                    <a:pt x="25" y="5"/>
                    <a:pt x="25" y="5"/>
                  </a:cubicBezTo>
                  <a:cubicBezTo>
                    <a:pt x="26" y="5"/>
                    <a:pt x="26" y="5"/>
                    <a:pt x="26" y="5"/>
                  </a:cubicBezTo>
                  <a:cubicBezTo>
                    <a:pt x="26" y="5"/>
                    <a:pt x="26" y="5"/>
                    <a:pt x="26" y="5"/>
                  </a:cubicBezTo>
                  <a:cubicBezTo>
                    <a:pt x="26" y="5"/>
                    <a:pt x="26" y="5"/>
                    <a:pt x="26" y="5"/>
                  </a:cubicBezTo>
                  <a:cubicBezTo>
                    <a:pt x="26" y="5"/>
                    <a:pt x="26" y="5"/>
                    <a:pt x="26" y="5"/>
                  </a:cubicBezTo>
                  <a:close/>
                  <a:moveTo>
                    <a:pt x="74" y="5"/>
                  </a:moveTo>
                  <a:cubicBezTo>
                    <a:pt x="74" y="5"/>
                    <a:pt x="74" y="5"/>
                    <a:pt x="74" y="5"/>
                  </a:cubicBezTo>
                  <a:cubicBezTo>
                    <a:pt x="74" y="5"/>
                    <a:pt x="74" y="5"/>
                    <a:pt x="74" y="5"/>
                  </a:cubicBezTo>
                  <a:cubicBezTo>
                    <a:pt x="74" y="5"/>
                    <a:pt x="75" y="4"/>
                    <a:pt x="75" y="4"/>
                  </a:cubicBezTo>
                  <a:cubicBezTo>
                    <a:pt x="75" y="4"/>
                    <a:pt x="74" y="4"/>
                    <a:pt x="74" y="4"/>
                  </a:cubicBezTo>
                  <a:cubicBezTo>
                    <a:pt x="74" y="4"/>
                    <a:pt x="74" y="4"/>
                    <a:pt x="74" y="4"/>
                  </a:cubicBezTo>
                  <a:cubicBezTo>
                    <a:pt x="74" y="4"/>
                    <a:pt x="74" y="4"/>
                    <a:pt x="74" y="5"/>
                  </a:cubicBezTo>
                  <a:close/>
                  <a:moveTo>
                    <a:pt x="16" y="3"/>
                  </a:moveTo>
                  <a:cubicBezTo>
                    <a:pt x="15" y="3"/>
                    <a:pt x="15" y="3"/>
                    <a:pt x="15" y="3"/>
                  </a:cubicBezTo>
                  <a:cubicBezTo>
                    <a:pt x="15" y="3"/>
                    <a:pt x="15" y="3"/>
                    <a:pt x="15" y="3"/>
                  </a:cubicBezTo>
                  <a:cubicBezTo>
                    <a:pt x="15" y="3"/>
                    <a:pt x="15" y="3"/>
                    <a:pt x="16" y="3"/>
                  </a:cubicBezTo>
                  <a:cubicBezTo>
                    <a:pt x="16" y="3"/>
                    <a:pt x="16" y="3"/>
                    <a:pt x="16" y="3"/>
                  </a:cubicBezTo>
                  <a:cubicBezTo>
                    <a:pt x="16" y="3"/>
                    <a:pt x="16" y="3"/>
                    <a:pt x="16" y="3"/>
                  </a:cubicBezTo>
                  <a:close/>
                  <a:moveTo>
                    <a:pt x="64" y="5"/>
                  </a:moveTo>
                  <a:cubicBezTo>
                    <a:pt x="64" y="5"/>
                    <a:pt x="64" y="5"/>
                    <a:pt x="64" y="5"/>
                  </a:cubicBezTo>
                  <a:cubicBezTo>
                    <a:pt x="64" y="6"/>
                    <a:pt x="64" y="6"/>
                    <a:pt x="64" y="5"/>
                  </a:cubicBezTo>
                  <a:cubicBezTo>
                    <a:pt x="64" y="5"/>
                    <a:pt x="64" y="5"/>
                    <a:pt x="64" y="5"/>
                  </a:cubicBezTo>
                  <a:cubicBezTo>
                    <a:pt x="64" y="5"/>
                    <a:pt x="64" y="5"/>
                    <a:pt x="64" y="5"/>
                  </a:cubicBezTo>
                  <a:cubicBezTo>
                    <a:pt x="64" y="5"/>
                    <a:pt x="64" y="5"/>
                    <a:pt x="64" y="5"/>
                  </a:cubicBezTo>
                  <a:close/>
                  <a:moveTo>
                    <a:pt x="66" y="4"/>
                  </a:moveTo>
                  <a:cubicBezTo>
                    <a:pt x="66" y="4"/>
                    <a:pt x="66" y="4"/>
                    <a:pt x="66" y="4"/>
                  </a:cubicBezTo>
                  <a:cubicBezTo>
                    <a:pt x="66" y="4"/>
                    <a:pt x="66" y="4"/>
                    <a:pt x="66" y="4"/>
                  </a:cubicBezTo>
                  <a:cubicBezTo>
                    <a:pt x="66" y="4"/>
                    <a:pt x="66" y="4"/>
                    <a:pt x="66" y="4"/>
                  </a:cubicBezTo>
                  <a:cubicBezTo>
                    <a:pt x="66" y="4"/>
                    <a:pt x="65" y="4"/>
                    <a:pt x="66" y="4"/>
                  </a:cubicBezTo>
                  <a:close/>
                  <a:moveTo>
                    <a:pt x="95" y="1"/>
                  </a:moveTo>
                  <a:cubicBezTo>
                    <a:pt x="95" y="1"/>
                    <a:pt x="95" y="1"/>
                    <a:pt x="95" y="1"/>
                  </a:cubicBezTo>
                  <a:cubicBezTo>
                    <a:pt x="95" y="1"/>
                    <a:pt x="96" y="1"/>
                    <a:pt x="96" y="1"/>
                  </a:cubicBezTo>
                  <a:cubicBezTo>
                    <a:pt x="96" y="1"/>
                    <a:pt x="96" y="1"/>
                    <a:pt x="96" y="1"/>
                  </a:cubicBezTo>
                  <a:cubicBezTo>
                    <a:pt x="96" y="1"/>
                    <a:pt x="96" y="1"/>
                    <a:pt x="96" y="1"/>
                  </a:cubicBezTo>
                  <a:cubicBezTo>
                    <a:pt x="96" y="1"/>
                    <a:pt x="96" y="1"/>
                    <a:pt x="95" y="1"/>
                  </a:cubicBezTo>
                  <a:close/>
                  <a:moveTo>
                    <a:pt x="99" y="4"/>
                  </a:moveTo>
                  <a:cubicBezTo>
                    <a:pt x="99" y="4"/>
                    <a:pt x="100" y="3"/>
                    <a:pt x="100" y="3"/>
                  </a:cubicBezTo>
                  <a:cubicBezTo>
                    <a:pt x="100" y="3"/>
                    <a:pt x="100" y="3"/>
                    <a:pt x="99" y="3"/>
                  </a:cubicBezTo>
                  <a:cubicBezTo>
                    <a:pt x="99" y="3"/>
                    <a:pt x="99" y="3"/>
                    <a:pt x="99" y="3"/>
                  </a:cubicBezTo>
                  <a:cubicBezTo>
                    <a:pt x="99" y="3"/>
                    <a:pt x="99" y="3"/>
                    <a:pt x="99" y="4"/>
                  </a:cubicBezTo>
                  <a:close/>
                  <a:moveTo>
                    <a:pt x="32" y="6"/>
                  </a:moveTo>
                  <a:cubicBezTo>
                    <a:pt x="32" y="6"/>
                    <a:pt x="32" y="6"/>
                    <a:pt x="32" y="6"/>
                  </a:cubicBezTo>
                  <a:cubicBezTo>
                    <a:pt x="32" y="6"/>
                    <a:pt x="32" y="6"/>
                    <a:pt x="32" y="6"/>
                  </a:cubicBezTo>
                  <a:cubicBezTo>
                    <a:pt x="32" y="6"/>
                    <a:pt x="32" y="6"/>
                    <a:pt x="32" y="6"/>
                  </a:cubicBezTo>
                  <a:cubicBezTo>
                    <a:pt x="32" y="6"/>
                    <a:pt x="32" y="6"/>
                    <a:pt x="32" y="6"/>
                  </a:cubicBezTo>
                  <a:close/>
                  <a:moveTo>
                    <a:pt x="29" y="5"/>
                  </a:moveTo>
                  <a:cubicBezTo>
                    <a:pt x="29" y="5"/>
                    <a:pt x="29" y="5"/>
                    <a:pt x="29" y="5"/>
                  </a:cubicBezTo>
                  <a:cubicBezTo>
                    <a:pt x="29" y="5"/>
                    <a:pt x="29" y="5"/>
                    <a:pt x="29" y="5"/>
                  </a:cubicBezTo>
                  <a:close/>
                  <a:moveTo>
                    <a:pt x="9" y="2"/>
                  </a:moveTo>
                  <a:cubicBezTo>
                    <a:pt x="9" y="2"/>
                    <a:pt x="9" y="2"/>
                    <a:pt x="9" y="2"/>
                  </a:cubicBezTo>
                  <a:cubicBezTo>
                    <a:pt x="9" y="2"/>
                    <a:pt x="9" y="2"/>
                    <a:pt x="9" y="2"/>
                  </a:cubicBezTo>
                  <a:cubicBezTo>
                    <a:pt x="9" y="2"/>
                    <a:pt x="9" y="2"/>
                    <a:pt x="9" y="2"/>
                  </a:cubicBezTo>
                  <a:close/>
                  <a:moveTo>
                    <a:pt x="85" y="5"/>
                  </a:moveTo>
                  <a:cubicBezTo>
                    <a:pt x="85" y="5"/>
                    <a:pt x="85" y="5"/>
                    <a:pt x="85" y="5"/>
                  </a:cubicBezTo>
                  <a:cubicBezTo>
                    <a:pt x="85" y="5"/>
                    <a:pt x="85" y="5"/>
                    <a:pt x="85" y="5"/>
                  </a:cubicBezTo>
                  <a:cubicBezTo>
                    <a:pt x="85" y="5"/>
                    <a:pt x="85" y="5"/>
                    <a:pt x="85" y="5"/>
                  </a:cubicBezTo>
                  <a:cubicBezTo>
                    <a:pt x="85" y="5"/>
                    <a:pt x="85" y="5"/>
                    <a:pt x="85" y="5"/>
                  </a:cubicBezTo>
                  <a:close/>
                  <a:moveTo>
                    <a:pt x="83" y="3"/>
                  </a:moveTo>
                  <a:cubicBezTo>
                    <a:pt x="83" y="3"/>
                    <a:pt x="83" y="4"/>
                    <a:pt x="83" y="4"/>
                  </a:cubicBezTo>
                  <a:cubicBezTo>
                    <a:pt x="83" y="4"/>
                    <a:pt x="83" y="4"/>
                    <a:pt x="83" y="4"/>
                  </a:cubicBezTo>
                  <a:cubicBezTo>
                    <a:pt x="83" y="4"/>
                    <a:pt x="83" y="4"/>
                    <a:pt x="83" y="4"/>
                  </a:cubicBezTo>
                  <a:cubicBezTo>
                    <a:pt x="83" y="3"/>
                    <a:pt x="83" y="3"/>
                    <a:pt x="83" y="3"/>
                  </a:cubicBezTo>
                  <a:cubicBezTo>
                    <a:pt x="83" y="3"/>
                    <a:pt x="83" y="3"/>
                    <a:pt x="83" y="3"/>
                  </a:cubicBezTo>
                  <a:close/>
                  <a:moveTo>
                    <a:pt x="48" y="4"/>
                  </a:moveTo>
                  <a:cubicBezTo>
                    <a:pt x="48" y="4"/>
                    <a:pt x="48" y="4"/>
                    <a:pt x="48" y="4"/>
                  </a:cubicBezTo>
                  <a:cubicBezTo>
                    <a:pt x="47" y="4"/>
                    <a:pt x="47" y="4"/>
                    <a:pt x="48" y="4"/>
                  </a:cubicBezTo>
                  <a:cubicBezTo>
                    <a:pt x="48" y="4"/>
                    <a:pt x="48" y="4"/>
                    <a:pt x="48" y="4"/>
                  </a:cubicBezTo>
                  <a:cubicBezTo>
                    <a:pt x="48" y="4"/>
                    <a:pt x="48" y="4"/>
                    <a:pt x="48" y="4"/>
                  </a:cubicBezTo>
                  <a:close/>
                  <a:moveTo>
                    <a:pt x="51" y="2"/>
                  </a:moveTo>
                  <a:cubicBezTo>
                    <a:pt x="51" y="2"/>
                    <a:pt x="51" y="2"/>
                    <a:pt x="51" y="2"/>
                  </a:cubicBezTo>
                  <a:cubicBezTo>
                    <a:pt x="51" y="2"/>
                    <a:pt x="51" y="2"/>
                    <a:pt x="51" y="2"/>
                  </a:cubicBezTo>
                  <a:cubicBezTo>
                    <a:pt x="51" y="2"/>
                    <a:pt x="51" y="2"/>
                    <a:pt x="51" y="2"/>
                  </a:cubicBezTo>
                  <a:close/>
                  <a:moveTo>
                    <a:pt x="53" y="5"/>
                  </a:moveTo>
                  <a:cubicBezTo>
                    <a:pt x="53" y="5"/>
                    <a:pt x="53" y="5"/>
                    <a:pt x="53" y="5"/>
                  </a:cubicBezTo>
                  <a:cubicBezTo>
                    <a:pt x="53" y="5"/>
                    <a:pt x="53" y="5"/>
                    <a:pt x="53" y="5"/>
                  </a:cubicBezTo>
                  <a:close/>
                  <a:moveTo>
                    <a:pt x="80" y="5"/>
                  </a:moveTo>
                  <a:cubicBezTo>
                    <a:pt x="80" y="5"/>
                    <a:pt x="80" y="5"/>
                    <a:pt x="80" y="5"/>
                  </a:cubicBezTo>
                  <a:cubicBezTo>
                    <a:pt x="80" y="5"/>
                    <a:pt x="80" y="5"/>
                    <a:pt x="80" y="5"/>
                  </a:cubicBezTo>
                  <a:close/>
                  <a:moveTo>
                    <a:pt x="3" y="2"/>
                  </a:moveTo>
                  <a:cubicBezTo>
                    <a:pt x="3" y="3"/>
                    <a:pt x="3" y="3"/>
                    <a:pt x="3" y="3"/>
                  </a:cubicBezTo>
                  <a:cubicBezTo>
                    <a:pt x="3" y="3"/>
                    <a:pt x="3" y="3"/>
                    <a:pt x="3" y="3"/>
                  </a:cubicBezTo>
                  <a:lnTo>
                    <a:pt x="3" y="2"/>
                  </a:lnTo>
                  <a:close/>
                  <a:moveTo>
                    <a:pt x="11" y="1"/>
                  </a:moveTo>
                  <a:cubicBezTo>
                    <a:pt x="11" y="1"/>
                    <a:pt x="11" y="1"/>
                    <a:pt x="11" y="1"/>
                  </a:cubicBezTo>
                  <a:cubicBezTo>
                    <a:pt x="11" y="1"/>
                    <a:pt x="11"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7" name="Freeform 106"/>
            <p:cNvSpPr>
              <a:spLocks noEditPoints="1"/>
            </p:cNvSpPr>
            <p:nvPr/>
          </p:nvSpPr>
          <p:spPr bwMode="auto">
            <a:xfrm>
              <a:off x="5879" y="2005"/>
              <a:ext cx="3744" cy="115"/>
            </a:xfrm>
            <a:custGeom>
              <a:avLst/>
              <a:gdLst>
                <a:gd name="T0" fmla="*/ 3 w 19"/>
                <a:gd name="T1" fmla="*/ 2 h 7"/>
                <a:gd name="T2" fmla="*/ 1 w 19"/>
                <a:gd name="T3" fmla="*/ 2 h 7"/>
                <a:gd name="T4" fmla="*/ 1 w 19"/>
                <a:gd name="T5" fmla="*/ 3 h 7"/>
                <a:gd name="T6" fmla="*/ 0 w 19"/>
                <a:gd name="T7" fmla="*/ 2 h 7"/>
                <a:gd name="T8" fmla="*/ 4 w 19"/>
                <a:gd name="T9" fmla="*/ 0 h 7"/>
                <a:gd name="T10" fmla="*/ 7 w 19"/>
                <a:gd name="T11" fmla="*/ 1 h 7"/>
                <a:gd name="T12" fmla="*/ 7 w 19"/>
                <a:gd name="T13" fmla="*/ 2 h 7"/>
                <a:gd name="T14" fmla="*/ 8 w 19"/>
                <a:gd name="T15" fmla="*/ 1 h 7"/>
                <a:gd name="T16" fmla="*/ 7 w 19"/>
                <a:gd name="T17" fmla="*/ 0 h 7"/>
                <a:gd name="T18" fmla="*/ 9 w 19"/>
                <a:gd name="T19" fmla="*/ 0 h 7"/>
                <a:gd name="T20" fmla="*/ 14 w 19"/>
                <a:gd name="T21" fmla="*/ 0 h 7"/>
                <a:gd name="T22" fmla="*/ 18 w 19"/>
                <a:gd name="T23" fmla="*/ 0 h 7"/>
                <a:gd name="T24" fmla="*/ 18 w 19"/>
                <a:gd name="T25" fmla="*/ 1 h 7"/>
                <a:gd name="T26" fmla="*/ 19 w 19"/>
                <a:gd name="T27" fmla="*/ 3 h 7"/>
                <a:gd name="T28" fmla="*/ 17 w 19"/>
                <a:gd name="T29" fmla="*/ 4 h 7"/>
                <a:gd name="T30" fmla="*/ 17 w 19"/>
                <a:gd name="T31" fmla="*/ 4 h 7"/>
                <a:gd name="T32" fmla="*/ 14 w 19"/>
                <a:gd name="T33" fmla="*/ 4 h 7"/>
                <a:gd name="T34" fmla="*/ 13 w 19"/>
                <a:gd name="T35" fmla="*/ 5 h 7"/>
                <a:gd name="T36" fmla="*/ 9 w 19"/>
                <a:gd name="T37" fmla="*/ 4 h 7"/>
                <a:gd name="T38" fmla="*/ 10 w 19"/>
                <a:gd name="T39" fmla="*/ 5 h 7"/>
                <a:gd name="T40" fmla="*/ 11 w 19"/>
                <a:gd name="T41" fmla="*/ 7 h 7"/>
                <a:gd name="T42" fmla="*/ 9 w 19"/>
                <a:gd name="T43" fmla="*/ 6 h 7"/>
                <a:gd name="T44" fmla="*/ 9 w 19"/>
                <a:gd name="T45" fmla="*/ 6 h 7"/>
                <a:gd name="T46" fmla="*/ 8 w 19"/>
                <a:gd name="T47" fmla="*/ 6 h 7"/>
                <a:gd name="T48" fmla="*/ 6 w 19"/>
                <a:gd name="T49" fmla="*/ 6 h 7"/>
                <a:gd name="T50" fmla="*/ 1 w 19"/>
                <a:gd name="T51" fmla="*/ 6 h 7"/>
                <a:gd name="T52" fmla="*/ 0 w 19"/>
                <a:gd name="T53" fmla="*/ 4 h 7"/>
                <a:gd name="T54" fmla="*/ 0 w 19"/>
                <a:gd name="T55" fmla="*/ 4 h 7"/>
                <a:gd name="T56" fmla="*/ 4 w 19"/>
                <a:gd name="T57" fmla="*/ 4 h 7"/>
                <a:gd name="T58" fmla="*/ 6 w 19"/>
                <a:gd name="T59" fmla="*/ 3 h 7"/>
                <a:gd name="T60" fmla="*/ 4 w 19"/>
                <a:gd name="T61" fmla="*/ 3 h 7"/>
                <a:gd name="T62" fmla="*/ 12 w 19"/>
                <a:gd name="T63" fmla="*/ 2 h 7"/>
                <a:gd name="T64" fmla="*/ 14 w 19"/>
                <a:gd name="T65" fmla="*/ 2 h 7"/>
                <a:gd name="T66" fmla="*/ 13 w 19"/>
                <a:gd name="T67" fmla="*/ 2 h 7"/>
                <a:gd name="T68" fmla="*/ 16 w 19"/>
                <a:gd name="T69" fmla="*/ 1 h 7"/>
                <a:gd name="T70" fmla="*/ 15 w 19"/>
                <a:gd name="T71" fmla="*/ 2 h 7"/>
                <a:gd name="T72" fmla="*/ 17 w 19"/>
                <a:gd name="T73" fmla="*/ 3 h 7"/>
                <a:gd name="T74" fmla="*/ 17 w 19"/>
                <a:gd name="T75" fmla="*/ 2 h 7"/>
                <a:gd name="T76" fmla="*/ 3 w 19"/>
                <a:gd name="T77" fmla="*/ 6 h 7"/>
                <a:gd name="T78" fmla="*/ 4 w 19"/>
                <a:gd name="T79" fmla="*/ 5 h 7"/>
                <a:gd name="T80" fmla="*/ 3 w 19"/>
                <a:gd name="T81" fmla="*/ 6 h 7"/>
                <a:gd name="T82" fmla="*/ 13 w 19"/>
                <a:gd name="T83" fmla="*/ 4 h 7"/>
                <a:gd name="T84" fmla="*/ 13 w 19"/>
                <a:gd name="T85" fmla="*/ 4 h 7"/>
                <a:gd name="T86" fmla="*/ 13 w 19"/>
                <a:gd name="T87" fmla="*/ 1 h 7"/>
                <a:gd name="T88" fmla="*/ 7 w 19"/>
                <a:gd name="T89" fmla="*/ 5 h 7"/>
                <a:gd name="T90" fmla="*/ 7 w 19"/>
                <a:gd name="T91" fmla="*/ 5 h 7"/>
                <a:gd name="T92" fmla="*/ 14 w 19"/>
                <a:gd name="T9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7">
                  <a:moveTo>
                    <a:pt x="2" y="3"/>
                  </a:moveTo>
                  <a:cubicBezTo>
                    <a:pt x="2" y="3"/>
                    <a:pt x="2" y="3"/>
                    <a:pt x="3" y="3"/>
                  </a:cubicBezTo>
                  <a:cubicBezTo>
                    <a:pt x="3" y="3"/>
                    <a:pt x="3" y="3"/>
                    <a:pt x="3" y="2"/>
                  </a:cubicBezTo>
                  <a:cubicBezTo>
                    <a:pt x="3" y="2"/>
                    <a:pt x="3" y="2"/>
                    <a:pt x="3" y="2"/>
                  </a:cubicBezTo>
                  <a:cubicBezTo>
                    <a:pt x="3" y="2"/>
                    <a:pt x="3" y="2"/>
                    <a:pt x="3" y="2"/>
                  </a:cubicBezTo>
                  <a:cubicBezTo>
                    <a:pt x="2" y="2"/>
                    <a:pt x="2" y="2"/>
                    <a:pt x="1" y="2"/>
                  </a:cubicBezTo>
                  <a:cubicBezTo>
                    <a:pt x="1" y="2"/>
                    <a:pt x="1" y="2"/>
                    <a:pt x="1" y="2"/>
                  </a:cubicBezTo>
                  <a:cubicBezTo>
                    <a:pt x="1" y="3"/>
                    <a:pt x="1" y="3"/>
                    <a:pt x="1" y="3"/>
                  </a:cubicBezTo>
                  <a:cubicBezTo>
                    <a:pt x="1" y="3"/>
                    <a:pt x="1" y="3"/>
                    <a:pt x="1" y="3"/>
                  </a:cubicBezTo>
                  <a:cubicBezTo>
                    <a:pt x="1" y="3"/>
                    <a:pt x="1" y="3"/>
                    <a:pt x="1" y="3"/>
                  </a:cubicBezTo>
                  <a:cubicBezTo>
                    <a:pt x="1" y="3"/>
                    <a:pt x="0" y="3"/>
                    <a:pt x="0" y="3"/>
                  </a:cubicBezTo>
                  <a:cubicBezTo>
                    <a:pt x="0" y="3"/>
                    <a:pt x="0" y="3"/>
                    <a:pt x="0" y="2"/>
                  </a:cubicBezTo>
                  <a:cubicBezTo>
                    <a:pt x="0" y="2"/>
                    <a:pt x="0" y="1"/>
                    <a:pt x="0" y="0"/>
                  </a:cubicBezTo>
                  <a:cubicBezTo>
                    <a:pt x="1" y="1"/>
                    <a:pt x="1" y="1"/>
                    <a:pt x="2" y="1"/>
                  </a:cubicBezTo>
                  <a:cubicBezTo>
                    <a:pt x="3" y="1"/>
                    <a:pt x="3" y="1"/>
                    <a:pt x="4" y="0"/>
                  </a:cubicBezTo>
                  <a:cubicBezTo>
                    <a:pt x="4" y="0"/>
                    <a:pt x="4" y="0"/>
                    <a:pt x="4" y="0"/>
                  </a:cubicBezTo>
                  <a:cubicBezTo>
                    <a:pt x="5" y="0"/>
                    <a:pt x="5" y="0"/>
                    <a:pt x="5" y="0"/>
                  </a:cubicBezTo>
                  <a:cubicBezTo>
                    <a:pt x="6" y="1"/>
                    <a:pt x="6" y="1"/>
                    <a:pt x="7" y="1"/>
                  </a:cubicBezTo>
                  <a:cubicBezTo>
                    <a:pt x="7" y="1"/>
                    <a:pt x="7" y="1"/>
                    <a:pt x="7" y="2"/>
                  </a:cubicBezTo>
                  <a:cubicBezTo>
                    <a:pt x="7" y="2"/>
                    <a:pt x="7" y="2"/>
                    <a:pt x="7" y="2"/>
                  </a:cubicBezTo>
                  <a:cubicBezTo>
                    <a:pt x="7" y="2"/>
                    <a:pt x="7" y="2"/>
                    <a:pt x="7" y="2"/>
                  </a:cubicBezTo>
                  <a:cubicBezTo>
                    <a:pt x="7" y="2"/>
                    <a:pt x="8" y="2"/>
                    <a:pt x="8" y="2"/>
                  </a:cubicBezTo>
                  <a:cubicBezTo>
                    <a:pt x="8" y="2"/>
                    <a:pt x="8" y="1"/>
                    <a:pt x="8" y="1"/>
                  </a:cubicBezTo>
                  <a:cubicBezTo>
                    <a:pt x="8" y="1"/>
                    <a:pt x="8" y="1"/>
                    <a:pt x="8" y="1"/>
                  </a:cubicBezTo>
                  <a:cubicBezTo>
                    <a:pt x="8" y="0"/>
                    <a:pt x="8" y="0"/>
                    <a:pt x="7" y="0"/>
                  </a:cubicBezTo>
                  <a:cubicBezTo>
                    <a:pt x="7" y="0"/>
                    <a:pt x="7" y="0"/>
                    <a:pt x="7" y="0"/>
                  </a:cubicBezTo>
                  <a:cubicBezTo>
                    <a:pt x="7" y="0"/>
                    <a:pt x="7" y="0"/>
                    <a:pt x="7" y="0"/>
                  </a:cubicBezTo>
                  <a:cubicBezTo>
                    <a:pt x="7" y="0"/>
                    <a:pt x="7" y="0"/>
                    <a:pt x="7" y="0"/>
                  </a:cubicBezTo>
                  <a:cubicBezTo>
                    <a:pt x="7" y="0"/>
                    <a:pt x="8" y="0"/>
                    <a:pt x="8" y="0"/>
                  </a:cubicBezTo>
                  <a:cubicBezTo>
                    <a:pt x="9" y="0"/>
                    <a:pt x="9" y="0"/>
                    <a:pt x="9" y="0"/>
                  </a:cubicBezTo>
                  <a:cubicBezTo>
                    <a:pt x="10" y="0"/>
                    <a:pt x="11" y="0"/>
                    <a:pt x="11" y="0"/>
                  </a:cubicBezTo>
                  <a:cubicBezTo>
                    <a:pt x="12" y="0"/>
                    <a:pt x="12" y="0"/>
                    <a:pt x="13" y="0"/>
                  </a:cubicBezTo>
                  <a:cubicBezTo>
                    <a:pt x="13" y="0"/>
                    <a:pt x="14" y="0"/>
                    <a:pt x="14" y="0"/>
                  </a:cubicBezTo>
                  <a:cubicBezTo>
                    <a:pt x="14" y="0"/>
                    <a:pt x="15" y="0"/>
                    <a:pt x="15" y="0"/>
                  </a:cubicBezTo>
                  <a:cubicBezTo>
                    <a:pt x="15" y="0"/>
                    <a:pt x="16" y="0"/>
                    <a:pt x="17" y="0"/>
                  </a:cubicBezTo>
                  <a:cubicBezTo>
                    <a:pt x="17" y="0"/>
                    <a:pt x="17" y="0"/>
                    <a:pt x="18" y="0"/>
                  </a:cubicBezTo>
                  <a:cubicBezTo>
                    <a:pt x="18" y="0"/>
                    <a:pt x="18" y="0"/>
                    <a:pt x="18" y="0"/>
                  </a:cubicBezTo>
                  <a:cubicBezTo>
                    <a:pt x="19" y="0"/>
                    <a:pt x="19" y="0"/>
                    <a:pt x="19" y="0"/>
                  </a:cubicBezTo>
                  <a:cubicBezTo>
                    <a:pt x="19" y="0"/>
                    <a:pt x="19" y="1"/>
                    <a:pt x="18" y="1"/>
                  </a:cubicBezTo>
                  <a:cubicBezTo>
                    <a:pt x="18" y="1"/>
                    <a:pt x="18" y="1"/>
                    <a:pt x="18" y="1"/>
                  </a:cubicBezTo>
                  <a:cubicBezTo>
                    <a:pt x="17" y="1"/>
                    <a:pt x="17" y="2"/>
                    <a:pt x="18" y="2"/>
                  </a:cubicBezTo>
                  <a:cubicBezTo>
                    <a:pt x="18" y="2"/>
                    <a:pt x="19" y="2"/>
                    <a:pt x="19" y="3"/>
                  </a:cubicBezTo>
                  <a:cubicBezTo>
                    <a:pt x="19" y="3"/>
                    <a:pt x="19" y="3"/>
                    <a:pt x="19" y="3"/>
                  </a:cubicBezTo>
                  <a:cubicBezTo>
                    <a:pt x="18" y="3"/>
                    <a:pt x="18" y="3"/>
                    <a:pt x="18" y="3"/>
                  </a:cubicBezTo>
                  <a:cubicBezTo>
                    <a:pt x="17" y="3"/>
                    <a:pt x="17" y="4"/>
                    <a:pt x="17" y="4"/>
                  </a:cubicBezTo>
                  <a:cubicBezTo>
                    <a:pt x="18" y="4"/>
                    <a:pt x="18" y="4"/>
                    <a:pt x="18" y="4"/>
                  </a:cubicBezTo>
                  <a:cubicBezTo>
                    <a:pt x="18" y="4"/>
                    <a:pt x="18" y="4"/>
                    <a:pt x="18" y="5"/>
                  </a:cubicBezTo>
                  <a:cubicBezTo>
                    <a:pt x="18" y="5"/>
                    <a:pt x="17" y="5"/>
                    <a:pt x="17" y="4"/>
                  </a:cubicBezTo>
                  <a:cubicBezTo>
                    <a:pt x="17" y="4"/>
                    <a:pt x="17" y="4"/>
                    <a:pt x="16" y="5"/>
                  </a:cubicBezTo>
                  <a:cubicBezTo>
                    <a:pt x="16" y="5"/>
                    <a:pt x="16" y="5"/>
                    <a:pt x="16" y="5"/>
                  </a:cubicBezTo>
                  <a:cubicBezTo>
                    <a:pt x="15" y="5"/>
                    <a:pt x="15" y="4"/>
                    <a:pt x="14" y="4"/>
                  </a:cubicBezTo>
                  <a:cubicBezTo>
                    <a:pt x="14" y="5"/>
                    <a:pt x="13" y="5"/>
                    <a:pt x="13" y="5"/>
                  </a:cubicBezTo>
                  <a:cubicBezTo>
                    <a:pt x="13" y="5"/>
                    <a:pt x="13" y="5"/>
                    <a:pt x="13" y="5"/>
                  </a:cubicBezTo>
                  <a:cubicBezTo>
                    <a:pt x="13" y="5"/>
                    <a:pt x="13" y="5"/>
                    <a:pt x="13" y="5"/>
                  </a:cubicBezTo>
                  <a:cubicBezTo>
                    <a:pt x="12" y="5"/>
                    <a:pt x="12" y="5"/>
                    <a:pt x="12" y="5"/>
                  </a:cubicBezTo>
                  <a:cubicBezTo>
                    <a:pt x="11" y="4"/>
                    <a:pt x="10" y="4"/>
                    <a:pt x="9" y="4"/>
                  </a:cubicBezTo>
                  <a:cubicBezTo>
                    <a:pt x="9" y="4"/>
                    <a:pt x="9" y="4"/>
                    <a:pt x="9" y="4"/>
                  </a:cubicBezTo>
                  <a:cubicBezTo>
                    <a:pt x="9" y="4"/>
                    <a:pt x="9" y="4"/>
                    <a:pt x="9" y="4"/>
                  </a:cubicBezTo>
                  <a:cubicBezTo>
                    <a:pt x="9" y="4"/>
                    <a:pt x="10" y="5"/>
                    <a:pt x="10" y="5"/>
                  </a:cubicBezTo>
                  <a:cubicBezTo>
                    <a:pt x="10" y="5"/>
                    <a:pt x="11" y="5"/>
                    <a:pt x="10" y="5"/>
                  </a:cubicBezTo>
                  <a:cubicBezTo>
                    <a:pt x="10" y="6"/>
                    <a:pt x="10" y="6"/>
                    <a:pt x="10" y="6"/>
                  </a:cubicBezTo>
                  <a:cubicBezTo>
                    <a:pt x="11" y="6"/>
                    <a:pt x="11" y="7"/>
                    <a:pt x="11" y="7"/>
                  </a:cubicBezTo>
                  <a:cubicBezTo>
                    <a:pt x="11" y="7"/>
                    <a:pt x="11" y="7"/>
                    <a:pt x="11" y="7"/>
                  </a:cubicBezTo>
                  <a:cubicBezTo>
                    <a:pt x="11" y="7"/>
                    <a:pt x="11" y="7"/>
                    <a:pt x="11" y="7"/>
                  </a:cubicBezTo>
                  <a:cubicBezTo>
                    <a:pt x="11" y="7"/>
                    <a:pt x="10" y="7"/>
                    <a:pt x="10" y="7"/>
                  </a:cubicBezTo>
                  <a:cubicBezTo>
                    <a:pt x="10" y="7"/>
                    <a:pt x="10" y="6"/>
                    <a:pt x="9" y="6"/>
                  </a:cubicBezTo>
                  <a:cubicBezTo>
                    <a:pt x="9" y="7"/>
                    <a:pt x="9" y="6"/>
                    <a:pt x="9" y="6"/>
                  </a:cubicBezTo>
                  <a:cubicBezTo>
                    <a:pt x="9" y="6"/>
                    <a:pt x="9" y="6"/>
                    <a:pt x="9" y="6"/>
                  </a:cubicBezTo>
                  <a:cubicBezTo>
                    <a:pt x="9" y="6"/>
                    <a:pt x="9" y="6"/>
                    <a:pt x="9" y="6"/>
                  </a:cubicBezTo>
                  <a:cubicBezTo>
                    <a:pt x="9" y="6"/>
                    <a:pt x="9" y="6"/>
                    <a:pt x="9" y="6"/>
                  </a:cubicBezTo>
                  <a:cubicBezTo>
                    <a:pt x="9" y="6"/>
                    <a:pt x="8" y="6"/>
                    <a:pt x="8" y="6"/>
                  </a:cubicBezTo>
                  <a:cubicBezTo>
                    <a:pt x="8" y="6"/>
                    <a:pt x="8" y="6"/>
                    <a:pt x="8" y="6"/>
                  </a:cubicBezTo>
                  <a:cubicBezTo>
                    <a:pt x="8" y="6"/>
                    <a:pt x="8" y="7"/>
                    <a:pt x="8" y="7"/>
                  </a:cubicBezTo>
                  <a:cubicBezTo>
                    <a:pt x="7" y="7"/>
                    <a:pt x="7" y="7"/>
                    <a:pt x="7" y="6"/>
                  </a:cubicBezTo>
                  <a:cubicBezTo>
                    <a:pt x="7" y="6"/>
                    <a:pt x="7" y="6"/>
                    <a:pt x="6" y="6"/>
                  </a:cubicBezTo>
                  <a:cubicBezTo>
                    <a:pt x="6" y="6"/>
                    <a:pt x="5" y="6"/>
                    <a:pt x="5" y="7"/>
                  </a:cubicBezTo>
                  <a:cubicBezTo>
                    <a:pt x="4" y="7"/>
                    <a:pt x="4" y="7"/>
                    <a:pt x="4" y="7"/>
                  </a:cubicBezTo>
                  <a:cubicBezTo>
                    <a:pt x="3" y="7"/>
                    <a:pt x="2" y="7"/>
                    <a:pt x="1" y="6"/>
                  </a:cubicBezTo>
                  <a:cubicBezTo>
                    <a:pt x="1" y="6"/>
                    <a:pt x="1" y="6"/>
                    <a:pt x="1" y="6"/>
                  </a:cubicBezTo>
                  <a:cubicBezTo>
                    <a:pt x="2" y="6"/>
                    <a:pt x="1" y="5"/>
                    <a:pt x="1" y="5"/>
                  </a:cubicBezTo>
                  <a:cubicBezTo>
                    <a:pt x="1" y="5"/>
                    <a:pt x="1" y="4"/>
                    <a:pt x="0" y="4"/>
                  </a:cubicBezTo>
                  <a:cubicBezTo>
                    <a:pt x="0" y="4"/>
                    <a:pt x="0" y="4"/>
                    <a:pt x="0" y="4"/>
                  </a:cubicBezTo>
                  <a:cubicBezTo>
                    <a:pt x="0" y="4"/>
                    <a:pt x="0" y="4"/>
                    <a:pt x="0" y="4"/>
                  </a:cubicBezTo>
                  <a:cubicBezTo>
                    <a:pt x="0" y="4"/>
                    <a:pt x="0" y="4"/>
                    <a:pt x="0" y="4"/>
                  </a:cubicBezTo>
                  <a:cubicBezTo>
                    <a:pt x="0" y="3"/>
                    <a:pt x="1" y="3"/>
                    <a:pt x="1" y="3"/>
                  </a:cubicBezTo>
                  <a:cubicBezTo>
                    <a:pt x="1" y="3"/>
                    <a:pt x="1" y="3"/>
                    <a:pt x="2" y="3"/>
                  </a:cubicBezTo>
                  <a:close/>
                  <a:moveTo>
                    <a:pt x="4" y="4"/>
                  </a:moveTo>
                  <a:cubicBezTo>
                    <a:pt x="4" y="4"/>
                    <a:pt x="4" y="4"/>
                    <a:pt x="4" y="4"/>
                  </a:cubicBezTo>
                  <a:cubicBezTo>
                    <a:pt x="5" y="4"/>
                    <a:pt x="5" y="4"/>
                    <a:pt x="6" y="4"/>
                  </a:cubicBezTo>
                  <a:cubicBezTo>
                    <a:pt x="6" y="3"/>
                    <a:pt x="6" y="3"/>
                    <a:pt x="6" y="3"/>
                  </a:cubicBezTo>
                  <a:cubicBezTo>
                    <a:pt x="6" y="3"/>
                    <a:pt x="5" y="3"/>
                    <a:pt x="5" y="3"/>
                  </a:cubicBezTo>
                  <a:cubicBezTo>
                    <a:pt x="5" y="3"/>
                    <a:pt x="5" y="3"/>
                    <a:pt x="5" y="3"/>
                  </a:cubicBezTo>
                  <a:cubicBezTo>
                    <a:pt x="4" y="3"/>
                    <a:pt x="4" y="3"/>
                    <a:pt x="4" y="3"/>
                  </a:cubicBezTo>
                  <a:cubicBezTo>
                    <a:pt x="4" y="3"/>
                    <a:pt x="4" y="4"/>
                    <a:pt x="4" y="4"/>
                  </a:cubicBezTo>
                  <a:close/>
                  <a:moveTo>
                    <a:pt x="12" y="1"/>
                  </a:moveTo>
                  <a:cubicBezTo>
                    <a:pt x="12" y="2"/>
                    <a:pt x="12" y="2"/>
                    <a:pt x="12" y="2"/>
                  </a:cubicBezTo>
                  <a:cubicBezTo>
                    <a:pt x="12" y="2"/>
                    <a:pt x="12" y="2"/>
                    <a:pt x="12" y="2"/>
                  </a:cubicBezTo>
                  <a:cubicBezTo>
                    <a:pt x="12" y="2"/>
                    <a:pt x="13" y="3"/>
                    <a:pt x="14" y="3"/>
                  </a:cubicBezTo>
                  <a:cubicBezTo>
                    <a:pt x="14" y="3"/>
                    <a:pt x="14" y="2"/>
                    <a:pt x="14" y="2"/>
                  </a:cubicBezTo>
                  <a:cubicBezTo>
                    <a:pt x="15" y="2"/>
                    <a:pt x="15" y="2"/>
                    <a:pt x="14" y="2"/>
                  </a:cubicBezTo>
                  <a:cubicBezTo>
                    <a:pt x="14" y="2"/>
                    <a:pt x="14" y="2"/>
                    <a:pt x="14" y="2"/>
                  </a:cubicBezTo>
                  <a:cubicBezTo>
                    <a:pt x="13" y="2"/>
                    <a:pt x="13" y="2"/>
                    <a:pt x="13" y="2"/>
                  </a:cubicBezTo>
                  <a:cubicBezTo>
                    <a:pt x="13" y="2"/>
                    <a:pt x="13" y="2"/>
                    <a:pt x="13" y="2"/>
                  </a:cubicBezTo>
                  <a:cubicBezTo>
                    <a:pt x="12" y="2"/>
                    <a:pt x="12" y="1"/>
                    <a:pt x="12" y="1"/>
                  </a:cubicBezTo>
                  <a:close/>
                  <a:moveTo>
                    <a:pt x="16" y="1"/>
                  </a:moveTo>
                  <a:cubicBezTo>
                    <a:pt x="16" y="1"/>
                    <a:pt x="16" y="1"/>
                    <a:pt x="16" y="1"/>
                  </a:cubicBezTo>
                  <a:cubicBezTo>
                    <a:pt x="16" y="1"/>
                    <a:pt x="16" y="1"/>
                    <a:pt x="16" y="1"/>
                  </a:cubicBezTo>
                  <a:cubicBezTo>
                    <a:pt x="15" y="1"/>
                    <a:pt x="15" y="1"/>
                    <a:pt x="15" y="2"/>
                  </a:cubicBezTo>
                  <a:cubicBezTo>
                    <a:pt x="15" y="2"/>
                    <a:pt x="15" y="2"/>
                    <a:pt x="15" y="2"/>
                  </a:cubicBezTo>
                  <a:cubicBezTo>
                    <a:pt x="15" y="2"/>
                    <a:pt x="16" y="3"/>
                    <a:pt x="16" y="3"/>
                  </a:cubicBezTo>
                  <a:cubicBezTo>
                    <a:pt x="16" y="3"/>
                    <a:pt x="17" y="3"/>
                    <a:pt x="17" y="3"/>
                  </a:cubicBezTo>
                  <a:cubicBezTo>
                    <a:pt x="17" y="3"/>
                    <a:pt x="17" y="3"/>
                    <a:pt x="17" y="3"/>
                  </a:cubicBezTo>
                  <a:cubicBezTo>
                    <a:pt x="17" y="3"/>
                    <a:pt x="17" y="2"/>
                    <a:pt x="17" y="2"/>
                  </a:cubicBezTo>
                  <a:cubicBezTo>
                    <a:pt x="17" y="2"/>
                    <a:pt x="17" y="2"/>
                    <a:pt x="17" y="2"/>
                  </a:cubicBezTo>
                  <a:cubicBezTo>
                    <a:pt x="16" y="2"/>
                    <a:pt x="16" y="2"/>
                    <a:pt x="16" y="2"/>
                  </a:cubicBezTo>
                  <a:cubicBezTo>
                    <a:pt x="16" y="2"/>
                    <a:pt x="16" y="1"/>
                    <a:pt x="16" y="1"/>
                  </a:cubicBezTo>
                  <a:close/>
                  <a:moveTo>
                    <a:pt x="3" y="6"/>
                  </a:moveTo>
                  <a:cubicBezTo>
                    <a:pt x="3" y="7"/>
                    <a:pt x="3" y="7"/>
                    <a:pt x="4" y="6"/>
                  </a:cubicBezTo>
                  <a:cubicBezTo>
                    <a:pt x="4" y="6"/>
                    <a:pt x="4" y="6"/>
                    <a:pt x="4" y="5"/>
                  </a:cubicBezTo>
                  <a:cubicBezTo>
                    <a:pt x="4" y="5"/>
                    <a:pt x="4" y="5"/>
                    <a:pt x="4" y="5"/>
                  </a:cubicBezTo>
                  <a:cubicBezTo>
                    <a:pt x="3" y="5"/>
                    <a:pt x="3" y="5"/>
                    <a:pt x="3" y="5"/>
                  </a:cubicBezTo>
                  <a:cubicBezTo>
                    <a:pt x="3" y="5"/>
                    <a:pt x="3" y="6"/>
                    <a:pt x="2" y="6"/>
                  </a:cubicBezTo>
                  <a:cubicBezTo>
                    <a:pt x="3" y="6"/>
                    <a:pt x="3" y="6"/>
                    <a:pt x="3" y="6"/>
                  </a:cubicBezTo>
                  <a:close/>
                  <a:moveTo>
                    <a:pt x="13" y="4"/>
                  </a:moveTo>
                  <a:cubicBezTo>
                    <a:pt x="13" y="4"/>
                    <a:pt x="13" y="4"/>
                    <a:pt x="13" y="4"/>
                  </a:cubicBezTo>
                  <a:cubicBezTo>
                    <a:pt x="13" y="4"/>
                    <a:pt x="13" y="4"/>
                    <a:pt x="13" y="4"/>
                  </a:cubicBezTo>
                  <a:cubicBezTo>
                    <a:pt x="13" y="3"/>
                    <a:pt x="12" y="3"/>
                    <a:pt x="12" y="3"/>
                  </a:cubicBezTo>
                  <a:cubicBezTo>
                    <a:pt x="12" y="3"/>
                    <a:pt x="12" y="3"/>
                    <a:pt x="12" y="3"/>
                  </a:cubicBezTo>
                  <a:cubicBezTo>
                    <a:pt x="12" y="4"/>
                    <a:pt x="12" y="4"/>
                    <a:pt x="13" y="4"/>
                  </a:cubicBezTo>
                  <a:close/>
                  <a:moveTo>
                    <a:pt x="12" y="1"/>
                  </a:moveTo>
                  <a:cubicBezTo>
                    <a:pt x="12" y="1"/>
                    <a:pt x="12" y="1"/>
                    <a:pt x="13" y="1"/>
                  </a:cubicBezTo>
                  <a:cubicBezTo>
                    <a:pt x="13" y="1"/>
                    <a:pt x="13" y="1"/>
                    <a:pt x="13" y="1"/>
                  </a:cubicBezTo>
                  <a:cubicBezTo>
                    <a:pt x="13" y="1"/>
                    <a:pt x="13" y="1"/>
                    <a:pt x="13" y="1"/>
                  </a:cubicBezTo>
                  <a:cubicBezTo>
                    <a:pt x="13" y="1"/>
                    <a:pt x="12" y="1"/>
                    <a:pt x="12" y="1"/>
                  </a:cubicBezTo>
                  <a:close/>
                  <a:moveTo>
                    <a:pt x="7" y="5"/>
                  </a:moveTo>
                  <a:cubicBezTo>
                    <a:pt x="7" y="5"/>
                    <a:pt x="6" y="5"/>
                    <a:pt x="6" y="5"/>
                  </a:cubicBezTo>
                  <a:cubicBezTo>
                    <a:pt x="6" y="5"/>
                    <a:pt x="6" y="5"/>
                    <a:pt x="7" y="5"/>
                  </a:cubicBezTo>
                  <a:cubicBezTo>
                    <a:pt x="7" y="5"/>
                    <a:pt x="7" y="5"/>
                    <a:pt x="7" y="5"/>
                  </a:cubicBezTo>
                  <a:cubicBezTo>
                    <a:pt x="7" y="5"/>
                    <a:pt x="7" y="5"/>
                    <a:pt x="7" y="5"/>
                  </a:cubicBezTo>
                  <a:close/>
                  <a:moveTo>
                    <a:pt x="14" y="4"/>
                  </a:moveTo>
                  <a:cubicBezTo>
                    <a:pt x="14" y="3"/>
                    <a:pt x="14" y="3"/>
                    <a:pt x="14" y="3"/>
                  </a:cubicBezTo>
                  <a:cubicBezTo>
                    <a:pt x="14" y="4"/>
                    <a:pt x="14" y="4"/>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8" name="Freeform 107"/>
            <p:cNvSpPr>
              <a:spLocks noEditPoints="1"/>
            </p:cNvSpPr>
            <p:nvPr/>
          </p:nvSpPr>
          <p:spPr bwMode="auto">
            <a:xfrm>
              <a:off x="6135" y="1995"/>
              <a:ext cx="215" cy="125"/>
            </a:xfrm>
            <a:custGeom>
              <a:avLst/>
              <a:gdLst>
                <a:gd name="T0" fmla="*/ 2 w 16"/>
                <a:gd name="T1" fmla="*/ 2 h 7"/>
                <a:gd name="T2" fmla="*/ 2 w 16"/>
                <a:gd name="T3" fmla="*/ 1 h 7"/>
                <a:gd name="T4" fmla="*/ 3 w 16"/>
                <a:gd name="T5" fmla="*/ 2 h 7"/>
                <a:gd name="T6" fmla="*/ 5 w 16"/>
                <a:gd name="T7" fmla="*/ 2 h 7"/>
                <a:gd name="T8" fmla="*/ 5 w 16"/>
                <a:gd name="T9" fmla="*/ 1 h 7"/>
                <a:gd name="T10" fmla="*/ 7 w 16"/>
                <a:gd name="T11" fmla="*/ 0 h 7"/>
                <a:gd name="T12" fmla="*/ 8 w 16"/>
                <a:gd name="T13" fmla="*/ 0 h 7"/>
                <a:gd name="T14" fmla="*/ 10 w 16"/>
                <a:gd name="T15" fmla="*/ 1 h 7"/>
                <a:gd name="T16" fmla="*/ 11 w 16"/>
                <a:gd name="T17" fmla="*/ 1 h 7"/>
                <a:gd name="T18" fmla="*/ 10 w 16"/>
                <a:gd name="T19" fmla="*/ 2 h 7"/>
                <a:gd name="T20" fmla="*/ 9 w 16"/>
                <a:gd name="T21" fmla="*/ 2 h 7"/>
                <a:gd name="T22" fmla="*/ 11 w 16"/>
                <a:gd name="T23" fmla="*/ 3 h 7"/>
                <a:gd name="T24" fmla="*/ 12 w 16"/>
                <a:gd name="T25" fmla="*/ 2 h 7"/>
                <a:gd name="T26" fmla="*/ 13 w 16"/>
                <a:gd name="T27" fmla="*/ 3 h 7"/>
                <a:gd name="T28" fmla="*/ 16 w 16"/>
                <a:gd name="T29" fmla="*/ 3 h 7"/>
                <a:gd name="T30" fmla="*/ 15 w 16"/>
                <a:gd name="T31" fmla="*/ 3 h 7"/>
                <a:gd name="T32" fmla="*/ 13 w 16"/>
                <a:gd name="T33" fmla="*/ 5 h 7"/>
                <a:gd name="T34" fmla="*/ 12 w 16"/>
                <a:gd name="T35" fmla="*/ 5 h 7"/>
                <a:gd name="T36" fmla="*/ 10 w 16"/>
                <a:gd name="T37" fmla="*/ 4 h 7"/>
                <a:gd name="T38" fmla="*/ 9 w 16"/>
                <a:gd name="T39" fmla="*/ 3 h 7"/>
                <a:gd name="T40" fmla="*/ 8 w 16"/>
                <a:gd name="T41" fmla="*/ 3 h 7"/>
                <a:gd name="T42" fmla="*/ 6 w 16"/>
                <a:gd name="T43" fmla="*/ 3 h 7"/>
                <a:gd name="T44" fmla="*/ 5 w 16"/>
                <a:gd name="T45" fmla="*/ 3 h 7"/>
                <a:gd name="T46" fmla="*/ 5 w 16"/>
                <a:gd name="T47" fmla="*/ 3 h 7"/>
                <a:gd name="T48" fmla="*/ 7 w 16"/>
                <a:gd name="T49" fmla="*/ 4 h 7"/>
                <a:gd name="T50" fmla="*/ 8 w 16"/>
                <a:gd name="T51" fmla="*/ 5 h 7"/>
                <a:gd name="T52" fmla="*/ 6 w 16"/>
                <a:gd name="T53" fmla="*/ 6 h 7"/>
                <a:gd name="T54" fmla="*/ 3 w 16"/>
                <a:gd name="T55" fmla="*/ 6 h 7"/>
                <a:gd name="T56" fmla="*/ 3 w 16"/>
                <a:gd name="T57" fmla="*/ 6 h 7"/>
                <a:gd name="T58" fmla="*/ 1 w 16"/>
                <a:gd name="T59" fmla="*/ 6 h 7"/>
                <a:gd name="T60" fmla="*/ 0 w 16"/>
                <a:gd name="T61" fmla="*/ 5 h 7"/>
                <a:gd name="T62" fmla="*/ 1 w 16"/>
                <a:gd name="T63" fmla="*/ 5 h 7"/>
                <a:gd name="T64" fmla="*/ 2 w 16"/>
                <a:gd name="T65" fmla="*/ 3 h 7"/>
                <a:gd name="T66" fmla="*/ 1 w 16"/>
                <a:gd name="T67" fmla="*/ 3 h 7"/>
                <a:gd name="T68" fmla="*/ 5 w 16"/>
                <a:gd name="T69" fmla="*/ 4 h 7"/>
                <a:gd name="T70" fmla="*/ 5 w 16"/>
                <a:gd name="T71" fmla="*/ 4 h 7"/>
                <a:gd name="T72" fmla="*/ 6 w 16"/>
                <a:gd name="T73" fmla="*/ 4 h 7"/>
                <a:gd name="T74" fmla="*/ 7 w 16"/>
                <a:gd name="T75" fmla="*/ 5 h 7"/>
                <a:gd name="T76" fmla="*/ 6 w 16"/>
                <a:gd name="T77" fmla="*/ 4 h 7"/>
                <a:gd name="T78" fmla="*/ 7 w 16"/>
                <a:gd name="T79" fmla="*/ 2 h 7"/>
                <a:gd name="T80" fmla="*/ 7 w 16"/>
                <a:gd name="T8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7">
                  <a:moveTo>
                    <a:pt x="1" y="3"/>
                  </a:moveTo>
                  <a:cubicBezTo>
                    <a:pt x="1" y="3"/>
                    <a:pt x="1" y="3"/>
                    <a:pt x="2" y="2"/>
                  </a:cubicBezTo>
                  <a:cubicBezTo>
                    <a:pt x="2" y="2"/>
                    <a:pt x="2" y="2"/>
                    <a:pt x="2" y="2"/>
                  </a:cubicBezTo>
                  <a:cubicBezTo>
                    <a:pt x="1" y="2"/>
                    <a:pt x="2" y="1"/>
                    <a:pt x="2" y="1"/>
                  </a:cubicBezTo>
                  <a:cubicBezTo>
                    <a:pt x="2" y="1"/>
                    <a:pt x="2" y="1"/>
                    <a:pt x="2" y="1"/>
                  </a:cubicBezTo>
                  <a:cubicBezTo>
                    <a:pt x="3" y="2"/>
                    <a:pt x="3" y="2"/>
                    <a:pt x="3" y="2"/>
                  </a:cubicBezTo>
                  <a:cubicBezTo>
                    <a:pt x="3" y="1"/>
                    <a:pt x="4" y="2"/>
                    <a:pt x="4" y="2"/>
                  </a:cubicBezTo>
                  <a:cubicBezTo>
                    <a:pt x="4" y="2"/>
                    <a:pt x="5" y="2"/>
                    <a:pt x="5" y="2"/>
                  </a:cubicBezTo>
                  <a:cubicBezTo>
                    <a:pt x="5" y="1"/>
                    <a:pt x="5" y="1"/>
                    <a:pt x="5" y="1"/>
                  </a:cubicBezTo>
                  <a:cubicBezTo>
                    <a:pt x="5" y="1"/>
                    <a:pt x="5" y="1"/>
                    <a:pt x="5" y="1"/>
                  </a:cubicBezTo>
                  <a:cubicBezTo>
                    <a:pt x="5" y="1"/>
                    <a:pt x="5" y="0"/>
                    <a:pt x="5" y="1"/>
                  </a:cubicBezTo>
                  <a:cubicBezTo>
                    <a:pt x="6" y="1"/>
                    <a:pt x="6" y="1"/>
                    <a:pt x="7" y="0"/>
                  </a:cubicBezTo>
                  <a:cubicBezTo>
                    <a:pt x="7" y="0"/>
                    <a:pt x="7" y="0"/>
                    <a:pt x="7" y="0"/>
                  </a:cubicBezTo>
                  <a:cubicBezTo>
                    <a:pt x="8" y="0"/>
                    <a:pt x="8" y="0"/>
                    <a:pt x="8" y="0"/>
                  </a:cubicBezTo>
                  <a:cubicBezTo>
                    <a:pt x="9" y="1"/>
                    <a:pt x="9" y="1"/>
                    <a:pt x="10" y="1"/>
                  </a:cubicBezTo>
                  <a:cubicBezTo>
                    <a:pt x="10" y="0"/>
                    <a:pt x="10" y="1"/>
                    <a:pt x="10" y="1"/>
                  </a:cubicBezTo>
                  <a:cubicBezTo>
                    <a:pt x="10" y="1"/>
                    <a:pt x="11" y="1"/>
                    <a:pt x="11" y="1"/>
                  </a:cubicBezTo>
                  <a:cubicBezTo>
                    <a:pt x="11" y="1"/>
                    <a:pt x="11" y="1"/>
                    <a:pt x="11" y="1"/>
                  </a:cubicBezTo>
                  <a:cubicBezTo>
                    <a:pt x="11" y="1"/>
                    <a:pt x="11" y="2"/>
                    <a:pt x="10" y="2"/>
                  </a:cubicBezTo>
                  <a:cubicBezTo>
                    <a:pt x="10" y="2"/>
                    <a:pt x="10" y="2"/>
                    <a:pt x="10" y="2"/>
                  </a:cubicBezTo>
                  <a:cubicBezTo>
                    <a:pt x="9" y="2"/>
                    <a:pt x="9" y="2"/>
                    <a:pt x="9" y="2"/>
                  </a:cubicBezTo>
                  <a:cubicBezTo>
                    <a:pt x="9" y="2"/>
                    <a:pt x="9" y="2"/>
                    <a:pt x="9" y="2"/>
                  </a:cubicBezTo>
                  <a:cubicBezTo>
                    <a:pt x="10" y="3"/>
                    <a:pt x="10" y="3"/>
                    <a:pt x="11" y="3"/>
                  </a:cubicBezTo>
                  <a:cubicBezTo>
                    <a:pt x="11" y="3"/>
                    <a:pt x="11" y="3"/>
                    <a:pt x="11" y="3"/>
                  </a:cubicBezTo>
                  <a:cubicBezTo>
                    <a:pt x="11" y="3"/>
                    <a:pt x="11" y="2"/>
                    <a:pt x="11" y="2"/>
                  </a:cubicBezTo>
                  <a:cubicBezTo>
                    <a:pt x="11" y="2"/>
                    <a:pt x="12" y="2"/>
                    <a:pt x="12" y="2"/>
                  </a:cubicBezTo>
                  <a:cubicBezTo>
                    <a:pt x="12" y="3"/>
                    <a:pt x="12" y="3"/>
                    <a:pt x="12" y="3"/>
                  </a:cubicBezTo>
                  <a:cubicBezTo>
                    <a:pt x="13" y="4"/>
                    <a:pt x="13" y="4"/>
                    <a:pt x="13" y="3"/>
                  </a:cubicBezTo>
                  <a:cubicBezTo>
                    <a:pt x="14" y="3"/>
                    <a:pt x="14" y="3"/>
                    <a:pt x="15" y="2"/>
                  </a:cubicBezTo>
                  <a:cubicBezTo>
                    <a:pt x="15" y="2"/>
                    <a:pt x="16" y="3"/>
                    <a:pt x="16" y="3"/>
                  </a:cubicBezTo>
                  <a:cubicBezTo>
                    <a:pt x="16" y="3"/>
                    <a:pt x="16" y="3"/>
                    <a:pt x="16" y="3"/>
                  </a:cubicBezTo>
                  <a:cubicBezTo>
                    <a:pt x="15" y="3"/>
                    <a:pt x="15" y="3"/>
                    <a:pt x="15" y="3"/>
                  </a:cubicBezTo>
                  <a:cubicBezTo>
                    <a:pt x="14" y="3"/>
                    <a:pt x="14" y="4"/>
                    <a:pt x="14" y="4"/>
                  </a:cubicBezTo>
                  <a:cubicBezTo>
                    <a:pt x="14" y="4"/>
                    <a:pt x="13" y="4"/>
                    <a:pt x="13" y="5"/>
                  </a:cubicBezTo>
                  <a:cubicBezTo>
                    <a:pt x="13" y="5"/>
                    <a:pt x="13" y="5"/>
                    <a:pt x="13" y="5"/>
                  </a:cubicBezTo>
                  <a:cubicBezTo>
                    <a:pt x="13" y="4"/>
                    <a:pt x="13" y="4"/>
                    <a:pt x="12" y="5"/>
                  </a:cubicBezTo>
                  <a:cubicBezTo>
                    <a:pt x="12" y="5"/>
                    <a:pt x="12" y="5"/>
                    <a:pt x="11" y="5"/>
                  </a:cubicBezTo>
                  <a:cubicBezTo>
                    <a:pt x="11" y="4"/>
                    <a:pt x="11" y="4"/>
                    <a:pt x="10" y="4"/>
                  </a:cubicBezTo>
                  <a:cubicBezTo>
                    <a:pt x="10" y="4"/>
                    <a:pt x="10" y="3"/>
                    <a:pt x="9" y="3"/>
                  </a:cubicBezTo>
                  <a:cubicBezTo>
                    <a:pt x="9" y="3"/>
                    <a:pt x="9" y="3"/>
                    <a:pt x="9" y="3"/>
                  </a:cubicBezTo>
                  <a:cubicBezTo>
                    <a:pt x="8" y="3"/>
                    <a:pt x="8" y="3"/>
                    <a:pt x="8" y="3"/>
                  </a:cubicBezTo>
                  <a:cubicBezTo>
                    <a:pt x="8" y="3"/>
                    <a:pt x="8" y="3"/>
                    <a:pt x="8" y="3"/>
                  </a:cubicBezTo>
                  <a:cubicBezTo>
                    <a:pt x="8" y="2"/>
                    <a:pt x="8" y="2"/>
                    <a:pt x="7" y="2"/>
                  </a:cubicBezTo>
                  <a:cubicBezTo>
                    <a:pt x="7" y="3"/>
                    <a:pt x="7" y="3"/>
                    <a:pt x="6" y="3"/>
                  </a:cubicBezTo>
                  <a:cubicBezTo>
                    <a:pt x="6" y="3"/>
                    <a:pt x="6" y="3"/>
                    <a:pt x="6" y="3"/>
                  </a:cubicBezTo>
                  <a:cubicBezTo>
                    <a:pt x="5" y="3"/>
                    <a:pt x="5" y="3"/>
                    <a:pt x="5" y="3"/>
                  </a:cubicBezTo>
                  <a:cubicBezTo>
                    <a:pt x="4" y="3"/>
                    <a:pt x="4" y="3"/>
                    <a:pt x="4" y="3"/>
                  </a:cubicBezTo>
                  <a:cubicBezTo>
                    <a:pt x="4" y="3"/>
                    <a:pt x="5" y="3"/>
                    <a:pt x="5" y="3"/>
                  </a:cubicBezTo>
                  <a:cubicBezTo>
                    <a:pt x="5" y="3"/>
                    <a:pt x="6" y="4"/>
                    <a:pt x="6" y="3"/>
                  </a:cubicBezTo>
                  <a:cubicBezTo>
                    <a:pt x="7" y="3"/>
                    <a:pt x="7" y="3"/>
                    <a:pt x="7" y="4"/>
                  </a:cubicBezTo>
                  <a:cubicBezTo>
                    <a:pt x="7" y="4"/>
                    <a:pt x="8" y="4"/>
                    <a:pt x="8" y="4"/>
                  </a:cubicBezTo>
                  <a:cubicBezTo>
                    <a:pt x="8" y="4"/>
                    <a:pt x="8" y="5"/>
                    <a:pt x="8" y="5"/>
                  </a:cubicBezTo>
                  <a:cubicBezTo>
                    <a:pt x="7" y="5"/>
                    <a:pt x="7" y="5"/>
                    <a:pt x="7" y="5"/>
                  </a:cubicBezTo>
                  <a:cubicBezTo>
                    <a:pt x="7" y="5"/>
                    <a:pt x="6" y="5"/>
                    <a:pt x="6" y="6"/>
                  </a:cubicBezTo>
                  <a:cubicBezTo>
                    <a:pt x="6" y="6"/>
                    <a:pt x="6" y="6"/>
                    <a:pt x="5" y="6"/>
                  </a:cubicBezTo>
                  <a:cubicBezTo>
                    <a:pt x="5" y="6"/>
                    <a:pt x="4" y="6"/>
                    <a:pt x="3" y="6"/>
                  </a:cubicBezTo>
                  <a:cubicBezTo>
                    <a:pt x="3" y="6"/>
                    <a:pt x="3" y="6"/>
                    <a:pt x="3" y="6"/>
                  </a:cubicBezTo>
                  <a:cubicBezTo>
                    <a:pt x="3" y="6"/>
                    <a:pt x="3" y="6"/>
                    <a:pt x="3" y="6"/>
                  </a:cubicBezTo>
                  <a:cubicBezTo>
                    <a:pt x="3" y="6"/>
                    <a:pt x="3" y="7"/>
                    <a:pt x="2" y="6"/>
                  </a:cubicBezTo>
                  <a:cubicBezTo>
                    <a:pt x="2" y="6"/>
                    <a:pt x="1" y="6"/>
                    <a:pt x="1" y="6"/>
                  </a:cubicBezTo>
                  <a:cubicBezTo>
                    <a:pt x="1" y="5"/>
                    <a:pt x="1" y="6"/>
                    <a:pt x="0" y="6"/>
                  </a:cubicBezTo>
                  <a:cubicBezTo>
                    <a:pt x="0" y="6"/>
                    <a:pt x="0" y="5"/>
                    <a:pt x="0" y="5"/>
                  </a:cubicBezTo>
                  <a:cubicBezTo>
                    <a:pt x="0" y="5"/>
                    <a:pt x="0" y="5"/>
                    <a:pt x="0" y="5"/>
                  </a:cubicBezTo>
                  <a:cubicBezTo>
                    <a:pt x="1" y="5"/>
                    <a:pt x="1" y="5"/>
                    <a:pt x="1" y="5"/>
                  </a:cubicBezTo>
                  <a:cubicBezTo>
                    <a:pt x="2" y="5"/>
                    <a:pt x="2" y="5"/>
                    <a:pt x="2" y="4"/>
                  </a:cubicBezTo>
                  <a:cubicBezTo>
                    <a:pt x="2" y="4"/>
                    <a:pt x="2" y="4"/>
                    <a:pt x="2" y="3"/>
                  </a:cubicBezTo>
                  <a:cubicBezTo>
                    <a:pt x="2" y="3"/>
                    <a:pt x="2" y="3"/>
                    <a:pt x="2" y="3"/>
                  </a:cubicBezTo>
                  <a:cubicBezTo>
                    <a:pt x="1" y="3"/>
                    <a:pt x="1" y="3"/>
                    <a:pt x="1" y="3"/>
                  </a:cubicBezTo>
                  <a:close/>
                  <a:moveTo>
                    <a:pt x="5" y="4"/>
                  </a:moveTo>
                  <a:cubicBezTo>
                    <a:pt x="5" y="4"/>
                    <a:pt x="5" y="4"/>
                    <a:pt x="5" y="4"/>
                  </a:cubicBezTo>
                  <a:cubicBezTo>
                    <a:pt x="5" y="5"/>
                    <a:pt x="5" y="5"/>
                    <a:pt x="5" y="5"/>
                  </a:cubicBezTo>
                  <a:cubicBezTo>
                    <a:pt x="5" y="5"/>
                    <a:pt x="5" y="5"/>
                    <a:pt x="5" y="4"/>
                  </a:cubicBezTo>
                  <a:cubicBezTo>
                    <a:pt x="5" y="4"/>
                    <a:pt x="5" y="4"/>
                    <a:pt x="5" y="4"/>
                  </a:cubicBezTo>
                  <a:close/>
                  <a:moveTo>
                    <a:pt x="6" y="4"/>
                  </a:moveTo>
                  <a:cubicBezTo>
                    <a:pt x="6" y="4"/>
                    <a:pt x="6" y="4"/>
                    <a:pt x="6" y="4"/>
                  </a:cubicBezTo>
                  <a:cubicBezTo>
                    <a:pt x="6" y="5"/>
                    <a:pt x="6" y="5"/>
                    <a:pt x="7" y="5"/>
                  </a:cubicBezTo>
                  <a:cubicBezTo>
                    <a:pt x="7" y="5"/>
                    <a:pt x="7" y="4"/>
                    <a:pt x="7" y="4"/>
                  </a:cubicBezTo>
                  <a:cubicBezTo>
                    <a:pt x="7" y="4"/>
                    <a:pt x="7" y="4"/>
                    <a:pt x="6" y="4"/>
                  </a:cubicBezTo>
                  <a:close/>
                  <a:moveTo>
                    <a:pt x="6" y="2"/>
                  </a:moveTo>
                  <a:cubicBezTo>
                    <a:pt x="6" y="2"/>
                    <a:pt x="6" y="2"/>
                    <a:pt x="7" y="2"/>
                  </a:cubicBezTo>
                  <a:cubicBezTo>
                    <a:pt x="7" y="2"/>
                    <a:pt x="7" y="2"/>
                    <a:pt x="7" y="2"/>
                  </a:cubicBezTo>
                  <a:cubicBezTo>
                    <a:pt x="7" y="2"/>
                    <a:pt x="7" y="2"/>
                    <a:pt x="7" y="2"/>
                  </a:cubicBezTo>
                  <a:cubicBezTo>
                    <a:pt x="6" y="2"/>
                    <a:pt x="6"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9" name="Freeform 108"/>
            <p:cNvSpPr>
              <a:spLocks noEditPoints="1"/>
            </p:cNvSpPr>
            <p:nvPr/>
          </p:nvSpPr>
          <p:spPr bwMode="auto">
            <a:xfrm>
              <a:off x="6364" y="2013"/>
              <a:ext cx="94" cy="89"/>
            </a:xfrm>
            <a:custGeom>
              <a:avLst/>
              <a:gdLst>
                <a:gd name="T0" fmla="*/ 7 w 7"/>
                <a:gd name="T1" fmla="*/ 3 h 5"/>
                <a:gd name="T2" fmla="*/ 7 w 7"/>
                <a:gd name="T3" fmla="*/ 4 h 5"/>
                <a:gd name="T4" fmla="*/ 7 w 7"/>
                <a:gd name="T5" fmla="*/ 5 h 5"/>
                <a:gd name="T6" fmla="*/ 6 w 7"/>
                <a:gd name="T7" fmla="*/ 4 h 5"/>
                <a:gd name="T8" fmla="*/ 5 w 7"/>
                <a:gd name="T9" fmla="*/ 4 h 5"/>
                <a:gd name="T10" fmla="*/ 3 w 7"/>
                <a:gd name="T11" fmla="*/ 4 h 5"/>
                <a:gd name="T12" fmla="*/ 3 w 7"/>
                <a:gd name="T13" fmla="*/ 4 h 5"/>
                <a:gd name="T14" fmla="*/ 3 w 7"/>
                <a:gd name="T15" fmla="*/ 3 h 5"/>
                <a:gd name="T16" fmla="*/ 3 w 7"/>
                <a:gd name="T17" fmla="*/ 3 h 5"/>
                <a:gd name="T18" fmla="*/ 2 w 7"/>
                <a:gd name="T19" fmla="*/ 3 h 5"/>
                <a:gd name="T20" fmla="*/ 2 w 7"/>
                <a:gd name="T21" fmla="*/ 3 h 5"/>
                <a:gd name="T22" fmla="*/ 2 w 7"/>
                <a:gd name="T23" fmla="*/ 3 h 5"/>
                <a:gd name="T24" fmla="*/ 1 w 7"/>
                <a:gd name="T25" fmla="*/ 2 h 5"/>
                <a:gd name="T26" fmla="*/ 1 w 7"/>
                <a:gd name="T27" fmla="*/ 2 h 5"/>
                <a:gd name="T28" fmla="*/ 0 w 7"/>
                <a:gd name="T29" fmla="*/ 2 h 5"/>
                <a:gd name="T30" fmla="*/ 0 w 7"/>
                <a:gd name="T31" fmla="*/ 1 h 5"/>
                <a:gd name="T32" fmla="*/ 0 w 7"/>
                <a:gd name="T33" fmla="*/ 0 h 5"/>
                <a:gd name="T34" fmla="*/ 2 w 7"/>
                <a:gd name="T35" fmla="*/ 0 h 5"/>
                <a:gd name="T36" fmla="*/ 2 w 7"/>
                <a:gd name="T37" fmla="*/ 0 h 5"/>
                <a:gd name="T38" fmla="*/ 3 w 7"/>
                <a:gd name="T39" fmla="*/ 1 h 5"/>
                <a:gd name="T40" fmla="*/ 4 w 7"/>
                <a:gd name="T41" fmla="*/ 1 h 5"/>
                <a:gd name="T42" fmla="*/ 5 w 7"/>
                <a:gd name="T43" fmla="*/ 1 h 5"/>
                <a:gd name="T44" fmla="*/ 5 w 7"/>
                <a:gd name="T45" fmla="*/ 1 h 5"/>
                <a:gd name="T46" fmla="*/ 6 w 7"/>
                <a:gd name="T47" fmla="*/ 2 h 5"/>
                <a:gd name="T48" fmla="*/ 6 w 7"/>
                <a:gd name="T49" fmla="*/ 2 h 5"/>
                <a:gd name="T50" fmla="*/ 6 w 7"/>
                <a:gd name="T51" fmla="*/ 3 h 5"/>
                <a:gd name="T52" fmla="*/ 7 w 7"/>
                <a:gd name="T53" fmla="*/ 3 h 5"/>
                <a:gd name="T54" fmla="*/ 1 w 7"/>
                <a:gd name="T55" fmla="*/ 1 h 5"/>
                <a:gd name="T56" fmla="*/ 1 w 7"/>
                <a:gd name="T57" fmla="*/ 2 h 5"/>
                <a:gd name="T58" fmla="*/ 1 w 7"/>
                <a:gd name="T59" fmla="*/ 1 h 5"/>
                <a:gd name="T60" fmla="*/ 1 w 7"/>
                <a:gd name="T61" fmla="*/ 1 h 5"/>
                <a:gd name="T62" fmla="*/ 1 w 7"/>
                <a:gd name="T63" fmla="*/ 1 h 5"/>
                <a:gd name="T64" fmla="*/ 5 w 7"/>
                <a:gd name="T65" fmla="*/ 3 h 5"/>
                <a:gd name="T66" fmla="*/ 5 w 7"/>
                <a:gd name="T67" fmla="*/ 3 h 5"/>
                <a:gd name="T68" fmla="*/ 5 w 7"/>
                <a:gd name="T69" fmla="*/ 3 h 5"/>
                <a:gd name="T70" fmla="*/ 5 w 7"/>
                <a:gd name="T71" fmla="*/ 3 h 5"/>
                <a:gd name="T72" fmla="*/ 5 w 7"/>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
                  <a:moveTo>
                    <a:pt x="7" y="3"/>
                  </a:moveTo>
                  <a:cubicBezTo>
                    <a:pt x="7" y="4"/>
                    <a:pt x="7" y="4"/>
                    <a:pt x="7" y="4"/>
                  </a:cubicBezTo>
                  <a:cubicBezTo>
                    <a:pt x="7" y="5"/>
                    <a:pt x="7" y="5"/>
                    <a:pt x="7" y="5"/>
                  </a:cubicBezTo>
                  <a:cubicBezTo>
                    <a:pt x="7" y="5"/>
                    <a:pt x="6" y="5"/>
                    <a:pt x="6" y="4"/>
                  </a:cubicBezTo>
                  <a:cubicBezTo>
                    <a:pt x="5" y="4"/>
                    <a:pt x="5" y="4"/>
                    <a:pt x="5" y="4"/>
                  </a:cubicBezTo>
                  <a:cubicBezTo>
                    <a:pt x="4" y="4"/>
                    <a:pt x="4" y="4"/>
                    <a:pt x="3" y="4"/>
                  </a:cubicBezTo>
                  <a:cubicBezTo>
                    <a:pt x="3" y="4"/>
                    <a:pt x="3" y="4"/>
                    <a:pt x="3" y="4"/>
                  </a:cubicBezTo>
                  <a:cubicBezTo>
                    <a:pt x="3" y="4"/>
                    <a:pt x="3" y="4"/>
                    <a:pt x="3" y="3"/>
                  </a:cubicBezTo>
                  <a:cubicBezTo>
                    <a:pt x="3" y="3"/>
                    <a:pt x="3" y="3"/>
                    <a:pt x="3" y="3"/>
                  </a:cubicBezTo>
                  <a:cubicBezTo>
                    <a:pt x="2" y="3"/>
                    <a:pt x="2" y="3"/>
                    <a:pt x="2" y="3"/>
                  </a:cubicBezTo>
                  <a:cubicBezTo>
                    <a:pt x="2" y="3"/>
                    <a:pt x="2" y="3"/>
                    <a:pt x="2" y="3"/>
                  </a:cubicBezTo>
                  <a:cubicBezTo>
                    <a:pt x="2" y="3"/>
                    <a:pt x="2" y="3"/>
                    <a:pt x="2" y="3"/>
                  </a:cubicBezTo>
                  <a:cubicBezTo>
                    <a:pt x="1" y="3"/>
                    <a:pt x="1" y="3"/>
                    <a:pt x="1" y="2"/>
                  </a:cubicBezTo>
                  <a:cubicBezTo>
                    <a:pt x="1" y="2"/>
                    <a:pt x="1" y="2"/>
                    <a:pt x="1" y="2"/>
                  </a:cubicBezTo>
                  <a:cubicBezTo>
                    <a:pt x="0" y="2"/>
                    <a:pt x="0" y="2"/>
                    <a:pt x="0" y="2"/>
                  </a:cubicBezTo>
                  <a:cubicBezTo>
                    <a:pt x="0" y="2"/>
                    <a:pt x="0" y="1"/>
                    <a:pt x="0" y="1"/>
                  </a:cubicBezTo>
                  <a:cubicBezTo>
                    <a:pt x="0" y="1"/>
                    <a:pt x="0" y="1"/>
                    <a:pt x="0" y="0"/>
                  </a:cubicBezTo>
                  <a:cubicBezTo>
                    <a:pt x="1" y="0"/>
                    <a:pt x="1" y="0"/>
                    <a:pt x="2" y="0"/>
                  </a:cubicBezTo>
                  <a:cubicBezTo>
                    <a:pt x="2" y="0"/>
                    <a:pt x="2" y="0"/>
                    <a:pt x="2" y="0"/>
                  </a:cubicBezTo>
                  <a:cubicBezTo>
                    <a:pt x="3" y="0"/>
                    <a:pt x="3" y="1"/>
                    <a:pt x="3" y="1"/>
                  </a:cubicBezTo>
                  <a:cubicBezTo>
                    <a:pt x="3" y="1"/>
                    <a:pt x="4" y="1"/>
                    <a:pt x="4" y="1"/>
                  </a:cubicBezTo>
                  <a:cubicBezTo>
                    <a:pt x="4" y="1"/>
                    <a:pt x="5" y="1"/>
                    <a:pt x="5" y="1"/>
                  </a:cubicBezTo>
                  <a:cubicBezTo>
                    <a:pt x="5" y="1"/>
                    <a:pt x="5" y="1"/>
                    <a:pt x="5" y="1"/>
                  </a:cubicBezTo>
                  <a:cubicBezTo>
                    <a:pt x="5" y="2"/>
                    <a:pt x="6" y="2"/>
                    <a:pt x="6" y="2"/>
                  </a:cubicBezTo>
                  <a:cubicBezTo>
                    <a:pt x="6" y="2"/>
                    <a:pt x="6" y="2"/>
                    <a:pt x="6" y="2"/>
                  </a:cubicBezTo>
                  <a:cubicBezTo>
                    <a:pt x="6" y="2"/>
                    <a:pt x="6" y="2"/>
                    <a:pt x="6" y="3"/>
                  </a:cubicBezTo>
                  <a:cubicBezTo>
                    <a:pt x="6" y="3"/>
                    <a:pt x="7" y="3"/>
                    <a:pt x="7" y="3"/>
                  </a:cubicBezTo>
                  <a:close/>
                  <a:moveTo>
                    <a:pt x="1" y="1"/>
                  </a:moveTo>
                  <a:cubicBezTo>
                    <a:pt x="1" y="1"/>
                    <a:pt x="1" y="2"/>
                    <a:pt x="1" y="2"/>
                  </a:cubicBezTo>
                  <a:cubicBezTo>
                    <a:pt x="1" y="2"/>
                    <a:pt x="1" y="2"/>
                    <a:pt x="1" y="1"/>
                  </a:cubicBezTo>
                  <a:cubicBezTo>
                    <a:pt x="1" y="1"/>
                    <a:pt x="1" y="1"/>
                    <a:pt x="1" y="1"/>
                  </a:cubicBezTo>
                  <a:cubicBezTo>
                    <a:pt x="1" y="1"/>
                    <a:pt x="1" y="1"/>
                    <a:pt x="1" y="1"/>
                  </a:cubicBezTo>
                  <a:close/>
                  <a:moveTo>
                    <a:pt x="5" y="3"/>
                  </a:moveTo>
                  <a:cubicBezTo>
                    <a:pt x="5" y="3"/>
                    <a:pt x="5" y="3"/>
                    <a:pt x="5" y="3"/>
                  </a:cubicBezTo>
                  <a:cubicBezTo>
                    <a:pt x="5" y="3"/>
                    <a:pt x="5" y="3"/>
                    <a:pt x="5" y="3"/>
                  </a:cubicBezTo>
                  <a:cubicBezTo>
                    <a:pt x="5" y="3"/>
                    <a:pt x="5" y="3"/>
                    <a:pt x="5" y="3"/>
                  </a:cubicBezTo>
                  <a:cubicBezTo>
                    <a:pt x="5" y="3"/>
                    <a:pt x="5"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0" name="Freeform 109"/>
            <p:cNvSpPr>
              <a:spLocks noEditPoints="1"/>
            </p:cNvSpPr>
            <p:nvPr/>
          </p:nvSpPr>
          <p:spPr bwMode="auto">
            <a:xfrm>
              <a:off x="6499" y="1995"/>
              <a:ext cx="67" cy="53"/>
            </a:xfrm>
            <a:custGeom>
              <a:avLst/>
              <a:gdLst>
                <a:gd name="T0" fmla="*/ 3 w 5"/>
                <a:gd name="T1" fmla="*/ 2 h 3"/>
                <a:gd name="T2" fmla="*/ 3 w 5"/>
                <a:gd name="T3" fmla="*/ 2 h 3"/>
                <a:gd name="T4" fmla="*/ 3 w 5"/>
                <a:gd name="T5" fmla="*/ 2 h 3"/>
                <a:gd name="T6" fmla="*/ 3 w 5"/>
                <a:gd name="T7" fmla="*/ 2 h 3"/>
                <a:gd name="T8" fmla="*/ 2 w 5"/>
                <a:gd name="T9" fmla="*/ 2 h 3"/>
                <a:gd name="T10" fmla="*/ 2 w 5"/>
                <a:gd name="T11" fmla="*/ 1 h 3"/>
                <a:gd name="T12" fmla="*/ 2 w 5"/>
                <a:gd name="T13" fmla="*/ 1 h 3"/>
                <a:gd name="T14" fmla="*/ 1 w 5"/>
                <a:gd name="T15" fmla="*/ 2 h 3"/>
                <a:gd name="T16" fmla="*/ 0 w 5"/>
                <a:gd name="T17" fmla="*/ 1 h 3"/>
                <a:gd name="T18" fmla="*/ 1 w 5"/>
                <a:gd name="T19" fmla="*/ 1 h 3"/>
                <a:gd name="T20" fmla="*/ 2 w 5"/>
                <a:gd name="T21" fmla="*/ 1 h 3"/>
                <a:gd name="T22" fmla="*/ 3 w 5"/>
                <a:gd name="T23" fmla="*/ 1 h 3"/>
                <a:gd name="T24" fmla="*/ 4 w 5"/>
                <a:gd name="T25" fmla="*/ 1 h 3"/>
                <a:gd name="T26" fmla="*/ 4 w 5"/>
                <a:gd name="T27" fmla="*/ 1 h 3"/>
                <a:gd name="T28" fmla="*/ 5 w 5"/>
                <a:gd name="T29" fmla="*/ 1 h 3"/>
                <a:gd name="T30" fmla="*/ 5 w 5"/>
                <a:gd name="T31" fmla="*/ 2 h 3"/>
                <a:gd name="T32" fmla="*/ 5 w 5"/>
                <a:gd name="T33" fmla="*/ 3 h 3"/>
                <a:gd name="T34" fmla="*/ 5 w 5"/>
                <a:gd name="T35" fmla="*/ 2 h 3"/>
                <a:gd name="T36" fmla="*/ 4 w 5"/>
                <a:gd name="T37" fmla="*/ 3 h 3"/>
                <a:gd name="T38" fmla="*/ 2 w 5"/>
                <a:gd name="T39" fmla="*/ 2 h 3"/>
                <a:gd name="T40" fmla="*/ 3 w 5"/>
                <a:gd name="T41" fmla="*/ 2 h 3"/>
                <a:gd name="T42" fmla="*/ 4 w 5"/>
                <a:gd name="T43" fmla="*/ 2 h 3"/>
                <a:gd name="T44" fmla="*/ 4 w 5"/>
                <a:gd name="T45" fmla="*/ 2 h 3"/>
                <a:gd name="T46" fmla="*/ 4 w 5"/>
                <a:gd name="T47" fmla="*/ 2 h 3"/>
                <a:gd name="T48" fmla="*/ 4 w 5"/>
                <a:gd name="T49" fmla="*/ 2 h 3"/>
                <a:gd name="T50" fmla="*/ 4 w 5"/>
                <a:gd name="T5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3">
                  <a:moveTo>
                    <a:pt x="3" y="2"/>
                  </a:moveTo>
                  <a:cubicBezTo>
                    <a:pt x="3" y="2"/>
                    <a:pt x="3" y="2"/>
                    <a:pt x="3" y="2"/>
                  </a:cubicBezTo>
                  <a:cubicBezTo>
                    <a:pt x="3" y="2"/>
                    <a:pt x="3" y="2"/>
                    <a:pt x="3" y="2"/>
                  </a:cubicBezTo>
                  <a:cubicBezTo>
                    <a:pt x="3" y="2"/>
                    <a:pt x="3" y="2"/>
                    <a:pt x="3" y="2"/>
                  </a:cubicBezTo>
                  <a:cubicBezTo>
                    <a:pt x="3" y="2"/>
                    <a:pt x="2" y="2"/>
                    <a:pt x="2" y="2"/>
                  </a:cubicBezTo>
                  <a:cubicBezTo>
                    <a:pt x="2" y="2"/>
                    <a:pt x="2" y="1"/>
                    <a:pt x="2" y="1"/>
                  </a:cubicBezTo>
                  <a:cubicBezTo>
                    <a:pt x="2" y="1"/>
                    <a:pt x="2" y="1"/>
                    <a:pt x="2" y="1"/>
                  </a:cubicBezTo>
                  <a:cubicBezTo>
                    <a:pt x="1" y="2"/>
                    <a:pt x="1" y="2"/>
                    <a:pt x="1" y="2"/>
                  </a:cubicBezTo>
                  <a:cubicBezTo>
                    <a:pt x="0" y="2"/>
                    <a:pt x="0" y="2"/>
                    <a:pt x="0" y="1"/>
                  </a:cubicBezTo>
                  <a:cubicBezTo>
                    <a:pt x="0" y="1"/>
                    <a:pt x="1" y="1"/>
                    <a:pt x="1" y="1"/>
                  </a:cubicBezTo>
                  <a:cubicBezTo>
                    <a:pt x="1" y="1"/>
                    <a:pt x="2" y="1"/>
                    <a:pt x="2" y="1"/>
                  </a:cubicBezTo>
                  <a:cubicBezTo>
                    <a:pt x="2" y="0"/>
                    <a:pt x="3" y="0"/>
                    <a:pt x="3" y="1"/>
                  </a:cubicBezTo>
                  <a:cubicBezTo>
                    <a:pt x="3" y="1"/>
                    <a:pt x="3" y="1"/>
                    <a:pt x="4" y="1"/>
                  </a:cubicBezTo>
                  <a:cubicBezTo>
                    <a:pt x="4" y="1"/>
                    <a:pt x="4" y="1"/>
                    <a:pt x="4" y="1"/>
                  </a:cubicBezTo>
                  <a:cubicBezTo>
                    <a:pt x="4" y="1"/>
                    <a:pt x="5" y="1"/>
                    <a:pt x="5" y="1"/>
                  </a:cubicBezTo>
                  <a:cubicBezTo>
                    <a:pt x="5" y="1"/>
                    <a:pt x="5" y="2"/>
                    <a:pt x="5" y="2"/>
                  </a:cubicBezTo>
                  <a:cubicBezTo>
                    <a:pt x="5" y="2"/>
                    <a:pt x="5" y="2"/>
                    <a:pt x="5" y="3"/>
                  </a:cubicBezTo>
                  <a:cubicBezTo>
                    <a:pt x="5" y="2"/>
                    <a:pt x="5" y="2"/>
                    <a:pt x="5" y="2"/>
                  </a:cubicBezTo>
                  <a:cubicBezTo>
                    <a:pt x="5" y="3"/>
                    <a:pt x="4" y="2"/>
                    <a:pt x="4" y="3"/>
                  </a:cubicBezTo>
                  <a:cubicBezTo>
                    <a:pt x="3" y="3"/>
                    <a:pt x="3" y="2"/>
                    <a:pt x="2" y="2"/>
                  </a:cubicBezTo>
                  <a:cubicBezTo>
                    <a:pt x="3" y="2"/>
                    <a:pt x="3" y="2"/>
                    <a:pt x="3" y="2"/>
                  </a:cubicBezTo>
                  <a:close/>
                  <a:moveTo>
                    <a:pt x="4" y="2"/>
                  </a:moveTo>
                  <a:cubicBezTo>
                    <a:pt x="4" y="2"/>
                    <a:pt x="4" y="2"/>
                    <a:pt x="4" y="2"/>
                  </a:cubicBezTo>
                  <a:cubicBezTo>
                    <a:pt x="4" y="2"/>
                    <a:pt x="4" y="2"/>
                    <a:pt x="4" y="2"/>
                  </a:cubicBezTo>
                  <a:cubicBezTo>
                    <a:pt x="4" y="2"/>
                    <a:pt x="4" y="2"/>
                    <a:pt x="4" y="2"/>
                  </a:cubicBezTo>
                  <a:cubicBezTo>
                    <a:pt x="4" y="2"/>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1" name="Freeform 110"/>
            <p:cNvSpPr/>
            <p:nvPr/>
          </p:nvSpPr>
          <p:spPr bwMode="auto">
            <a:xfrm>
              <a:off x="6512" y="2066"/>
              <a:ext cx="27" cy="36"/>
            </a:xfrm>
            <a:custGeom>
              <a:avLst/>
              <a:gdLst>
                <a:gd name="T0" fmla="*/ 2 w 2"/>
                <a:gd name="T1" fmla="*/ 2 h 2"/>
                <a:gd name="T2" fmla="*/ 2 w 2"/>
                <a:gd name="T3" fmla="*/ 1 h 2"/>
                <a:gd name="T4" fmla="*/ 2 w 2"/>
                <a:gd name="T5" fmla="*/ 0 h 2"/>
                <a:gd name="T6" fmla="*/ 1 w 2"/>
                <a:gd name="T7" fmla="*/ 0 h 2"/>
                <a:gd name="T8" fmla="*/ 1 w 2"/>
                <a:gd name="T9" fmla="*/ 0 h 2"/>
                <a:gd name="T10" fmla="*/ 1 w 2"/>
                <a:gd name="T11" fmla="*/ 1 h 2"/>
                <a:gd name="T12" fmla="*/ 0 w 2"/>
                <a:gd name="T13" fmla="*/ 2 h 2"/>
                <a:gd name="T14" fmla="*/ 1 w 2"/>
                <a:gd name="T15" fmla="*/ 2 h 2"/>
                <a:gd name="T16" fmla="*/ 2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2"/>
                  </a:moveTo>
                  <a:cubicBezTo>
                    <a:pt x="2" y="2"/>
                    <a:pt x="2" y="2"/>
                    <a:pt x="2" y="1"/>
                  </a:cubicBezTo>
                  <a:cubicBezTo>
                    <a:pt x="2" y="1"/>
                    <a:pt x="2" y="0"/>
                    <a:pt x="2" y="0"/>
                  </a:cubicBezTo>
                  <a:cubicBezTo>
                    <a:pt x="2" y="0"/>
                    <a:pt x="2" y="0"/>
                    <a:pt x="1" y="0"/>
                  </a:cubicBezTo>
                  <a:cubicBezTo>
                    <a:pt x="1" y="0"/>
                    <a:pt x="1" y="0"/>
                    <a:pt x="1" y="0"/>
                  </a:cubicBezTo>
                  <a:cubicBezTo>
                    <a:pt x="1" y="0"/>
                    <a:pt x="1" y="1"/>
                    <a:pt x="1" y="1"/>
                  </a:cubicBezTo>
                  <a:cubicBezTo>
                    <a:pt x="0" y="1"/>
                    <a:pt x="0" y="1"/>
                    <a:pt x="0" y="2"/>
                  </a:cubicBezTo>
                  <a:cubicBezTo>
                    <a:pt x="0" y="2"/>
                    <a:pt x="1" y="2"/>
                    <a:pt x="1" y="2"/>
                  </a:cubicBezTo>
                  <a:cubicBezTo>
                    <a:pt x="1" y="2"/>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2" name="Freeform 111"/>
            <p:cNvSpPr/>
            <p:nvPr/>
          </p:nvSpPr>
          <p:spPr bwMode="auto">
            <a:xfrm>
              <a:off x="6296" y="1995"/>
              <a:ext cx="41" cy="53"/>
            </a:xfrm>
            <a:custGeom>
              <a:avLst/>
              <a:gdLst>
                <a:gd name="T0" fmla="*/ 3 w 3"/>
                <a:gd name="T1" fmla="*/ 0 h 3"/>
                <a:gd name="T2" fmla="*/ 2 w 3"/>
                <a:gd name="T3" fmla="*/ 1 h 3"/>
                <a:gd name="T4" fmla="*/ 1 w 3"/>
                <a:gd name="T5" fmla="*/ 1 h 3"/>
                <a:gd name="T6" fmla="*/ 1 w 3"/>
                <a:gd name="T7" fmla="*/ 1 h 3"/>
                <a:gd name="T8" fmla="*/ 0 w 3"/>
                <a:gd name="T9" fmla="*/ 1 h 3"/>
                <a:gd name="T10" fmla="*/ 1 w 3"/>
                <a:gd name="T11" fmla="*/ 0 h 3"/>
                <a:gd name="T12" fmla="*/ 0 w 3"/>
                <a:gd name="T13" fmla="*/ 0 h 3"/>
                <a:gd name="T14" fmla="*/ 0 w 3"/>
                <a:gd name="T15" fmla="*/ 1 h 3"/>
                <a:gd name="T16" fmla="*/ 1 w 3"/>
                <a:gd name="T17" fmla="*/ 3 h 3"/>
                <a:gd name="T18" fmla="*/ 1 w 3"/>
                <a:gd name="T19" fmla="*/ 3 h 3"/>
                <a:gd name="T20" fmla="*/ 1 w 3"/>
                <a:gd name="T21" fmla="*/ 3 h 3"/>
                <a:gd name="T22" fmla="*/ 1 w 3"/>
                <a:gd name="T23" fmla="*/ 2 h 3"/>
                <a:gd name="T24" fmla="*/ 1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3" y="0"/>
                  </a:moveTo>
                  <a:cubicBezTo>
                    <a:pt x="3" y="0"/>
                    <a:pt x="2" y="0"/>
                    <a:pt x="2" y="1"/>
                  </a:cubicBezTo>
                  <a:cubicBezTo>
                    <a:pt x="2" y="1"/>
                    <a:pt x="1" y="1"/>
                    <a:pt x="1" y="1"/>
                  </a:cubicBezTo>
                  <a:cubicBezTo>
                    <a:pt x="1" y="1"/>
                    <a:pt x="1" y="1"/>
                    <a:pt x="1" y="1"/>
                  </a:cubicBezTo>
                  <a:cubicBezTo>
                    <a:pt x="1" y="1"/>
                    <a:pt x="0" y="1"/>
                    <a:pt x="0" y="1"/>
                  </a:cubicBezTo>
                  <a:cubicBezTo>
                    <a:pt x="0" y="1"/>
                    <a:pt x="0" y="1"/>
                    <a:pt x="1" y="0"/>
                  </a:cubicBezTo>
                  <a:cubicBezTo>
                    <a:pt x="0" y="0"/>
                    <a:pt x="0" y="0"/>
                    <a:pt x="0" y="0"/>
                  </a:cubicBezTo>
                  <a:cubicBezTo>
                    <a:pt x="0" y="0"/>
                    <a:pt x="0" y="0"/>
                    <a:pt x="0" y="1"/>
                  </a:cubicBezTo>
                  <a:cubicBezTo>
                    <a:pt x="0" y="1"/>
                    <a:pt x="0" y="2"/>
                    <a:pt x="1" y="3"/>
                  </a:cubicBezTo>
                  <a:cubicBezTo>
                    <a:pt x="1" y="3"/>
                    <a:pt x="1" y="3"/>
                    <a:pt x="1" y="3"/>
                  </a:cubicBezTo>
                  <a:cubicBezTo>
                    <a:pt x="1" y="3"/>
                    <a:pt x="1" y="3"/>
                    <a:pt x="1" y="3"/>
                  </a:cubicBezTo>
                  <a:cubicBezTo>
                    <a:pt x="1" y="2"/>
                    <a:pt x="1" y="2"/>
                    <a:pt x="1" y="2"/>
                  </a:cubicBezTo>
                  <a:cubicBezTo>
                    <a:pt x="1" y="2"/>
                    <a:pt x="1" y="2"/>
                    <a:pt x="1" y="2"/>
                  </a:cubicBezTo>
                  <a:cubicBezTo>
                    <a:pt x="2" y="2"/>
                    <a:pt x="2" y="1"/>
                    <a:pt x="3"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3" name="Freeform 112"/>
            <p:cNvSpPr/>
            <p:nvPr/>
          </p:nvSpPr>
          <p:spPr bwMode="auto">
            <a:xfrm>
              <a:off x="4463" y="1995"/>
              <a:ext cx="27" cy="36"/>
            </a:xfrm>
            <a:custGeom>
              <a:avLst/>
              <a:gdLst>
                <a:gd name="T0" fmla="*/ 2 w 2"/>
                <a:gd name="T1" fmla="*/ 2 h 2"/>
                <a:gd name="T2" fmla="*/ 1 w 2"/>
                <a:gd name="T3" fmla="*/ 1 h 2"/>
                <a:gd name="T4" fmla="*/ 2 w 2"/>
                <a:gd name="T5" fmla="*/ 0 h 2"/>
                <a:gd name="T6" fmla="*/ 1 w 2"/>
                <a:gd name="T7" fmla="*/ 0 h 2"/>
                <a:gd name="T8" fmla="*/ 1 w 2"/>
                <a:gd name="T9" fmla="*/ 0 h 2"/>
                <a:gd name="T10" fmla="*/ 0 w 2"/>
                <a:gd name="T11" fmla="*/ 1 h 2"/>
                <a:gd name="T12" fmla="*/ 0 w 2"/>
                <a:gd name="T13" fmla="*/ 2 h 2"/>
                <a:gd name="T14" fmla="*/ 1 w 2"/>
                <a:gd name="T15" fmla="*/ 2 h 2"/>
                <a:gd name="T16" fmla="*/ 1 w 2"/>
                <a:gd name="T17" fmla="*/ 2 h 2"/>
                <a:gd name="T18" fmla="*/ 2 w 2"/>
                <a:gd name="T19" fmla="*/ 2 h 2"/>
                <a:gd name="T20" fmla="*/ 2 w 2"/>
                <a:gd name="T21" fmla="*/ 1 h 2"/>
                <a:gd name="T22" fmla="*/ 2 w 2"/>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2"/>
                  </a:moveTo>
                  <a:cubicBezTo>
                    <a:pt x="1" y="1"/>
                    <a:pt x="1" y="1"/>
                    <a:pt x="1" y="1"/>
                  </a:cubicBezTo>
                  <a:cubicBezTo>
                    <a:pt x="2" y="1"/>
                    <a:pt x="2" y="0"/>
                    <a:pt x="2" y="0"/>
                  </a:cubicBezTo>
                  <a:cubicBezTo>
                    <a:pt x="2" y="0"/>
                    <a:pt x="2" y="0"/>
                    <a:pt x="1" y="0"/>
                  </a:cubicBezTo>
                  <a:cubicBezTo>
                    <a:pt x="1" y="0"/>
                    <a:pt x="1" y="0"/>
                    <a:pt x="1" y="0"/>
                  </a:cubicBezTo>
                  <a:cubicBezTo>
                    <a:pt x="1" y="1"/>
                    <a:pt x="1" y="1"/>
                    <a:pt x="0" y="1"/>
                  </a:cubicBezTo>
                  <a:cubicBezTo>
                    <a:pt x="0" y="1"/>
                    <a:pt x="0" y="2"/>
                    <a:pt x="0" y="2"/>
                  </a:cubicBezTo>
                  <a:cubicBezTo>
                    <a:pt x="0" y="2"/>
                    <a:pt x="1" y="2"/>
                    <a:pt x="1" y="2"/>
                  </a:cubicBezTo>
                  <a:cubicBezTo>
                    <a:pt x="1" y="2"/>
                    <a:pt x="1" y="2"/>
                    <a:pt x="1" y="2"/>
                  </a:cubicBezTo>
                  <a:cubicBezTo>
                    <a:pt x="1" y="2"/>
                    <a:pt x="2" y="2"/>
                    <a:pt x="2" y="2"/>
                  </a:cubicBezTo>
                  <a:cubicBezTo>
                    <a:pt x="2" y="2"/>
                    <a:pt x="2" y="2"/>
                    <a:pt x="2" y="1"/>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4" name="Freeform 113"/>
            <p:cNvSpPr/>
            <p:nvPr/>
          </p:nvSpPr>
          <p:spPr bwMode="auto">
            <a:xfrm>
              <a:off x="6458" y="2031"/>
              <a:ext cx="27" cy="35"/>
            </a:xfrm>
            <a:custGeom>
              <a:avLst/>
              <a:gdLst>
                <a:gd name="T0" fmla="*/ 0 w 2"/>
                <a:gd name="T1" fmla="*/ 1 h 2"/>
                <a:gd name="T2" fmla="*/ 1 w 2"/>
                <a:gd name="T3" fmla="*/ 1 h 2"/>
                <a:gd name="T4" fmla="*/ 2 w 2"/>
                <a:gd name="T5" fmla="*/ 1 h 2"/>
                <a:gd name="T6" fmla="*/ 2 w 2"/>
                <a:gd name="T7" fmla="*/ 1 h 2"/>
                <a:gd name="T8" fmla="*/ 2 w 2"/>
                <a:gd name="T9" fmla="*/ 1 h 2"/>
                <a:gd name="T10" fmla="*/ 1 w 2"/>
                <a:gd name="T11" fmla="*/ 1 h 2"/>
                <a:gd name="T12" fmla="*/ 1 w 2"/>
                <a:gd name="T13" fmla="*/ 0 h 2"/>
                <a:gd name="T14" fmla="*/ 1 w 2"/>
                <a:gd name="T15" fmla="*/ 0 h 2"/>
                <a:gd name="T16" fmla="*/ 1 w 2"/>
                <a:gd name="T17" fmla="*/ 0 h 2"/>
                <a:gd name="T18" fmla="*/ 0 w 2"/>
                <a:gd name="T19" fmla="*/ 0 h 2"/>
                <a:gd name="T20" fmla="*/ 0 w 2"/>
                <a:gd name="T21" fmla="*/ 0 h 2"/>
                <a:gd name="T22" fmla="*/ 0 w 2"/>
                <a:gd name="T23" fmla="*/ 0 h 2"/>
                <a:gd name="T24" fmla="*/ 1 w 2"/>
                <a:gd name="T25" fmla="*/ 1 h 2"/>
                <a:gd name="T26" fmla="*/ 0 w 2"/>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0" y="1"/>
                  </a:moveTo>
                  <a:cubicBezTo>
                    <a:pt x="1" y="1"/>
                    <a:pt x="1" y="1"/>
                    <a:pt x="1" y="1"/>
                  </a:cubicBezTo>
                  <a:cubicBezTo>
                    <a:pt x="1" y="1"/>
                    <a:pt x="2" y="1"/>
                    <a:pt x="2" y="1"/>
                  </a:cubicBezTo>
                  <a:cubicBezTo>
                    <a:pt x="2" y="2"/>
                    <a:pt x="2" y="1"/>
                    <a:pt x="2" y="1"/>
                  </a:cubicBezTo>
                  <a:cubicBezTo>
                    <a:pt x="2" y="1"/>
                    <a:pt x="2" y="1"/>
                    <a:pt x="2" y="1"/>
                  </a:cubicBezTo>
                  <a:cubicBezTo>
                    <a:pt x="2" y="1"/>
                    <a:pt x="1" y="1"/>
                    <a:pt x="1" y="1"/>
                  </a:cubicBezTo>
                  <a:cubicBezTo>
                    <a:pt x="1" y="1"/>
                    <a:pt x="1" y="1"/>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1"/>
                    <a:pt x="0" y="1"/>
                    <a:pt x="1"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5" name="Freeform 114"/>
            <p:cNvSpPr/>
            <p:nvPr/>
          </p:nvSpPr>
          <p:spPr bwMode="auto">
            <a:xfrm>
              <a:off x="5852" y="2066"/>
              <a:ext cx="27" cy="36"/>
            </a:xfrm>
            <a:custGeom>
              <a:avLst/>
              <a:gdLst>
                <a:gd name="T0" fmla="*/ 0 w 2"/>
                <a:gd name="T1" fmla="*/ 0 h 2"/>
                <a:gd name="T2" fmla="*/ 1 w 2"/>
                <a:gd name="T3" fmla="*/ 1 h 2"/>
                <a:gd name="T4" fmla="*/ 1 w 2"/>
                <a:gd name="T5" fmla="*/ 1 h 2"/>
                <a:gd name="T6" fmla="*/ 1 w 2"/>
                <a:gd name="T7" fmla="*/ 2 h 2"/>
                <a:gd name="T8" fmla="*/ 2 w 2"/>
                <a:gd name="T9" fmla="*/ 2 h 2"/>
                <a:gd name="T10" fmla="*/ 2 w 2"/>
                <a:gd name="T11" fmla="*/ 2 h 2"/>
                <a:gd name="T12" fmla="*/ 2 w 2"/>
                <a:gd name="T13" fmla="*/ 2 h 2"/>
                <a:gd name="T14" fmla="*/ 1 w 2"/>
                <a:gd name="T15" fmla="*/ 1 h 2"/>
                <a:gd name="T16" fmla="*/ 0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1" y="1"/>
                  </a:cubicBezTo>
                  <a:cubicBezTo>
                    <a:pt x="1" y="1"/>
                    <a:pt x="1" y="1"/>
                    <a:pt x="1" y="1"/>
                  </a:cubicBezTo>
                  <a:cubicBezTo>
                    <a:pt x="1" y="2"/>
                    <a:pt x="1" y="2"/>
                    <a:pt x="1" y="2"/>
                  </a:cubicBezTo>
                  <a:cubicBezTo>
                    <a:pt x="1" y="2"/>
                    <a:pt x="1" y="2"/>
                    <a:pt x="2" y="2"/>
                  </a:cubicBezTo>
                  <a:cubicBezTo>
                    <a:pt x="2" y="2"/>
                    <a:pt x="2" y="2"/>
                    <a:pt x="2" y="2"/>
                  </a:cubicBezTo>
                  <a:cubicBezTo>
                    <a:pt x="2" y="2"/>
                    <a:pt x="2" y="2"/>
                    <a:pt x="2" y="2"/>
                  </a:cubicBezTo>
                  <a:cubicBezTo>
                    <a:pt x="2" y="1"/>
                    <a:pt x="1" y="1"/>
                    <a:pt x="1" y="1"/>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6" name="Freeform 115"/>
            <p:cNvSpPr/>
            <p:nvPr/>
          </p:nvSpPr>
          <p:spPr bwMode="auto">
            <a:xfrm>
              <a:off x="4692" y="1995"/>
              <a:ext cx="41" cy="18"/>
            </a:xfrm>
            <a:custGeom>
              <a:avLst/>
              <a:gdLst>
                <a:gd name="T0" fmla="*/ 0 w 3"/>
                <a:gd name="T1" fmla="*/ 1 h 1"/>
                <a:gd name="T2" fmla="*/ 0 w 3"/>
                <a:gd name="T3" fmla="*/ 1 h 1"/>
                <a:gd name="T4" fmla="*/ 1 w 3"/>
                <a:gd name="T5" fmla="*/ 1 h 1"/>
                <a:gd name="T6" fmla="*/ 2 w 3"/>
                <a:gd name="T7" fmla="*/ 1 h 1"/>
                <a:gd name="T8" fmla="*/ 2 w 3"/>
                <a:gd name="T9" fmla="*/ 1 h 1"/>
                <a:gd name="T10" fmla="*/ 2 w 3"/>
                <a:gd name="T11" fmla="*/ 1 h 1"/>
                <a:gd name="T12" fmla="*/ 2 w 3"/>
                <a:gd name="T13" fmla="*/ 0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cubicBezTo>
                    <a:pt x="0" y="1"/>
                    <a:pt x="0" y="1"/>
                    <a:pt x="0" y="1"/>
                  </a:cubicBezTo>
                  <a:cubicBezTo>
                    <a:pt x="1" y="1"/>
                    <a:pt x="1" y="1"/>
                    <a:pt x="1" y="1"/>
                  </a:cubicBezTo>
                  <a:cubicBezTo>
                    <a:pt x="1" y="1"/>
                    <a:pt x="1" y="1"/>
                    <a:pt x="2" y="1"/>
                  </a:cubicBezTo>
                  <a:cubicBezTo>
                    <a:pt x="2" y="1"/>
                    <a:pt x="2" y="1"/>
                    <a:pt x="2" y="1"/>
                  </a:cubicBezTo>
                  <a:cubicBezTo>
                    <a:pt x="2" y="1"/>
                    <a:pt x="2" y="1"/>
                    <a:pt x="2" y="1"/>
                  </a:cubicBezTo>
                  <a:cubicBezTo>
                    <a:pt x="3" y="0"/>
                    <a:pt x="2" y="0"/>
                    <a:pt x="2" y="0"/>
                  </a:cubicBezTo>
                  <a:cubicBezTo>
                    <a:pt x="2" y="0"/>
                    <a:pt x="1" y="0"/>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7" name="Freeform 116"/>
            <p:cNvSpPr/>
            <p:nvPr/>
          </p:nvSpPr>
          <p:spPr bwMode="auto">
            <a:xfrm>
              <a:off x="6337" y="2084"/>
              <a:ext cx="27" cy="18"/>
            </a:xfrm>
            <a:custGeom>
              <a:avLst/>
              <a:gdLst>
                <a:gd name="T0" fmla="*/ 2 w 2"/>
                <a:gd name="T1" fmla="*/ 1 h 1"/>
                <a:gd name="T2" fmla="*/ 2 w 2"/>
                <a:gd name="T3" fmla="*/ 0 h 1"/>
                <a:gd name="T4" fmla="*/ 1 w 2"/>
                <a:gd name="T5" fmla="*/ 1 h 1"/>
                <a:gd name="T6" fmla="*/ 0 w 2"/>
                <a:gd name="T7" fmla="*/ 1 h 1"/>
                <a:gd name="T8" fmla="*/ 1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2" y="1"/>
                    <a:pt x="2" y="1"/>
                    <a:pt x="2" y="0"/>
                  </a:cubicBezTo>
                  <a:cubicBezTo>
                    <a:pt x="1" y="0"/>
                    <a:pt x="1" y="0"/>
                    <a:pt x="1" y="1"/>
                  </a:cubicBezTo>
                  <a:cubicBezTo>
                    <a:pt x="0" y="1"/>
                    <a:pt x="0" y="1"/>
                    <a:pt x="0" y="1"/>
                  </a:cubicBezTo>
                  <a:cubicBezTo>
                    <a:pt x="0" y="1"/>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8" name="Freeform 117"/>
            <p:cNvSpPr/>
            <p:nvPr/>
          </p:nvSpPr>
          <p:spPr bwMode="auto">
            <a:xfrm>
              <a:off x="6552" y="2084"/>
              <a:ext cx="14" cy="36"/>
            </a:xfrm>
            <a:custGeom>
              <a:avLst/>
              <a:gdLst>
                <a:gd name="T0" fmla="*/ 0 w 1"/>
                <a:gd name="T1" fmla="*/ 0 h 2"/>
                <a:gd name="T2" fmla="*/ 0 w 1"/>
                <a:gd name="T3" fmla="*/ 0 h 2"/>
                <a:gd name="T4" fmla="*/ 0 w 1"/>
                <a:gd name="T5" fmla="*/ 1 h 2"/>
                <a:gd name="T6" fmla="*/ 0 w 1"/>
                <a:gd name="T7" fmla="*/ 2 h 2"/>
                <a:gd name="T8" fmla="*/ 1 w 1"/>
                <a:gd name="T9" fmla="*/ 2 h 2"/>
                <a:gd name="T10" fmla="*/ 0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0" y="1"/>
                    <a:pt x="0" y="1"/>
                  </a:cubicBezTo>
                  <a:cubicBezTo>
                    <a:pt x="0" y="2"/>
                    <a:pt x="0" y="2"/>
                    <a:pt x="0" y="2"/>
                  </a:cubicBezTo>
                  <a:cubicBezTo>
                    <a:pt x="1" y="2"/>
                    <a:pt x="1" y="2"/>
                    <a:pt x="1" y="2"/>
                  </a:cubicBezTo>
                  <a:cubicBezTo>
                    <a:pt x="1" y="1"/>
                    <a:pt x="1"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9" name="Freeform 118"/>
            <p:cNvSpPr/>
            <p:nvPr/>
          </p:nvSpPr>
          <p:spPr bwMode="auto">
            <a:xfrm>
              <a:off x="4881" y="1995"/>
              <a:ext cx="14" cy="18"/>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1 h 1"/>
                <a:gd name="T14" fmla="*/ 1 w 1"/>
                <a:gd name="T15" fmla="*/ 1 h 1"/>
                <a:gd name="T16" fmla="*/ 0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0"/>
                  </a:moveTo>
                  <a:cubicBezTo>
                    <a:pt x="0" y="0"/>
                    <a:pt x="0" y="0"/>
                    <a:pt x="0" y="0"/>
                  </a:cubicBezTo>
                  <a:cubicBezTo>
                    <a:pt x="0" y="0"/>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0" name="Freeform 119"/>
            <p:cNvSpPr/>
            <p:nvPr/>
          </p:nvSpPr>
          <p:spPr bwMode="auto">
            <a:xfrm>
              <a:off x="6242" y="2066"/>
              <a:ext cx="14" cy="18"/>
            </a:xfrm>
            <a:custGeom>
              <a:avLst/>
              <a:gdLst>
                <a:gd name="T0" fmla="*/ 1 w 1"/>
                <a:gd name="T1" fmla="*/ 0 h 1"/>
                <a:gd name="T2" fmla="*/ 0 w 1"/>
                <a:gd name="T3" fmla="*/ 1 h 1"/>
                <a:gd name="T4" fmla="*/ 0 w 1"/>
                <a:gd name="T5" fmla="*/ 1 h 1"/>
                <a:gd name="T6" fmla="*/ 1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1"/>
                  </a:cubicBezTo>
                  <a:cubicBezTo>
                    <a:pt x="0" y="1"/>
                    <a:pt x="0" y="1"/>
                    <a:pt x="0" y="1"/>
                  </a:cubicBezTo>
                  <a:cubicBezTo>
                    <a:pt x="1" y="1"/>
                    <a:pt x="1" y="1"/>
                    <a:pt x="1" y="1"/>
                  </a:cubicBezTo>
                  <a:cubicBezTo>
                    <a:pt x="1" y="1"/>
                    <a:pt x="1"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1" name="Freeform 120"/>
            <p:cNvSpPr/>
            <p:nvPr/>
          </p:nvSpPr>
          <p:spPr bwMode="auto">
            <a:xfrm>
              <a:off x="4733" y="2084"/>
              <a:ext cx="13" cy="18"/>
            </a:xfrm>
            <a:custGeom>
              <a:avLst/>
              <a:gdLst>
                <a:gd name="T0" fmla="*/ 0 w 1"/>
                <a:gd name="T1" fmla="*/ 1 h 1"/>
                <a:gd name="T2" fmla="*/ 1 w 1"/>
                <a:gd name="T3" fmla="*/ 1 h 1"/>
                <a:gd name="T4" fmla="*/ 1 w 1"/>
                <a:gd name="T5" fmla="*/ 1 h 1"/>
                <a:gd name="T6" fmla="*/ 1 w 1"/>
                <a:gd name="T7" fmla="*/ 0 h 1"/>
                <a:gd name="T8" fmla="*/ 1 w 1"/>
                <a:gd name="T9" fmla="*/ 0 h 1"/>
                <a:gd name="T10" fmla="*/ 0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1" y="1"/>
                    <a:pt x="1" y="1"/>
                  </a:cubicBezTo>
                  <a:cubicBezTo>
                    <a:pt x="1" y="1"/>
                    <a:pt x="1" y="1"/>
                    <a:pt x="1" y="1"/>
                  </a:cubicBezTo>
                  <a:cubicBezTo>
                    <a:pt x="1" y="1"/>
                    <a:pt x="1" y="1"/>
                    <a:pt x="1" y="0"/>
                  </a:cubicBezTo>
                  <a:cubicBezTo>
                    <a:pt x="1" y="0"/>
                    <a:pt x="1" y="0"/>
                    <a:pt x="1" y="0"/>
                  </a:cubicBezTo>
                  <a:cubicBezTo>
                    <a:pt x="1" y="0"/>
                    <a:pt x="1"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2" name="Freeform 121"/>
            <p:cNvSpPr/>
            <p:nvPr/>
          </p:nvSpPr>
          <p:spPr bwMode="auto">
            <a:xfrm>
              <a:off x="6040" y="2084"/>
              <a:ext cx="14" cy="18"/>
            </a:xfrm>
            <a:custGeom>
              <a:avLst/>
              <a:gdLst>
                <a:gd name="T0" fmla="*/ 1 w 1"/>
                <a:gd name="T1" fmla="*/ 0 h 1"/>
                <a:gd name="T2" fmla="*/ 0 w 1"/>
                <a:gd name="T3" fmla="*/ 0 h 1"/>
                <a:gd name="T4" fmla="*/ 0 w 1"/>
                <a:gd name="T5" fmla="*/ 0 h 1"/>
                <a:gd name="T6" fmla="*/ 0 w 1"/>
                <a:gd name="T7" fmla="*/ 1 h 1"/>
                <a:gd name="T8" fmla="*/ 0 w 1"/>
                <a:gd name="T9" fmla="*/ 1 h 1"/>
                <a:gd name="T10" fmla="*/ 0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3" name="Freeform 122"/>
            <p:cNvSpPr/>
            <p:nvPr/>
          </p:nvSpPr>
          <p:spPr bwMode="auto">
            <a:xfrm>
              <a:off x="5083" y="1995"/>
              <a:ext cx="14" cy="18"/>
            </a:xfrm>
            <a:custGeom>
              <a:avLst/>
              <a:gdLst>
                <a:gd name="T0" fmla="*/ 0 w 1"/>
                <a:gd name="T1" fmla="*/ 0 h 1"/>
                <a:gd name="T2" fmla="*/ 0 w 1"/>
                <a:gd name="T3" fmla="*/ 1 h 1"/>
                <a:gd name="T4" fmla="*/ 0 w 1"/>
                <a:gd name="T5" fmla="*/ 1 h 1"/>
                <a:gd name="T6" fmla="*/ 0 w 1"/>
                <a:gd name="T7" fmla="*/ 1 h 1"/>
                <a:gd name="T8" fmla="*/ 1 w 1"/>
                <a:gd name="T9" fmla="*/ 1 h 1"/>
                <a:gd name="T10" fmla="*/ 1 w 1"/>
                <a:gd name="T11" fmla="*/ 1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1"/>
                  </a:cubicBezTo>
                  <a:cubicBezTo>
                    <a:pt x="0" y="1"/>
                    <a:pt x="0" y="1"/>
                    <a:pt x="0" y="1"/>
                  </a:cubicBezTo>
                  <a:cubicBezTo>
                    <a:pt x="0" y="1"/>
                    <a:pt x="0" y="1"/>
                    <a:pt x="0" y="1"/>
                  </a:cubicBezTo>
                  <a:cubicBezTo>
                    <a:pt x="0" y="1"/>
                    <a:pt x="0" y="1"/>
                    <a:pt x="1" y="1"/>
                  </a:cubicBezTo>
                  <a:cubicBezTo>
                    <a:pt x="1" y="1"/>
                    <a:pt x="1" y="1"/>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4" name="Freeform 123"/>
            <p:cNvSpPr/>
            <p:nvPr/>
          </p:nvSpPr>
          <p:spPr bwMode="auto">
            <a:xfrm>
              <a:off x="6458" y="2084"/>
              <a:ext cx="14" cy="18"/>
            </a:xfrm>
            <a:custGeom>
              <a:avLst/>
              <a:gdLst>
                <a:gd name="T0" fmla="*/ 0 w 1"/>
                <a:gd name="T1" fmla="*/ 1 h 1"/>
                <a:gd name="T2" fmla="*/ 1 w 1"/>
                <a:gd name="T3" fmla="*/ 1 h 1"/>
                <a:gd name="T4" fmla="*/ 1 w 1"/>
                <a:gd name="T5" fmla="*/ 1 h 1"/>
                <a:gd name="T6" fmla="*/ 1 w 1"/>
                <a:gd name="T7" fmla="*/ 1 h 1"/>
                <a:gd name="T8" fmla="*/ 0 w 1"/>
                <a:gd name="T9" fmla="*/ 0 h 1"/>
                <a:gd name="T10" fmla="*/ 0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1" y="1"/>
                    <a:pt x="1" y="1"/>
                    <a:pt x="1" y="1"/>
                  </a:cubicBezTo>
                  <a:cubicBezTo>
                    <a:pt x="1" y="1"/>
                    <a:pt x="1" y="1"/>
                    <a:pt x="1" y="1"/>
                  </a:cubicBezTo>
                  <a:cubicBezTo>
                    <a:pt x="1" y="1"/>
                    <a:pt x="1" y="1"/>
                    <a:pt x="1" y="1"/>
                  </a:cubicBezTo>
                  <a:cubicBezTo>
                    <a:pt x="1" y="0"/>
                    <a:pt x="0" y="0"/>
                    <a:pt x="0" y="0"/>
                  </a:cubicBezTo>
                  <a:cubicBezTo>
                    <a:pt x="0" y="1"/>
                    <a:pt x="0" y="1"/>
                    <a:pt x="0" y="1"/>
                  </a:cubicBezTo>
                  <a:cubicBezTo>
                    <a:pt x="0" y="0"/>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5" name="Freeform 124"/>
            <p:cNvSpPr/>
            <p:nvPr/>
          </p:nvSpPr>
          <p:spPr bwMode="auto">
            <a:xfrm>
              <a:off x="6108" y="2084"/>
              <a:ext cx="13" cy="18"/>
            </a:xfrm>
            <a:custGeom>
              <a:avLst/>
              <a:gdLst>
                <a:gd name="T0" fmla="*/ 0 w 1"/>
                <a:gd name="T1" fmla="*/ 1 h 1"/>
                <a:gd name="T2" fmla="*/ 0 w 1"/>
                <a:gd name="T3" fmla="*/ 1 h 1"/>
                <a:gd name="T4" fmla="*/ 0 w 1"/>
                <a:gd name="T5" fmla="*/ 0 h 1"/>
                <a:gd name="T6" fmla="*/ 0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0"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6" name="Freeform 125"/>
            <p:cNvSpPr/>
            <p:nvPr/>
          </p:nvSpPr>
          <p:spPr bwMode="auto">
            <a:xfrm>
              <a:off x="4059" y="2102"/>
              <a:ext cx="13" cy="18"/>
            </a:xfrm>
            <a:custGeom>
              <a:avLst/>
              <a:gdLst>
                <a:gd name="T0" fmla="*/ 0 w 1"/>
                <a:gd name="T1" fmla="*/ 0 h 1"/>
                <a:gd name="T2" fmla="*/ 0 w 1"/>
                <a:gd name="T3" fmla="*/ 0 h 1"/>
                <a:gd name="T4" fmla="*/ 1 w 1"/>
                <a:gd name="T5" fmla="*/ 1 h 1"/>
                <a:gd name="T6" fmla="*/ 1 w 1"/>
                <a:gd name="T7" fmla="*/ 1 h 1"/>
                <a:gd name="T8" fmla="*/ 1 w 1"/>
                <a:gd name="T9" fmla="*/ 1 h 1"/>
                <a:gd name="T10" fmla="*/ 1 w 1"/>
                <a:gd name="T11" fmla="*/ 0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1" y="1"/>
                    <a:pt x="1" y="1"/>
                  </a:cubicBezTo>
                  <a:cubicBezTo>
                    <a:pt x="1" y="1"/>
                    <a:pt x="1" y="1"/>
                    <a:pt x="1" y="1"/>
                  </a:cubicBezTo>
                  <a:cubicBezTo>
                    <a:pt x="1" y="1"/>
                    <a:pt x="1" y="1"/>
                    <a:pt x="1" y="1"/>
                  </a:cubicBezTo>
                  <a:cubicBezTo>
                    <a:pt x="1"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7" name="Freeform 126"/>
            <p:cNvSpPr/>
            <p:nvPr/>
          </p:nvSpPr>
          <p:spPr bwMode="auto">
            <a:xfrm>
              <a:off x="5312" y="1995"/>
              <a:ext cx="14" cy="18"/>
            </a:xfrm>
            <a:custGeom>
              <a:avLst/>
              <a:gdLst>
                <a:gd name="T0" fmla="*/ 0 w 1"/>
                <a:gd name="T1" fmla="*/ 0 h 1"/>
                <a:gd name="T2" fmla="*/ 1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1"/>
                    <a:pt x="1"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8" name="Freeform 127"/>
            <p:cNvSpPr/>
            <p:nvPr/>
          </p:nvSpPr>
          <p:spPr bwMode="auto">
            <a:xfrm>
              <a:off x="5259" y="2013"/>
              <a:ext cx="13" cy="0"/>
            </a:xfrm>
            <a:custGeom>
              <a:avLst/>
              <a:gdLst>
                <a:gd name="T0" fmla="*/ 0 w 1"/>
                <a:gd name="T1" fmla="*/ 1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9" name="Freeform 128"/>
            <p:cNvSpPr/>
            <p:nvPr/>
          </p:nvSpPr>
          <p:spPr bwMode="auto">
            <a:xfrm>
              <a:off x="5649" y="2102"/>
              <a:ext cx="0" cy="18"/>
            </a:xfrm>
            <a:custGeom>
              <a:avLst/>
              <a:gdLst>
                <a:gd name="T0" fmla="*/ 0 h 1"/>
                <a:gd name="T1" fmla="*/ 0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0" name="Freeform 129"/>
            <p:cNvSpPr/>
            <p:nvPr/>
          </p:nvSpPr>
          <p:spPr bwMode="auto">
            <a:xfrm>
              <a:off x="5784" y="2066"/>
              <a:ext cx="14" cy="18"/>
            </a:xfrm>
            <a:custGeom>
              <a:avLst/>
              <a:gdLst>
                <a:gd name="T0" fmla="*/ 0 w 1"/>
                <a:gd name="T1" fmla="*/ 0 h 1"/>
                <a:gd name="T2" fmla="*/ 1 w 1"/>
                <a:gd name="T3" fmla="*/ 1 h 1"/>
                <a:gd name="T4" fmla="*/ 1 w 1"/>
                <a:gd name="T5" fmla="*/ 1 h 1"/>
                <a:gd name="T6" fmla="*/ 1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1" name="Freeform 130"/>
            <p:cNvSpPr/>
            <p:nvPr/>
          </p:nvSpPr>
          <p:spPr bwMode="auto">
            <a:xfrm>
              <a:off x="5515" y="2031"/>
              <a:ext cx="13" cy="0"/>
            </a:xfrm>
            <a:custGeom>
              <a:avLst/>
              <a:gdLst>
                <a:gd name="T0" fmla="*/ 1 w 1"/>
                <a:gd name="T1" fmla="*/ 0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0" y="0"/>
                  </a:cubicBezTo>
                  <a:cubicBezTo>
                    <a:pt x="0" y="0"/>
                    <a:pt x="0" y="0"/>
                    <a:pt x="0" y="0"/>
                  </a:cubicBezTo>
                  <a:cubicBezTo>
                    <a:pt x="0" y="0"/>
                    <a:pt x="0"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2" name="Oval 131"/>
            <p:cNvSpPr>
              <a:spLocks noChangeArrowheads="1"/>
            </p:cNvSpPr>
            <p:nvPr/>
          </p:nvSpPr>
          <p:spPr bwMode="auto">
            <a:xfrm>
              <a:off x="5542" y="2048"/>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3" name="Oval 132"/>
            <p:cNvSpPr>
              <a:spLocks noChangeArrowheads="1"/>
            </p:cNvSpPr>
            <p:nvPr/>
          </p:nvSpPr>
          <p:spPr bwMode="auto">
            <a:xfrm>
              <a:off x="3183" y="2084"/>
              <a:ext cx="1" cy="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4" name="Freeform 133"/>
            <p:cNvSpPr/>
            <p:nvPr/>
          </p:nvSpPr>
          <p:spPr bwMode="auto">
            <a:xfrm>
              <a:off x="5717" y="1995"/>
              <a:ext cx="13"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5" name="Freeform 134"/>
            <p:cNvSpPr/>
            <p:nvPr/>
          </p:nvSpPr>
          <p:spPr bwMode="auto">
            <a:xfrm>
              <a:off x="4207" y="2084"/>
              <a:ext cx="0" cy="18"/>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6" name="Freeform 135"/>
            <p:cNvSpPr/>
            <p:nvPr/>
          </p:nvSpPr>
          <p:spPr bwMode="auto">
            <a:xfrm>
              <a:off x="6458" y="2066"/>
              <a:ext cx="14" cy="0"/>
            </a:xfrm>
            <a:custGeom>
              <a:avLst/>
              <a:gdLst>
                <a:gd name="T0" fmla="*/ 0 w 1"/>
                <a:gd name="T1" fmla="*/ 1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1" y="0"/>
                    <a:pt x="1" y="0"/>
                  </a:cubicBezTo>
                  <a:cubicBezTo>
                    <a:pt x="1" y="0"/>
                    <a:pt x="1"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7" name="Freeform 136"/>
            <p:cNvSpPr/>
            <p:nvPr/>
          </p:nvSpPr>
          <p:spPr bwMode="auto">
            <a:xfrm>
              <a:off x="6485" y="2102"/>
              <a:ext cx="14" cy="0"/>
            </a:xfrm>
            <a:custGeom>
              <a:avLst/>
              <a:gdLst>
                <a:gd name="T0" fmla="*/ 0 w 1"/>
                <a:gd name="T1" fmla="*/ 1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1" y="0"/>
                    <a:pt x="1" y="0"/>
                  </a:cubicBezTo>
                  <a:cubicBezTo>
                    <a:pt x="1" y="0"/>
                    <a:pt x="1" y="0"/>
                    <a:pt x="1" y="0"/>
                  </a:cubicBezTo>
                  <a:cubicBezTo>
                    <a:pt x="1"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8" name="Oval 137"/>
            <p:cNvSpPr>
              <a:spLocks noChangeArrowheads="1"/>
            </p:cNvSpPr>
            <p:nvPr/>
          </p:nvSpPr>
          <p:spPr bwMode="auto">
            <a:xfrm>
              <a:off x="4881" y="2013"/>
              <a:ext cx="1" cy="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9" name="Oval 138"/>
            <p:cNvSpPr>
              <a:spLocks noChangeArrowheads="1"/>
            </p:cNvSpPr>
            <p:nvPr/>
          </p:nvSpPr>
          <p:spPr bwMode="auto">
            <a:xfrm>
              <a:off x="4558" y="1995"/>
              <a:ext cx="1" cy="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0" name="Freeform 139"/>
            <p:cNvSpPr/>
            <p:nvPr/>
          </p:nvSpPr>
          <p:spPr bwMode="auto">
            <a:xfrm>
              <a:off x="4382" y="20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1" name="Freeform 140"/>
            <p:cNvSpPr/>
            <p:nvPr/>
          </p:nvSpPr>
          <p:spPr bwMode="auto">
            <a:xfrm>
              <a:off x="3331" y="2031"/>
              <a:ext cx="14" cy="17"/>
            </a:xfrm>
            <a:custGeom>
              <a:avLst/>
              <a:gdLst>
                <a:gd name="T0" fmla="*/ 0 w 1"/>
                <a:gd name="T1" fmla="*/ 0 h 1"/>
                <a:gd name="T2" fmla="*/ 1 w 1"/>
                <a:gd name="T3" fmla="*/ 1 h 1"/>
                <a:gd name="T4" fmla="*/ 1 w 1"/>
                <a:gd name="T5" fmla="*/ 1 h 1"/>
                <a:gd name="T6" fmla="*/ 1 w 1"/>
                <a:gd name="T7" fmla="*/ 1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2" name="Freeform 141"/>
            <p:cNvSpPr/>
            <p:nvPr/>
          </p:nvSpPr>
          <p:spPr bwMode="auto">
            <a:xfrm>
              <a:off x="3129" y="2102"/>
              <a:ext cx="0" cy="18"/>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3" name="Freeform 142"/>
            <p:cNvSpPr/>
            <p:nvPr/>
          </p:nvSpPr>
          <p:spPr bwMode="auto">
            <a:xfrm>
              <a:off x="6593" y="2031"/>
              <a:ext cx="0" cy="17"/>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4" name="Rectangle 143"/>
            <p:cNvSpPr>
              <a:spLocks noChangeArrowheads="1"/>
            </p:cNvSpPr>
            <p:nvPr/>
          </p:nvSpPr>
          <p:spPr bwMode="auto">
            <a:xfrm>
              <a:off x="6485" y="2013"/>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5" name="Oval 144"/>
            <p:cNvSpPr>
              <a:spLocks noChangeArrowheads="1"/>
            </p:cNvSpPr>
            <p:nvPr/>
          </p:nvSpPr>
          <p:spPr bwMode="auto">
            <a:xfrm>
              <a:off x="6472" y="201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6" name="Oval 145"/>
            <p:cNvSpPr>
              <a:spLocks noChangeArrowheads="1"/>
            </p:cNvSpPr>
            <p:nvPr/>
          </p:nvSpPr>
          <p:spPr bwMode="auto">
            <a:xfrm>
              <a:off x="6431" y="201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7" name="Freeform 146"/>
            <p:cNvSpPr/>
            <p:nvPr/>
          </p:nvSpPr>
          <p:spPr bwMode="auto">
            <a:xfrm>
              <a:off x="6189" y="2120"/>
              <a:ext cx="13"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8" name="Freeform 147"/>
            <p:cNvSpPr/>
            <p:nvPr/>
          </p:nvSpPr>
          <p:spPr bwMode="auto">
            <a:xfrm>
              <a:off x="6040" y="21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9" name="Oval 148"/>
            <p:cNvSpPr>
              <a:spLocks noChangeArrowheads="1"/>
            </p:cNvSpPr>
            <p:nvPr/>
          </p:nvSpPr>
          <p:spPr bwMode="auto">
            <a:xfrm>
              <a:off x="5784" y="2102"/>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0" name="Oval 149"/>
            <p:cNvSpPr>
              <a:spLocks noChangeArrowheads="1"/>
            </p:cNvSpPr>
            <p:nvPr/>
          </p:nvSpPr>
          <p:spPr bwMode="auto">
            <a:xfrm>
              <a:off x="5703" y="1995"/>
              <a:ext cx="1" cy="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1" name="Freeform 150"/>
            <p:cNvSpPr/>
            <p:nvPr/>
          </p:nvSpPr>
          <p:spPr bwMode="auto">
            <a:xfrm>
              <a:off x="5151" y="1995"/>
              <a:ext cx="13" cy="18"/>
            </a:xfrm>
            <a:custGeom>
              <a:avLst/>
              <a:gdLst>
                <a:gd name="T0" fmla="*/ 0 w 1"/>
                <a:gd name="T1" fmla="*/ 1 h 1"/>
                <a:gd name="T2" fmla="*/ 0 w 1"/>
                <a:gd name="T3" fmla="*/ 1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0" y="1"/>
                  </a:cubicBez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2" name="Rectangle 151"/>
            <p:cNvSpPr>
              <a:spLocks noChangeArrowheads="1"/>
            </p:cNvSpPr>
            <p:nvPr/>
          </p:nvSpPr>
          <p:spPr bwMode="auto">
            <a:xfrm>
              <a:off x="5137" y="199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3" name="Freeform 152"/>
            <p:cNvSpPr/>
            <p:nvPr/>
          </p:nvSpPr>
          <p:spPr bwMode="auto">
            <a:xfrm>
              <a:off x="5151" y="2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4" name="Freeform 153"/>
            <p:cNvSpPr/>
            <p:nvPr/>
          </p:nvSpPr>
          <p:spPr bwMode="auto">
            <a:xfrm>
              <a:off x="3668" y="2048"/>
              <a:ext cx="14"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5" name="Oval 154"/>
            <p:cNvSpPr>
              <a:spLocks noChangeArrowheads="1"/>
            </p:cNvSpPr>
            <p:nvPr/>
          </p:nvSpPr>
          <p:spPr bwMode="auto">
            <a:xfrm>
              <a:off x="3641" y="201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6" name="Freeform 155"/>
            <p:cNvSpPr/>
            <p:nvPr/>
          </p:nvSpPr>
          <p:spPr bwMode="auto">
            <a:xfrm>
              <a:off x="5312" y="1995"/>
              <a:ext cx="14"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7" name="Oval 156"/>
            <p:cNvSpPr>
              <a:spLocks noChangeArrowheads="1"/>
            </p:cNvSpPr>
            <p:nvPr/>
          </p:nvSpPr>
          <p:spPr bwMode="auto">
            <a:xfrm>
              <a:off x="4167" y="201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8" name="Freeform 157"/>
            <p:cNvSpPr/>
            <p:nvPr/>
          </p:nvSpPr>
          <p:spPr bwMode="auto">
            <a:xfrm>
              <a:off x="5447" y="19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9" name="Freeform 158"/>
            <p:cNvSpPr/>
            <p:nvPr/>
          </p:nvSpPr>
          <p:spPr bwMode="auto">
            <a:xfrm>
              <a:off x="5447"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0" name="Freeform 159"/>
            <p:cNvSpPr/>
            <p:nvPr/>
          </p:nvSpPr>
          <p:spPr bwMode="auto">
            <a:xfrm>
              <a:off x="3223" y="2013"/>
              <a:ext cx="0" cy="18"/>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1" name="Rectangle 160"/>
            <p:cNvSpPr>
              <a:spLocks noChangeArrowheads="1"/>
            </p:cNvSpPr>
            <p:nvPr/>
          </p:nvSpPr>
          <p:spPr bwMode="auto">
            <a:xfrm>
              <a:off x="5744" y="212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2" name="Rectangle 161"/>
            <p:cNvSpPr>
              <a:spLocks noChangeArrowheads="1"/>
            </p:cNvSpPr>
            <p:nvPr/>
          </p:nvSpPr>
          <p:spPr bwMode="auto">
            <a:xfrm>
              <a:off x="5771" y="212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3" name="Freeform 162"/>
            <p:cNvSpPr/>
            <p:nvPr/>
          </p:nvSpPr>
          <p:spPr bwMode="auto">
            <a:xfrm>
              <a:off x="5879" y="206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4" name="Freeform 163"/>
            <p:cNvSpPr/>
            <p:nvPr/>
          </p:nvSpPr>
          <p:spPr bwMode="auto">
            <a:xfrm>
              <a:off x="6000" y="2102"/>
              <a:ext cx="0" cy="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5" name="Rectangle 164"/>
            <p:cNvSpPr>
              <a:spLocks noChangeArrowheads="1"/>
            </p:cNvSpPr>
            <p:nvPr/>
          </p:nvSpPr>
          <p:spPr bwMode="auto">
            <a:xfrm>
              <a:off x="6148" y="2048"/>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6" name="Freeform 165"/>
            <p:cNvSpPr/>
            <p:nvPr/>
          </p:nvSpPr>
          <p:spPr bwMode="auto">
            <a:xfrm>
              <a:off x="6337"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7" name="Freeform 166"/>
            <p:cNvSpPr/>
            <p:nvPr/>
          </p:nvSpPr>
          <p:spPr bwMode="auto">
            <a:xfrm>
              <a:off x="6391" y="2066"/>
              <a:ext cx="0" cy="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8" name="Freeform 167"/>
            <p:cNvSpPr/>
            <p:nvPr/>
          </p:nvSpPr>
          <p:spPr bwMode="auto">
            <a:xfrm>
              <a:off x="6458" y="2048"/>
              <a:ext cx="14"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9" name="Freeform 168"/>
            <p:cNvSpPr/>
            <p:nvPr/>
          </p:nvSpPr>
          <p:spPr bwMode="auto">
            <a:xfrm>
              <a:off x="6458" y="21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0" name="Rectangle 169"/>
            <p:cNvSpPr>
              <a:spLocks noChangeArrowheads="1"/>
            </p:cNvSpPr>
            <p:nvPr/>
          </p:nvSpPr>
          <p:spPr bwMode="auto">
            <a:xfrm>
              <a:off x="6472" y="212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1" name="Freeform 170"/>
            <p:cNvSpPr/>
            <p:nvPr/>
          </p:nvSpPr>
          <p:spPr bwMode="auto">
            <a:xfrm>
              <a:off x="6566" y="2031"/>
              <a:ext cx="0" cy="1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2" name="Freeform 171"/>
            <p:cNvSpPr/>
            <p:nvPr/>
          </p:nvSpPr>
          <p:spPr bwMode="auto">
            <a:xfrm>
              <a:off x="3965" y="2102"/>
              <a:ext cx="13" cy="18"/>
            </a:xfrm>
            <a:custGeom>
              <a:avLst/>
              <a:gdLst>
                <a:gd name="T0" fmla="*/ 1 w 1"/>
                <a:gd name="T1" fmla="*/ 0 h 1"/>
                <a:gd name="T2" fmla="*/ 0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1"/>
                  </a:cubicBezTo>
                  <a:cubicBezTo>
                    <a:pt x="0" y="1"/>
                    <a:pt x="0" y="1"/>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3" name="Freeform 172"/>
            <p:cNvSpPr/>
            <p:nvPr/>
          </p:nvSpPr>
          <p:spPr bwMode="auto">
            <a:xfrm>
              <a:off x="4800"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4" name="Freeform 173"/>
            <p:cNvSpPr/>
            <p:nvPr/>
          </p:nvSpPr>
          <p:spPr bwMode="auto">
            <a:xfrm>
              <a:off x="2226" y="2048"/>
              <a:ext cx="0" cy="1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5" name="Freeform 174"/>
            <p:cNvSpPr/>
            <p:nvPr/>
          </p:nvSpPr>
          <p:spPr bwMode="auto">
            <a:xfrm>
              <a:off x="4854" y="2031"/>
              <a:ext cx="0" cy="1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6" name="Freeform 175"/>
            <p:cNvSpPr/>
            <p:nvPr/>
          </p:nvSpPr>
          <p:spPr bwMode="auto">
            <a:xfrm>
              <a:off x="5056" y="1995"/>
              <a:ext cx="0" cy="1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307" name="文本框 306"/>
          <p:cNvSpPr txBox="1"/>
          <p:nvPr/>
        </p:nvSpPr>
        <p:spPr>
          <a:xfrm>
            <a:off x="2866419" y="1810653"/>
            <a:ext cx="1765994" cy="400110"/>
          </a:xfrm>
          <a:prstGeom prst="rect">
            <a:avLst/>
          </a:prstGeom>
          <a:noFill/>
          <a:ln>
            <a:noFill/>
          </a:ln>
        </p:spPr>
        <p:txBody>
          <a:bodyPr wrap="square" rtlCol="0">
            <a:spAutoFit/>
          </a:bodyPr>
          <a:lstStyle/>
          <a:p>
            <a:r>
              <a:rPr lang="zh-CN" altLang="en-US" sz="2000" dirty="0">
                <a:solidFill>
                  <a:srgbClr val="005188"/>
                </a:solidFill>
                <a:latin typeface="华康少女文字W5(P)" panose="040F0500000000000000" pitchFamily="82" charset="-122"/>
                <a:ea typeface="华康少女文字W5(P)" panose="040F0500000000000000" pitchFamily="82" charset="-122"/>
              </a:rPr>
              <a:t>输入小标题</a:t>
            </a:r>
          </a:p>
        </p:txBody>
      </p:sp>
      <p:sp>
        <p:nvSpPr>
          <p:cNvPr id="308" name="文本框 307"/>
          <p:cNvSpPr txBox="1"/>
          <p:nvPr/>
        </p:nvSpPr>
        <p:spPr>
          <a:xfrm>
            <a:off x="2883752" y="3971407"/>
            <a:ext cx="1765994" cy="400110"/>
          </a:xfrm>
          <a:prstGeom prst="rect">
            <a:avLst/>
          </a:prstGeom>
          <a:noFill/>
          <a:ln>
            <a:noFill/>
          </a:ln>
        </p:spPr>
        <p:txBody>
          <a:bodyPr wrap="square" rtlCol="0">
            <a:spAutoFit/>
          </a:bodyPr>
          <a:lstStyle/>
          <a:p>
            <a:r>
              <a:rPr lang="zh-CN" altLang="en-US" sz="2000" dirty="0">
                <a:solidFill>
                  <a:srgbClr val="005188"/>
                </a:solidFill>
                <a:latin typeface="华康少女文字W5(P)" panose="040F0500000000000000" pitchFamily="82" charset="-122"/>
                <a:ea typeface="华康少女文字W5(P)" panose="040F0500000000000000" pitchFamily="82" charset="-122"/>
              </a:rPr>
              <a:t>输入小标题</a:t>
            </a:r>
          </a:p>
        </p:txBody>
      </p:sp>
      <p:sp>
        <p:nvSpPr>
          <p:cNvPr id="309" name="文本框 308"/>
          <p:cNvSpPr txBox="1"/>
          <p:nvPr/>
        </p:nvSpPr>
        <p:spPr>
          <a:xfrm>
            <a:off x="7895676" y="3965972"/>
            <a:ext cx="1765994" cy="400110"/>
          </a:xfrm>
          <a:prstGeom prst="rect">
            <a:avLst/>
          </a:prstGeom>
          <a:noFill/>
          <a:ln>
            <a:noFill/>
          </a:ln>
        </p:spPr>
        <p:txBody>
          <a:bodyPr wrap="square" rtlCol="0">
            <a:spAutoFit/>
          </a:bodyPr>
          <a:lstStyle/>
          <a:p>
            <a:r>
              <a:rPr lang="zh-CN" altLang="en-US" sz="2000" dirty="0">
                <a:solidFill>
                  <a:srgbClr val="005188"/>
                </a:solidFill>
                <a:latin typeface="华康少女文字W5(P)" panose="040F0500000000000000" pitchFamily="82" charset="-122"/>
                <a:ea typeface="华康少女文字W5(P)" panose="040F0500000000000000" pitchFamily="82" charset="-122"/>
              </a:rPr>
              <a:t>输入小标题</a:t>
            </a:r>
          </a:p>
        </p:txBody>
      </p:sp>
      <p:sp>
        <p:nvSpPr>
          <p:cNvPr id="310" name="文本框 309"/>
          <p:cNvSpPr txBox="1"/>
          <p:nvPr/>
        </p:nvSpPr>
        <p:spPr>
          <a:xfrm>
            <a:off x="7762982" y="1869247"/>
            <a:ext cx="1765994" cy="400110"/>
          </a:xfrm>
          <a:prstGeom prst="rect">
            <a:avLst/>
          </a:prstGeom>
          <a:noFill/>
          <a:ln>
            <a:noFill/>
          </a:ln>
        </p:spPr>
        <p:txBody>
          <a:bodyPr wrap="square" rtlCol="0">
            <a:spAutoFit/>
          </a:bodyPr>
          <a:lstStyle/>
          <a:p>
            <a:r>
              <a:rPr lang="zh-CN" altLang="en-US" sz="2000" dirty="0">
                <a:solidFill>
                  <a:srgbClr val="005188"/>
                </a:solidFill>
                <a:latin typeface="华康少女文字W5(P)" panose="040F0500000000000000" pitchFamily="82" charset="-122"/>
                <a:ea typeface="华康少女文字W5(P)" panose="040F0500000000000000" pitchFamily="82" charset="-122"/>
              </a:rPr>
              <a:t>输入小标题</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349"/>
                            </p:stCondLst>
                            <p:childTnLst>
                              <p:par>
                                <p:cTn id="15" presetID="6" presetClass="entr" presetSubtype="3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out)">
                                      <p:cBhvr>
                                        <p:cTn id="17" dur="1000"/>
                                        <p:tgtEl>
                                          <p:spTgt spid="4"/>
                                        </p:tgtEl>
                                      </p:cBhvr>
                                    </p:animEffect>
                                  </p:childTnLst>
                                </p:cTn>
                              </p:par>
                            </p:childTnLst>
                          </p:cTn>
                        </p:par>
                        <p:par>
                          <p:cTn id="18" fill="hold">
                            <p:stCondLst>
                              <p:cond delay="2349"/>
                            </p:stCondLst>
                            <p:childTnLst>
                              <p:par>
                                <p:cTn id="19" presetID="2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2849"/>
                            </p:stCondLst>
                            <p:childTnLst>
                              <p:par>
                                <p:cTn id="28" presetID="22" presetClass="entr" presetSubtype="8" fill="hold" nodeType="after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wipe(left)">
                                      <p:cBhvr>
                                        <p:cTn id="30" dur="500"/>
                                        <p:tgtEl>
                                          <p:spTgt spid="88"/>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3349"/>
                            </p:stCondLst>
                            <p:childTnLst>
                              <p:par>
                                <p:cTn id="37" presetID="22" presetClass="entr" presetSubtype="2" fill="hold" nodeType="afterEffect">
                                  <p:stCondLst>
                                    <p:cond delay="0"/>
                                  </p:stCondLst>
                                  <p:childTnLst>
                                    <p:set>
                                      <p:cBhvr>
                                        <p:cTn id="38" dur="1" fill="hold">
                                          <p:stCondLst>
                                            <p:cond delay="0"/>
                                          </p:stCondLst>
                                        </p:cTn>
                                        <p:tgtEl>
                                          <p:spTgt spid="161"/>
                                        </p:tgtEl>
                                        <p:attrNameLst>
                                          <p:attrName>style.visibility</p:attrName>
                                        </p:attrNameLst>
                                      </p:cBhvr>
                                      <p:to>
                                        <p:strVal val="visible"/>
                                      </p:to>
                                    </p:set>
                                    <p:animEffect transition="in" filter="wipe(right)">
                                      <p:cBhvr>
                                        <p:cTn id="39" dur="500"/>
                                        <p:tgtEl>
                                          <p:spTgt spid="161"/>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strVal val="#ppt_x"/>
                                          </p:val>
                                        </p:tav>
                                        <p:tav tm="100000">
                                          <p:val>
                                            <p:strVal val="#ppt_x"/>
                                          </p:val>
                                        </p:tav>
                                      </p:tavLst>
                                    </p:anim>
                                    <p:anim calcmode="lin" valueType="num">
                                      <p:cBhvr>
                                        <p:cTn id="44" dur="500" fill="hold"/>
                                        <p:tgtEl>
                                          <p:spTgt spid="10"/>
                                        </p:tgtEl>
                                        <p:attrNameLst>
                                          <p:attrName>ppt_y</p:attrName>
                                        </p:attrNameLst>
                                      </p:cBhvr>
                                      <p:tavLst>
                                        <p:tav tm="0">
                                          <p:val>
                                            <p:strVal val="#ppt_y+.1"/>
                                          </p:val>
                                        </p:tav>
                                        <p:tav tm="100000">
                                          <p:val>
                                            <p:strVal val="#ppt_y"/>
                                          </p:val>
                                        </p:tav>
                                      </p:tavLst>
                                    </p:anim>
                                  </p:childTnLst>
                                </p:cTn>
                              </p:par>
                            </p:childTnLst>
                          </p:cTn>
                        </p:par>
                        <p:par>
                          <p:cTn id="45" fill="hold">
                            <p:stCondLst>
                              <p:cond delay="3849"/>
                            </p:stCondLst>
                            <p:childTnLst>
                              <p:par>
                                <p:cTn id="46" presetID="22" presetClass="entr" presetSubtype="8" fill="hold" nodeType="afterEffect">
                                  <p:stCondLst>
                                    <p:cond delay="0"/>
                                  </p:stCondLst>
                                  <p:childTnLst>
                                    <p:set>
                                      <p:cBhvr>
                                        <p:cTn id="47" dur="1" fill="hold">
                                          <p:stCondLst>
                                            <p:cond delay="0"/>
                                          </p:stCondLst>
                                        </p:cTn>
                                        <p:tgtEl>
                                          <p:spTgt spid="234"/>
                                        </p:tgtEl>
                                        <p:attrNameLst>
                                          <p:attrName>style.visibility</p:attrName>
                                        </p:attrNameLst>
                                      </p:cBhvr>
                                      <p:to>
                                        <p:strVal val="visible"/>
                                      </p:to>
                                    </p:set>
                                    <p:animEffect transition="in" filter="wipe(left)">
                                      <p:cBhvr>
                                        <p:cTn id="48" dur="500"/>
                                        <p:tgtEl>
                                          <p:spTgt spid="234"/>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anim calcmode="lin" valueType="num">
                                      <p:cBhvr>
                                        <p:cTn id="52" dur="500" fill="hold"/>
                                        <p:tgtEl>
                                          <p:spTgt spid="14"/>
                                        </p:tgtEl>
                                        <p:attrNameLst>
                                          <p:attrName>ppt_x</p:attrName>
                                        </p:attrNameLst>
                                      </p:cBhvr>
                                      <p:tavLst>
                                        <p:tav tm="0">
                                          <p:val>
                                            <p:strVal val="#ppt_x"/>
                                          </p:val>
                                        </p:tav>
                                        <p:tav tm="100000">
                                          <p:val>
                                            <p:strVal val="#ppt_x"/>
                                          </p:val>
                                        </p:tav>
                                      </p:tavLst>
                                    </p:anim>
                                    <p:anim calcmode="lin" valueType="num">
                                      <p:cBhvr>
                                        <p:cTn id="5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8" grpId="0"/>
      <p:bldP spid="10"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教学反思</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教学效果</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4" name="Group 9"/>
          <p:cNvGrpSpPr>
            <a:grpSpLocks noChangeAspect="1"/>
          </p:cNvGrpSpPr>
          <p:nvPr/>
        </p:nvGrpSpPr>
        <p:grpSpPr bwMode="auto">
          <a:xfrm>
            <a:off x="7600088" y="2345318"/>
            <a:ext cx="2982147" cy="1965326"/>
            <a:chOff x="2341" y="1016"/>
            <a:chExt cx="3003" cy="2286"/>
          </a:xfrm>
          <a:noFill/>
        </p:grpSpPr>
        <p:sp>
          <p:nvSpPr>
            <p:cNvPr id="5" name="Freeform 10"/>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rgbClr val="005188"/>
              </a:solidFill>
              <a:prstDash val="solid"/>
              <a:miter lim="800000"/>
            </a:ln>
          </p:spPr>
          <p:txBody>
            <a:bodyPr vert="horz" wrap="square" lIns="91440" tIns="45720" rIns="91440" bIns="45720" numCol="1" anchor="t" anchorCtr="0" compatLnSpc="1"/>
            <a:lstStyle/>
            <a:p>
              <a:endParaRPr lang="zh-CN" altLang="en-US"/>
            </a:p>
          </p:txBody>
        </p:sp>
        <p:sp>
          <p:nvSpPr>
            <p:cNvPr id="6" name="Freeform 11"/>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w="14288" cap="flat">
              <a:solidFill>
                <a:srgbClr val="005188"/>
              </a:solidFill>
              <a:prstDash val="solid"/>
              <a:miter lim="800000"/>
            </a:ln>
          </p:spPr>
          <p:txBody>
            <a:bodyPr vert="horz" wrap="square" lIns="91440" tIns="45720" rIns="91440" bIns="45720" numCol="1" anchor="t" anchorCtr="0" compatLnSpc="1"/>
            <a:lstStyle/>
            <a:p>
              <a:endParaRPr lang="zh-CN" altLang="en-US"/>
            </a:p>
          </p:txBody>
        </p:sp>
        <p:sp>
          <p:nvSpPr>
            <p:cNvPr id="7" name="Freeform 12"/>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rgbClr val="005188"/>
              </a:solidFill>
              <a:prstDash val="solid"/>
              <a:miter lim="800000"/>
            </a:ln>
          </p:spPr>
          <p:txBody>
            <a:bodyPr vert="horz" wrap="square" lIns="91440" tIns="45720" rIns="91440" bIns="45720" numCol="1" anchor="t" anchorCtr="0" compatLnSpc="1"/>
            <a:lstStyle/>
            <a:p>
              <a:endParaRPr lang="zh-CN" altLang="en-US"/>
            </a:p>
          </p:txBody>
        </p:sp>
        <p:sp>
          <p:nvSpPr>
            <p:cNvPr id="8" name="Freeform 13"/>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w="14288" cap="flat">
              <a:solidFill>
                <a:srgbClr val="005188"/>
              </a:solidFill>
              <a:prstDash val="solid"/>
              <a:miter lim="800000"/>
            </a:ln>
          </p:spPr>
          <p:txBody>
            <a:bodyPr vert="horz" wrap="square" lIns="91440" tIns="45720" rIns="91440" bIns="45720" numCol="1" anchor="t" anchorCtr="0" compatLnSpc="1"/>
            <a:lstStyle/>
            <a:p>
              <a:endParaRPr lang="zh-CN" altLang="en-US"/>
            </a:p>
          </p:txBody>
        </p:sp>
      </p:grpSp>
      <p:grpSp>
        <p:nvGrpSpPr>
          <p:cNvPr id="9" name="Group 9"/>
          <p:cNvGrpSpPr>
            <a:grpSpLocks noChangeAspect="1"/>
          </p:cNvGrpSpPr>
          <p:nvPr/>
        </p:nvGrpSpPr>
        <p:grpSpPr bwMode="auto">
          <a:xfrm>
            <a:off x="5503826" y="2345318"/>
            <a:ext cx="2982147" cy="1965326"/>
            <a:chOff x="2341" y="1016"/>
            <a:chExt cx="3003" cy="2286"/>
          </a:xfrm>
          <a:noFill/>
        </p:grpSpPr>
        <p:sp>
          <p:nvSpPr>
            <p:cNvPr id="10" name="Freeform 10"/>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rgbClr val="005188"/>
              </a:solidFill>
              <a:prstDash val="solid"/>
              <a:miter lim="800000"/>
            </a:ln>
          </p:spPr>
          <p:txBody>
            <a:bodyPr vert="horz" wrap="square" lIns="91440" tIns="45720" rIns="91440" bIns="45720" numCol="1" anchor="t" anchorCtr="0" compatLnSpc="1"/>
            <a:lstStyle/>
            <a:p>
              <a:endParaRPr lang="zh-CN" altLang="en-US"/>
            </a:p>
          </p:txBody>
        </p:sp>
        <p:sp useBgFill="1">
          <p:nvSpPr>
            <p:cNvPr id="11" name="Freeform 11"/>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ln w="14288" cap="flat">
              <a:solidFill>
                <a:srgbClr val="005188"/>
              </a:solidFill>
              <a:prstDash val="solid"/>
              <a:miter lim="800000"/>
            </a:ln>
          </p:spPr>
          <p:txBody>
            <a:bodyPr vert="horz" wrap="square" lIns="91440" tIns="45720" rIns="91440" bIns="45720" numCol="1" anchor="t" anchorCtr="0" compatLnSpc="1"/>
            <a:lstStyle/>
            <a:p>
              <a:endParaRPr lang="zh-CN" altLang="en-US"/>
            </a:p>
          </p:txBody>
        </p:sp>
        <p:sp>
          <p:nvSpPr>
            <p:cNvPr id="12" name="Freeform 12"/>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rgbClr val="005188"/>
              </a:solidFill>
              <a:prstDash val="solid"/>
              <a:miter lim="800000"/>
            </a:ln>
          </p:spPr>
          <p:txBody>
            <a:bodyPr vert="horz" wrap="square" lIns="91440" tIns="45720" rIns="91440" bIns="45720" numCol="1" anchor="t" anchorCtr="0" compatLnSpc="1"/>
            <a:lstStyle/>
            <a:p>
              <a:endParaRPr lang="zh-CN" altLang="en-US"/>
            </a:p>
          </p:txBody>
        </p:sp>
        <p:sp>
          <p:nvSpPr>
            <p:cNvPr id="13" name="Freeform 13"/>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w="14288" cap="flat">
              <a:solidFill>
                <a:srgbClr val="005188"/>
              </a:solidFill>
              <a:prstDash val="solid"/>
              <a:miter lim="800000"/>
            </a:ln>
          </p:spPr>
          <p:txBody>
            <a:bodyPr vert="horz" wrap="square" lIns="91440" tIns="45720" rIns="91440" bIns="45720" numCol="1" anchor="t" anchorCtr="0" compatLnSpc="1"/>
            <a:lstStyle/>
            <a:p>
              <a:endParaRPr lang="zh-CN" altLang="en-US"/>
            </a:p>
          </p:txBody>
        </p:sp>
      </p:grpSp>
      <p:grpSp>
        <p:nvGrpSpPr>
          <p:cNvPr id="14" name="Group 9"/>
          <p:cNvGrpSpPr>
            <a:grpSpLocks noChangeAspect="1"/>
          </p:cNvGrpSpPr>
          <p:nvPr/>
        </p:nvGrpSpPr>
        <p:grpSpPr bwMode="auto">
          <a:xfrm>
            <a:off x="3579776" y="2362200"/>
            <a:ext cx="2982147" cy="1965326"/>
            <a:chOff x="2341" y="1016"/>
            <a:chExt cx="3003" cy="2286"/>
          </a:xfrm>
          <a:noFill/>
        </p:grpSpPr>
        <p:sp>
          <p:nvSpPr>
            <p:cNvPr id="15" name="Freeform 10"/>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rgbClr val="005188"/>
              </a:solidFill>
              <a:prstDash val="solid"/>
              <a:miter lim="800000"/>
            </a:ln>
          </p:spPr>
          <p:txBody>
            <a:bodyPr vert="horz" wrap="square" lIns="91440" tIns="45720" rIns="91440" bIns="45720" numCol="1" anchor="t" anchorCtr="0" compatLnSpc="1"/>
            <a:lstStyle/>
            <a:p>
              <a:endParaRPr lang="zh-CN" altLang="en-US"/>
            </a:p>
          </p:txBody>
        </p:sp>
        <p:sp useBgFill="1">
          <p:nvSpPr>
            <p:cNvPr id="16" name="Freeform 11"/>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ln w="14288" cap="flat">
              <a:solidFill>
                <a:srgbClr val="005188"/>
              </a:solidFill>
              <a:prstDash val="solid"/>
              <a:miter lim="800000"/>
            </a:ln>
          </p:spPr>
          <p:txBody>
            <a:bodyPr vert="horz" wrap="square" lIns="91440" tIns="45720" rIns="91440" bIns="45720" numCol="1" anchor="t" anchorCtr="0" compatLnSpc="1"/>
            <a:lstStyle/>
            <a:p>
              <a:endParaRPr lang="zh-CN" altLang="en-US"/>
            </a:p>
          </p:txBody>
        </p:sp>
        <p:sp>
          <p:nvSpPr>
            <p:cNvPr id="17" name="Freeform 12"/>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rgbClr val="005188"/>
              </a:solidFill>
              <a:prstDash val="solid"/>
              <a:miter lim="800000"/>
            </a:ln>
          </p:spPr>
          <p:txBody>
            <a:bodyPr vert="horz" wrap="square" lIns="91440" tIns="45720" rIns="91440" bIns="45720" numCol="1" anchor="t" anchorCtr="0" compatLnSpc="1"/>
            <a:lstStyle/>
            <a:p>
              <a:endParaRPr lang="zh-CN" altLang="en-US"/>
            </a:p>
          </p:txBody>
        </p:sp>
        <p:sp>
          <p:nvSpPr>
            <p:cNvPr id="18" name="Freeform 13"/>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w="14288" cap="flat">
              <a:solidFill>
                <a:srgbClr val="005188"/>
              </a:solidFill>
              <a:prstDash val="solid"/>
              <a:miter lim="800000"/>
            </a:ln>
          </p:spPr>
          <p:txBody>
            <a:bodyPr vert="horz" wrap="square" lIns="91440" tIns="45720" rIns="91440" bIns="45720" numCol="1" anchor="t" anchorCtr="0" compatLnSpc="1"/>
            <a:lstStyle/>
            <a:p>
              <a:endParaRPr lang="zh-CN" altLang="en-US"/>
            </a:p>
          </p:txBody>
        </p:sp>
      </p:grpSp>
      <p:grpSp>
        <p:nvGrpSpPr>
          <p:cNvPr id="19" name="Group 9"/>
          <p:cNvGrpSpPr>
            <a:grpSpLocks noChangeAspect="1"/>
          </p:cNvGrpSpPr>
          <p:nvPr/>
        </p:nvGrpSpPr>
        <p:grpSpPr bwMode="auto">
          <a:xfrm>
            <a:off x="1655726" y="2362200"/>
            <a:ext cx="2982147" cy="1965326"/>
            <a:chOff x="2341" y="1016"/>
            <a:chExt cx="3003" cy="2286"/>
          </a:xfrm>
          <a:noFill/>
        </p:grpSpPr>
        <p:sp>
          <p:nvSpPr>
            <p:cNvPr id="20" name="Freeform 10"/>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rgbClr val="005188"/>
              </a:solidFill>
              <a:prstDash val="solid"/>
              <a:miter lim="800000"/>
            </a:ln>
          </p:spPr>
          <p:txBody>
            <a:bodyPr vert="horz" wrap="square" lIns="91440" tIns="45720" rIns="91440" bIns="45720" numCol="1" anchor="t" anchorCtr="0" compatLnSpc="1"/>
            <a:lstStyle/>
            <a:p>
              <a:endParaRPr lang="zh-CN" altLang="en-US"/>
            </a:p>
          </p:txBody>
        </p:sp>
        <p:sp useBgFill="1">
          <p:nvSpPr>
            <p:cNvPr id="21" name="Freeform 11"/>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ln w="14288" cap="flat">
              <a:solidFill>
                <a:srgbClr val="005188"/>
              </a:solidFill>
              <a:prstDash val="solid"/>
              <a:miter lim="800000"/>
            </a:ln>
          </p:spPr>
          <p:txBody>
            <a:bodyPr vert="horz" wrap="square" lIns="91440" tIns="45720" rIns="91440" bIns="45720" numCol="1" anchor="t" anchorCtr="0" compatLnSpc="1"/>
            <a:lstStyle/>
            <a:p>
              <a:endParaRPr lang="zh-CN" altLang="en-US"/>
            </a:p>
          </p:txBody>
        </p:sp>
        <p:sp>
          <p:nvSpPr>
            <p:cNvPr id="22" name="Freeform 12"/>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rgbClr val="005188"/>
              </a:solidFill>
              <a:prstDash val="solid"/>
              <a:miter lim="800000"/>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w="14288" cap="flat">
              <a:solidFill>
                <a:srgbClr val="005188"/>
              </a:solidFill>
              <a:prstDash val="solid"/>
              <a:miter lim="800000"/>
            </a:ln>
          </p:spPr>
          <p:txBody>
            <a:bodyPr vert="horz" wrap="square" lIns="91440" tIns="45720" rIns="91440" bIns="45720" numCol="1" anchor="t" anchorCtr="0" compatLnSpc="1"/>
            <a:lstStyle/>
            <a:p>
              <a:endParaRPr lang="zh-CN" altLang="en-US"/>
            </a:p>
          </p:txBody>
        </p:sp>
      </p:grpSp>
      <p:sp>
        <p:nvSpPr>
          <p:cNvPr id="24" name="Rectangle 47"/>
          <p:cNvSpPr/>
          <p:nvPr/>
        </p:nvSpPr>
        <p:spPr>
          <a:xfrm>
            <a:off x="2544340" y="3157485"/>
            <a:ext cx="928139" cy="369332"/>
          </a:xfrm>
          <a:prstGeom prst="rect">
            <a:avLst/>
          </a:prstGeom>
        </p:spPr>
        <p:txBody>
          <a:bodyPr wrap="none" lIns="0" tIns="0" rIns="0" bIns="0">
            <a:spAutoFit/>
          </a:bodyPr>
          <a:lstStyle/>
          <a:p>
            <a:pPr algn="r"/>
            <a:r>
              <a:rPr lang="zh-CN" altLang="en-US" sz="2400" b="1" dirty="0" smtClean="0">
                <a:solidFill>
                  <a:srgbClr val="005188"/>
                </a:solidFill>
                <a:latin typeface="方正清刻本悦宋简体" panose="02000000000000000000" pitchFamily="2" charset="-122"/>
                <a:ea typeface="方正清刻本悦宋简体" panose="02000000000000000000" pitchFamily="2" charset="-122"/>
                <a:cs typeface="Arial" panose="020B0604020202020204" pitchFamily="34" charset="0"/>
              </a:rPr>
              <a:t>小标题</a:t>
            </a:r>
            <a:endParaRPr lang="en-US" sz="2400" b="1" dirty="0" smtClean="0">
              <a:solidFill>
                <a:srgbClr val="005188"/>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25" name="Rectangle 47"/>
          <p:cNvSpPr/>
          <p:nvPr/>
        </p:nvSpPr>
        <p:spPr>
          <a:xfrm>
            <a:off x="4866782" y="3143590"/>
            <a:ext cx="928139" cy="369332"/>
          </a:xfrm>
          <a:prstGeom prst="rect">
            <a:avLst/>
          </a:prstGeom>
        </p:spPr>
        <p:txBody>
          <a:bodyPr wrap="none" lIns="0" tIns="0" rIns="0" bIns="0">
            <a:spAutoFit/>
          </a:bodyPr>
          <a:lstStyle/>
          <a:p>
            <a:pPr algn="r"/>
            <a:r>
              <a:rPr lang="zh-CN" altLang="en-US" sz="2400" b="1" dirty="0" smtClean="0">
                <a:solidFill>
                  <a:srgbClr val="005188"/>
                </a:solidFill>
                <a:latin typeface="方正清刻本悦宋简体" panose="02000000000000000000" pitchFamily="2" charset="-122"/>
                <a:ea typeface="方正清刻本悦宋简体" panose="02000000000000000000" pitchFamily="2" charset="-122"/>
                <a:cs typeface="Arial" panose="020B0604020202020204" pitchFamily="34" charset="0"/>
              </a:rPr>
              <a:t>小标题</a:t>
            </a:r>
            <a:endParaRPr lang="en-US" sz="2400" b="1" dirty="0" smtClean="0">
              <a:solidFill>
                <a:srgbClr val="005188"/>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26" name="Rectangle 47"/>
          <p:cNvSpPr/>
          <p:nvPr/>
        </p:nvSpPr>
        <p:spPr>
          <a:xfrm>
            <a:off x="6842839" y="3143590"/>
            <a:ext cx="928139" cy="369332"/>
          </a:xfrm>
          <a:prstGeom prst="rect">
            <a:avLst/>
          </a:prstGeom>
        </p:spPr>
        <p:txBody>
          <a:bodyPr wrap="none" lIns="0" tIns="0" rIns="0" bIns="0">
            <a:spAutoFit/>
          </a:bodyPr>
          <a:lstStyle/>
          <a:p>
            <a:pPr algn="r"/>
            <a:r>
              <a:rPr lang="zh-CN" altLang="en-US" sz="2400" b="1" dirty="0" smtClean="0">
                <a:solidFill>
                  <a:srgbClr val="005188"/>
                </a:solidFill>
                <a:latin typeface="方正清刻本悦宋简体" panose="02000000000000000000" pitchFamily="2" charset="-122"/>
                <a:ea typeface="方正清刻本悦宋简体" panose="02000000000000000000" pitchFamily="2" charset="-122"/>
                <a:cs typeface="Arial" panose="020B0604020202020204" pitchFamily="34" charset="0"/>
              </a:rPr>
              <a:t>小标题</a:t>
            </a:r>
            <a:endParaRPr lang="en-US" sz="2400" b="1" dirty="0" smtClean="0">
              <a:solidFill>
                <a:srgbClr val="005188"/>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27" name="Rectangle 47"/>
          <p:cNvSpPr/>
          <p:nvPr/>
        </p:nvSpPr>
        <p:spPr>
          <a:xfrm>
            <a:off x="8885933" y="3143590"/>
            <a:ext cx="928139" cy="369332"/>
          </a:xfrm>
          <a:prstGeom prst="rect">
            <a:avLst/>
          </a:prstGeom>
        </p:spPr>
        <p:txBody>
          <a:bodyPr wrap="none" lIns="0" tIns="0" rIns="0" bIns="0">
            <a:spAutoFit/>
          </a:bodyPr>
          <a:lstStyle/>
          <a:p>
            <a:pPr algn="r"/>
            <a:r>
              <a:rPr lang="zh-CN" altLang="en-US" sz="2400" b="1" dirty="0" smtClean="0">
                <a:solidFill>
                  <a:srgbClr val="005188"/>
                </a:solidFill>
                <a:latin typeface="方正清刻本悦宋简体" panose="02000000000000000000" pitchFamily="2" charset="-122"/>
                <a:ea typeface="方正清刻本悦宋简体" panose="02000000000000000000" pitchFamily="2" charset="-122"/>
                <a:cs typeface="Arial" panose="020B0604020202020204" pitchFamily="34" charset="0"/>
              </a:rPr>
              <a:t>小标题</a:t>
            </a:r>
            <a:endParaRPr lang="en-US" sz="2400" b="1" dirty="0" smtClean="0">
              <a:solidFill>
                <a:srgbClr val="005188"/>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28" name="文本框 7"/>
          <p:cNvSpPr txBox="1">
            <a:spLocks noChangeArrowheads="1"/>
          </p:cNvSpPr>
          <p:nvPr/>
        </p:nvSpPr>
        <p:spPr bwMode="auto">
          <a:xfrm>
            <a:off x="1574249" y="4628348"/>
            <a:ext cx="22230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sym typeface="微软雅黑" panose="020B0503020204020204" pitchFamily="34" charset="-122"/>
              </a:rPr>
              <a:t>在此录入上述图表的描述说明，在此录入上述图表的综合描述说明。</a:t>
            </a:r>
          </a:p>
        </p:txBody>
      </p:sp>
      <p:sp>
        <p:nvSpPr>
          <p:cNvPr id="29" name="文本框 7"/>
          <p:cNvSpPr txBox="1">
            <a:spLocks noChangeArrowheads="1"/>
          </p:cNvSpPr>
          <p:nvPr/>
        </p:nvSpPr>
        <p:spPr bwMode="auto">
          <a:xfrm>
            <a:off x="3968092" y="4646523"/>
            <a:ext cx="21571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sym typeface="微软雅黑" panose="020B0503020204020204" pitchFamily="34" charset="-122"/>
              </a:rPr>
              <a:t>在此录入上述图表的描述说明，在此录入上述图表的综合描述说明。</a:t>
            </a:r>
          </a:p>
        </p:txBody>
      </p:sp>
      <p:sp>
        <p:nvSpPr>
          <p:cNvPr id="30" name="文本框 7"/>
          <p:cNvSpPr txBox="1">
            <a:spLocks noChangeArrowheads="1"/>
          </p:cNvSpPr>
          <p:nvPr/>
        </p:nvSpPr>
        <p:spPr bwMode="auto">
          <a:xfrm>
            <a:off x="6197006" y="4631908"/>
            <a:ext cx="223804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sym typeface="微软雅黑" panose="020B0503020204020204" pitchFamily="34" charset="-122"/>
              </a:rPr>
              <a:t>在此录入上述图表的描述说明，在此录入上述图表的综合描述说明。</a:t>
            </a:r>
          </a:p>
        </p:txBody>
      </p:sp>
      <p:sp>
        <p:nvSpPr>
          <p:cNvPr id="31" name="文本框 7"/>
          <p:cNvSpPr txBox="1">
            <a:spLocks noChangeArrowheads="1"/>
          </p:cNvSpPr>
          <p:nvPr/>
        </p:nvSpPr>
        <p:spPr bwMode="auto">
          <a:xfrm>
            <a:off x="8485011" y="4646523"/>
            <a:ext cx="22433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4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sym typeface="微软雅黑" panose="020B0503020204020204" pitchFamily="34" charset="-122"/>
              </a:rPr>
              <a:t>在此录入上述图表的描述说明，在此录入上述图表的综合描述说明。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 presetClass="entr" presetSubtype="8" decel="10000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799"/>
                            </p:stCondLst>
                            <p:childTnLst>
                              <p:par>
                                <p:cTn id="20" presetID="2" presetClass="entr" presetSubtype="8" decel="10000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299"/>
                            </p:stCondLst>
                            <p:childTnLst>
                              <p:par>
                                <p:cTn id="25" presetID="2" presetClass="entr" presetSubtype="8" decel="10000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2799"/>
                            </p:stCondLst>
                            <p:childTnLst>
                              <p:par>
                                <p:cTn id="30" presetID="2" presetClass="entr" presetSubtype="8" decel="10000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0-#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3299"/>
                            </p:stCondLst>
                            <p:childTnLst>
                              <p:par>
                                <p:cTn id="35" presetID="53" presetClass="entr" presetSubtype="16"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3799"/>
                            </p:stCondLst>
                            <p:childTnLst>
                              <p:par>
                                <p:cTn id="41" presetID="42"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4299"/>
                            </p:stCondLst>
                            <p:childTnLst>
                              <p:par>
                                <p:cTn id="47" presetID="53" presetClass="entr" presetSubtype="16"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4799"/>
                            </p:stCondLst>
                            <p:childTnLst>
                              <p:par>
                                <p:cTn id="53" presetID="42"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anim calcmode="lin" valueType="num">
                                      <p:cBhvr>
                                        <p:cTn id="56" dur="500" fill="hold"/>
                                        <p:tgtEl>
                                          <p:spTgt spid="29"/>
                                        </p:tgtEl>
                                        <p:attrNameLst>
                                          <p:attrName>ppt_x</p:attrName>
                                        </p:attrNameLst>
                                      </p:cBhvr>
                                      <p:tavLst>
                                        <p:tav tm="0">
                                          <p:val>
                                            <p:strVal val="#ppt_x"/>
                                          </p:val>
                                        </p:tav>
                                        <p:tav tm="100000">
                                          <p:val>
                                            <p:strVal val="#ppt_x"/>
                                          </p:val>
                                        </p:tav>
                                      </p:tavLst>
                                    </p:anim>
                                    <p:anim calcmode="lin" valueType="num">
                                      <p:cBhvr>
                                        <p:cTn id="57" dur="500" fill="hold"/>
                                        <p:tgtEl>
                                          <p:spTgt spid="29"/>
                                        </p:tgtEl>
                                        <p:attrNameLst>
                                          <p:attrName>ppt_y</p:attrName>
                                        </p:attrNameLst>
                                      </p:cBhvr>
                                      <p:tavLst>
                                        <p:tav tm="0">
                                          <p:val>
                                            <p:strVal val="#ppt_y+.1"/>
                                          </p:val>
                                        </p:tav>
                                        <p:tav tm="100000">
                                          <p:val>
                                            <p:strVal val="#ppt_y"/>
                                          </p:val>
                                        </p:tav>
                                      </p:tavLst>
                                    </p:anim>
                                  </p:childTnLst>
                                </p:cTn>
                              </p:par>
                            </p:childTnLst>
                          </p:cTn>
                        </p:par>
                        <p:par>
                          <p:cTn id="58" fill="hold">
                            <p:stCondLst>
                              <p:cond delay="5299"/>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par>
                          <p:cTn id="64" fill="hold">
                            <p:stCondLst>
                              <p:cond delay="5799"/>
                            </p:stCondLst>
                            <p:childTnLst>
                              <p:par>
                                <p:cTn id="65" presetID="42"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anim calcmode="lin" valueType="num">
                                      <p:cBhvr>
                                        <p:cTn id="68" dur="500" fill="hold"/>
                                        <p:tgtEl>
                                          <p:spTgt spid="30"/>
                                        </p:tgtEl>
                                        <p:attrNameLst>
                                          <p:attrName>ppt_x</p:attrName>
                                        </p:attrNameLst>
                                      </p:cBhvr>
                                      <p:tavLst>
                                        <p:tav tm="0">
                                          <p:val>
                                            <p:strVal val="#ppt_x"/>
                                          </p:val>
                                        </p:tav>
                                        <p:tav tm="100000">
                                          <p:val>
                                            <p:strVal val="#ppt_x"/>
                                          </p:val>
                                        </p:tav>
                                      </p:tavLst>
                                    </p:anim>
                                    <p:anim calcmode="lin" valueType="num">
                                      <p:cBhvr>
                                        <p:cTn id="69" dur="500" fill="hold"/>
                                        <p:tgtEl>
                                          <p:spTgt spid="30"/>
                                        </p:tgtEl>
                                        <p:attrNameLst>
                                          <p:attrName>ppt_y</p:attrName>
                                        </p:attrNameLst>
                                      </p:cBhvr>
                                      <p:tavLst>
                                        <p:tav tm="0">
                                          <p:val>
                                            <p:strVal val="#ppt_y+.1"/>
                                          </p:val>
                                        </p:tav>
                                        <p:tav tm="100000">
                                          <p:val>
                                            <p:strVal val="#ppt_y"/>
                                          </p:val>
                                        </p:tav>
                                      </p:tavLst>
                                    </p:anim>
                                  </p:childTnLst>
                                </p:cTn>
                              </p:par>
                            </p:childTnLst>
                          </p:cTn>
                        </p:par>
                        <p:par>
                          <p:cTn id="70" fill="hold">
                            <p:stCondLst>
                              <p:cond delay="6299"/>
                            </p:stCondLst>
                            <p:childTnLst>
                              <p:par>
                                <p:cTn id="71" presetID="53" presetClass="entr" presetSubtype="16"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par>
                          <p:cTn id="76" fill="hold">
                            <p:stCondLst>
                              <p:cond delay="6799"/>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anim calcmode="lin" valueType="num">
                                      <p:cBhvr>
                                        <p:cTn id="80" dur="500" fill="hold"/>
                                        <p:tgtEl>
                                          <p:spTgt spid="31"/>
                                        </p:tgtEl>
                                        <p:attrNameLst>
                                          <p:attrName>ppt_x</p:attrName>
                                        </p:attrNameLst>
                                      </p:cBhvr>
                                      <p:tavLst>
                                        <p:tav tm="0">
                                          <p:val>
                                            <p:strVal val="#ppt_x"/>
                                          </p:val>
                                        </p:tav>
                                        <p:tav tm="100000">
                                          <p:val>
                                            <p:strVal val="#ppt_x"/>
                                          </p:val>
                                        </p:tav>
                                      </p:tavLst>
                                    </p:anim>
                                    <p:anim calcmode="lin" valueType="num">
                                      <p:cBhvr>
                                        <p:cTn id="81"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24" grpId="0"/>
      <p:bldP spid="25" grpId="0"/>
      <p:bldP spid="26" grpId="0"/>
      <p:bldP spid="27" grpId="0"/>
      <p:bldP spid="28" grpId="0"/>
      <p:bldP spid="29" grpId="0"/>
      <p:bldP spid="3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教学反思</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教学效果</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4" name="Freeform 2"/>
          <p:cNvSpPr/>
          <p:nvPr/>
        </p:nvSpPr>
        <p:spPr bwMode="auto">
          <a:xfrm>
            <a:off x="1388982" y="2065939"/>
            <a:ext cx="9457834" cy="1455688"/>
          </a:xfrm>
          <a:custGeom>
            <a:avLst/>
            <a:gdLst>
              <a:gd name="T0" fmla="*/ 2134 w 2522"/>
              <a:gd name="T1" fmla="*/ 0 h 388"/>
              <a:gd name="T2" fmla="*/ 1749 w 2522"/>
              <a:gd name="T3" fmla="*/ 341 h 388"/>
              <a:gd name="T4" fmla="*/ 0 w 2522"/>
              <a:gd name="T5" fmla="*/ 341 h 388"/>
              <a:gd name="T6" fmla="*/ 0 w 2522"/>
              <a:gd name="T7" fmla="*/ 388 h 388"/>
              <a:gd name="T8" fmla="*/ 1746 w 2522"/>
              <a:gd name="T9" fmla="*/ 388 h 388"/>
              <a:gd name="T10" fmla="*/ 1803 w 2522"/>
              <a:gd name="T11" fmla="*/ 388 h 388"/>
              <a:gd name="T12" fmla="*/ 2522 w 2522"/>
              <a:gd name="T13" fmla="*/ 388 h 388"/>
              <a:gd name="T14" fmla="*/ 2134 w 2522"/>
              <a:gd name="T15" fmla="*/ 0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0"/>
                </a:moveTo>
                <a:cubicBezTo>
                  <a:pt x="1936" y="0"/>
                  <a:pt x="1772" y="149"/>
                  <a:pt x="1749" y="341"/>
                </a:cubicBezTo>
                <a:cubicBezTo>
                  <a:pt x="0" y="341"/>
                  <a:pt x="0" y="341"/>
                  <a:pt x="0" y="341"/>
                </a:cubicBezTo>
                <a:cubicBezTo>
                  <a:pt x="0" y="388"/>
                  <a:pt x="0" y="388"/>
                  <a:pt x="0" y="388"/>
                </a:cubicBezTo>
                <a:cubicBezTo>
                  <a:pt x="1746" y="388"/>
                  <a:pt x="1746" y="388"/>
                  <a:pt x="1746" y="388"/>
                </a:cubicBezTo>
                <a:cubicBezTo>
                  <a:pt x="1803" y="388"/>
                  <a:pt x="1803" y="388"/>
                  <a:pt x="1803" y="388"/>
                </a:cubicBezTo>
                <a:cubicBezTo>
                  <a:pt x="2522" y="388"/>
                  <a:pt x="2522" y="388"/>
                  <a:pt x="2522" y="388"/>
                </a:cubicBezTo>
                <a:cubicBezTo>
                  <a:pt x="2522" y="174"/>
                  <a:pt x="2348" y="0"/>
                  <a:pt x="2134" y="0"/>
                </a:cubicBezTo>
                <a:close/>
              </a:path>
            </a:pathLst>
          </a:custGeom>
          <a:noFill/>
          <a:ln>
            <a:solidFill>
              <a:srgbClr val="005188"/>
            </a:solidFill>
          </a:ln>
        </p:spPr>
        <p:txBody>
          <a:bodyPr/>
          <a:lstStyle/>
          <a:p>
            <a:pPr eaLnBrk="1" fontAlgn="auto" hangingPunct="1">
              <a:spcBef>
                <a:spcPts val="0"/>
              </a:spcBef>
              <a:spcAft>
                <a:spcPts val="0"/>
              </a:spcAft>
              <a:defRPr/>
            </a:pPr>
            <a:endParaRPr lang="zh-CN" altLang="en-US" sz="1350">
              <a:solidFill>
                <a:srgbClr val="005188"/>
              </a:solidFill>
              <a:latin typeface="+mn-ea"/>
              <a:ea typeface="+mn-ea"/>
            </a:endParaRPr>
          </a:p>
        </p:txBody>
      </p:sp>
      <p:sp>
        <p:nvSpPr>
          <p:cNvPr id="5" name="Freeform 3"/>
          <p:cNvSpPr/>
          <p:nvPr/>
        </p:nvSpPr>
        <p:spPr bwMode="auto">
          <a:xfrm>
            <a:off x="1388982" y="3925973"/>
            <a:ext cx="9457834" cy="1455688"/>
          </a:xfrm>
          <a:custGeom>
            <a:avLst/>
            <a:gdLst>
              <a:gd name="T0" fmla="*/ 2134 w 2522"/>
              <a:gd name="T1" fmla="*/ 388 h 388"/>
              <a:gd name="T2" fmla="*/ 1749 w 2522"/>
              <a:gd name="T3" fmla="*/ 48 h 388"/>
              <a:gd name="T4" fmla="*/ 0 w 2522"/>
              <a:gd name="T5" fmla="*/ 48 h 388"/>
              <a:gd name="T6" fmla="*/ 0 w 2522"/>
              <a:gd name="T7" fmla="*/ 0 h 388"/>
              <a:gd name="T8" fmla="*/ 1746 w 2522"/>
              <a:gd name="T9" fmla="*/ 0 h 388"/>
              <a:gd name="T10" fmla="*/ 1803 w 2522"/>
              <a:gd name="T11" fmla="*/ 0 h 388"/>
              <a:gd name="T12" fmla="*/ 2522 w 2522"/>
              <a:gd name="T13" fmla="*/ 0 h 388"/>
              <a:gd name="T14" fmla="*/ 2134 w 2522"/>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388"/>
                </a:moveTo>
                <a:cubicBezTo>
                  <a:pt x="1936" y="388"/>
                  <a:pt x="1772" y="240"/>
                  <a:pt x="1749" y="48"/>
                </a:cubicBezTo>
                <a:cubicBezTo>
                  <a:pt x="0" y="48"/>
                  <a:pt x="0" y="48"/>
                  <a:pt x="0" y="48"/>
                </a:cubicBezTo>
                <a:cubicBezTo>
                  <a:pt x="0" y="0"/>
                  <a:pt x="0" y="0"/>
                  <a:pt x="0" y="0"/>
                </a:cubicBezTo>
                <a:cubicBezTo>
                  <a:pt x="1746" y="0"/>
                  <a:pt x="1746" y="0"/>
                  <a:pt x="1746" y="0"/>
                </a:cubicBezTo>
                <a:cubicBezTo>
                  <a:pt x="1803" y="0"/>
                  <a:pt x="1803" y="0"/>
                  <a:pt x="1803" y="0"/>
                </a:cubicBezTo>
                <a:cubicBezTo>
                  <a:pt x="2522" y="0"/>
                  <a:pt x="2522" y="0"/>
                  <a:pt x="2522" y="0"/>
                </a:cubicBezTo>
                <a:cubicBezTo>
                  <a:pt x="2522" y="215"/>
                  <a:pt x="2348" y="388"/>
                  <a:pt x="2134" y="388"/>
                </a:cubicBezTo>
                <a:close/>
              </a:path>
            </a:pathLst>
          </a:custGeom>
          <a:noFill/>
          <a:ln>
            <a:solidFill>
              <a:srgbClr val="005188"/>
            </a:solidFill>
          </a:ln>
        </p:spPr>
        <p:txBody>
          <a:bodyPr/>
          <a:lstStyle/>
          <a:p>
            <a:pPr eaLnBrk="1" fontAlgn="auto" hangingPunct="1">
              <a:spcBef>
                <a:spcPts val="0"/>
              </a:spcBef>
              <a:spcAft>
                <a:spcPts val="0"/>
              </a:spcAft>
              <a:defRPr/>
            </a:pPr>
            <a:endParaRPr lang="zh-CN" altLang="en-US" sz="1350">
              <a:solidFill>
                <a:srgbClr val="005188"/>
              </a:solidFill>
              <a:latin typeface="+mn-ea"/>
              <a:ea typeface="+mn-ea"/>
            </a:endParaRPr>
          </a:p>
        </p:txBody>
      </p:sp>
      <p:sp>
        <p:nvSpPr>
          <p:cNvPr id="6" name="Freeform 4"/>
          <p:cNvSpPr/>
          <p:nvPr/>
        </p:nvSpPr>
        <p:spPr bwMode="auto">
          <a:xfrm>
            <a:off x="1388982" y="1684217"/>
            <a:ext cx="8029026" cy="365990"/>
          </a:xfrm>
          <a:custGeom>
            <a:avLst/>
            <a:gdLst>
              <a:gd name="T0" fmla="*/ 0 w 3883"/>
              <a:gd name="T1" fmla="*/ 0 h 177"/>
              <a:gd name="T2" fmla="*/ 3883 w 3883"/>
              <a:gd name="T3" fmla="*/ 0 h 177"/>
              <a:gd name="T4" fmla="*/ 3883 w 3883"/>
              <a:gd name="T5" fmla="*/ 177 h 177"/>
            </a:gdLst>
            <a:ahLst/>
            <a:cxnLst>
              <a:cxn ang="0">
                <a:pos x="T0" y="T1"/>
              </a:cxn>
              <a:cxn ang="0">
                <a:pos x="T2" y="T3"/>
              </a:cxn>
              <a:cxn ang="0">
                <a:pos x="T4" y="T5"/>
              </a:cxn>
            </a:cxnLst>
            <a:rect l="0" t="0" r="r" b="b"/>
            <a:pathLst>
              <a:path w="3883" h="177">
                <a:moveTo>
                  <a:pt x="0" y="0"/>
                </a:moveTo>
                <a:lnTo>
                  <a:pt x="3883" y="0"/>
                </a:lnTo>
                <a:lnTo>
                  <a:pt x="3883" y="177"/>
                </a:lnTo>
              </a:path>
            </a:pathLst>
          </a:custGeom>
          <a:noFill/>
          <a:ln w="12700" cap="flat" cmpd="sng">
            <a:solidFill>
              <a:srgbClr val="005188"/>
            </a:solidFill>
            <a:round/>
            <a:tailEnd type="oval"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zh-CN" altLang="en-US" sz="1350">
              <a:solidFill>
                <a:srgbClr val="005188"/>
              </a:solidFill>
              <a:latin typeface="+mn-ea"/>
              <a:ea typeface="+mn-ea"/>
            </a:endParaRPr>
          </a:p>
        </p:txBody>
      </p:sp>
      <p:sp>
        <p:nvSpPr>
          <p:cNvPr id="7" name="Freeform 5"/>
          <p:cNvSpPr/>
          <p:nvPr/>
        </p:nvSpPr>
        <p:spPr bwMode="auto">
          <a:xfrm>
            <a:off x="1388982" y="5405407"/>
            <a:ext cx="8029026" cy="363922"/>
          </a:xfrm>
          <a:custGeom>
            <a:avLst/>
            <a:gdLst>
              <a:gd name="T0" fmla="*/ 0 w 3883"/>
              <a:gd name="T1" fmla="*/ 176 h 176"/>
              <a:gd name="T2" fmla="*/ 3883 w 3883"/>
              <a:gd name="T3" fmla="*/ 176 h 176"/>
              <a:gd name="T4" fmla="*/ 3883 w 3883"/>
              <a:gd name="T5" fmla="*/ 0 h 176"/>
            </a:gdLst>
            <a:ahLst/>
            <a:cxnLst>
              <a:cxn ang="0">
                <a:pos x="T0" y="T1"/>
              </a:cxn>
              <a:cxn ang="0">
                <a:pos x="T2" y="T3"/>
              </a:cxn>
              <a:cxn ang="0">
                <a:pos x="T4" y="T5"/>
              </a:cxn>
            </a:cxnLst>
            <a:rect l="0" t="0" r="r" b="b"/>
            <a:pathLst>
              <a:path w="3883" h="176">
                <a:moveTo>
                  <a:pt x="0" y="176"/>
                </a:moveTo>
                <a:lnTo>
                  <a:pt x="3883" y="176"/>
                </a:lnTo>
                <a:lnTo>
                  <a:pt x="3883" y="0"/>
                </a:lnTo>
              </a:path>
            </a:pathLst>
          </a:custGeom>
          <a:noFill/>
          <a:ln w="12700" cap="flat" cmpd="sng">
            <a:solidFill>
              <a:srgbClr val="005188"/>
            </a:solidFill>
            <a:round/>
            <a:tailEnd type="oval"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zh-CN" altLang="en-US" sz="1350">
              <a:solidFill>
                <a:srgbClr val="005188"/>
              </a:solidFill>
              <a:latin typeface="+mn-ea"/>
              <a:ea typeface="+mn-ea"/>
            </a:endParaRPr>
          </a:p>
        </p:txBody>
      </p:sp>
      <p:sp>
        <p:nvSpPr>
          <p:cNvPr id="8" name="Rectangle 10"/>
          <p:cNvSpPr>
            <a:spLocks noChangeArrowheads="1"/>
          </p:cNvSpPr>
          <p:nvPr/>
        </p:nvSpPr>
        <p:spPr bwMode="auto">
          <a:xfrm>
            <a:off x="8784707" y="2520962"/>
            <a:ext cx="1938955" cy="23083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eaLnBrk="1" fontAlgn="auto" hangingPunct="1">
              <a:spcBef>
                <a:spcPts val="0"/>
              </a:spcBef>
              <a:spcAft>
                <a:spcPts val="0"/>
              </a:spcAft>
              <a:defRPr/>
            </a:pPr>
            <a:r>
              <a:rPr lang="zh-CN" sz="1500" b="1" dirty="0">
                <a:solidFill>
                  <a:srgbClr val="005188"/>
                </a:solidFill>
                <a:latin typeface="+mn-ea"/>
                <a:ea typeface="+mn-ea"/>
              </a:rPr>
              <a:t>添加</a:t>
            </a:r>
            <a:r>
              <a:rPr lang="zh-CN" altLang="en-US" sz="1500" b="1" dirty="0">
                <a:solidFill>
                  <a:srgbClr val="005188"/>
                </a:solidFill>
                <a:latin typeface="+mn-ea"/>
                <a:ea typeface="+mn-ea"/>
              </a:rPr>
              <a:t>文字标题</a:t>
            </a:r>
            <a:endParaRPr lang="zh-CN" sz="1350" b="1" dirty="0">
              <a:solidFill>
                <a:srgbClr val="005188"/>
              </a:solidFill>
              <a:latin typeface="+mn-ea"/>
              <a:ea typeface="+mn-ea"/>
            </a:endParaRPr>
          </a:p>
        </p:txBody>
      </p:sp>
      <p:sp>
        <p:nvSpPr>
          <p:cNvPr id="9" name="Rectangle 11"/>
          <p:cNvSpPr>
            <a:spLocks noChangeArrowheads="1"/>
          </p:cNvSpPr>
          <p:nvPr/>
        </p:nvSpPr>
        <p:spPr bwMode="auto">
          <a:xfrm>
            <a:off x="8835364" y="4131035"/>
            <a:ext cx="1503245" cy="23083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eaLnBrk="1" fontAlgn="auto" hangingPunct="1">
              <a:spcBef>
                <a:spcPts val="0"/>
              </a:spcBef>
              <a:spcAft>
                <a:spcPts val="0"/>
              </a:spcAft>
              <a:defRPr/>
            </a:pPr>
            <a:r>
              <a:rPr lang="zh-CN" sz="1500" b="1" dirty="0">
                <a:solidFill>
                  <a:srgbClr val="005188"/>
                </a:solidFill>
                <a:latin typeface="+mn-ea"/>
                <a:ea typeface="+mn-ea"/>
              </a:rPr>
              <a:t>添加</a:t>
            </a:r>
            <a:r>
              <a:rPr lang="zh-CN" altLang="en-US" sz="1500" b="1" dirty="0">
                <a:solidFill>
                  <a:srgbClr val="005188"/>
                </a:solidFill>
                <a:latin typeface="+mn-ea"/>
                <a:ea typeface="+mn-ea"/>
              </a:rPr>
              <a:t>文字标题</a:t>
            </a:r>
            <a:endParaRPr lang="zh-CN" sz="1350" b="1" dirty="0">
              <a:solidFill>
                <a:srgbClr val="005188"/>
              </a:solidFill>
              <a:latin typeface="+mn-ea"/>
              <a:ea typeface="+mn-ea"/>
            </a:endParaRPr>
          </a:p>
        </p:txBody>
      </p:sp>
      <p:sp>
        <p:nvSpPr>
          <p:cNvPr id="10" name="Text Box 65"/>
          <p:cNvSpPr txBox="1">
            <a:spLocks noChangeArrowheads="1"/>
          </p:cNvSpPr>
          <p:nvPr/>
        </p:nvSpPr>
        <p:spPr bwMode="auto">
          <a:xfrm>
            <a:off x="1325482" y="1932589"/>
            <a:ext cx="5100256" cy="99719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eaLnBrk="1" hangingPunct="1">
              <a:lnSpc>
                <a:spcPct val="120000"/>
              </a:lnSpc>
            </a:pPr>
            <a:r>
              <a:rPr lang="zh-CN" altLang="zh-CN" sz="1600" b="1" dirty="0">
                <a:solidFill>
                  <a:srgbClr val="005188"/>
                </a:solidFill>
                <a:latin typeface="方正清刻本悦宋简体" panose="02000000000000000000" pitchFamily="2" charset="-122"/>
                <a:ea typeface="方正清刻本悦宋简体" panose="02000000000000000000" pitchFamily="2" charset="-122"/>
              </a:rPr>
              <a:t>单击添加标题</a:t>
            </a:r>
          </a:p>
          <a:p>
            <a:pPr eaLnBrk="1" hangingPunct="1">
              <a:lnSpc>
                <a:spcPct val="120000"/>
              </a:lnSpc>
            </a:pPr>
            <a:r>
              <a:rPr lang="zh-CN" altLang="en-US" sz="1100" dirty="0">
                <a:solidFill>
                  <a:srgbClr val="005188"/>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您的内容打在这里，或者通过复制您的文本后，在此框中选择粘贴，并选择只保留文字。您的内容打在这里，或者通过复制您的文本后，在此框中选择粘贴，并选择只保留</a:t>
            </a:r>
            <a:endParaRPr lang="zh-CN" altLang="en-US" sz="1000" dirty="0">
              <a:solidFill>
                <a:srgbClr val="005188"/>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11" name="Text Box 65"/>
          <p:cNvSpPr txBox="1">
            <a:spLocks noChangeArrowheads="1"/>
          </p:cNvSpPr>
          <p:nvPr/>
        </p:nvSpPr>
        <p:spPr bwMode="auto">
          <a:xfrm>
            <a:off x="1325482" y="4396338"/>
            <a:ext cx="5100256" cy="99719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eaLnBrk="1" hangingPunct="1">
              <a:lnSpc>
                <a:spcPct val="120000"/>
              </a:lnSpc>
            </a:pPr>
            <a:r>
              <a:rPr lang="zh-CN" altLang="zh-CN" sz="1600" b="1" dirty="0">
                <a:solidFill>
                  <a:srgbClr val="005188"/>
                </a:solidFill>
                <a:latin typeface="方正清刻本悦宋简体" panose="02000000000000000000" pitchFamily="2" charset="-122"/>
                <a:ea typeface="方正清刻本悦宋简体" panose="02000000000000000000" pitchFamily="2" charset="-122"/>
              </a:rPr>
              <a:t>单击添加标题</a:t>
            </a:r>
          </a:p>
          <a:p>
            <a:pPr eaLnBrk="1" hangingPunct="1">
              <a:lnSpc>
                <a:spcPct val="120000"/>
              </a:lnSpc>
            </a:pPr>
            <a:r>
              <a:rPr lang="zh-CN" altLang="en-US" sz="1100" dirty="0">
                <a:solidFill>
                  <a:srgbClr val="005188"/>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您的内容打在这里，或者通过复制您的文本后，在此框中选择粘贴，并选择只保留文字。您的内容打在这里，或者通过复制您的文本后，在此框中选择粘贴，并选择只</a:t>
            </a:r>
            <a:r>
              <a:rPr lang="zh-CN" altLang="en-US" sz="1100" dirty="0" smtClean="0">
                <a:solidFill>
                  <a:srgbClr val="005188"/>
                </a:solidFill>
                <a:latin typeface="方正清刻本悦宋简体" panose="02000000000000000000" pitchFamily="2" charset="-122"/>
                <a:ea typeface="方正清刻本悦宋简体" panose="02000000000000000000" pitchFamily="2" charset="-122"/>
              </a:rPr>
              <a:t>保留。</a:t>
            </a:r>
            <a:endParaRPr lang="zh-CN" altLang="en-US" sz="1000" dirty="0">
              <a:solidFill>
                <a:srgbClr val="005188"/>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12" name="Freeform 103"/>
          <p:cNvSpPr>
            <a:spLocks noEditPoints="1" noChangeArrowheads="1"/>
          </p:cNvSpPr>
          <p:nvPr/>
        </p:nvSpPr>
        <p:spPr bwMode="auto">
          <a:xfrm>
            <a:off x="9115084" y="2885144"/>
            <a:ext cx="605848" cy="467309"/>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
              <a:gd name="T151" fmla="*/ 0 h 75"/>
              <a:gd name="T152" fmla="*/ 97 w 97"/>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005188"/>
          </a:solidFill>
          <a:ln>
            <a:noFill/>
          </a:ln>
        </p:spPr>
        <p:txBody>
          <a:bodyPr/>
          <a:lstStyle/>
          <a:p>
            <a:pPr eaLnBrk="1" fontAlgn="auto" hangingPunct="1">
              <a:spcBef>
                <a:spcPts val="0"/>
              </a:spcBef>
              <a:spcAft>
                <a:spcPts val="0"/>
              </a:spcAft>
              <a:defRPr/>
            </a:pPr>
            <a:endParaRPr lang="zh-CN" altLang="zh-CN" sz="1350">
              <a:solidFill>
                <a:srgbClr val="005188"/>
              </a:solidFill>
              <a:latin typeface="+mn-ea"/>
              <a:ea typeface="+mn-ea"/>
              <a:sym typeface="宋体" panose="02010600030101010101" pitchFamily="2" charset="-122"/>
            </a:endParaRPr>
          </a:p>
        </p:txBody>
      </p:sp>
      <p:sp>
        <p:nvSpPr>
          <p:cNvPr id="13" name="Freeform 33"/>
          <p:cNvSpPr>
            <a:spLocks noEditPoints="1" noChangeArrowheads="1"/>
          </p:cNvSpPr>
          <p:nvPr/>
        </p:nvSpPr>
        <p:spPr bwMode="auto">
          <a:xfrm>
            <a:off x="9115084" y="4622866"/>
            <a:ext cx="537612" cy="347380"/>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4"/>
              <a:gd name="T85" fmla="*/ 0 h 61"/>
              <a:gd name="T86" fmla="*/ 94 w 94"/>
              <a:gd name="T87" fmla="*/ 61 h 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rgbClr val="005188"/>
          </a:solidFill>
          <a:ln>
            <a:noFill/>
          </a:ln>
        </p:spPr>
        <p:txBody>
          <a:bodyPr/>
          <a:lstStyle/>
          <a:p>
            <a:pPr eaLnBrk="1" fontAlgn="auto" hangingPunct="1">
              <a:spcBef>
                <a:spcPts val="0"/>
              </a:spcBef>
              <a:spcAft>
                <a:spcPts val="0"/>
              </a:spcAft>
              <a:defRPr/>
            </a:pPr>
            <a:endParaRPr lang="zh-CN" altLang="zh-CN" sz="1350">
              <a:solidFill>
                <a:srgbClr val="005188"/>
              </a:solidFill>
              <a:latin typeface="+mn-ea"/>
              <a:ea typeface="+mn-ea"/>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22" presetClass="entr" presetSubtype="2"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par>
                                <p:cTn id="24" presetID="2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par>
                                <p:cTn id="28" presetID="22" presetClass="entr" presetSubtype="2"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22" presetClass="entr" presetSubtype="2"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right)">
                                      <p:cBhvr>
                                        <p:cTn id="38" dur="500"/>
                                        <p:tgtEl>
                                          <p:spTgt spid="5"/>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childTnLst>
                                </p:cTn>
                              </p:par>
                              <p:par>
                                <p:cTn id="43" presetID="22" presetClass="entr" presetSubtype="2"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8" grpId="0" autoUpdateAnimBg="0"/>
      <p:bldP spid="9" grpId="0" autoUpdateAnimBg="0"/>
      <p:bldP spid="10" grpId="0" autoUpdateAnimBg="0"/>
      <p:bldP spid="1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教学反思</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教学效果</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4" name="等腰三角形 36"/>
          <p:cNvSpPr/>
          <p:nvPr/>
        </p:nvSpPr>
        <p:spPr>
          <a:xfrm>
            <a:off x="5242698" y="1467080"/>
            <a:ext cx="1701387" cy="1487240"/>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rgbClr val="005188"/>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j-ea"/>
              <a:ea typeface="+mj-ea"/>
            </a:endParaRPr>
          </a:p>
        </p:txBody>
      </p:sp>
      <p:sp>
        <p:nvSpPr>
          <p:cNvPr id="5" name="等腰三角形 36"/>
          <p:cNvSpPr/>
          <p:nvPr/>
        </p:nvSpPr>
        <p:spPr>
          <a:xfrm rot="7176392">
            <a:off x="6309692" y="3363641"/>
            <a:ext cx="1701387" cy="1487241"/>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rgbClr val="005188"/>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j-ea"/>
              <a:ea typeface="+mj-ea"/>
            </a:endParaRPr>
          </a:p>
        </p:txBody>
      </p:sp>
      <p:sp>
        <p:nvSpPr>
          <p:cNvPr id="6" name="等腰三角形 36"/>
          <p:cNvSpPr/>
          <p:nvPr/>
        </p:nvSpPr>
        <p:spPr>
          <a:xfrm rot="14423608" flipH="1">
            <a:off x="4146301" y="3369659"/>
            <a:ext cx="1701387" cy="1487240"/>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rgbClr val="005188"/>
            </a:solidFill>
            <a:headEnd type="triangle"/>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j-ea"/>
              <a:ea typeface="+mj-ea"/>
            </a:endParaRPr>
          </a:p>
        </p:txBody>
      </p:sp>
      <p:sp>
        <p:nvSpPr>
          <p:cNvPr id="7" name="TextBox 9"/>
          <p:cNvSpPr txBox="1"/>
          <p:nvPr/>
        </p:nvSpPr>
        <p:spPr>
          <a:xfrm>
            <a:off x="7935711" y="2602057"/>
            <a:ext cx="3419474" cy="904863"/>
          </a:xfrm>
          <a:prstGeom prst="rect">
            <a:avLst/>
          </a:prstGeom>
          <a:noFill/>
        </p:spPr>
        <p:txBody>
          <a:bodyPr wrap="square">
            <a:spAutoFit/>
          </a:bodyPr>
          <a:lstStyle/>
          <a:p>
            <a:pPr eaLnBrk="1" fontAlgn="auto" hangingPunct="1">
              <a:lnSpc>
                <a:spcPct val="150000"/>
              </a:lnSpc>
              <a:spcBef>
                <a:spcPts val="0"/>
              </a:spcBef>
              <a:spcAft>
                <a:spcPts val="0"/>
              </a:spcAft>
              <a:defRPr/>
            </a:pPr>
            <a:r>
              <a:rPr lang="en-US" altLang="zh-CN" sz="1600" b="1" dirty="0">
                <a:solidFill>
                  <a:srgbClr val="005188"/>
                </a:solidFill>
                <a:latin typeface="方正清刻本悦宋简体" panose="02000000000000000000" pitchFamily="2" charset="-122"/>
                <a:ea typeface="方正清刻本悦宋简体" panose="02000000000000000000" pitchFamily="2" charset="-122"/>
              </a:rPr>
              <a:t>01 </a:t>
            </a:r>
            <a:r>
              <a:rPr lang="zh-CN" altLang="en-US" sz="1600" b="1" dirty="0">
                <a:solidFill>
                  <a:srgbClr val="005188"/>
                </a:solidFill>
                <a:latin typeface="方正清刻本悦宋简体" panose="02000000000000000000" pitchFamily="2" charset="-122"/>
                <a:ea typeface="方正清刻本悦宋简体" panose="02000000000000000000" pitchFamily="2" charset="-122"/>
              </a:rPr>
              <a:t>说明性文字</a:t>
            </a:r>
            <a:endParaRPr lang="en-US" altLang="zh-CN" sz="1600" b="1" dirty="0">
              <a:solidFill>
                <a:srgbClr val="005188"/>
              </a:solidFill>
              <a:latin typeface="方正清刻本悦宋简体" panose="02000000000000000000" pitchFamily="2" charset="-122"/>
              <a:ea typeface="方正清刻本悦宋简体" panose="02000000000000000000" pitchFamily="2" charset="-122"/>
            </a:endParaRPr>
          </a:p>
          <a:p>
            <a:pPr>
              <a:lnSpc>
                <a:spcPct val="12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endPar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8" name="TextBox 10"/>
          <p:cNvSpPr txBox="1"/>
          <p:nvPr/>
        </p:nvSpPr>
        <p:spPr>
          <a:xfrm>
            <a:off x="1122220" y="2602057"/>
            <a:ext cx="3638809" cy="904863"/>
          </a:xfrm>
          <a:prstGeom prst="rect">
            <a:avLst/>
          </a:prstGeom>
          <a:noFill/>
        </p:spPr>
        <p:txBody>
          <a:bodyPr wrap="square">
            <a:spAutoFit/>
          </a:bodyPr>
          <a:lstStyle/>
          <a:p>
            <a:pPr eaLnBrk="1" fontAlgn="auto" hangingPunct="1">
              <a:lnSpc>
                <a:spcPct val="150000"/>
              </a:lnSpc>
              <a:spcBef>
                <a:spcPts val="0"/>
              </a:spcBef>
              <a:spcAft>
                <a:spcPts val="0"/>
              </a:spcAft>
              <a:defRPr/>
            </a:pPr>
            <a:r>
              <a:rPr lang="en-US" altLang="zh-CN" sz="1600" b="1" dirty="0">
                <a:solidFill>
                  <a:srgbClr val="005188"/>
                </a:solidFill>
                <a:latin typeface="方正清刻本悦宋简体" panose="02000000000000000000" pitchFamily="2" charset="-122"/>
                <a:ea typeface="方正清刻本悦宋简体" panose="02000000000000000000" pitchFamily="2" charset="-122"/>
              </a:rPr>
              <a:t>02 </a:t>
            </a:r>
            <a:r>
              <a:rPr lang="zh-CN" altLang="en-US" sz="1600" b="1" dirty="0">
                <a:solidFill>
                  <a:srgbClr val="005188"/>
                </a:solidFill>
                <a:latin typeface="方正清刻本悦宋简体" panose="02000000000000000000" pitchFamily="2" charset="-122"/>
                <a:ea typeface="方正清刻本悦宋简体" panose="02000000000000000000" pitchFamily="2" charset="-122"/>
              </a:rPr>
              <a:t>说明性文字</a:t>
            </a:r>
            <a:endParaRPr lang="en-US" altLang="zh-CN" sz="1600" b="1" dirty="0">
              <a:solidFill>
                <a:srgbClr val="005188"/>
              </a:solidFill>
              <a:latin typeface="方正清刻本悦宋简体" panose="02000000000000000000" pitchFamily="2" charset="-122"/>
              <a:ea typeface="方正清刻本悦宋简体" panose="02000000000000000000" pitchFamily="2" charset="-122"/>
            </a:endParaRPr>
          </a:p>
          <a:p>
            <a:pPr>
              <a:lnSpc>
                <a:spcPct val="12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endParaRPr lang="zh-CN" altLang="en-US" sz="120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9" name="TextBox 11"/>
          <p:cNvSpPr txBox="1"/>
          <p:nvPr/>
        </p:nvSpPr>
        <p:spPr>
          <a:xfrm>
            <a:off x="4894032" y="5053067"/>
            <a:ext cx="2581275" cy="1126462"/>
          </a:xfrm>
          <a:prstGeom prst="rect">
            <a:avLst/>
          </a:prstGeom>
          <a:noFill/>
        </p:spPr>
        <p:txBody>
          <a:bodyPr>
            <a:spAutoFit/>
          </a:bodyPr>
          <a:lstStyle/>
          <a:p>
            <a:pPr algn="ctr" eaLnBrk="1" fontAlgn="auto" hangingPunct="1">
              <a:lnSpc>
                <a:spcPct val="150000"/>
              </a:lnSpc>
              <a:spcBef>
                <a:spcPts val="0"/>
              </a:spcBef>
              <a:spcAft>
                <a:spcPts val="0"/>
              </a:spcAft>
              <a:defRPr/>
            </a:pPr>
            <a:r>
              <a:rPr lang="en-US" altLang="zh-CN" sz="1600" b="1" dirty="0">
                <a:solidFill>
                  <a:srgbClr val="005188"/>
                </a:solidFill>
                <a:latin typeface="方正清刻本悦宋简体" panose="02000000000000000000" pitchFamily="2" charset="-122"/>
                <a:ea typeface="方正清刻本悦宋简体" panose="02000000000000000000" pitchFamily="2" charset="-122"/>
              </a:rPr>
              <a:t>03 </a:t>
            </a:r>
            <a:r>
              <a:rPr lang="zh-CN" altLang="en-US" sz="1600" b="1" dirty="0">
                <a:solidFill>
                  <a:srgbClr val="005188"/>
                </a:solidFill>
                <a:latin typeface="方正清刻本悦宋简体" panose="02000000000000000000" pitchFamily="2" charset="-122"/>
                <a:ea typeface="方正清刻本悦宋简体" panose="02000000000000000000" pitchFamily="2" charset="-122"/>
              </a:rPr>
              <a:t>说明性文字</a:t>
            </a:r>
            <a:endParaRPr lang="en-US" altLang="zh-CN" sz="1600" b="1" dirty="0">
              <a:solidFill>
                <a:srgbClr val="005188"/>
              </a:solidFill>
              <a:latin typeface="方正清刻本悦宋简体" panose="02000000000000000000" pitchFamily="2" charset="-122"/>
              <a:ea typeface="方正清刻本悦宋简体" panose="02000000000000000000" pitchFamily="2" charset="-122"/>
            </a:endParaRPr>
          </a:p>
          <a:p>
            <a:pPr>
              <a:lnSpc>
                <a:spcPct val="120000"/>
              </a:lnSpc>
            </a:pPr>
            <a:r>
              <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endParaRPr lang="zh-CN" altLang="en-US" sz="1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0944" y="2336261"/>
            <a:ext cx="1418612" cy="20325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799"/>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750"/>
                                        <p:tgtEl>
                                          <p:spTgt spid="4"/>
                                        </p:tgtEl>
                                      </p:cBhvr>
                                    </p:animEffect>
                                  </p:childTnLst>
                                </p:cTn>
                              </p:par>
                              <p:par>
                                <p:cTn id="22" presetID="22" presetClass="entr" presetSubtype="2" fill="hold" grpId="0" nodeType="with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childTnLst>
                          </p:cTn>
                        </p:par>
                        <p:par>
                          <p:cTn id="25" fill="hold">
                            <p:stCondLst>
                              <p:cond delay="2799"/>
                            </p:stCondLst>
                            <p:childTnLst>
                              <p:par>
                                <p:cTn id="26" presetID="22" presetClass="entr" presetSubtype="1"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750"/>
                                        <p:tgtEl>
                                          <p:spTgt spid="5"/>
                                        </p:tgtEl>
                                      </p:cBhvr>
                                    </p:animEffect>
                                  </p:childTnLst>
                                </p:cTn>
                              </p:par>
                              <p:par>
                                <p:cTn id="29" presetID="42" presetClass="entr" presetSubtype="0" fill="hold" grpId="0" nodeType="withEffect">
                                  <p:stCondLst>
                                    <p:cond delay="25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3799"/>
                            </p:stCondLst>
                            <p:childTnLst>
                              <p:par>
                                <p:cTn id="35" presetID="22" presetClass="entr" presetSubtype="2"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750"/>
                                        <p:tgtEl>
                                          <p:spTgt spid="6"/>
                                        </p:tgtEl>
                                      </p:cBhvr>
                                    </p:animEffect>
                                  </p:childTnLst>
                                </p:cTn>
                              </p:par>
                              <p:par>
                                <p:cTn id="38" presetID="22" presetClass="entr" presetSubtype="8" fill="hold" grpId="0" nodeType="with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57157"/>
          <a:stretch>
            <a:fillRect/>
          </a:stretch>
        </p:blipFill>
        <p:spPr>
          <a:xfrm>
            <a:off x="0" y="0"/>
            <a:ext cx="12192000" cy="4899390"/>
          </a:xfrm>
          <a:prstGeom prst="rect">
            <a:avLst/>
          </a:prstGeom>
        </p:spPr>
      </p:pic>
      <p:sp>
        <p:nvSpPr>
          <p:cNvPr id="3" name="文本框 2"/>
          <p:cNvSpPr txBox="1"/>
          <p:nvPr/>
        </p:nvSpPr>
        <p:spPr>
          <a:xfrm>
            <a:off x="4150850" y="4391558"/>
            <a:ext cx="4820550" cy="1015663"/>
          </a:xfrm>
          <a:prstGeom prst="rect">
            <a:avLst/>
          </a:prstGeom>
          <a:noFill/>
        </p:spPr>
        <p:txBody>
          <a:bodyPr wrap="none" rtlCol="0">
            <a:spAutoFit/>
          </a:bodyPr>
          <a:lstStyle/>
          <a:p>
            <a:r>
              <a:rPr lang="zh-CN" altLang="en-US" sz="6000" b="1"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谢谢您的欣赏</a:t>
            </a:r>
            <a:endParaRPr lang="zh-CN" altLang="en-US" sz="6000" b="1"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
        <p:nvSpPr>
          <p:cNvPr id="4" name="文本框 3"/>
          <p:cNvSpPr txBox="1">
            <a:spLocks noChangeArrowheads="1"/>
          </p:cNvSpPr>
          <p:nvPr/>
        </p:nvSpPr>
        <p:spPr bwMode="auto">
          <a:xfrm>
            <a:off x="3657254" y="5536881"/>
            <a:ext cx="58077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algn="ctr" eaLnBrk="1" hangingPunct="1"/>
            <a:r>
              <a:rPr lang="zh-CN" altLang="en-US" sz="20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适用于教师试讲、学校演讲、教学课件、说课大赛</a:t>
            </a:r>
            <a:endParaRPr lang="zh-CN" altLang="en-US" sz="20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8000" fill="hold" nodeType="afterEffect" p14:presetBounceEnd="59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9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59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2" presetClass="entr" presetSubtype="4" fill="hold" grpId="0" nodeType="afterEffect">
                                      <p:stCondLst>
                                        <p:cond delay="0"/>
                                      </p:stCondLst>
                                      <p:iterate type="lt">
                                        <p:tmPct val="15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par>
                              <p:cTn id="14" fill="hold">
                                <p:stCondLst>
                                  <p:cond delay="3575"/>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2" presetClass="entr" presetSubtype="4" fill="hold" grpId="0" nodeType="afterEffect">
                                      <p:stCondLst>
                                        <p:cond delay="0"/>
                                      </p:stCondLst>
                                      <p:iterate type="lt">
                                        <p:tmPct val="15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par>
                              <p:cTn id="14" fill="hold">
                                <p:stCondLst>
                                  <p:cond delay="3575"/>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教学分析</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50"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课程结构</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54" name="Group 4"/>
          <p:cNvGrpSpPr>
            <a:grpSpLocks noChangeAspect="1"/>
          </p:cNvGrpSpPr>
          <p:nvPr/>
        </p:nvGrpSpPr>
        <p:grpSpPr bwMode="auto">
          <a:xfrm>
            <a:off x="4890623" y="2050544"/>
            <a:ext cx="2576513" cy="3009900"/>
            <a:chOff x="3082" y="1214"/>
            <a:chExt cx="1623" cy="1896"/>
          </a:xfrm>
          <a:solidFill>
            <a:srgbClr val="005188"/>
          </a:solidFill>
        </p:grpSpPr>
        <p:grpSp>
          <p:nvGrpSpPr>
            <p:cNvPr id="55" name="Group 205"/>
            <p:cNvGrpSpPr/>
            <p:nvPr/>
          </p:nvGrpSpPr>
          <p:grpSpPr bwMode="auto">
            <a:xfrm>
              <a:off x="3082" y="1214"/>
              <a:ext cx="1623" cy="1603"/>
              <a:chOff x="3082" y="1214"/>
              <a:chExt cx="1623" cy="1603"/>
            </a:xfrm>
            <a:grpFill/>
          </p:grpSpPr>
          <p:sp>
            <p:nvSpPr>
              <p:cNvPr id="303" name="chenying0907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chenying0907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chenying0907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chenying0907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chenying0907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chenying0907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chenying0907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chenying0907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chenying0907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chenying0907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chenying0907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chenying0907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chenying0907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chenying0907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chenying0907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chenying0907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chenying0907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chenying0907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chenying0907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chenying0907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chenying0907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chenying0907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chenying0907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chenying0907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chenying0907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chenying0907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chenying0907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chenying0907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chenying0907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chenying0907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chenying0907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chenying0907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chenying0907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chenying0907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chenying0907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chenying0907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chenying0907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chenying0907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chenying0907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chenying0907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chenying0907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chenying0907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chenying0907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chenying0907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chenying0907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chenying0907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chenying0907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chenying0907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chenying0907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chenying0907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chenying0907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chenying0907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chenying0907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chenying0907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chenying0907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chenying0907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chenying0907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chenying0907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chenying0907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chenying0907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chenying0907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chenying0907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chenying0907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chenying0907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chenying0907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chenying0907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chenying0907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chenying0907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chenying0907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chenying0907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chenying0907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chenying0907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6" name="chenying0907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chenying0907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chenying0907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chenying0907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chenying0907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chenying0907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chenying0907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chenying0907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chenying0907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chenying0907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chenying0907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chenying0907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chenying0907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chenying0907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chenying0907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chenying0907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chenying0907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chenying0907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chenying0907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chenying0907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chenying0907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chenying0907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chenying0907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chenying0907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chenying0907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chenying0907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chenying0907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chenying0907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chenying0907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chenying0907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chenying0907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chenying0907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chenying0907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chenying0907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chenying0907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chenying0907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chenying0907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chenying0907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chenying0907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chenying0907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chenying0907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chenying0907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chenying0907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chenying0907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chenying0907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chenying0907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chenying0907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5" name="chenying0907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chenying0907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chenying0907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chenying0907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chenying0907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chenying0907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chenying0907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chenying0907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chenying0907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chenying0907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chenying0907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chenying0907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chenying0907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chenying0907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chenying0907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chenying0907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chenying0907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chenying0907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chenying0907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chenying0907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chenying0907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chenying0907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chenying0907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chenying0907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chenying0907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chenying0907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chenying0907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chenying0907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4" name="chenying0907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chenying0907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chenying0907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chenying0907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chenying0907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chenying0907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chenying0907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chenying0907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chenying0907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chenying0907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chenying0907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chenying0907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chenying0907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chenying0907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chenying0907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chenying0907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chenying0907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chenying0907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chenying0907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chenying0907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chenying0907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chenying0907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chenying0907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chenying0907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chenying0907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chenying0907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chenying0907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chenying0907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chenying0907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chenying0907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chenying0907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chenying0907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chenying0907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chenying0907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chenying0907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chenying0907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chenying0907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chenying0907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chenying0907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chenying0907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chenying0907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chenying0907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chenying0907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chenying0907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chenying0907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chenying0907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chenying0907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chenying0907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chenying0907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 name="Group 406"/>
            <p:cNvGrpSpPr/>
            <p:nvPr/>
          </p:nvGrpSpPr>
          <p:grpSpPr bwMode="auto">
            <a:xfrm>
              <a:off x="3112" y="1551"/>
              <a:ext cx="1462" cy="1559"/>
              <a:chOff x="3112" y="1551"/>
              <a:chExt cx="1462" cy="1559"/>
            </a:xfrm>
            <a:grpFill/>
          </p:grpSpPr>
          <p:sp>
            <p:nvSpPr>
              <p:cNvPr id="103" name="chenying0907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chenying0907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chenying0907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chenying0907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chenying0907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chenying0907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chenying0907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chenying0907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chenying0907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chenying0907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chenying0907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chenying0907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chenying0907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chenying0907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chenying0907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chenying0907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chenying0907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chenying0907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chenying0907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chenying0907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chenying0907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chenying0907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chenying0907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chenying0907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chenying0907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chenying0907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chenying0907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chenying0907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chenying0907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chenying0907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chenying0907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chenying0907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chenying0907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chenying0907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chenying0907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chenying0907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chenying0907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chenying0907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chenying0907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chenying0907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chenying0907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chenying0907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chenying0907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chenying0907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chenying0907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chenying0907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chenying0907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chenying0907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chenying0907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chenying0907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chenying0907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chenying0907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chenying0907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chenying0907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chenying0907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2" name="chenying0907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chenying0907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chenying0907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chenying0907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chenying0907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chenying0907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chenying0907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chenying0907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chenying0907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chenying0907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chenying0907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chenying0907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chenying0907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chenying0907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chenying0907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chenying0907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chenying0907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chenying0907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chenying0907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chenying0907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chenying0907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chenying0907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chenying0907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chenying0907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chenying0907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chenying0907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chenying0907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chenying0907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chenying0907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chenying0907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chenying0907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chenying0907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chenying0907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chenying0907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chenying0907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chenying0907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chenying0907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chenying0907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chenying0907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chenying0907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chenying0907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chenying0907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chenying0907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chenying0907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chenying0907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chenying0907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chenying0907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chenying0907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chenying0907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chenying0907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chenying0907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chenying0907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chenying0907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chenying0907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chenying0907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chenying0907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chenying0907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chenying0907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chenying0907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chenying0907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chenying0907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chenying0907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chenying0907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chenying0907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chenying0907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chenying0907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4" name="chenying0907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chenying0907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chenying0907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chenying0907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chenying0907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chenying0907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chenying0907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chenying0907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chenying0907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chenying0907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chenying0907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chenying0907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chenying0907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chenying0907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chenying0907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chenying0907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chenying0907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chenying0907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chenying0907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chenying0907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chenying0907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chenying0907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chenying0907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chenying0907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chenying0907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chenying0907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chenying0907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chenying0907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chenying0907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chenying0907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chenying0907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6"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chenying0907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chenying0907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chenying0907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chenying0907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chenying0907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chenying0907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chenying0907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chenying0907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chenying0907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chenying0907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chenying0907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chenying0907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chenying0907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chenying0907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chenying0907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chenying0907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chenying0907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chenying0907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chenying0907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chenying0907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9" name="chenying0907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chenying0907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chenying0907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chenying0907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chenying0907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chenying0907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chenying0907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chenying0907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chenying0907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chenying0907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chenying0907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chenying0907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chenying0907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chenying0907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7" name="chenying0907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chenying0907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chenying0907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chenying0907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chenying0907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chenying0907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chenying0907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chenying0907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chenying0907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chenying0907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chenying0907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chenying0907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chenying0907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chenying0907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chenying0907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chenying0907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chenying0907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chenying0907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chenying0907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chenying0907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chenying0907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chenying0907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chenying0907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chenying0907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chenying0907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chenying0907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chenying0907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chenying0907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chenying0907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chenying0907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chenying0907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chenying0907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chenying0907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chenying0907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chenying0907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chenying0907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chenying0907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chenying0907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chenying0907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chenying0907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chenying0907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chenying0907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chenying0907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chenying0907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chenying0907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chenying0907 2"/>
          <p:cNvGrpSpPr/>
          <p:nvPr/>
        </p:nvGrpSpPr>
        <p:grpSpPr>
          <a:xfrm>
            <a:off x="1022963" y="2263214"/>
            <a:ext cx="2579845" cy="955403"/>
            <a:chOff x="1022963" y="2263214"/>
            <a:chExt cx="2579845" cy="955403"/>
          </a:xfrm>
        </p:grpSpPr>
        <p:sp>
          <p:nvSpPr>
            <p:cNvPr id="503" name="Rectangle 47"/>
            <p:cNvSpPr/>
            <p:nvPr/>
          </p:nvSpPr>
          <p:spPr>
            <a:xfrm>
              <a:off x="2700432" y="2263214"/>
              <a:ext cx="774250" cy="307777"/>
            </a:xfrm>
            <a:prstGeom prst="rect">
              <a:avLst/>
            </a:prstGeom>
          </p:spPr>
          <p:txBody>
            <a:bodyPr wrap="none" lIns="0" tIns="0" rIns="0" bIns="0">
              <a:spAutoFit/>
            </a:bodyPr>
            <a:lstStyle/>
            <a:p>
              <a:pPr algn="r"/>
              <a:r>
                <a:rPr lang="zh-CN" altLang="en-US" sz="2000" b="1" dirty="0" smtClean="0">
                  <a:solidFill>
                    <a:srgbClr val="005188"/>
                  </a:solidFill>
                  <a:latin typeface="方正清刻本悦宋简体" panose="02000000000000000000" pitchFamily="2" charset="-122"/>
                  <a:ea typeface="方正清刻本悦宋简体" panose="02000000000000000000" pitchFamily="2" charset="-122"/>
                  <a:cs typeface="Arial" panose="020B0604020202020204" pitchFamily="34" charset="0"/>
                </a:rPr>
                <a:t>小标题</a:t>
              </a:r>
              <a:endParaRPr lang="en-US" sz="2000" b="1" dirty="0" smtClean="0">
                <a:solidFill>
                  <a:srgbClr val="005188"/>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504" name="文本框 7"/>
            <p:cNvSpPr txBox="1">
              <a:spLocks noChangeArrowheads="1"/>
            </p:cNvSpPr>
            <p:nvPr/>
          </p:nvSpPr>
          <p:spPr bwMode="auto">
            <a:xfrm>
              <a:off x="1022963" y="2695397"/>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None/>
              </a:pPr>
              <a:r>
                <a:rPr lang="zh-CN" altLang="en-US" sz="1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请添加你的文本请添加你的文本</a:t>
              </a:r>
              <a:r>
                <a:rPr lang="zh-CN" altLang="en-US"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请添加你的</a:t>
              </a:r>
              <a:r>
                <a:rPr lang="zh-CN" altLang="en-US" sz="1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文本</a:t>
              </a:r>
              <a:endParaRPr lang="zh-CN" altLang="en-US"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grpSp>
      <p:grpSp>
        <p:nvGrpSpPr>
          <p:cNvPr id="4" name="chenying0907 3"/>
          <p:cNvGrpSpPr/>
          <p:nvPr/>
        </p:nvGrpSpPr>
        <p:grpSpPr>
          <a:xfrm>
            <a:off x="1060766" y="3920565"/>
            <a:ext cx="2579845" cy="955403"/>
            <a:chOff x="1060766" y="3920565"/>
            <a:chExt cx="2579845" cy="955403"/>
          </a:xfrm>
        </p:grpSpPr>
        <p:sp>
          <p:nvSpPr>
            <p:cNvPr id="506" name="Rectangle 47"/>
            <p:cNvSpPr/>
            <p:nvPr/>
          </p:nvSpPr>
          <p:spPr>
            <a:xfrm>
              <a:off x="2738235" y="3920565"/>
              <a:ext cx="774250" cy="307777"/>
            </a:xfrm>
            <a:prstGeom prst="rect">
              <a:avLst/>
            </a:prstGeom>
          </p:spPr>
          <p:txBody>
            <a:bodyPr wrap="none" lIns="0" tIns="0" rIns="0" bIns="0">
              <a:spAutoFit/>
            </a:bodyPr>
            <a:lstStyle/>
            <a:p>
              <a:pPr algn="r"/>
              <a:r>
                <a:rPr lang="zh-CN" altLang="en-US" sz="2000" b="1" dirty="0" smtClean="0">
                  <a:solidFill>
                    <a:srgbClr val="005188"/>
                  </a:solidFill>
                  <a:latin typeface="方正清刻本悦宋简体" panose="02000000000000000000" pitchFamily="2" charset="-122"/>
                  <a:ea typeface="方正清刻本悦宋简体" panose="02000000000000000000" pitchFamily="2" charset="-122"/>
                  <a:cs typeface="Arial" panose="020B0604020202020204" pitchFamily="34" charset="0"/>
                </a:rPr>
                <a:t>小标题</a:t>
              </a:r>
              <a:endParaRPr lang="en-US" sz="2000" b="1" dirty="0" smtClean="0">
                <a:solidFill>
                  <a:srgbClr val="005188"/>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507" name="文本框 7"/>
            <p:cNvSpPr txBox="1">
              <a:spLocks noChangeArrowheads="1"/>
            </p:cNvSpPr>
            <p:nvPr/>
          </p:nvSpPr>
          <p:spPr bwMode="auto">
            <a:xfrm>
              <a:off x="1060766" y="4352748"/>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None/>
              </a:pPr>
              <a:r>
                <a:rPr lang="zh-CN" altLang="en-US" sz="1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请添加你的文本请添加你的文本</a:t>
              </a:r>
              <a:r>
                <a:rPr lang="zh-CN" altLang="en-US"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请添加你的</a:t>
              </a:r>
              <a:r>
                <a:rPr lang="zh-CN" altLang="en-US" sz="1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文本</a:t>
              </a:r>
              <a:endParaRPr lang="zh-CN" altLang="en-US"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grpSp>
      <p:grpSp>
        <p:nvGrpSpPr>
          <p:cNvPr id="6" name="chenying0907 5"/>
          <p:cNvGrpSpPr/>
          <p:nvPr/>
        </p:nvGrpSpPr>
        <p:grpSpPr>
          <a:xfrm>
            <a:off x="8716786" y="2207492"/>
            <a:ext cx="2579845" cy="976040"/>
            <a:chOff x="8716786" y="2207492"/>
            <a:chExt cx="2579845" cy="976040"/>
          </a:xfrm>
        </p:grpSpPr>
        <p:sp>
          <p:nvSpPr>
            <p:cNvPr id="509" name="Rectangle 47"/>
            <p:cNvSpPr/>
            <p:nvPr/>
          </p:nvSpPr>
          <p:spPr>
            <a:xfrm>
              <a:off x="8809850" y="2207492"/>
              <a:ext cx="774250" cy="307777"/>
            </a:xfrm>
            <a:prstGeom prst="rect">
              <a:avLst/>
            </a:prstGeom>
          </p:spPr>
          <p:txBody>
            <a:bodyPr wrap="none" lIns="0" tIns="0" rIns="0" bIns="0">
              <a:spAutoFit/>
            </a:bodyPr>
            <a:lstStyle/>
            <a:p>
              <a:pPr algn="r"/>
              <a:r>
                <a:rPr lang="zh-CN" altLang="en-US" sz="2000" b="1" dirty="0" smtClean="0">
                  <a:solidFill>
                    <a:srgbClr val="005188"/>
                  </a:solidFill>
                  <a:latin typeface="方正清刻本悦宋简体" panose="02000000000000000000" pitchFamily="2" charset="-122"/>
                  <a:ea typeface="方正清刻本悦宋简体" panose="02000000000000000000" pitchFamily="2" charset="-122"/>
                  <a:cs typeface="Arial" panose="020B0604020202020204" pitchFamily="34" charset="0"/>
                </a:rPr>
                <a:t>小标题</a:t>
              </a:r>
              <a:endParaRPr lang="en-US" sz="2000" b="1" dirty="0" smtClean="0">
                <a:solidFill>
                  <a:srgbClr val="005188"/>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510" name="文本框 7"/>
            <p:cNvSpPr txBox="1">
              <a:spLocks noChangeArrowheads="1"/>
            </p:cNvSpPr>
            <p:nvPr/>
          </p:nvSpPr>
          <p:spPr bwMode="auto">
            <a:xfrm>
              <a:off x="8716786" y="2660312"/>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请添加你的文本请添加你的文本</a:t>
              </a:r>
              <a:r>
                <a:rPr lang="zh-CN" altLang="en-US"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请添加你的</a:t>
              </a:r>
              <a:r>
                <a:rPr lang="zh-CN" altLang="en-US" sz="1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文本</a:t>
              </a:r>
              <a:endParaRPr lang="zh-CN" altLang="en-US"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grpSp>
      <p:grpSp>
        <p:nvGrpSpPr>
          <p:cNvPr id="5" name="chenying0907 4"/>
          <p:cNvGrpSpPr/>
          <p:nvPr/>
        </p:nvGrpSpPr>
        <p:grpSpPr>
          <a:xfrm>
            <a:off x="8744787" y="3842777"/>
            <a:ext cx="2579845" cy="977468"/>
            <a:chOff x="8744787" y="3842777"/>
            <a:chExt cx="2579845" cy="977468"/>
          </a:xfrm>
        </p:grpSpPr>
        <p:sp>
          <p:nvSpPr>
            <p:cNvPr id="511" name="Rectangle 47"/>
            <p:cNvSpPr/>
            <p:nvPr/>
          </p:nvSpPr>
          <p:spPr>
            <a:xfrm>
              <a:off x="8851488" y="3842777"/>
              <a:ext cx="774250" cy="307777"/>
            </a:xfrm>
            <a:prstGeom prst="rect">
              <a:avLst/>
            </a:prstGeom>
          </p:spPr>
          <p:txBody>
            <a:bodyPr wrap="none" lIns="0" tIns="0" rIns="0" bIns="0">
              <a:spAutoFit/>
            </a:bodyPr>
            <a:lstStyle/>
            <a:p>
              <a:pPr algn="r"/>
              <a:r>
                <a:rPr lang="zh-CN" altLang="en-US" sz="2000" b="1" dirty="0" smtClean="0">
                  <a:solidFill>
                    <a:srgbClr val="005188"/>
                  </a:solidFill>
                  <a:latin typeface="方正清刻本悦宋简体" panose="02000000000000000000" pitchFamily="2" charset="-122"/>
                  <a:ea typeface="方正清刻本悦宋简体" panose="02000000000000000000" pitchFamily="2" charset="-122"/>
                  <a:cs typeface="Arial" panose="020B0604020202020204" pitchFamily="34" charset="0"/>
                </a:rPr>
                <a:t>小标题</a:t>
              </a:r>
              <a:endParaRPr lang="en-US" sz="2000" b="1" dirty="0" smtClean="0">
                <a:solidFill>
                  <a:srgbClr val="005188"/>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512" name="文本框 7"/>
            <p:cNvSpPr txBox="1">
              <a:spLocks noChangeArrowheads="1"/>
            </p:cNvSpPr>
            <p:nvPr/>
          </p:nvSpPr>
          <p:spPr bwMode="auto">
            <a:xfrm>
              <a:off x="8744787" y="4297025"/>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请添加你的文本请添加你的文本</a:t>
              </a:r>
              <a:r>
                <a:rPr lang="zh-CN" altLang="en-US"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请添加你的</a:t>
              </a:r>
              <a:r>
                <a:rPr lang="zh-CN" altLang="en-US" sz="1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文本</a:t>
              </a:r>
              <a:endParaRPr lang="zh-CN" altLang="en-US"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grpSp>
      <p:sp>
        <p:nvSpPr>
          <p:cNvPr id="513" name="chenying0907 456"/>
          <p:cNvSpPr>
            <a:spLocks noEditPoints="1"/>
          </p:cNvSpPr>
          <p:nvPr/>
        </p:nvSpPr>
        <p:spPr bwMode="auto">
          <a:xfrm>
            <a:off x="3749210" y="2248983"/>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p>
        </p:txBody>
      </p:sp>
      <p:sp>
        <p:nvSpPr>
          <p:cNvPr id="514" name="chenying0907 460"/>
          <p:cNvSpPr>
            <a:spLocks noEditPoints="1"/>
          </p:cNvSpPr>
          <p:nvPr/>
        </p:nvSpPr>
        <p:spPr bwMode="auto">
          <a:xfrm>
            <a:off x="7957674" y="3809491"/>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p>
        </p:txBody>
      </p:sp>
      <p:sp>
        <p:nvSpPr>
          <p:cNvPr id="515" name="chenying0907 456"/>
          <p:cNvSpPr>
            <a:spLocks noEditPoints="1"/>
          </p:cNvSpPr>
          <p:nvPr/>
        </p:nvSpPr>
        <p:spPr bwMode="auto">
          <a:xfrm>
            <a:off x="3752385" y="3858707"/>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p>
        </p:txBody>
      </p:sp>
      <p:sp>
        <p:nvSpPr>
          <p:cNvPr id="516" name="chenying0907 460"/>
          <p:cNvSpPr>
            <a:spLocks noEditPoints="1"/>
          </p:cNvSpPr>
          <p:nvPr/>
        </p:nvSpPr>
        <p:spPr bwMode="auto">
          <a:xfrm>
            <a:off x="7777135" y="2193419"/>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50">
                                                <p:txEl>
                                                  <p:pRg st="0" end="0"/>
                                                </p:txEl>
                                              </p:spTgt>
                                            </p:tgtEl>
                                            <p:attrNameLst>
                                              <p:attrName>style.visibility</p:attrName>
                                            </p:attrNameLst>
                                          </p:cBhvr>
                                          <p:to>
                                            <p:strVal val="visible"/>
                                          </p:to>
                                        </p:set>
                                        <p:anim calcmode="lin" valueType="num">
                                          <p:cBhvr additive="base">
                                            <p:cTn id="12" dur="500" fill="hold"/>
                                            <p:tgtEl>
                                              <p:spTgt spid="5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 presetClass="entr" presetSubtype="4" accel="56000" fill="hold" nodeType="afterEffect" p14:presetBounceEnd="56000">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14:bounceEnd="56000">
                                          <p:cBhvr additive="base">
                                            <p:cTn id="17" dur="1000" fill="hold"/>
                                            <p:tgtEl>
                                              <p:spTgt spid="54"/>
                                            </p:tgtEl>
                                            <p:attrNameLst>
                                              <p:attrName>ppt_x</p:attrName>
                                            </p:attrNameLst>
                                          </p:cBhvr>
                                          <p:tavLst>
                                            <p:tav tm="0">
                                              <p:val>
                                                <p:strVal val="#ppt_x"/>
                                              </p:val>
                                            </p:tav>
                                            <p:tav tm="100000">
                                              <p:val>
                                                <p:strVal val="#ppt_x"/>
                                              </p:val>
                                            </p:tav>
                                          </p:tavLst>
                                        </p:anim>
                                        <p:anim calcmode="lin" valueType="num" p14:bounceEnd="56000">
                                          <p:cBhvr additive="base">
                                            <p:cTn id="18" dur="1000" fill="hold"/>
                                            <p:tgtEl>
                                              <p:spTgt spid="54"/>
                                            </p:tgtEl>
                                            <p:attrNameLst>
                                              <p:attrName>ppt_y</p:attrName>
                                            </p:attrNameLst>
                                          </p:cBhvr>
                                          <p:tavLst>
                                            <p:tav tm="0">
                                              <p:val>
                                                <p:strVal val="1+#ppt_h/2"/>
                                              </p:val>
                                            </p:tav>
                                            <p:tav tm="100000">
                                              <p:val>
                                                <p:strVal val="#ppt_y"/>
                                              </p:val>
                                            </p:tav>
                                          </p:tavLst>
                                        </p:anim>
                                      </p:childTnLst>
                                    </p:cTn>
                                  </p:par>
                                </p:childTnLst>
                              </p:cTn>
                            </p:par>
                            <p:par>
                              <p:cTn id="19" fill="hold">
                                <p:stCondLst>
                                  <p:cond delay="2299"/>
                                </p:stCondLst>
                                <p:childTnLst>
                                  <p:par>
                                    <p:cTn id="20" presetID="10" presetClass="entr" presetSubtype="0" fill="hold" grpId="0" nodeType="afterEffect">
                                      <p:stCondLst>
                                        <p:cond delay="0"/>
                                      </p:stCondLst>
                                      <p:childTnLst>
                                        <p:set>
                                          <p:cBhvr>
                                            <p:cTn id="21" dur="1" fill="hold">
                                              <p:stCondLst>
                                                <p:cond delay="0"/>
                                              </p:stCondLst>
                                            </p:cTn>
                                            <p:tgtEl>
                                              <p:spTgt spid="513"/>
                                            </p:tgtEl>
                                            <p:attrNameLst>
                                              <p:attrName>style.visibility</p:attrName>
                                            </p:attrNameLst>
                                          </p:cBhvr>
                                          <p:to>
                                            <p:strVal val="visible"/>
                                          </p:to>
                                        </p:set>
                                        <p:animEffect transition="in" filter="fade">
                                          <p:cBhvr>
                                            <p:cTn id="22" dur="500"/>
                                            <p:tgtEl>
                                              <p:spTgt spid="513"/>
                                            </p:tgtEl>
                                          </p:cBhvr>
                                        </p:animEffect>
                                      </p:childTnLst>
                                    </p:cTn>
                                  </p:par>
                                </p:childTnLst>
                              </p:cTn>
                            </p:par>
                            <p:par>
                              <p:cTn id="23" fill="hold">
                                <p:stCondLst>
                                  <p:cond delay="2799"/>
                                </p:stCondLst>
                                <p:childTnLst>
                                  <p:par>
                                    <p:cTn id="24" presetID="2" presetClass="entr" presetSubtype="8" decel="10000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3299"/>
                                </p:stCondLst>
                                <p:childTnLst>
                                  <p:par>
                                    <p:cTn id="29" presetID="10" presetClass="entr" presetSubtype="0" fill="hold" grpId="0" nodeType="afterEffect">
                                      <p:stCondLst>
                                        <p:cond delay="0"/>
                                      </p:stCondLst>
                                      <p:childTnLst>
                                        <p:set>
                                          <p:cBhvr>
                                            <p:cTn id="30" dur="1" fill="hold">
                                              <p:stCondLst>
                                                <p:cond delay="0"/>
                                              </p:stCondLst>
                                            </p:cTn>
                                            <p:tgtEl>
                                              <p:spTgt spid="515"/>
                                            </p:tgtEl>
                                            <p:attrNameLst>
                                              <p:attrName>style.visibility</p:attrName>
                                            </p:attrNameLst>
                                          </p:cBhvr>
                                          <p:to>
                                            <p:strVal val="visible"/>
                                          </p:to>
                                        </p:set>
                                        <p:animEffect transition="in" filter="fade">
                                          <p:cBhvr>
                                            <p:cTn id="31" dur="500"/>
                                            <p:tgtEl>
                                              <p:spTgt spid="515"/>
                                            </p:tgtEl>
                                          </p:cBhvr>
                                        </p:animEffect>
                                      </p:childTnLst>
                                    </p:cTn>
                                  </p:par>
                                </p:childTnLst>
                              </p:cTn>
                            </p:par>
                            <p:par>
                              <p:cTn id="32" fill="hold">
                                <p:stCondLst>
                                  <p:cond delay="3799"/>
                                </p:stCondLst>
                                <p:childTnLst>
                                  <p:par>
                                    <p:cTn id="33" presetID="2" presetClass="entr" presetSubtype="8" decel="10000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4299"/>
                                </p:stCondLst>
                                <p:childTnLst>
                                  <p:par>
                                    <p:cTn id="38" presetID="10" presetClass="entr" presetSubtype="0" fill="hold" grpId="0" nodeType="afterEffect">
                                      <p:stCondLst>
                                        <p:cond delay="0"/>
                                      </p:stCondLst>
                                      <p:childTnLst>
                                        <p:set>
                                          <p:cBhvr>
                                            <p:cTn id="39" dur="1" fill="hold">
                                              <p:stCondLst>
                                                <p:cond delay="0"/>
                                              </p:stCondLst>
                                            </p:cTn>
                                            <p:tgtEl>
                                              <p:spTgt spid="516"/>
                                            </p:tgtEl>
                                            <p:attrNameLst>
                                              <p:attrName>style.visibility</p:attrName>
                                            </p:attrNameLst>
                                          </p:cBhvr>
                                          <p:to>
                                            <p:strVal val="visible"/>
                                          </p:to>
                                        </p:set>
                                        <p:animEffect transition="in" filter="fade">
                                          <p:cBhvr>
                                            <p:cTn id="40" dur="500"/>
                                            <p:tgtEl>
                                              <p:spTgt spid="516"/>
                                            </p:tgtEl>
                                          </p:cBhvr>
                                        </p:animEffect>
                                      </p:childTnLst>
                                    </p:cTn>
                                  </p:par>
                                </p:childTnLst>
                              </p:cTn>
                            </p:par>
                            <p:par>
                              <p:cTn id="41" fill="hold">
                                <p:stCondLst>
                                  <p:cond delay="4799"/>
                                </p:stCondLst>
                                <p:childTnLst>
                                  <p:par>
                                    <p:cTn id="42" presetID="2" presetClass="entr" presetSubtype="2" decel="10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childTnLst>
                              </p:cTn>
                            </p:par>
                            <p:par>
                              <p:cTn id="46" fill="hold">
                                <p:stCondLst>
                                  <p:cond delay="5299"/>
                                </p:stCondLst>
                                <p:childTnLst>
                                  <p:par>
                                    <p:cTn id="47" presetID="10" presetClass="entr" presetSubtype="0" fill="hold" grpId="0" nodeType="afterEffect">
                                      <p:stCondLst>
                                        <p:cond delay="0"/>
                                      </p:stCondLst>
                                      <p:childTnLst>
                                        <p:set>
                                          <p:cBhvr>
                                            <p:cTn id="48" dur="1" fill="hold">
                                              <p:stCondLst>
                                                <p:cond delay="0"/>
                                              </p:stCondLst>
                                            </p:cTn>
                                            <p:tgtEl>
                                              <p:spTgt spid="514"/>
                                            </p:tgtEl>
                                            <p:attrNameLst>
                                              <p:attrName>style.visibility</p:attrName>
                                            </p:attrNameLst>
                                          </p:cBhvr>
                                          <p:to>
                                            <p:strVal val="visible"/>
                                          </p:to>
                                        </p:set>
                                        <p:animEffect transition="in" filter="fade">
                                          <p:cBhvr>
                                            <p:cTn id="49" dur="500"/>
                                            <p:tgtEl>
                                              <p:spTgt spid="514"/>
                                            </p:tgtEl>
                                          </p:cBhvr>
                                        </p:animEffect>
                                      </p:childTnLst>
                                    </p:cTn>
                                  </p:par>
                                </p:childTnLst>
                              </p:cTn>
                            </p:par>
                            <p:par>
                              <p:cTn id="50" fill="hold">
                                <p:stCondLst>
                                  <p:cond delay="5799"/>
                                </p:stCondLst>
                                <p:childTnLst>
                                  <p:par>
                                    <p:cTn id="51" presetID="2" presetClass="entr" presetSubtype="2" decel="10000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1+#ppt_w/2"/>
                                              </p:val>
                                            </p:tav>
                                            <p:tav tm="100000">
                                              <p:val>
                                                <p:strVal val="#ppt_x"/>
                                              </p:val>
                                            </p:tav>
                                          </p:tavLst>
                                        </p:anim>
                                        <p:anim calcmode="lin" valueType="num">
                                          <p:cBhvr additive="base">
                                            <p:cTn id="5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0"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1+#ppt_w/2"/>
                              </p:val>
                            </p:tav>
                            <p:tav tm="100000">
                              <p:val>
                                <p:strVal val="#ppt_x"/>
                              </p:val>
                            </p:tav>
                          </p:tavLst>
                        </p:anim>
                        <p:anim calcmode="lin" valueType="num">
                          <p:cBhvr additive="base">
                            <p:cTn dur="500" fill="hold"/>
                            <p:tgtEl>
                              <p:spTgt spid="50"/>
                            </p:tgtEl>
                            <p:attrNameLst>
                              <p:attrName>ppt_y</p:attrName>
                            </p:attrNameLst>
                          </p:cBhvr>
                          <p:tavLst>
                            <p:tav tm="0">
                              <p:val>
                                <p:strVal val="#ppt_y"/>
                              </p:val>
                            </p:tav>
                            <p:tav tm="100000">
                              <p:val>
                                <p:strVal val="#ppt_y"/>
                              </p:val>
                            </p:tav>
                          </p:tavLst>
                        </p:anim>
                      </p:childTnLst>
                    </p:cTn>
                  </p:par>
                </p:tnLst>
              </p:tmpl>
            </p:tmplLst>
          </p:bldP>
          <p:bldP spid="513" grpId="0" animBg="1"/>
          <p:bldP spid="514" grpId="0" animBg="1"/>
          <p:bldP spid="515" grpId="0" animBg="1"/>
          <p:bldP spid="5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50">
                                                <p:txEl>
                                                  <p:pRg st="0" end="0"/>
                                                </p:txEl>
                                              </p:spTgt>
                                            </p:tgtEl>
                                            <p:attrNameLst>
                                              <p:attrName>style.visibility</p:attrName>
                                            </p:attrNameLst>
                                          </p:cBhvr>
                                          <p:to>
                                            <p:strVal val="visible"/>
                                          </p:to>
                                        </p:set>
                                        <p:anim calcmode="lin" valueType="num">
                                          <p:cBhvr additive="base">
                                            <p:cTn id="12" dur="500" fill="hold"/>
                                            <p:tgtEl>
                                              <p:spTgt spid="5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 presetClass="entr" presetSubtype="4" accel="56000"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1000" fill="hold"/>
                                            <p:tgtEl>
                                              <p:spTgt spid="54"/>
                                            </p:tgtEl>
                                            <p:attrNameLst>
                                              <p:attrName>ppt_x</p:attrName>
                                            </p:attrNameLst>
                                          </p:cBhvr>
                                          <p:tavLst>
                                            <p:tav tm="0">
                                              <p:val>
                                                <p:strVal val="#ppt_x"/>
                                              </p:val>
                                            </p:tav>
                                            <p:tav tm="100000">
                                              <p:val>
                                                <p:strVal val="#ppt_x"/>
                                              </p:val>
                                            </p:tav>
                                          </p:tavLst>
                                        </p:anim>
                                        <p:anim calcmode="lin" valueType="num">
                                          <p:cBhvr additive="base">
                                            <p:cTn id="18" dur="1000" fill="hold"/>
                                            <p:tgtEl>
                                              <p:spTgt spid="54"/>
                                            </p:tgtEl>
                                            <p:attrNameLst>
                                              <p:attrName>ppt_y</p:attrName>
                                            </p:attrNameLst>
                                          </p:cBhvr>
                                          <p:tavLst>
                                            <p:tav tm="0">
                                              <p:val>
                                                <p:strVal val="1+#ppt_h/2"/>
                                              </p:val>
                                            </p:tav>
                                            <p:tav tm="100000">
                                              <p:val>
                                                <p:strVal val="#ppt_y"/>
                                              </p:val>
                                            </p:tav>
                                          </p:tavLst>
                                        </p:anim>
                                      </p:childTnLst>
                                    </p:cTn>
                                  </p:par>
                                </p:childTnLst>
                              </p:cTn>
                            </p:par>
                            <p:par>
                              <p:cTn id="19" fill="hold">
                                <p:stCondLst>
                                  <p:cond delay="2299"/>
                                </p:stCondLst>
                                <p:childTnLst>
                                  <p:par>
                                    <p:cTn id="20" presetID="10" presetClass="entr" presetSubtype="0" fill="hold" grpId="0" nodeType="afterEffect">
                                      <p:stCondLst>
                                        <p:cond delay="0"/>
                                      </p:stCondLst>
                                      <p:childTnLst>
                                        <p:set>
                                          <p:cBhvr>
                                            <p:cTn id="21" dur="1" fill="hold">
                                              <p:stCondLst>
                                                <p:cond delay="0"/>
                                              </p:stCondLst>
                                            </p:cTn>
                                            <p:tgtEl>
                                              <p:spTgt spid="513"/>
                                            </p:tgtEl>
                                            <p:attrNameLst>
                                              <p:attrName>style.visibility</p:attrName>
                                            </p:attrNameLst>
                                          </p:cBhvr>
                                          <p:to>
                                            <p:strVal val="visible"/>
                                          </p:to>
                                        </p:set>
                                        <p:animEffect transition="in" filter="fade">
                                          <p:cBhvr>
                                            <p:cTn id="22" dur="500"/>
                                            <p:tgtEl>
                                              <p:spTgt spid="513"/>
                                            </p:tgtEl>
                                          </p:cBhvr>
                                        </p:animEffect>
                                      </p:childTnLst>
                                    </p:cTn>
                                  </p:par>
                                </p:childTnLst>
                              </p:cTn>
                            </p:par>
                            <p:par>
                              <p:cTn id="23" fill="hold">
                                <p:stCondLst>
                                  <p:cond delay="2799"/>
                                </p:stCondLst>
                                <p:childTnLst>
                                  <p:par>
                                    <p:cTn id="24" presetID="2" presetClass="entr" presetSubtype="8" decel="10000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3299"/>
                                </p:stCondLst>
                                <p:childTnLst>
                                  <p:par>
                                    <p:cTn id="29" presetID="10" presetClass="entr" presetSubtype="0" fill="hold" grpId="0" nodeType="afterEffect">
                                      <p:stCondLst>
                                        <p:cond delay="0"/>
                                      </p:stCondLst>
                                      <p:childTnLst>
                                        <p:set>
                                          <p:cBhvr>
                                            <p:cTn id="30" dur="1" fill="hold">
                                              <p:stCondLst>
                                                <p:cond delay="0"/>
                                              </p:stCondLst>
                                            </p:cTn>
                                            <p:tgtEl>
                                              <p:spTgt spid="515"/>
                                            </p:tgtEl>
                                            <p:attrNameLst>
                                              <p:attrName>style.visibility</p:attrName>
                                            </p:attrNameLst>
                                          </p:cBhvr>
                                          <p:to>
                                            <p:strVal val="visible"/>
                                          </p:to>
                                        </p:set>
                                        <p:animEffect transition="in" filter="fade">
                                          <p:cBhvr>
                                            <p:cTn id="31" dur="500"/>
                                            <p:tgtEl>
                                              <p:spTgt spid="515"/>
                                            </p:tgtEl>
                                          </p:cBhvr>
                                        </p:animEffect>
                                      </p:childTnLst>
                                    </p:cTn>
                                  </p:par>
                                </p:childTnLst>
                              </p:cTn>
                            </p:par>
                            <p:par>
                              <p:cTn id="32" fill="hold">
                                <p:stCondLst>
                                  <p:cond delay="3799"/>
                                </p:stCondLst>
                                <p:childTnLst>
                                  <p:par>
                                    <p:cTn id="33" presetID="2" presetClass="entr" presetSubtype="8" decel="10000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4299"/>
                                </p:stCondLst>
                                <p:childTnLst>
                                  <p:par>
                                    <p:cTn id="38" presetID="10" presetClass="entr" presetSubtype="0" fill="hold" grpId="0" nodeType="afterEffect">
                                      <p:stCondLst>
                                        <p:cond delay="0"/>
                                      </p:stCondLst>
                                      <p:childTnLst>
                                        <p:set>
                                          <p:cBhvr>
                                            <p:cTn id="39" dur="1" fill="hold">
                                              <p:stCondLst>
                                                <p:cond delay="0"/>
                                              </p:stCondLst>
                                            </p:cTn>
                                            <p:tgtEl>
                                              <p:spTgt spid="516"/>
                                            </p:tgtEl>
                                            <p:attrNameLst>
                                              <p:attrName>style.visibility</p:attrName>
                                            </p:attrNameLst>
                                          </p:cBhvr>
                                          <p:to>
                                            <p:strVal val="visible"/>
                                          </p:to>
                                        </p:set>
                                        <p:animEffect transition="in" filter="fade">
                                          <p:cBhvr>
                                            <p:cTn id="40" dur="500"/>
                                            <p:tgtEl>
                                              <p:spTgt spid="516"/>
                                            </p:tgtEl>
                                          </p:cBhvr>
                                        </p:animEffect>
                                      </p:childTnLst>
                                    </p:cTn>
                                  </p:par>
                                </p:childTnLst>
                              </p:cTn>
                            </p:par>
                            <p:par>
                              <p:cTn id="41" fill="hold">
                                <p:stCondLst>
                                  <p:cond delay="4799"/>
                                </p:stCondLst>
                                <p:childTnLst>
                                  <p:par>
                                    <p:cTn id="42" presetID="2" presetClass="entr" presetSubtype="2" decel="10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childTnLst>
                              </p:cTn>
                            </p:par>
                            <p:par>
                              <p:cTn id="46" fill="hold">
                                <p:stCondLst>
                                  <p:cond delay="5299"/>
                                </p:stCondLst>
                                <p:childTnLst>
                                  <p:par>
                                    <p:cTn id="47" presetID="10" presetClass="entr" presetSubtype="0" fill="hold" grpId="0" nodeType="afterEffect">
                                      <p:stCondLst>
                                        <p:cond delay="0"/>
                                      </p:stCondLst>
                                      <p:childTnLst>
                                        <p:set>
                                          <p:cBhvr>
                                            <p:cTn id="48" dur="1" fill="hold">
                                              <p:stCondLst>
                                                <p:cond delay="0"/>
                                              </p:stCondLst>
                                            </p:cTn>
                                            <p:tgtEl>
                                              <p:spTgt spid="514"/>
                                            </p:tgtEl>
                                            <p:attrNameLst>
                                              <p:attrName>style.visibility</p:attrName>
                                            </p:attrNameLst>
                                          </p:cBhvr>
                                          <p:to>
                                            <p:strVal val="visible"/>
                                          </p:to>
                                        </p:set>
                                        <p:animEffect transition="in" filter="fade">
                                          <p:cBhvr>
                                            <p:cTn id="49" dur="500"/>
                                            <p:tgtEl>
                                              <p:spTgt spid="514"/>
                                            </p:tgtEl>
                                          </p:cBhvr>
                                        </p:animEffect>
                                      </p:childTnLst>
                                    </p:cTn>
                                  </p:par>
                                </p:childTnLst>
                              </p:cTn>
                            </p:par>
                            <p:par>
                              <p:cTn id="50" fill="hold">
                                <p:stCondLst>
                                  <p:cond delay="5799"/>
                                </p:stCondLst>
                                <p:childTnLst>
                                  <p:par>
                                    <p:cTn id="51" presetID="2" presetClass="entr" presetSubtype="2" decel="10000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1+#ppt_w/2"/>
                                              </p:val>
                                            </p:tav>
                                            <p:tav tm="100000">
                                              <p:val>
                                                <p:strVal val="#ppt_x"/>
                                              </p:val>
                                            </p:tav>
                                          </p:tavLst>
                                        </p:anim>
                                        <p:anim calcmode="lin" valueType="num">
                                          <p:cBhvr additive="base">
                                            <p:cTn id="5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0"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1+#ppt_w/2"/>
                              </p:val>
                            </p:tav>
                            <p:tav tm="100000">
                              <p:val>
                                <p:strVal val="#ppt_x"/>
                              </p:val>
                            </p:tav>
                          </p:tavLst>
                        </p:anim>
                        <p:anim calcmode="lin" valueType="num">
                          <p:cBhvr additive="base">
                            <p:cTn dur="500" fill="hold"/>
                            <p:tgtEl>
                              <p:spTgt spid="50"/>
                            </p:tgtEl>
                            <p:attrNameLst>
                              <p:attrName>ppt_y</p:attrName>
                            </p:attrNameLst>
                          </p:cBhvr>
                          <p:tavLst>
                            <p:tav tm="0">
                              <p:val>
                                <p:strVal val="#ppt_y"/>
                              </p:val>
                            </p:tav>
                            <p:tav tm="100000">
                              <p:val>
                                <p:strVal val="#ppt_y"/>
                              </p:val>
                            </p:tav>
                          </p:tavLst>
                        </p:anim>
                      </p:childTnLst>
                    </p:cTn>
                  </p:par>
                </p:tnLst>
              </p:tmpl>
            </p:tmplLst>
          </p:bldP>
          <p:bldP spid="513" grpId="0" animBg="1"/>
          <p:bldP spid="514" grpId="0" animBg="1"/>
          <p:bldP spid="515" grpId="0" animBg="1"/>
          <p:bldP spid="516"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2444" y="1484158"/>
            <a:ext cx="4230356" cy="4731583"/>
          </a:xfrm>
          <a:prstGeom prst="rect">
            <a:avLst/>
          </a:prstGeom>
        </p:spPr>
      </p:pic>
      <p:sp>
        <p:nvSpPr>
          <p:cNvPr id="3" name="矩形 1"/>
          <p:cNvSpPr>
            <a:spLocks noChangeArrowheads="1"/>
          </p:cNvSpPr>
          <p:nvPr/>
        </p:nvSpPr>
        <p:spPr bwMode="auto">
          <a:xfrm>
            <a:off x="994787" y="2176324"/>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请添加你的文本请添加你的文本请添加你的文本请添加你的文本请添加你的文本请添加你的文本</a:t>
            </a:r>
          </a:p>
        </p:txBody>
      </p:sp>
      <p:sp>
        <p:nvSpPr>
          <p:cNvPr id="4" name="矩形 1"/>
          <p:cNvSpPr>
            <a:spLocks noChangeArrowheads="1"/>
          </p:cNvSpPr>
          <p:nvPr/>
        </p:nvSpPr>
        <p:spPr bwMode="auto">
          <a:xfrm>
            <a:off x="994787" y="3144029"/>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请添加你的文本请添加你的文本请添加你的文本请添加你的文本请添加你的文本请添加你的文本</a:t>
            </a:r>
          </a:p>
        </p:txBody>
      </p:sp>
      <p:sp>
        <p:nvSpPr>
          <p:cNvPr id="5" name="矩形 1"/>
          <p:cNvSpPr>
            <a:spLocks noChangeArrowheads="1"/>
          </p:cNvSpPr>
          <p:nvPr/>
        </p:nvSpPr>
        <p:spPr bwMode="auto">
          <a:xfrm>
            <a:off x="994787" y="4206140"/>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请添加你的文本请添加你的文本请添加你的文本请添加你的文本请添加你的文本请添加你的文</a:t>
            </a:r>
            <a:r>
              <a:rPr lang="zh-CN" altLang="en-US" sz="1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本</a:t>
            </a:r>
            <a:endParaRPr lang="zh-CN" altLang="en-US" sz="1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6" name="矩形 1"/>
          <p:cNvSpPr>
            <a:spLocks noChangeArrowheads="1"/>
          </p:cNvSpPr>
          <p:nvPr/>
        </p:nvSpPr>
        <p:spPr bwMode="auto">
          <a:xfrm>
            <a:off x="994787" y="5174845"/>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请添加你的文本请添加你的文本请添加你的文本请添加你的文本请添加你的文本请添加你的文本</a:t>
            </a:r>
          </a:p>
        </p:txBody>
      </p:sp>
      <p:cxnSp>
        <p:nvCxnSpPr>
          <p:cNvPr id="7" name="直接连接符 6"/>
          <p:cNvCxnSpPr/>
          <p:nvPr/>
        </p:nvCxnSpPr>
        <p:spPr>
          <a:xfrm flipH="1">
            <a:off x="5496448" y="2410092"/>
            <a:ext cx="1183974"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5496448" y="3478748"/>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96448" y="4446474"/>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496448" y="5405044"/>
            <a:ext cx="1194021"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教学分析</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24"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教学内容</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additive="base">
                                        <p:cTn id="1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 presetClass="entr" presetSubtype="2" accel="2800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1+#ppt_w/2"/>
                                          </p:val>
                                        </p:tav>
                                        <p:tav tm="100000">
                                          <p:val>
                                            <p:strVal val="#ppt_x"/>
                                          </p:val>
                                        </p:tav>
                                      </p:tavLst>
                                    </p:anim>
                                    <p:anim calcmode="lin" valueType="num">
                                      <p:cBhvr additive="base">
                                        <p:cTn id="18" dur="125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2799"/>
                            </p:stCondLst>
                            <p:childTnLst>
                              <p:par>
                                <p:cTn id="20" presetID="2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 presetClass="entr" presetSubtype="8" fill="hold" grpId="0" nodeType="withEffect">
                                  <p:stCondLst>
                                    <p:cond delay="30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300" fill="hold"/>
                                        <p:tgtEl>
                                          <p:spTgt spid="3"/>
                                        </p:tgtEl>
                                        <p:attrNameLst>
                                          <p:attrName>ppt_x</p:attrName>
                                        </p:attrNameLst>
                                      </p:cBhvr>
                                      <p:tavLst>
                                        <p:tav tm="0">
                                          <p:val>
                                            <p:strVal val="0-#ppt_w/2"/>
                                          </p:val>
                                        </p:tav>
                                        <p:tav tm="100000">
                                          <p:val>
                                            <p:strVal val="#ppt_x"/>
                                          </p:val>
                                        </p:tav>
                                      </p:tavLst>
                                    </p:anim>
                                    <p:anim calcmode="lin" valueType="num">
                                      <p:cBhvr additive="base">
                                        <p:cTn id="26" dur="300" fill="hold"/>
                                        <p:tgtEl>
                                          <p:spTgt spid="3"/>
                                        </p:tgtEl>
                                        <p:attrNameLst>
                                          <p:attrName>ppt_y</p:attrName>
                                        </p:attrNameLst>
                                      </p:cBhvr>
                                      <p:tavLst>
                                        <p:tav tm="0">
                                          <p:val>
                                            <p:strVal val="#ppt_y"/>
                                          </p:val>
                                        </p:tav>
                                        <p:tav tm="100000">
                                          <p:val>
                                            <p:strVal val="#ppt_y"/>
                                          </p:val>
                                        </p:tav>
                                      </p:tavLst>
                                    </p:anim>
                                  </p:childTnLst>
                                </p:cTn>
                              </p:par>
                            </p:childTnLst>
                          </p:cTn>
                        </p:par>
                        <p:par>
                          <p:cTn id="27" fill="hold">
                            <p:stCondLst>
                              <p:cond delay="3299"/>
                            </p:stCondLst>
                            <p:childTnLst>
                              <p:par>
                                <p:cTn id="28" presetID="22" presetClass="entr" presetSubtype="2"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par>
                                <p:cTn id="31" presetID="2" presetClass="entr" presetSubtype="8" fill="hold" grpId="0" nodeType="withEffect">
                                  <p:stCondLst>
                                    <p:cond delay="30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300" fill="hold"/>
                                        <p:tgtEl>
                                          <p:spTgt spid="4"/>
                                        </p:tgtEl>
                                        <p:attrNameLst>
                                          <p:attrName>ppt_x</p:attrName>
                                        </p:attrNameLst>
                                      </p:cBhvr>
                                      <p:tavLst>
                                        <p:tav tm="0">
                                          <p:val>
                                            <p:strVal val="0-#ppt_w/2"/>
                                          </p:val>
                                        </p:tav>
                                        <p:tav tm="100000">
                                          <p:val>
                                            <p:strVal val="#ppt_x"/>
                                          </p:val>
                                        </p:tav>
                                      </p:tavLst>
                                    </p:anim>
                                    <p:anim calcmode="lin" valueType="num">
                                      <p:cBhvr additive="base">
                                        <p:cTn id="34" dur="300" fill="hold"/>
                                        <p:tgtEl>
                                          <p:spTgt spid="4"/>
                                        </p:tgtEl>
                                        <p:attrNameLst>
                                          <p:attrName>ppt_y</p:attrName>
                                        </p:attrNameLst>
                                      </p:cBhvr>
                                      <p:tavLst>
                                        <p:tav tm="0">
                                          <p:val>
                                            <p:strVal val="#ppt_y"/>
                                          </p:val>
                                        </p:tav>
                                        <p:tav tm="100000">
                                          <p:val>
                                            <p:strVal val="#ppt_y"/>
                                          </p:val>
                                        </p:tav>
                                      </p:tavLst>
                                    </p:anim>
                                  </p:childTnLst>
                                </p:cTn>
                              </p:par>
                            </p:childTnLst>
                          </p:cTn>
                        </p:par>
                        <p:par>
                          <p:cTn id="35" fill="hold">
                            <p:stCondLst>
                              <p:cond delay="3799"/>
                            </p:stCondLst>
                            <p:childTnLst>
                              <p:par>
                                <p:cTn id="36" presetID="22" presetClass="entr" presetSubtype="2"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right)">
                                      <p:cBhvr>
                                        <p:cTn id="38" dur="500"/>
                                        <p:tgtEl>
                                          <p:spTgt spid="9"/>
                                        </p:tgtEl>
                                      </p:cBhvr>
                                    </p:animEffect>
                                  </p:childTnLst>
                                </p:cTn>
                              </p:par>
                              <p:par>
                                <p:cTn id="39" presetID="2" presetClass="entr" presetSubtype="8" fill="hold" grpId="0" nodeType="withEffect">
                                  <p:stCondLst>
                                    <p:cond delay="30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300" fill="hold"/>
                                        <p:tgtEl>
                                          <p:spTgt spid="5"/>
                                        </p:tgtEl>
                                        <p:attrNameLst>
                                          <p:attrName>ppt_x</p:attrName>
                                        </p:attrNameLst>
                                      </p:cBhvr>
                                      <p:tavLst>
                                        <p:tav tm="0">
                                          <p:val>
                                            <p:strVal val="0-#ppt_w/2"/>
                                          </p:val>
                                        </p:tav>
                                        <p:tav tm="100000">
                                          <p:val>
                                            <p:strVal val="#ppt_x"/>
                                          </p:val>
                                        </p:tav>
                                      </p:tavLst>
                                    </p:anim>
                                    <p:anim calcmode="lin" valueType="num">
                                      <p:cBhvr additive="base">
                                        <p:cTn id="42" dur="300" fill="hold"/>
                                        <p:tgtEl>
                                          <p:spTgt spid="5"/>
                                        </p:tgtEl>
                                        <p:attrNameLst>
                                          <p:attrName>ppt_y</p:attrName>
                                        </p:attrNameLst>
                                      </p:cBhvr>
                                      <p:tavLst>
                                        <p:tav tm="0">
                                          <p:val>
                                            <p:strVal val="#ppt_y"/>
                                          </p:val>
                                        </p:tav>
                                        <p:tav tm="100000">
                                          <p:val>
                                            <p:strVal val="#ppt_y"/>
                                          </p:val>
                                        </p:tav>
                                      </p:tavLst>
                                    </p:anim>
                                  </p:childTnLst>
                                </p:cTn>
                              </p:par>
                            </p:childTnLst>
                          </p:cTn>
                        </p:par>
                        <p:par>
                          <p:cTn id="43" fill="hold">
                            <p:stCondLst>
                              <p:cond delay="4299"/>
                            </p:stCondLst>
                            <p:childTnLst>
                              <p:par>
                                <p:cTn id="44" presetID="22" presetClass="entr" presetSubtype="2"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500"/>
                                        <p:tgtEl>
                                          <p:spTgt spid="10"/>
                                        </p:tgtEl>
                                      </p:cBhvr>
                                    </p:animEffect>
                                  </p:childTnLst>
                                </p:cTn>
                              </p:par>
                              <p:par>
                                <p:cTn id="47" presetID="2" presetClass="entr" presetSubtype="8" fill="hold" grpId="0" nodeType="withEffect">
                                  <p:stCondLst>
                                    <p:cond delay="30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300" fill="hold"/>
                                        <p:tgtEl>
                                          <p:spTgt spid="6"/>
                                        </p:tgtEl>
                                        <p:attrNameLst>
                                          <p:attrName>ppt_x</p:attrName>
                                        </p:attrNameLst>
                                      </p:cBhvr>
                                      <p:tavLst>
                                        <p:tav tm="0">
                                          <p:val>
                                            <p:strVal val="0-#ppt_w/2"/>
                                          </p:val>
                                        </p:tav>
                                        <p:tav tm="100000">
                                          <p:val>
                                            <p:strVal val="#ppt_x"/>
                                          </p:val>
                                        </p:tav>
                                      </p:tavLst>
                                    </p:anim>
                                    <p:anim calcmode="lin" valueType="num">
                                      <p:cBhvr additive="base">
                                        <p:cTn id="50" dur="3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henying0907 1"/>
          <p:cNvGrpSpPr/>
          <p:nvPr/>
        </p:nvGrpSpPr>
        <p:grpSpPr>
          <a:xfrm>
            <a:off x="807985" y="2653778"/>
            <a:ext cx="9933703" cy="1928713"/>
            <a:chOff x="806609" y="3509755"/>
            <a:chExt cx="10343040" cy="2008187"/>
          </a:xfrm>
        </p:grpSpPr>
        <p:grpSp>
          <p:nvGrpSpPr>
            <p:cNvPr id="3" name="chenying0907 44"/>
            <p:cNvGrpSpPr/>
            <p:nvPr/>
          </p:nvGrpSpPr>
          <p:grpSpPr bwMode="auto">
            <a:xfrm>
              <a:off x="806609" y="3532106"/>
              <a:ext cx="10343040" cy="1959292"/>
              <a:chOff x="1278168" y="2752056"/>
              <a:chExt cx="9402532" cy="1781844"/>
            </a:xfrm>
          </p:grpSpPr>
          <p:sp>
            <p:nvSpPr>
              <p:cNvPr id="16" name="椭圆 28"/>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17" name="椭圆 28"/>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18" name="椭圆 28"/>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19" name="椭圆 28"/>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cxnSp>
            <p:nvCxnSpPr>
              <p:cNvPr id="20" name="直接连接符 19"/>
              <p:cNvCxnSpPr/>
              <p:nvPr/>
            </p:nvCxnSpPr>
            <p:spPr>
              <a:xfrm>
                <a:off x="9552016" y="3641390"/>
                <a:ext cx="1128684" cy="0"/>
              </a:xfrm>
              <a:prstGeom prst="line">
                <a:avLst/>
              </a:prstGeom>
              <a:ln w="9525">
                <a:solidFill>
                  <a:srgbClr val="005188"/>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278168" y="3642979"/>
                <a:ext cx="1128684" cy="0"/>
              </a:xfrm>
              <a:prstGeom prst="line">
                <a:avLst/>
              </a:prstGeom>
              <a:ln w="9525">
                <a:solidFill>
                  <a:srgbClr val="005188"/>
                </a:solidFill>
                <a:headEnd type="oval"/>
              </a:ln>
            </p:spPr>
            <p:style>
              <a:lnRef idx="1">
                <a:schemeClr val="accent1"/>
              </a:lnRef>
              <a:fillRef idx="0">
                <a:schemeClr val="accent1"/>
              </a:fillRef>
              <a:effectRef idx="0">
                <a:schemeClr val="accent1"/>
              </a:effectRef>
              <a:fontRef idx="minor">
                <a:schemeClr val="tx1"/>
              </a:fontRef>
            </p:style>
          </p:cxnSp>
        </p:grpSp>
        <p:grpSp>
          <p:nvGrpSpPr>
            <p:cNvPr id="4" name="chenying0907 3"/>
            <p:cNvGrpSpPr/>
            <p:nvPr/>
          </p:nvGrpSpPr>
          <p:grpSpPr>
            <a:xfrm>
              <a:off x="1999647" y="3520931"/>
              <a:ext cx="1997013" cy="1997011"/>
              <a:chOff x="2389188" y="2700655"/>
              <a:chExt cx="1815465" cy="1815465"/>
            </a:xfrm>
          </p:grpSpPr>
          <p:sp>
            <p:nvSpPr>
              <p:cNvPr id="14" name="矩形 13"/>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空心弧 14"/>
              <p:cNvSpPr/>
              <p:nvPr/>
            </p:nvSpPr>
            <p:spPr>
              <a:xfrm rot="19800000">
                <a:off x="2398394" y="2704383"/>
                <a:ext cx="1797050" cy="1797050"/>
              </a:xfrm>
              <a:prstGeom prst="blockArc">
                <a:avLst>
                  <a:gd name="adj1" fmla="val 10782304"/>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5" name="chenying0907 4"/>
            <p:cNvGrpSpPr/>
            <p:nvPr/>
          </p:nvGrpSpPr>
          <p:grpSpPr>
            <a:xfrm>
              <a:off x="3984039" y="3509755"/>
              <a:ext cx="1997013" cy="1997012"/>
              <a:chOff x="4166508" y="2732405"/>
              <a:chExt cx="1815465" cy="1815465"/>
            </a:xfrm>
          </p:grpSpPr>
          <p:sp>
            <p:nvSpPr>
              <p:cNvPr id="12" name="矩形 11"/>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空心弧 12"/>
              <p:cNvSpPr/>
              <p:nvPr/>
            </p:nvSpPr>
            <p:spPr>
              <a:xfrm>
                <a:off x="4178300" y="2746375"/>
                <a:ext cx="1797050" cy="1797050"/>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6" name="chenying0907 5"/>
            <p:cNvGrpSpPr/>
            <p:nvPr/>
          </p:nvGrpSpPr>
          <p:grpSpPr>
            <a:xfrm>
              <a:off x="5973764" y="3518136"/>
              <a:ext cx="1997013" cy="1997012"/>
              <a:chOff x="5975350" y="2740024"/>
              <a:chExt cx="1815465" cy="1815465"/>
            </a:xfrm>
          </p:grpSpPr>
          <p:sp>
            <p:nvSpPr>
              <p:cNvPr id="10" name="矩形 9"/>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空心弧 10"/>
              <p:cNvSpPr/>
              <p:nvPr/>
            </p:nvSpPr>
            <p:spPr>
              <a:xfrm rot="19800000">
                <a:off x="5983288" y="2751138"/>
                <a:ext cx="1797050" cy="1797050"/>
              </a:xfrm>
              <a:prstGeom prst="blockArc">
                <a:avLst>
                  <a:gd name="adj1" fmla="val 10800000"/>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7" name="chenying0907 6"/>
            <p:cNvGrpSpPr/>
            <p:nvPr/>
          </p:nvGrpSpPr>
          <p:grpSpPr>
            <a:xfrm>
              <a:off x="7930612" y="3516740"/>
              <a:ext cx="1997013" cy="1997012"/>
              <a:chOff x="7754303" y="2738755"/>
              <a:chExt cx="1815465" cy="1815465"/>
            </a:xfrm>
          </p:grpSpPr>
          <p:sp>
            <p:nvSpPr>
              <p:cNvPr id="8" name="矩形 7"/>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空心弧 8"/>
              <p:cNvSpPr/>
              <p:nvPr/>
            </p:nvSpPr>
            <p:spPr>
              <a:xfrm>
                <a:off x="7759700" y="2746375"/>
                <a:ext cx="1797050" cy="1797050"/>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sp>
        <p:nvSpPr>
          <p:cNvPr id="70" name="矩形 69"/>
          <p:cNvSpPr/>
          <p:nvPr/>
        </p:nvSpPr>
        <p:spPr>
          <a:xfrm>
            <a:off x="1918177" y="1967358"/>
            <a:ext cx="2291335" cy="692497"/>
          </a:xfrm>
          <a:prstGeom prst="rect">
            <a:avLst/>
          </a:prstGeom>
        </p:spPr>
        <p:txBody>
          <a:bodyPr wrap="square">
            <a:spAutoFit/>
          </a:bodyPr>
          <a:lstStyle/>
          <a:p>
            <a:pPr algn="ctr">
              <a:spcBef>
                <a:spcPct val="0"/>
              </a:spcBef>
            </a:pPr>
            <a:r>
              <a:rPr lang="zh-CN" altLang="en-US" sz="13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请添加你的文本请添加你的文本请添加你的文本请添加你的文本</a:t>
            </a:r>
          </a:p>
        </p:txBody>
      </p:sp>
      <p:sp>
        <p:nvSpPr>
          <p:cNvPr id="71" name="矩形 70"/>
          <p:cNvSpPr/>
          <p:nvPr/>
        </p:nvSpPr>
        <p:spPr>
          <a:xfrm>
            <a:off x="3737384" y="4761092"/>
            <a:ext cx="2291335" cy="692497"/>
          </a:xfrm>
          <a:prstGeom prst="rect">
            <a:avLst/>
          </a:prstGeom>
        </p:spPr>
        <p:txBody>
          <a:bodyPr wrap="square">
            <a:spAutoFit/>
          </a:bodyPr>
          <a:lstStyle/>
          <a:p>
            <a:pPr algn="ctr">
              <a:spcBef>
                <a:spcPct val="0"/>
              </a:spcBef>
            </a:pPr>
            <a:r>
              <a:rPr lang="zh-CN" altLang="en-US" sz="13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请添加你的文本请添加你的文本请添加你的文本请添加你的文本</a:t>
            </a:r>
          </a:p>
        </p:txBody>
      </p:sp>
      <p:sp>
        <p:nvSpPr>
          <p:cNvPr id="72" name="矩形 71"/>
          <p:cNvSpPr/>
          <p:nvPr/>
        </p:nvSpPr>
        <p:spPr>
          <a:xfrm>
            <a:off x="5490059" y="1918736"/>
            <a:ext cx="2291335" cy="692497"/>
          </a:xfrm>
          <a:prstGeom prst="rect">
            <a:avLst/>
          </a:prstGeom>
        </p:spPr>
        <p:txBody>
          <a:bodyPr wrap="square">
            <a:spAutoFit/>
          </a:bodyPr>
          <a:lstStyle/>
          <a:p>
            <a:pPr algn="ctr">
              <a:spcBef>
                <a:spcPct val="0"/>
              </a:spcBef>
            </a:pPr>
            <a:r>
              <a:rPr lang="zh-CN" altLang="en-US" sz="13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请添加你的文本请添加你的文本请添加你的文本请添加你的文本</a:t>
            </a:r>
          </a:p>
        </p:txBody>
      </p:sp>
      <p:sp>
        <p:nvSpPr>
          <p:cNvPr id="73" name="矩形 72"/>
          <p:cNvSpPr/>
          <p:nvPr/>
        </p:nvSpPr>
        <p:spPr>
          <a:xfrm>
            <a:off x="7526953" y="4736146"/>
            <a:ext cx="2291335" cy="692497"/>
          </a:xfrm>
          <a:prstGeom prst="rect">
            <a:avLst/>
          </a:prstGeom>
        </p:spPr>
        <p:txBody>
          <a:bodyPr wrap="square">
            <a:spAutoFit/>
          </a:bodyPr>
          <a:lstStyle/>
          <a:p>
            <a:pPr algn="ctr">
              <a:spcBef>
                <a:spcPct val="0"/>
              </a:spcBef>
            </a:pPr>
            <a:r>
              <a:rPr lang="zh-CN" altLang="en-US" sz="13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请添加你的文本请添加你的文本请添加你的文本请添加你的文本</a:t>
            </a:r>
          </a:p>
        </p:txBody>
      </p:sp>
      <p:grpSp>
        <p:nvGrpSpPr>
          <p:cNvPr id="22" name="chenying0907 21"/>
          <p:cNvGrpSpPr/>
          <p:nvPr/>
        </p:nvGrpSpPr>
        <p:grpSpPr>
          <a:xfrm>
            <a:off x="2295429" y="2963684"/>
            <a:ext cx="1323664" cy="1323665"/>
            <a:chOff x="2295429" y="2963684"/>
            <a:chExt cx="1323664" cy="1323665"/>
          </a:xfrm>
        </p:grpSpPr>
        <p:sp>
          <p:nvSpPr>
            <p:cNvPr id="52" name="椭圆 51"/>
            <p:cNvSpPr/>
            <p:nvPr/>
          </p:nvSpPr>
          <p:spPr>
            <a:xfrm>
              <a:off x="2295429"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4800" dirty="0">
                <a:latin typeface="Chelsea" panose="02000500000000000000" pitchFamily="2" charset="0"/>
              </a:endParaRPr>
            </a:p>
          </p:txBody>
        </p:sp>
        <p:grpSp>
          <p:nvGrpSpPr>
            <p:cNvPr id="74" name="chenying0907 73"/>
            <p:cNvGrpSpPr/>
            <p:nvPr/>
          </p:nvGrpSpPr>
          <p:grpSpPr>
            <a:xfrm>
              <a:off x="2671022" y="3341008"/>
              <a:ext cx="587234" cy="615671"/>
              <a:chOff x="4219576" y="1004888"/>
              <a:chExt cx="655638" cy="687388"/>
            </a:xfrm>
            <a:solidFill>
              <a:srgbClr val="005188"/>
            </a:solidFill>
          </p:grpSpPr>
          <p:sp>
            <p:nvSpPr>
              <p:cNvPr id="75" name="chenying0907 240"/>
              <p:cNvSpPr/>
              <p:nvPr/>
            </p:nvSpPr>
            <p:spPr bwMode="auto">
              <a:xfrm>
                <a:off x="4238626" y="1025526"/>
                <a:ext cx="84138" cy="85725"/>
              </a:xfrm>
              <a:custGeom>
                <a:avLst/>
                <a:gdLst/>
                <a:ahLst/>
                <a:cxnLst>
                  <a:cxn ang="0">
                    <a:pos x="205" y="1"/>
                  </a:cxn>
                  <a:cxn ang="0">
                    <a:pos x="205" y="1"/>
                  </a:cxn>
                  <a:cxn ang="0">
                    <a:pos x="200" y="4"/>
                  </a:cxn>
                  <a:cxn ang="0">
                    <a:pos x="195" y="8"/>
                  </a:cxn>
                  <a:cxn ang="0">
                    <a:pos x="186" y="17"/>
                  </a:cxn>
                  <a:cxn ang="0">
                    <a:pos x="178" y="26"/>
                  </a:cxn>
                  <a:cxn ang="0">
                    <a:pos x="170" y="36"/>
                  </a:cxn>
                  <a:cxn ang="0">
                    <a:pos x="170" y="36"/>
                  </a:cxn>
                  <a:cxn ang="0">
                    <a:pos x="156" y="51"/>
                  </a:cxn>
                  <a:cxn ang="0">
                    <a:pos x="141" y="64"/>
                  </a:cxn>
                  <a:cxn ang="0">
                    <a:pos x="125" y="77"/>
                  </a:cxn>
                  <a:cxn ang="0">
                    <a:pos x="110" y="90"/>
                  </a:cxn>
                  <a:cxn ang="0">
                    <a:pos x="110" y="90"/>
                  </a:cxn>
                  <a:cxn ang="0">
                    <a:pos x="82" y="118"/>
                  </a:cxn>
                  <a:cxn ang="0">
                    <a:pos x="55" y="148"/>
                  </a:cxn>
                  <a:cxn ang="0">
                    <a:pos x="3" y="206"/>
                  </a:cxn>
                  <a:cxn ang="0">
                    <a:pos x="3" y="206"/>
                  </a:cxn>
                  <a:cxn ang="0">
                    <a:pos x="1" y="209"/>
                  </a:cxn>
                  <a:cxn ang="0">
                    <a:pos x="0" y="212"/>
                  </a:cxn>
                  <a:cxn ang="0">
                    <a:pos x="3" y="216"/>
                  </a:cxn>
                  <a:cxn ang="0">
                    <a:pos x="6" y="217"/>
                  </a:cxn>
                  <a:cxn ang="0">
                    <a:pos x="8" y="217"/>
                  </a:cxn>
                  <a:cxn ang="0">
                    <a:pos x="10" y="214"/>
                  </a:cxn>
                  <a:cxn ang="0">
                    <a:pos x="10" y="214"/>
                  </a:cxn>
                  <a:cxn ang="0">
                    <a:pos x="57" y="161"/>
                  </a:cxn>
                  <a:cxn ang="0">
                    <a:pos x="81" y="133"/>
                  </a:cxn>
                  <a:cxn ang="0">
                    <a:pos x="107" y="108"/>
                  </a:cxn>
                  <a:cxn ang="0">
                    <a:pos x="107" y="108"/>
                  </a:cxn>
                  <a:cxn ang="0">
                    <a:pos x="132" y="86"/>
                  </a:cxn>
                  <a:cxn ang="0">
                    <a:pos x="158" y="63"/>
                  </a:cxn>
                  <a:cxn ang="0">
                    <a:pos x="158" y="63"/>
                  </a:cxn>
                  <a:cxn ang="0">
                    <a:pos x="165" y="57"/>
                  </a:cxn>
                  <a:cxn ang="0">
                    <a:pos x="171" y="50"/>
                  </a:cxn>
                  <a:cxn ang="0">
                    <a:pos x="184" y="35"/>
                  </a:cxn>
                  <a:cxn ang="0">
                    <a:pos x="197" y="21"/>
                  </a:cxn>
                  <a:cxn ang="0">
                    <a:pos x="204" y="14"/>
                  </a:cxn>
                  <a:cxn ang="0">
                    <a:pos x="212" y="10"/>
                  </a:cxn>
                  <a:cxn ang="0">
                    <a:pos x="212" y="10"/>
                  </a:cxn>
                  <a:cxn ang="0">
                    <a:pos x="213" y="9"/>
                  </a:cxn>
                  <a:cxn ang="0">
                    <a:pos x="214" y="8"/>
                  </a:cxn>
                  <a:cxn ang="0">
                    <a:pos x="214" y="5"/>
                  </a:cxn>
                  <a:cxn ang="0">
                    <a:pos x="213" y="4"/>
                  </a:cxn>
                  <a:cxn ang="0">
                    <a:pos x="211" y="0"/>
                  </a:cxn>
                  <a:cxn ang="0">
                    <a:pos x="208" y="0"/>
                  </a:cxn>
                  <a:cxn ang="0">
                    <a:pos x="205" y="1"/>
                  </a:cxn>
                  <a:cxn ang="0">
                    <a:pos x="205" y="1"/>
                  </a:cxn>
                </a:cxnLst>
                <a:rect l="0" t="0" r="r" b="b"/>
                <a:pathLst>
                  <a:path w="214" h="217">
                    <a:moveTo>
                      <a:pt x="205" y="1"/>
                    </a:moveTo>
                    <a:lnTo>
                      <a:pt x="205" y="1"/>
                    </a:lnTo>
                    <a:lnTo>
                      <a:pt x="200" y="4"/>
                    </a:lnTo>
                    <a:lnTo>
                      <a:pt x="195" y="8"/>
                    </a:lnTo>
                    <a:lnTo>
                      <a:pt x="186" y="17"/>
                    </a:lnTo>
                    <a:lnTo>
                      <a:pt x="178" y="26"/>
                    </a:lnTo>
                    <a:lnTo>
                      <a:pt x="170" y="36"/>
                    </a:lnTo>
                    <a:lnTo>
                      <a:pt x="170" y="36"/>
                    </a:lnTo>
                    <a:lnTo>
                      <a:pt x="156" y="51"/>
                    </a:lnTo>
                    <a:lnTo>
                      <a:pt x="141" y="64"/>
                    </a:lnTo>
                    <a:lnTo>
                      <a:pt x="125" y="77"/>
                    </a:lnTo>
                    <a:lnTo>
                      <a:pt x="110" y="90"/>
                    </a:lnTo>
                    <a:lnTo>
                      <a:pt x="110" y="90"/>
                    </a:lnTo>
                    <a:lnTo>
                      <a:pt x="82" y="118"/>
                    </a:lnTo>
                    <a:lnTo>
                      <a:pt x="55" y="148"/>
                    </a:lnTo>
                    <a:lnTo>
                      <a:pt x="3" y="206"/>
                    </a:lnTo>
                    <a:lnTo>
                      <a:pt x="3" y="206"/>
                    </a:lnTo>
                    <a:lnTo>
                      <a:pt x="1" y="209"/>
                    </a:lnTo>
                    <a:lnTo>
                      <a:pt x="0" y="212"/>
                    </a:lnTo>
                    <a:lnTo>
                      <a:pt x="3" y="216"/>
                    </a:lnTo>
                    <a:lnTo>
                      <a:pt x="6" y="217"/>
                    </a:lnTo>
                    <a:lnTo>
                      <a:pt x="8" y="217"/>
                    </a:lnTo>
                    <a:lnTo>
                      <a:pt x="10" y="214"/>
                    </a:lnTo>
                    <a:lnTo>
                      <a:pt x="10" y="214"/>
                    </a:lnTo>
                    <a:lnTo>
                      <a:pt x="57" y="161"/>
                    </a:lnTo>
                    <a:lnTo>
                      <a:pt x="81" y="133"/>
                    </a:lnTo>
                    <a:lnTo>
                      <a:pt x="107" y="108"/>
                    </a:lnTo>
                    <a:lnTo>
                      <a:pt x="107" y="108"/>
                    </a:lnTo>
                    <a:lnTo>
                      <a:pt x="132" y="86"/>
                    </a:lnTo>
                    <a:lnTo>
                      <a:pt x="158" y="63"/>
                    </a:lnTo>
                    <a:lnTo>
                      <a:pt x="158" y="63"/>
                    </a:lnTo>
                    <a:lnTo>
                      <a:pt x="165" y="57"/>
                    </a:lnTo>
                    <a:lnTo>
                      <a:pt x="171" y="50"/>
                    </a:lnTo>
                    <a:lnTo>
                      <a:pt x="184" y="35"/>
                    </a:lnTo>
                    <a:lnTo>
                      <a:pt x="197" y="21"/>
                    </a:lnTo>
                    <a:lnTo>
                      <a:pt x="204" y="14"/>
                    </a:lnTo>
                    <a:lnTo>
                      <a:pt x="212" y="10"/>
                    </a:lnTo>
                    <a:lnTo>
                      <a:pt x="212" y="10"/>
                    </a:lnTo>
                    <a:lnTo>
                      <a:pt x="213" y="9"/>
                    </a:lnTo>
                    <a:lnTo>
                      <a:pt x="214" y="8"/>
                    </a:lnTo>
                    <a:lnTo>
                      <a:pt x="214" y="5"/>
                    </a:lnTo>
                    <a:lnTo>
                      <a:pt x="213" y="4"/>
                    </a:lnTo>
                    <a:lnTo>
                      <a:pt x="211" y="0"/>
                    </a:lnTo>
                    <a:lnTo>
                      <a:pt x="208" y="0"/>
                    </a:lnTo>
                    <a:lnTo>
                      <a:pt x="205" y="1"/>
                    </a:lnTo>
                    <a:lnTo>
                      <a:pt x="20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chenying0907 241"/>
              <p:cNvSpPr/>
              <p:nvPr/>
            </p:nvSpPr>
            <p:spPr bwMode="auto">
              <a:xfrm>
                <a:off x="4237039" y="1017588"/>
                <a:ext cx="152400" cy="133350"/>
              </a:xfrm>
              <a:custGeom>
                <a:avLst/>
                <a:gdLst/>
                <a:ahLst/>
                <a:cxnLst>
                  <a:cxn ang="0">
                    <a:pos x="374" y="0"/>
                  </a:cxn>
                  <a:cxn ang="0">
                    <a:pos x="374" y="0"/>
                  </a:cxn>
                  <a:cxn ang="0">
                    <a:pos x="350" y="17"/>
                  </a:cxn>
                  <a:cxn ang="0">
                    <a:pos x="325" y="34"/>
                  </a:cxn>
                  <a:cxn ang="0">
                    <a:pos x="300" y="50"/>
                  </a:cxn>
                  <a:cxn ang="0">
                    <a:pos x="276" y="68"/>
                  </a:cxn>
                  <a:cxn ang="0">
                    <a:pos x="276" y="68"/>
                  </a:cxn>
                  <a:cxn ang="0">
                    <a:pos x="262" y="80"/>
                  </a:cxn>
                  <a:cxn ang="0">
                    <a:pos x="246" y="90"/>
                  </a:cxn>
                  <a:cxn ang="0">
                    <a:pos x="231" y="101"/>
                  </a:cxn>
                  <a:cxn ang="0">
                    <a:pos x="216" y="112"/>
                  </a:cxn>
                  <a:cxn ang="0">
                    <a:pos x="216" y="112"/>
                  </a:cxn>
                  <a:cxn ang="0">
                    <a:pos x="191" y="136"/>
                  </a:cxn>
                  <a:cxn ang="0">
                    <a:pos x="166" y="161"/>
                  </a:cxn>
                  <a:cxn ang="0">
                    <a:pos x="166" y="161"/>
                  </a:cxn>
                  <a:cxn ang="0">
                    <a:pos x="125" y="201"/>
                  </a:cxn>
                  <a:cxn ang="0">
                    <a:pos x="81" y="242"/>
                  </a:cxn>
                  <a:cxn ang="0">
                    <a:pos x="41" y="284"/>
                  </a:cxn>
                  <a:cxn ang="0">
                    <a:pos x="2" y="327"/>
                  </a:cxn>
                  <a:cxn ang="0">
                    <a:pos x="2" y="327"/>
                  </a:cxn>
                  <a:cxn ang="0">
                    <a:pos x="0" y="329"/>
                  </a:cxn>
                  <a:cxn ang="0">
                    <a:pos x="0" y="333"/>
                  </a:cxn>
                  <a:cxn ang="0">
                    <a:pos x="3" y="336"/>
                  </a:cxn>
                  <a:cxn ang="0">
                    <a:pos x="6" y="336"/>
                  </a:cxn>
                  <a:cxn ang="0">
                    <a:pos x="9" y="336"/>
                  </a:cxn>
                  <a:cxn ang="0">
                    <a:pos x="9" y="336"/>
                  </a:cxn>
                  <a:cxn ang="0">
                    <a:pos x="12" y="336"/>
                  </a:cxn>
                  <a:cxn ang="0">
                    <a:pos x="13" y="335"/>
                  </a:cxn>
                  <a:cxn ang="0">
                    <a:pos x="15" y="332"/>
                  </a:cxn>
                  <a:cxn ang="0">
                    <a:pos x="15" y="331"/>
                  </a:cxn>
                  <a:cxn ang="0">
                    <a:pos x="15" y="331"/>
                  </a:cxn>
                  <a:cxn ang="0">
                    <a:pos x="51" y="290"/>
                  </a:cxn>
                  <a:cxn ang="0">
                    <a:pos x="89" y="251"/>
                  </a:cxn>
                  <a:cxn ang="0">
                    <a:pos x="168" y="175"/>
                  </a:cxn>
                  <a:cxn ang="0">
                    <a:pos x="168" y="175"/>
                  </a:cxn>
                  <a:cxn ang="0">
                    <a:pos x="193" y="150"/>
                  </a:cxn>
                  <a:cxn ang="0">
                    <a:pos x="219" y="127"/>
                  </a:cxn>
                  <a:cxn ang="0">
                    <a:pos x="246" y="106"/>
                  </a:cxn>
                  <a:cxn ang="0">
                    <a:pos x="275" y="85"/>
                  </a:cxn>
                  <a:cxn ang="0">
                    <a:pos x="275" y="85"/>
                  </a:cxn>
                  <a:cxn ang="0">
                    <a:pos x="288" y="74"/>
                  </a:cxn>
                  <a:cxn ang="0">
                    <a:pos x="300" y="64"/>
                  </a:cxn>
                  <a:cxn ang="0">
                    <a:pos x="313" y="55"/>
                  </a:cxn>
                  <a:cxn ang="0">
                    <a:pos x="326" y="44"/>
                  </a:cxn>
                  <a:cxn ang="0">
                    <a:pos x="326" y="44"/>
                  </a:cxn>
                  <a:cxn ang="0">
                    <a:pos x="353" y="27"/>
                  </a:cxn>
                  <a:cxn ang="0">
                    <a:pos x="367" y="19"/>
                  </a:cxn>
                  <a:cxn ang="0">
                    <a:pos x="380" y="10"/>
                  </a:cxn>
                  <a:cxn ang="0">
                    <a:pos x="380" y="10"/>
                  </a:cxn>
                  <a:cxn ang="0">
                    <a:pos x="382" y="9"/>
                  </a:cxn>
                  <a:cxn ang="0">
                    <a:pos x="382" y="6"/>
                  </a:cxn>
                  <a:cxn ang="0">
                    <a:pos x="382" y="2"/>
                  </a:cxn>
                  <a:cxn ang="0">
                    <a:pos x="381" y="1"/>
                  </a:cxn>
                  <a:cxn ang="0">
                    <a:pos x="378" y="0"/>
                  </a:cxn>
                  <a:cxn ang="0">
                    <a:pos x="377" y="0"/>
                  </a:cxn>
                  <a:cxn ang="0">
                    <a:pos x="374" y="0"/>
                  </a:cxn>
                  <a:cxn ang="0">
                    <a:pos x="374" y="0"/>
                  </a:cxn>
                </a:cxnLst>
                <a:rect l="0" t="0" r="r" b="b"/>
                <a:pathLst>
                  <a:path w="382" h="336">
                    <a:moveTo>
                      <a:pt x="374" y="0"/>
                    </a:moveTo>
                    <a:lnTo>
                      <a:pt x="374" y="0"/>
                    </a:lnTo>
                    <a:lnTo>
                      <a:pt x="350" y="17"/>
                    </a:lnTo>
                    <a:lnTo>
                      <a:pt x="325" y="34"/>
                    </a:lnTo>
                    <a:lnTo>
                      <a:pt x="300" y="50"/>
                    </a:lnTo>
                    <a:lnTo>
                      <a:pt x="276" y="68"/>
                    </a:lnTo>
                    <a:lnTo>
                      <a:pt x="276" y="68"/>
                    </a:lnTo>
                    <a:lnTo>
                      <a:pt x="262" y="80"/>
                    </a:lnTo>
                    <a:lnTo>
                      <a:pt x="246" y="90"/>
                    </a:lnTo>
                    <a:lnTo>
                      <a:pt x="231" y="101"/>
                    </a:lnTo>
                    <a:lnTo>
                      <a:pt x="216" y="112"/>
                    </a:lnTo>
                    <a:lnTo>
                      <a:pt x="216" y="112"/>
                    </a:lnTo>
                    <a:lnTo>
                      <a:pt x="191" y="136"/>
                    </a:lnTo>
                    <a:lnTo>
                      <a:pt x="166" y="161"/>
                    </a:lnTo>
                    <a:lnTo>
                      <a:pt x="166" y="161"/>
                    </a:lnTo>
                    <a:lnTo>
                      <a:pt x="125" y="201"/>
                    </a:lnTo>
                    <a:lnTo>
                      <a:pt x="81" y="242"/>
                    </a:lnTo>
                    <a:lnTo>
                      <a:pt x="41" y="284"/>
                    </a:lnTo>
                    <a:lnTo>
                      <a:pt x="2" y="327"/>
                    </a:lnTo>
                    <a:lnTo>
                      <a:pt x="2" y="327"/>
                    </a:lnTo>
                    <a:lnTo>
                      <a:pt x="0" y="329"/>
                    </a:lnTo>
                    <a:lnTo>
                      <a:pt x="0" y="333"/>
                    </a:lnTo>
                    <a:lnTo>
                      <a:pt x="3" y="336"/>
                    </a:lnTo>
                    <a:lnTo>
                      <a:pt x="6" y="336"/>
                    </a:lnTo>
                    <a:lnTo>
                      <a:pt x="9" y="336"/>
                    </a:lnTo>
                    <a:lnTo>
                      <a:pt x="9" y="336"/>
                    </a:lnTo>
                    <a:lnTo>
                      <a:pt x="12" y="336"/>
                    </a:lnTo>
                    <a:lnTo>
                      <a:pt x="13" y="335"/>
                    </a:lnTo>
                    <a:lnTo>
                      <a:pt x="15" y="332"/>
                    </a:lnTo>
                    <a:lnTo>
                      <a:pt x="15" y="331"/>
                    </a:lnTo>
                    <a:lnTo>
                      <a:pt x="15" y="331"/>
                    </a:lnTo>
                    <a:lnTo>
                      <a:pt x="51" y="290"/>
                    </a:lnTo>
                    <a:lnTo>
                      <a:pt x="89" y="251"/>
                    </a:lnTo>
                    <a:lnTo>
                      <a:pt x="168" y="175"/>
                    </a:lnTo>
                    <a:lnTo>
                      <a:pt x="168" y="175"/>
                    </a:lnTo>
                    <a:lnTo>
                      <a:pt x="193" y="150"/>
                    </a:lnTo>
                    <a:lnTo>
                      <a:pt x="219" y="127"/>
                    </a:lnTo>
                    <a:lnTo>
                      <a:pt x="246" y="106"/>
                    </a:lnTo>
                    <a:lnTo>
                      <a:pt x="275" y="85"/>
                    </a:lnTo>
                    <a:lnTo>
                      <a:pt x="275" y="85"/>
                    </a:lnTo>
                    <a:lnTo>
                      <a:pt x="288" y="74"/>
                    </a:lnTo>
                    <a:lnTo>
                      <a:pt x="300" y="64"/>
                    </a:lnTo>
                    <a:lnTo>
                      <a:pt x="313" y="55"/>
                    </a:lnTo>
                    <a:lnTo>
                      <a:pt x="326" y="44"/>
                    </a:lnTo>
                    <a:lnTo>
                      <a:pt x="326" y="44"/>
                    </a:lnTo>
                    <a:lnTo>
                      <a:pt x="353" y="27"/>
                    </a:lnTo>
                    <a:lnTo>
                      <a:pt x="367" y="19"/>
                    </a:lnTo>
                    <a:lnTo>
                      <a:pt x="380" y="10"/>
                    </a:lnTo>
                    <a:lnTo>
                      <a:pt x="380" y="10"/>
                    </a:lnTo>
                    <a:lnTo>
                      <a:pt x="382" y="9"/>
                    </a:lnTo>
                    <a:lnTo>
                      <a:pt x="382" y="6"/>
                    </a:lnTo>
                    <a:lnTo>
                      <a:pt x="382" y="2"/>
                    </a:lnTo>
                    <a:lnTo>
                      <a:pt x="381" y="1"/>
                    </a:lnTo>
                    <a:lnTo>
                      <a:pt x="378" y="0"/>
                    </a:lnTo>
                    <a:lnTo>
                      <a:pt x="377" y="0"/>
                    </a:lnTo>
                    <a:lnTo>
                      <a:pt x="374" y="0"/>
                    </a:lnTo>
                    <a:lnTo>
                      <a:pt x="37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chenying0907 242"/>
              <p:cNvSpPr/>
              <p:nvPr/>
            </p:nvSpPr>
            <p:spPr bwMode="auto">
              <a:xfrm>
                <a:off x="4335464" y="1012826"/>
                <a:ext cx="107950" cy="92075"/>
              </a:xfrm>
              <a:custGeom>
                <a:avLst/>
                <a:gdLst/>
                <a:ahLst/>
                <a:cxnLst>
                  <a:cxn ang="0">
                    <a:pos x="266" y="2"/>
                  </a:cxn>
                  <a:cxn ang="0">
                    <a:pos x="266" y="2"/>
                  </a:cxn>
                  <a:cxn ang="0">
                    <a:pos x="244" y="15"/>
                  </a:cxn>
                  <a:cxn ang="0">
                    <a:pos x="224" y="29"/>
                  </a:cxn>
                  <a:cxn ang="0">
                    <a:pos x="203" y="45"/>
                  </a:cxn>
                  <a:cxn ang="0">
                    <a:pos x="185" y="61"/>
                  </a:cxn>
                  <a:cxn ang="0">
                    <a:pos x="145" y="93"/>
                  </a:cxn>
                  <a:cxn ang="0">
                    <a:pos x="107" y="126"/>
                  </a:cxn>
                  <a:cxn ang="0">
                    <a:pos x="107" y="126"/>
                  </a:cxn>
                  <a:cxn ang="0">
                    <a:pos x="67" y="159"/>
                  </a:cxn>
                  <a:cxn ang="0">
                    <a:pos x="47" y="176"/>
                  </a:cxn>
                  <a:cxn ang="0">
                    <a:pos x="28" y="191"/>
                  </a:cxn>
                  <a:cxn ang="0">
                    <a:pos x="28" y="191"/>
                  </a:cxn>
                  <a:cxn ang="0">
                    <a:pos x="19" y="199"/>
                  </a:cxn>
                  <a:cxn ang="0">
                    <a:pos x="9" y="206"/>
                  </a:cxn>
                  <a:cxn ang="0">
                    <a:pos x="5" y="211"/>
                  </a:cxn>
                  <a:cxn ang="0">
                    <a:pos x="3" y="215"/>
                  </a:cxn>
                  <a:cxn ang="0">
                    <a:pos x="0" y="220"/>
                  </a:cxn>
                  <a:cxn ang="0">
                    <a:pos x="0" y="225"/>
                  </a:cxn>
                  <a:cxn ang="0">
                    <a:pos x="0" y="225"/>
                  </a:cxn>
                  <a:cxn ang="0">
                    <a:pos x="0" y="228"/>
                  </a:cxn>
                  <a:cxn ang="0">
                    <a:pos x="2" y="229"/>
                  </a:cxn>
                  <a:cxn ang="0">
                    <a:pos x="5" y="232"/>
                  </a:cxn>
                  <a:cxn ang="0">
                    <a:pos x="9" y="229"/>
                  </a:cxn>
                  <a:cxn ang="0">
                    <a:pos x="11" y="228"/>
                  </a:cxn>
                  <a:cxn ang="0">
                    <a:pos x="11" y="225"/>
                  </a:cxn>
                  <a:cxn ang="0">
                    <a:pos x="11" y="225"/>
                  </a:cxn>
                  <a:cxn ang="0">
                    <a:pos x="12" y="220"/>
                  </a:cxn>
                  <a:cxn ang="0">
                    <a:pos x="16" y="215"/>
                  </a:cxn>
                  <a:cxn ang="0">
                    <a:pos x="21" y="210"/>
                  </a:cxn>
                  <a:cxn ang="0">
                    <a:pos x="26" y="206"/>
                  </a:cxn>
                  <a:cxn ang="0">
                    <a:pos x="39" y="197"/>
                  </a:cxn>
                  <a:cxn ang="0">
                    <a:pos x="49" y="189"/>
                  </a:cxn>
                  <a:cxn ang="0">
                    <a:pos x="49" y="189"/>
                  </a:cxn>
                  <a:cxn ang="0">
                    <a:pos x="87" y="157"/>
                  </a:cxn>
                  <a:cxn ang="0">
                    <a:pos x="123" y="127"/>
                  </a:cxn>
                  <a:cxn ang="0">
                    <a:pos x="123" y="127"/>
                  </a:cxn>
                  <a:cxn ang="0">
                    <a:pos x="160" y="97"/>
                  </a:cxn>
                  <a:cxn ang="0">
                    <a:pos x="195" y="66"/>
                  </a:cxn>
                  <a:cxn ang="0">
                    <a:pos x="213" y="51"/>
                  </a:cxn>
                  <a:cxn ang="0">
                    <a:pos x="232" y="37"/>
                  </a:cxn>
                  <a:cxn ang="0">
                    <a:pos x="251" y="24"/>
                  </a:cxn>
                  <a:cxn ang="0">
                    <a:pos x="271" y="11"/>
                  </a:cxn>
                  <a:cxn ang="0">
                    <a:pos x="271" y="11"/>
                  </a:cxn>
                  <a:cxn ang="0">
                    <a:pos x="272" y="10"/>
                  </a:cxn>
                  <a:cxn ang="0">
                    <a:pos x="274" y="7"/>
                  </a:cxn>
                  <a:cxn ang="0">
                    <a:pos x="274" y="3"/>
                  </a:cxn>
                  <a:cxn ang="0">
                    <a:pos x="270" y="0"/>
                  </a:cxn>
                  <a:cxn ang="0">
                    <a:pos x="267" y="0"/>
                  </a:cxn>
                  <a:cxn ang="0">
                    <a:pos x="266" y="2"/>
                  </a:cxn>
                  <a:cxn ang="0">
                    <a:pos x="266" y="2"/>
                  </a:cxn>
                </a:cxnLst>
                <a:rect l="0" t="0" r="r" b="b"/>
                <a:pathLst>
                  <a:path w="274" h="232">
                    <a:moveTo>
                      <a:pt x="266" y="2"/>
                    </a:moveTo>
                    <a:lnTo>
                      <a:pt x="266" y="2"/>
                    </a:lnTo>
                    <a:lnTo>
                      <a:pt x="244" y="15"/>
                    </a:lnTo>
                    <a:lnTo>
                      <a:pt x="224" y="29"/>
                    </a:lnTo>
                    <a:lnTo>
                      <a:pt x="203" y="45"/>
                    </a:lnTo>
                    <a:lnTo>
                      <a:pt x="185" y="61"/>
                    </a:lnTo>
                    <a:lnTo>
                      <a:pt x="145" y="93"/>
                    </a:lnTo>
                    <a:lnTo>
                      <a:pt x="107" y="126"/>
                    </a:lnTo>
                    <a:lnTo>
                      <a:pt x="107" y="126"/>
                    </a:lnTo>
                    <a:lnTo>
                      <a:pt x="67" y="159"/>
                    </a:lnTo>
                    <a:lnTo>
                      <a:pt x="47" y="176"/>
                    </a:lnTo>
                    <a:lnTo>
                      <a:pt x="28" y="191"/>
                    </a:lnTo>
                    <a:lnTo>
                      <a:pt x="28" y="191"/>
                    </a:lnTo>
                    <a:lnTo>
                      <a:pt x="19" y="199"/>
                    </a:lnTo>
                    <a:lnTo>
                      <a:pt x="9" y="206"/>
                    </a:lnTo>
                    <a:lnTo>
                      <a:pt x="5" y="211"/>
                    </a:lnTo>
                    <a:lnTo>
                      <a:pt x="3" y="215"/>
                    </a:lnTo>
                    <a:lnTo>
                      <a:pt x="0" y="220"/>
                    </a:lnTo>
                    <a:lnTo>
                      <a:pt x="0" y="225"/>
                    </a:lnTo>
                    <a:lnTo>
                      <a:pt x="0" y="225"/>
                    </a:lnTo>
                    <a:lnTo>
                      <a:pt x="0" y="228"/>
                    </a:lnTo>
                    <a:lnTo>
                      <a:pt x="2" y="229"/>
                    </a:lnTo>
                    <a:lnTo>
                      <a:pt x="5" y="232"/>
                    </a:lnTo>
                    <a:lnTo>
                      <a:pt x="9" y="229"/>
                    </a:lnTo>
                    <a:lnTo>
                      <a:pt x="11" y="228"/>
                    </a:lnTo>
                    <a:lnTo>
                      <a:pt x="11" y="225"/>
                    </a:lnTo>
                    <a:lnTo>
                      <a:pt x="11" y="225"/>
                    </a:lnTo>
                    <a:lnTo>
                      <a:pt x="12" y="220"/>
                    </a:lnTo>
                    <a:lnTo>
                      <a:pt x="16" y="215"/>
                    </a:lnTo>
                    <a:lnTo>
                      <a:pt x="21" y="210"/>
                    </a:lnTo>
                    <a:lnTo>
                      <a:pt x="26" y="206"/>
                    </a:lnTo>
                    <a:lnTo>
                      <a:pt x="39" y="197"/>
                    </a:lnTo>
                    <a:lnTo>
                      <a:pt x="49" y="189"/>
                    </a:lnTo>
                    <a:lnTo>
                      <a:pt x="49" y="189"/>
                    </a:lnTo>
                    <a:lnTo>
                      <a:pt x="87" y="157"/>
                    </a:lnTo>
                    <a:lnTo>
                      <a:pt x="123" y="127"/>
                    </a:lnTo>
                    <a:lnTo>
                      <a:pt x="123" y="127"/>
                    </a:lnTo>
                    <a:lnTo>
                      <a:pt x="160" y="97"/>
                    </a:lnTo>
                    <a:lnTo>
                      <a:pt x="195" y="66"/>
                    </a:lnTo>
                    <a:lnTo>
                      <a:pt x="213" y="51"/>
                    </a:lnTo>
                    <a:lnTo>
                      <a:pt x="232" y="37"/>
                    </a:lnTo>
                    <a:lnTo>
                      <a:pt x="251" y="24"/>
                    </a:lnTo>
                    <a:lnTo>
                      <a:pt x="271" y="11"/>
                    </a:lnTo>
                    <a:lnTo>
                      <a:pt x="271" y="11"/>
                    </a:lnTo>
                    <a:lnTo>
                      <a:pt x="272" y="10"/>
                    </a:lnTo>
                    <a:lnTo>
                      <a:pt x="274" y="7"/>
                    </a:lnTo>
                    <a:lnTo>
                      <a:pt x="274" y="3"/>
                    </a:lnTo>
                    <a:lnTo>
                      <a:pt x="270" y="0"/>
                    </a:lnTo>
                    <a:lnTo>
                      <a:pt x="267" y="0"/>
                    </a:lnTo>
                    <a:lnTo>
                      <a:pt x="266" y="2"/>
                    </a:lnTo>
                    <a:lnTo>
                      <a:pt x="26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chenying0907 243"/>
              <p:cNvSpPr/>
              <p:nvPr/>
            </p:nvSpPr>
            <p:spPr bwMode="auto">
              <a:xfrm>
                <a:off x="4387851" y="1016001"/>
                <a:ext cx="107950" cy="87313"/>
              </a:xfrm>
              <a:custGeom>
                <a:avLst/>
                <a:gdLst/>
                <a:ahLst/>
                <a:cxnLst>
                  <a:cxn ang="0">
                    <a:pos x="264" y="2"/>
                  </a:cxn>
                  <a:cxn ang="0">
                    <a:pos x="264" y="2"/>
                  </a:cxn>
                  <a:cxn ang="0">
                    <a:pos x="247" y="8"/>
                  </a:cxn>
                  <a:cxn ang="0">
                    <a:pos x="230" y="16"/>
                  </a:cxn>
                  <a:cxn ang="0">
                    <a:pos x="213" y="26"/>
                  </a:cxn>
                  <a:cxn ang="0">
                    <a:pos x="197" y="38"/>
                  </a:cxn>
                  <a:cxn ang="0">
                    <a:pos x="166" y="63"/>
                  </a:cxn>
                  <a:cxn ang="0">
                    <a:pos x="137" y="88"/>
                  </a:cxn>
                  <a:cxn ang="0">
                    <a:pos x="137" y="88"/>
                  </a:cxn>
                  <a:cxn ang="0">
                    <a:pos x="103" y="118"/>
                  </a:cxn>
                  <a:cxn ang="0">
                    <a:pos x="68" y="147"/>
                  </a:cxn>
                  <a:cxn ang="0">
                    <a:pos x="34" y="178"/>
                  </a:cxn>
                  <a:cxn ang="0">
                    <a:pos x="17" y="194"/>
                  </a:cxn>
                  <a:cxn ang="0">
                    <a:pos x="2" y="211"/>
                  </a:cxn>
                  <a:cxn ang="0">
                    <a:pos x="2" y="211"/>
                  </a:cxn>
                  <a:cxn ang="0">
                    <a:pos x="0" y="213"/>
                  </a:cxn>
                  <a:cxn ang="0">
                    <a:pos x="1" y="217"/>
                  </a:cxn>
                  <a:cxn ang="0">
                    <a:pos x="2" y="220"/>
                  </a:cxn>
                  <a:cxn ang="0">
                    <a:pos x="6" y="220"/>
                  </a:cxn>
                  <a:cxn ang="0">
                    <a:pos x="9" y="220"/>
                  </a:cxn>
                  <a:cxn ang="0">
                    <a:pos x="9" y="220"/>
                  </a:cxn>
                  <a:cxn ang="0">
                    <a:pos x="11" y="220"/>
                  </a:cxn>
                  <a:cxn ang="0">
                    <a:pos x="13" y="219"/>
                  </a:cxn>
                  <a:cxn ang="0">
                    <a:pos x="14" y="216"/>
                  </a:cxn>
                  <a:cxn ang="0">
                    <a:pos x="14" y="215"/>
                  </a:cxn>
                  <a:cxn ang="0">
                    <a:pos x="14" y="215"/>
                  </a:cxn>
                  <a:cxn ang="0">
                    <a:pos x="27" y="200"/>
                  </a:cxn>
                  <a:cxn ang="0">
                    <a:pos x="40" y="187"/>
                  </a:cxn>
                  <a:cxn ang="0">
                    <a:pos x="68" y="162"/>
                  </a:cxn>
                  <a:cxn ang="0">
                    <a:pos x="124" y="115"/>
                  </a:cxn>
                  <a:cxn ang="0">
                    <a:pos x="124" y="115"/>
                  </a:cxn>
                  <a:cxn ang="0">
                    <a:pos x="157" y="85"/>
                  </a:cxn>
                  <a:cxn ang="0">
                    <a:pos x="174" y="71"/>
                  </a:cxn>
                  <a:cxn ang="0">
                    <a:pos x="191" y="57"/>
                  </a:cxn>
                  <a:cxn ang="0">
                    <a:pos x="209" y="42"/>
                  </a:cxn>
                  <a:cxn ang="0">
                    <a:pos x="227" y="30"/>
                  </a:cxn>
                  <a:cxn ang="0">
                    <a:pos x="247" y="20"/>
                  </a:cxn>
                  <a:cxn ang="0">
                    <a:pos x="266" y="12"/>
                  </a:cxn>
                  <a:cxn ang="0">
                    <a:pos x="266" y="12"/>
                  </a:cxn>
                  <a:cxn ang="0">
                    <a:pos x="269" y="11"/>
                  </a:cxn>
                  <a:cxn ang="0">
                    <a:pos x="270" y="9"/>
                  </a:cxn>
                  <a:cxn ang="0">
                    <a:pos x="270" y="6"/>
                  </a:cxn>
                  <a:cxn ang="0">
                    <a:pos x="268" y="2"/>
                  </a:cxn>
                  <a:cxn ang="0">
                    <a:pos x="266" y="0"/>
                  </a:cxn>
                  <a:cxn ang="0">
                    <a:pos x="264" y="2"/>
                  </a:cxn>
                  <a:cxn ang="0">
                    <a:pos x="264" y="2"/>
                  </a:cxn>
                </a:cxnLst>
                <a:rect l="0" t="0" r="r" b="b"/>
                <a:pathLst>
                  <a:path w="270" h="220">
                    <a:moveTo>
                      <a:pt x="264" y="2"/>
                    </a:moveTo>
                    <a:lnTo>
                      <a:pt x="264" y="2"/>
                    </a:lnTo>
                    <a:lnTo>
                      <a:pt x="247" y="8"/>
                    </a:lnTo>
                    <a:lnTo>
                      <a:pt x="230" y="16"/>
                    </a:lnTo>
                    <a:lnTo>
                      <a:pt x="213" y="26"/>
                    </a:lnTo>
                    <a:lnTo>
                      <a:pt x="197" y="38"/>
                    </a:lnTo>
                    <a:lnTo>
                      <a:pt x="166" y="63"/>
                    </a:lnTo>
                    <a:lnTo>
                      <a:pt x="137" y="88"/>
                    </a:lnTo>
                    <a:lnTo>
                      <a:pt x="137" y="88"/>
                    </a:lnTo>
                    <a:lnTo>
                      <a:pt x="103" y="118"/>
                    </a:lnTo>
                    <a:lnTo>
                      <a:pt x="68" y="147"/>
                    </a:lnTo>
                    <a:lnTo>
                      <a:pt x="34" y="178"/>
                    </a:lnTo>
                    <a:lnTo>
                      <a:pt x="17" y="194"/>
                    </a:lnTo>
                    <a:lnTo>
                      <a:pt x="2" y="211"/>
                    </a:lnTo>
                    <a:lnTo>
                      <a:pt x="2" y="211"/>
                    </a:lnTo>
                    <a:lnTo>
                      <a:pt x="0" y="213"/>
                    </a:lnTo>
                    <a:lnTo>
                      <a:pt x="1" y="217"/>
                    </a:lnTo>
                    <a:lnTo>
                      <a:pt x="2" y="220"/>
                    </a:lnTo>
                    <a:lnTo>
                      <a:pt x="6" y="220"/>
                    </a:lnTo>
                    <a:lnTo>
                      <a:pt x="9" y="220"/>
                    </a:lnTo>
                    <a:lnTo>
                      <a:pt x="9" y="220"/>
                    </a:lnTo>
                    <a:lnTo>
                      <a:pt x="11" y="220"/>
                    </a:lnTo>
                    <a:lnTo>
                      <a:pt x="13" y="219"/>
                    </a:lnTo>
                    <a:lnTo>
                      <a:pt x="14" y="216"/>
                    </a:lnTo>
                    <a:lnTo>
                      <a:pt x="14" y="215"/>
                    </a:lnTo>
                    <a:lnTo>
                      <a:pt x="14" y="215"/>
                    </a:lnTo>
                    <a:lnTo>
                      <a:pt x="27" y="200"/>
                    </a:lnTo>
                    <a:lnTo>
                      <a:pt x="40" y="187"/>
                    </a:lnTo>
                    <a:lnTo>
                      <a:pt x="68" y="162"/>
                    </a:lnTo>
                    <a:lnTo>
                      <a:pt x="124" y="115"/>
                    </a:lnTo>
                    <a:lnTo>
                      <a:pt x="124" y="115"/>
                    </a:lnTo>
                    <a:lnTo>
                      <a:pt x="157" y="85"/>
                    </a:lnTo>
                    <a:lnTo>
                      <a:pt x="174" y="71"/>
                    </a:lnTo>
                    <a:lnTo>
                      <a:pt x="191" y="57"/>
                    </a:lnTo>
                    <a:lnTo>
                      <a:pt x="209" y="42"/>
                    </a:lnTo>
                    <a:lnTo>
                      <a:pt x="227" y="30"/>
                    </a:lnTo>
                    <a:lnTo>
                      <a:pt x="247" y="20"/>
                    </a:lnTo>
                    <a:lnTo>
                      <a:pt x="266" y="12"/>
                    </a:lnTo>
                    <a:lnTo>
                      <a:pt x="266" y="12"/>
                    </a:lnTo>
                    <a:lnTo>
                      <a:pt x="269" y="11"/>
                    </a:lnTo>
                    <a:lnTo>
                      <a:pt x="270" y="9"/>
                    </a:lnTo>
                    <a:lnTo>
                      <a:pt x="270" y="6"/>
                    </a:lnTo>
                    <a:lnTo>
                      <a:pt x="268" y="2"/>
                    </a:lnTo>
                    <a:lnTo>
                      <a:pt x="266" y="0"/>
                    </a:lnTo>
                    <a:lnTo>
                      <a:pt x="264" y="2"/>
                    </a:lnTo>
                    <a:lnTo>
                      <a:pt x="26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chenying0907 244"/>
              <p:cNvSpPr/>
              <p:nvPr/>
            </p:nvSpPr>
            <p:spPr bwMode="auto">
              <a:xfrm>
                <a:off x="4448176" y="1009651"/>
                <a:ext cx="111125" cy="90488"/>
              </a:xfrm>
              <a:custGeom>
                <a:avLst/>
                <a:gdLst/>
                <a:ahLst/>
                <a:cxnLst>
                  <a:cxn ang="0">
                    <a:pos x="274" y="1"/>
                  </a:cxn>
                  <a:cxn ang="0">
                    <a:pos x="274" y="1"/>
                  </a:cxn>
                  <a:cxn ang="0">
                    <a:pos x="253" y="16"/>
                  </a:cxn>
                  <a:cxn ang="0">
                    <a:pos x="232" y="31"/>
                  </a:cxn>
                  <a:cxn ang="0">
                    <a:pos x="190" y="64"/>
                  </a:cxn>
                  <a:cxn ang="0">
                    <a:pos x="148" y="97"/>
                  </a:cxn>
                  <a:cxn ang="0">
                    <a:pos x="108" y="129"/>
                  </a:cxn>
                  <a:cxn ang="0">
                    <a:pos x="108" y="129"/>
                  </a:cxn>
                  <a:cxn ang="0">
                    <a:pos x="68" y="157"/>
                  </a:cxn>
                  <a:cxn ang="0">
                    <a:pos x="29" y="184"/>
                  </a:cxn>
                  <a:cxn ang="0">
                    <a:pos x="29" y="184"/>
                  </a:cxn>
                  <a:cxn ang="0">
                    <a:pos x="19" y="191"/>
                  </a:cxn>
                  <a:cxn ang="0">
                    <a:pos x="10" y="199"/>
                  </a:cxn>
                  <a:cxn ang="0">
                    <a:pos x="6" y="204"/>
                  </a:cxn>
                  <a:cxn ang="0">
                    <a:pos x="3" y="209"/>
                  </a:cxn>
                  <a:cxn ang="0">
                    <a:pos x="2" y="214"/>
                  </a:cxn>
                  <a:cxn ang="0">
                    <a:pos x="0" y="221"/>
                  </a:cxn>
                  <a:cxn ang="0">
                    <a:pos x="0" y="221"/>
                  </a:cxn>
                  <a:cxn ang="0">
                    <a:pos x="0" y="222"/>
                  </a:cxn>
                  <a:cxn ang="0">
                    <a:pos x="2" y="225"/>
                  </a:cxn>
                  <a:cxn ang="0">
                    <a:pos x="6" y="226"/>
                  </a:cxn>
                  <a:cxn ang="0">
                    <a:pos x="10" y="225"/>
                  </a:cxn>
                  <a:cxn ang="0">
                    <a:pos x="11" y="222"/>
                  </a:cxn>
                  <a:cxn ang="0">
                    <a:pos x="12" y="221"/>
                  </a:cxn>
                  <a:cxn ang="0">
                    <a:pos x="12" y="221"/>
                  </a:cxn>
                  <a:cxn ang="0">
                    <a:pos x="12" y="217"/>
                  </a:cxn>
                  <a:cxn ang="0">
                    <a:pos x="13" y="214"/>
                  </a:cxn>
                  <a:cxn ang="0">
                    <a:pos x="19" y="207"/>
                  </a:cxn>
                  <a:cxn ang="0">
                    <a:pos x="25" y="200"/>
                  </a:cxn>
                  <a:cxn ang="0">
                    <a:pos x="34" y="192"/>
                  </a:cxn>
                  <a:cxn ang="0">
                    <a:pos x="51" y="180"/>
                  </a:cxn>
                  <a:cxn ang="0">
                    <a:pos x="66" y="171"/>
                  </a:cxn>
                  <a:cxn ang="0">
                    <a:pos x="66" y="171"/>
                  </a:cxn>
                  <a:cxn ang="0">
                    <a:pos x="101" y="146"/>
                  </a:cxn>
                  <a:cxn ang="0">
                    <a:pos x="136" y="122"/>
                  </a:cxn>
                  <a:cxn ang="0">
                    <a:pos x="136" y="122"/>
                  </a:cxn>
                  <a:cxn ang="0">
                    <a:pos x="173" y="94"/>
                  </a:cxn>
                  <a:cxn ang="0">
                    <a:pos x="208" y="65"/>
                  </a:cxn>
                  <a:cxn ang="0">
                    <a:pos x="244" y="38"/>
                  </a:cxn>
                  <a:cxn ang="0">
                    <a:pos x="280" y="12"/>
                  </a:cxn>
                  <a:cxn ang="0">
                    <a:pos x="280" y="12"/>
                  </a:cxn>
                  <a:cxn ang="0">
                    <a:pos x="282" y="9"/>
                  </a:cxn>
                  <a:cxn ang="0">
                    <a:pos x="283" y="8"/>
                  </a:cxn>
                  <a:cxn ang="0">
                    <a:pos x="282" y="4"/>
                  </a:cxn>
                  <a:cxn ang="0">
                    <a:pos x="279" y="1"/>
                  </a:cxn>
                  <a:cxn ang="0">
                    <a:pos x="276" y="0"/>
                  </a:cxn>
                  <a:cxn ang="0">
                    <a:pos x="274" y="1"/>
                  </a:cxn>
                  <a:cxn ang="0">
                    <a:pos x="274" y="1"/>
                  </a:cxn>
                </a:cxnLst>
                <a:rect l="0" t="0" r="r" b="b"/>
                <a:pathLst>
                  <a:path w="283" h="226">
                    <a:moveTo>
                      <a:pt x="274" y="1"/>
                    </a:moveTo>
                    <a:lnTo>
                      <a:pt x="274" y="1"/>
                    </a:lnTo>
                    <a:lnTo>
                      <a:pt x="253" y="16"/>
                    </a:lnTo>
                    <a:lnTo>
                      <a:pt x="232" y="31"/>
                    </a:lnTo>
                    <a:lnTo>
                      <a:pt x="190" y="64"/>
                    </a:lnTo>
                    <a:lnTo>
                      <a:pt x="148" y="97"/>
                    </a:lnTo>
                    <a:lnTo>
                      <a:pt x="108" y="129"/>
                    </a:lnTo>
                    <a:lnTo>
                      <a:pt x="108" y="129"/>
                    </a:lnTo>
                    <a:lnTo>
                      <a:pt x="68" y="157"/>
                    </a:lnTo>
                    <a:lnTo>
                      <a:pt x="29" y="184"/>
                    </a:lnTo>
                    <a:lnTo>
                      <a:pt x="29" y="184"/>
                    </a:lnTo>
                    <a:lnTo>
                      <a:pt x="19" y="191"/>
                    </a:lnTo>
                    <a:lnTo>
                      <a:pt x="10" y="199"/>
                    </a:lnTo>
                    <a:lnTo>
                      <a:pt x="6" y="204"/>
                    </a:lnTo>
                    <a:lnTo>
                      <a:pt x="3" y="209"/>
                    </a:lnTo>
                    <a:lnTo>
                      <a:pt x="2" y="214"/>
                    </a:lnTo>
                    <a:lnTo>
                      <a:pt x="0" y="221"/>
                    </a:lnTo>
                    <a:lnTo>
                      <a:pt x="0" y="221"/>
                    </a:lnTo>
                    <a:lnTo>
                      <a:pt x="0" y="222"/>
                    </a:lnTo>
                    <a:lnTo>
                      <a:pt x="2" y="225"/>
                    </a:lnTo>
                    <a:lnTo>
                      <a:pt x="6" y="226"/>
                    </a:lnTo>
                    <a:lnTo>
                      <a:pt x="10" y="225"/>
                    </a:lnTo>
                    <a:lnTo>
                      <a:pt x="11" y="222"/>
                    </a:lnTo>
                    <a:lnTo>
                      <a:pt x="12" y="221"/>
                    </a:lnTo>
                    <a:lnTo>
                      <a:pt x="12" y="221"/>
                    </a:lnTo>
                    <a:lnTo>
                      <a:pt x="12" y="217"/>
                    </a:lnTo>
                    <a:lnTo>
                      <a:pt x="13" y="214"/>
                    </a:lnTo>
                    <a:lnTo>
                      <a:pt x="19" y="207"/>
                    </a:lnTo>
                    <a:lnTo>
                      <a:pt x="25" y="200"/>
                    </a:lnTo>
                    <a:lnTo>
                      <a:pt x="34" y="192"/>
                    </a:lnTo>
                    <a:lnTo>
                      <a:pt x="51" y="180"/>
                    </a:lnTo>
                    <a:lnTo>
                      <a:pt x="66" y="171"/>
                    </a:lnTo>
                    <a:lnTo>
                      <a:pt x="66" y="171"/>
                    </a:lnTo>
                    <a:lnTo>
                      <a:pt x="101" y="146"/>
                    </a:lnTo>
                    <a:lnTo>
                      <a:pt x="136" y="122"/>
                    </a:lnTo>
                    <a:lnTo>
                      <a:pt x="136" y="122"/>
                    </a:lnTo>
                    <a:lnTo>
                      <a:pt x="173" y="94"/>
                    </a:lnTo>
                    <a:lnTo>
                      <a:pt x="208" y="65"/>
                    </a:lnTo>
                    <a:lnTo>
                      <a:pt x="244" y="38"/>
                    </a:lnTo>
                    <a:lnTo>
                      <a:pt x="280" y="12"/>
                    </a:lnTo>
                    <a:lnTo>
                      <a:pt x="280" y="12"/>
                    </a:lnTo>
                    <a:lnTo>
                      <a:pt x="282" y="9"/>
                    </a:lnTo>
                    <a:lnTo>
                      <a:pt x="283" y="8"/>
                    </a:lnTo>
                    <a:lnTo>
                      <a:pt x="282" y="4"/>
                    </a:lnTo>
                    <a:lnTo>
                      <a:pt x="279" y="1"/>
                    </a:lnTo>
                    <a:lnTo>
                      <a:pt x="276" y="0"/>
                    </a:lnTo>
                    <a:lnTo>
                      <a:pt x="274" y="1"/>
                    </a:lnTo>
                    <a:lnTo>
                      <a:pt x="2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chenying0907 245"/>
              <p:cNvSpPr/>
              <p:nvPr/>
            </p:nvSpPr>
            <p:spPr bwMode="auto">
              <a:xfrm>
                <a:off x="4511676" y="1012826"/>
                <a:ext cx="106363" cy="80963"/>
              </a:xfrm>
              <a:custGeom>
                <a:avLst/>
                <a:gdLst/>
                <a:ahLst/>
                <a:cxnLst>
                  <a:cxn ang="0">
                    <a:pos x="257" y="2"/>
                  </a:cxn>
                  <a:cxn ang="0">
                    <a:pos x="257" y="2"/>
                  </a:cxn>
                  <a:cxn ang="0">
                    <a:pos x="249" y="4"/>
                  </a:cxn>
                  <a:cxn ang="0">
                    <a:pos x="243" y="7"/>
                  </a:cxn>
                  <a:cxn ang="0">
                    <a:pos x="235" y="10"/>
                  </a:cxn>
                  <a:cxn ang="0">
                    <a:pos x="228" y="12"/>
                  </a:cxn>
                  <a:cxn ang="0">
                    <a:pos x="228" y="12"/>
                  </a:cxn>
                  <a:cxn ang="0">
                    <a:pos x="221" y="17"/>
                  </a:cxn>
                  <a:cxn ang="0">
                    <a:pos x="214" y="23"/>
                  </a:cxn>
                  <a:cxn ang="0">
                    <a:pos x="208" y="28"/>
                  </a:cxn>
                  <a:cxn ang="0">
                    <a:pos x="200" y="33"/>
                  </a:cxn>
                  <a:cxn ang="0">
                    <a:pos x="200" y="33"/>
                  </a:cxn>
                  <a:cxn ang="0">
                    <a:pos x="183" y="44"/>
                  </a:cxn>
                  <a:cxn ang="0">
                    <a:pos x="166" y="57"/>
                  </a:cxn>
                  <a:cxn ang="0">
                    <a:pos x="134" y="84"/>
                  </a:cxn>
                  <a:cxn ang="0">
                    <a:pos x="134" y="84"/>
                  </a:cxn>
                  <a:cxn ang="0">
                    <a:pos x="102" y="112"/>
                  </a:cxn>
                  <a:cxn ang="0">
                    <a:pos x="68" y="139"/>
                  </a:cxn>
                  <a:cxn ang="0">
                    <a:pos x="34" y="167"/>
                  </a:cxn>
                  <a:cxn ang="0">
                    <a:pos x="2" y="197"/>
                  </a:cxn>
                  <a:cxn ang="0">
                    <a:pos x="2" y="197"/>
                  </a:cxn>
                  <a:cxn ang="0">
                    <a:pos x="1" y="198"/>
                  </a:cxn>
                  <a:cxn ang="0">
                    <a:pos x="0" y="201"/>
                  </a:cxn>
                  <a:cxn ang="0">
                    <a:pos x="2" y="204"/>
                  </a:cxn>
                  <a:cxn ang="0">
                    <a:pos x="6" y="206"/>
                  </a:cxn>
                  <a:cxn ang="0">
                    <a:pos x="7" y="206"/>
                  </a:cxn>
                  <a:cxn ang="0">
                    <a:pos x="10" y="204"/>
                  </a:cxn>
                  <a:cxn ang="0">
                    <a:pos x="10" y="204"/>
                  </a:cxn>
                  <a:cxn ang="0">
                    <a:pos x="40" y="177"/>
                  </a:cxn>
                  <a:cxn ang="0">
                    <a:pos x="72" y="151"/>
                  </a:cxn>
                  <a:cxn ang="0">
                    <a:pos x="104" y="125"/>
                  </a:cxn>
                  <a:cxn ang="0">
                    <a:pos x="136" y="99"/>
                  </a:cxn>
                  <a:cxn ang="0">
                    <a:pos x="136" y="99"/>
                  </a:cxn>
                  <a:cxn ang="0">
                    <a:pos x="170" y="70"/>
                  </a:cxn>
                  <a:cxn ang="0">
                    <a:pos x="188" y="55"/>
                  </a:cxn>
                  <a:cxn ang="0">
                    <a:pos x="206" y="42"/>
                  </a:cxn>
                  <a:cxn ang="0">
                    <a:pos x="206" y="42"/>
                  </a:cxn>
                  <a:cxn ang="0">
                    <a:pos x="219" y="33"/>
                  </a:cxn>
                  <a:cxn ang="0">
                    <a:pos x="234" y="25"/>
                  </a:cxn>
                  <a:cxn ang="0">
                    <a:pos x="262" y="11"/>
                  </a:cxn>
                  <a:cxn ang="0">
                    <a:pos x="262" y="11"/>
                  </a:cxn>
                  <a:cxn ang="0">
                    <a:pos x="265" y="10"/>
                  </a:cxn>
                  <a:cxn ang="0">
                    <a:pos x="265" y="7"/>
                  </a:cxn>
                  <a:cxn ang="0">
                    <a:pos x="265" y="3"/>
                  </a:cxn>
                  <a:cxn ang="0">
                    <a:pos x="261" y="0"/>
                  </a:cxn>
                  <a:cxn ang="0">
                    <a:pos x="260" y="0"/>
                  </a:cxn>
                  <a:cxn ang="0">
                    <a:pos x="257" y="2"/>
                  </a:cxn>
                  <a:cxn ang="0">
                    <a:pos x="257" y="2"/>
                  </a:cxn>
                </a:cxnLst>
                <a:rect l="0" t="0" r="r" b="b"/>
                <a:pathLst>
                  <a:path w="265" h="206">
                    <a:moveTo>
                      <a:pt x="257" y="2"/>
                    </a:moveTo>
                    <a:lnTo>
                      <a:pt x="257" y="2"/>
                    </a:lnTo>
                    <a:lnTo>
                      <a:pt x="249" y="4"/>
                    </a:lnTo>
                    <a:lnTo>
                      <a:pt x="243" y="7"/>
                    </a:lnTo>
                    <a:lnTo>
                      <a:pt x="235" y="10"/>
                    </a:lnTo>
                    <a:lnTo>
                      <a:pt x="228" y="12"/>
                    </a:lnTo>
                    <a:lnTo>
                      <a:pt x="228" y="12"/>
                    </a:lnTo>
                    <a:lnTo>
                      <a:pt x="221" y="17"/>
                    </a:lnTo>
                    <a:lnTo>
                      <a:pt x="214" y="23"/>
                    </a:lnTo>
                    <a:lnTo>
                      <a:pt x="208" y="28"/>
                    </a:lnTo>
                    <a:lnTo>
                      <a:pt x="200" y="33"/>
                    </a:lnTo>
                    <a:lnTo>
                      <a:pt x="200" y="33"/>
                    </a:lnTo>
                    <a:lnTo>
                      <a:pt x="183" y="44"/>
                    </a:lnTo>
                    <a:lnTo>
                      <a:pt x="166" y="57"/>
                    </a:lnTo>
                    <a:lnTo>
                      <a:pt x="134" y="84"/>
                    </a:lnTo>
                    <a:lnTo>
                      <a:pt x="134" y="84"/>
                    </a:lnTo>
                    <a:lnTo>
                      <a:pt x="102" y="112"/>
                    </a:lnTo>
                    <a:lnTo>
                      <a:pt x="68" y="139"/>
                    </a:lnTo>
                    <a:lnTo>
                      <a:pt x="34" y="167"/>
                    </a:lnTo>
                    <a:lnTo>
                      <a:pt x="2" y="197"/>
                    </a:lnTo>
                    <a:lnTo>
                      <a:pt x="2" y="197"/>
                    </a:lnTo>
                    <a:lnTo>
                      <a:pt x="1" y="198"/>
                    </a:lnTo>
                    <a:lnTo>
                      <a:pt x="0" y="201"/>
                    </a:lnTo>
                    <a:lnTo>
                      <a:pt x="2" y="204"/>
                    </a:lnTo>
                    <a:lnTo>
                      <a:pt x="6" y="206"/>
                    </a:lnTo>
                    <a:lnTo>
                      <a:pt x="7" y="206"/>
                    </a:lnTo>
                    <a:lnTo>
                      <a:pt x="10" y="204"/>
                    </a:lnTo>
                    <a:lnTo>
                      <a:pt x="10" y="204"/>
                    </a:lnTo>
                    <a:lnTo>
                      <a:pt x="40" y="177"/>
                    </a:lnTo>
                    <a:lnTo>
                      <a:pt x="72" y="151"/>
                    </a:lnTo>
                    <a:lnTo>
                      <a:pt x="104" y="125"/>
                    </a:lnTo>
                    <a:lnTo>
                      <a:pt x="136" y="99"/>
                    </a:lnTo>
                    <a:lnTo>
                      <a:pt x="136" y="99"/>
                    </a:lnTo>
                    <a:lnTo>
                      <a:pt x="170" y="70"/>
                    </a:lnTo>
                    <a:lnTo>
                      <a:pt x="188" y="55"/>
                    </a:lnTo>
                    <a:lnTo>
                      <a:pt x="206" y="42"/>
                    </a:lnTo>
                    <a:lnTo>
                      <a:pt x="206" y="42"/>
                    </a:lnTo>
                    <a:lnTo>
                      <a:pt x="219" y="33"/>
                    </a:lnTo>
                    <a:lnTo>
                      <a:pt x="234" y="25"/>
                    </a:lnTo>
                    <a:lnTo>
                      <a:pt x="262" y="11"/>
                    </a:lnTo>
                    <a:lnTo>
                      <a:pt x="262" y="11"/>
                    </a:lnTo>
                    <a:lnTo>
                      <a:pt x="265" y="10"/>
                    </a:lnTo>
                    <a:lnTo>
                      <a:pt x="265" y="7"/>
                    </a:lnTo>
                    <a:lnTo>
                      <a:pt x="265" y="3"/>
                    </a:lnTo>
                    <a:lnTo>
                      <a:pt x="261" y="0"/>
                    </a:lnTo>
                    <a:lnTo>
                      <a:pt x="260" y="0"/>
                    </a:lnTo>
                    <a:lnTo>
                      <a:pt x="257" y="2"/>
                    </a:lnTo>
                    <a:lnTo>
                      <a:pt x="25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chenying0907 246"/>
              <p:cNvSpPr/>
              <p:nvPr/>
            </p:nvSpPr>
            <p:spPr bwMode="auto">
              <a:xfrm>
                <a:off x="4545014" y="1014413"/>
                <a:ext cx="130175" cy="87313"/>
              </a:xfrm>
              <a:custGeom>
                <a:avLst/>
                <a:gdLst/>
                <a:ahLst/>
                <a:cxnLst>
                  <a:cxn ang="0">
                    <a:pos x="319" y="1"/>
                  </a:cxn>
                  <a:cxn ang="0">
                    <a:pos x="319" y="1"/>
                  </a:cxn>
                  <a:cxn ang="0">
                    <a:pos x="237" y="48"/>
                  </a:cxn>
                  <a:cxn ang="0">
                    <a:pos x="197" y="73"/>
                  </a:cxn>
                  <a:cxn ang="0">
                    <a:pos x="155" y="96"/>
                  </a:cxn>
                  <a:cxn ang="0">
                    <a:pos x="114" y="123"/>
                  </a:cxn>
                  <a:cxn ang="0">
                    <a:pos x="75" y="150"/>
                  </a:cxn>
                  <a:cxn ang="0">
                    <a:pos x="37" y="179"/>
                  </a:cxn>
                  <a:cxn ang="0">
                    <a:pos x="19" y="195"/>
                  </a:cxn>
                  <a:cxn ang="0">
                    <a:pos x="2" y="210"/>
                  </a:cxn>
                  <a:cxn ang="0">
                    <a:pos x="2" y="210"/>
                  </a:cxn>
                  <a:cxn ang="0">
                    <a:pos x="0" y="212"/>
                  </a:cxn>
                  <a:cxn ang="0">
                    <a:pos x="0" y="214"/>
                  </a:cxn>
                  <a:cxn ang="0">
                    <a:pos x="2" y="218"/>
                  </a:cxn>
                  <a:cxn ang="0">
                    <a:pos x="6" y="219"/>
                  </a:cxn>
                  <a:cxn ang="0">
                    <a:pos x="7" y="219"/>
                  </a:cxn>
                  <a:cxn ang="0">
                    <a:pos x="9" y="218"/>
                  </a:cxn>
                  <a:cxn ang="0">
                    <a:pos x="9" y="218"/>
                  </a:cxn>
                  <a:cxn ang="0">
                    <a:pos x="26" y="202"/>
                  </a:cxn>
                  <a:cxn ang="0">
                    <a:pos x="45" y="187"/>
                  </a:cxn>
                  <a:cxn ang="0">
                    <a:pos x="83" y="158"/>
                  </a:cxn>
                  <a:cxn ang="0">
                    <a:pos x="122" y="132"/>
                  </a:cxn>
                  <a:cxn ang="0">
                    <a:pos x="161" y="106"/>
                  </a:cxn>
                  <a:cxn ang="0">
                    <a:pos x="203" y="82"/>
                  </a:cxn>
                  <a:cxn ang="0">
                    <a:pos x="244" y="57"/>
                  </a:cxn>
                  <a:cxn ang="0">
                    <a:pos x="325" y="10"/>
                  </a:cxn>
                  <a:cxn ang="0">
                    <a:pos x="325" y="10"/>
                  </a:cxn>
                  <a:cxn ang="0">
                    <a:pos x="327" y="9"/>
                  </a:cxn>
                  <a:cxn ang="0">
                    <a:pos x="327" y="8"/>
                  </a:cxn>
                  <a:cxn ang="0">
                    <a:pos x="327" y="2"/>
                  </a:cxn>
                  <a:cxn ang="0">
                    <a:pos x="323" y="0"/>
                  </a:cxn>
                  <a:cxn ang="0">
                    <a:pos x="322" y="0"/>
                  </a:cxn>
                  <a:cxn ang="0">
                    <a:pos x="319" y="1"/>
                  </a:cxn>
                  <a:cxn ang="0">
                    <a:pos x="319" y="1"/>
                  </a:cxn>
                </a:cxnLst>
                <a:rect l="0" t="0" r="r" b="b"/>
                <a:pathLst>
                  <a:path w="327" h="219">
                    <a:moveTo>
                      <a:pt x="319" y="1"/>
                    </a:moveTo>
                    <a:lnTo>
                      <a:pt x="319" y="1"/>
                    </a:lnTo>
                    <a:lnTo>
                      <a:pt x="237" y="48"/>
                    </a:lnTo>
                    <a:lnTo>
                      <a:pt x="197" y="73"/>
                    </a:lnTo>
                    <a:lnTo>
                      <a:pt x="155" y="96"/>
                    </a:lnTo>
                    <a:lnTo>
                      <a:pt x="114" y="123"/>
                    </a:lnTo>
                    <a:lnTo>
                      <a:pt x="75" y="150"/>
                    </a:lnTo>
                    <a:lnTo>
                      <a:pt x="37" y="179"/>
                    </a:lnTo>
                    <a:lnTo>
                      <a:pt x="19" y="195"/>
                    </a:lnTo>
                    <a:lnTo>
                      <a:pt x="2" y="210"/>
                    </a:lnTo>
                    <a:lnTo>
                      <a:pt x="2" y="210"/>
                    </a:lnTo>
                    <a:lnTo>
                      <a:pt x="0" y="212"/>
                    </a:lnTo>
                    <a:lnTo>
                      <a:pt x="0" y="214"/>
                    </a:lnTo>
                    <a:lnTo>
                      <a:pt x="2" y="218"/>
                    </a:lnTo>
                    <a:lnTo>
                      <a:pt x="6" y="219"/>
                    </a:lnTo>
                    <a:lnTo>
                      <a:pt x="7" y="219"/>
                    </a:lnTo>
                    <a:lnTo>
                      <a:pt x="9" y="218"/>
                    </a:lnTo>
                    <a:lnTo>
                      <a:pt x="9" y="218"/>
                    </a:lnTo>
                    <a:lnTo>
                      <a:pt x="26" y="202"/>
                    </a:lnTo>
                    <a:lnTo>
                      <a:pt x="45" y="187"/>
                    </a:lnTo>
                    <a:lnTo>
                      <a:pt x="83" y="158"/>
                    </a:lnTo>
                    <a:lnTo>
                      <a:pt x="122" y="132"/>
                    </a:lnTo>
                    <a:lnTo>
                      <a:pt x="161" y="106"/>
                    </a:lnTo>
                    <a:lnTo>
                      <a:pt x="203" y="82"/>
                    </a:lnTo>
                    <a:lnTo>
                      <a:pt x="244" y="57"/>
                    </a:lnTo>
                    <a:lnTo>
                      <a:pt x="325" y="10"/>
                    </a:lnTo>
                    <a:lnTo>
                      <a:pt x="325" y="10"/>
                    </a:lnTo>
                    <a:lnTo>
                      <a:pt x="327" y="9"/>
                    </a:lnTo>
                    <a:lnTo>
                      <a:pt x="327" y="8"/>
                    </a:lnTo>
                    <a:lnTo>
                      <a:pt x="327" y="2"/>
                    </a:lnTo>
                    <a:lnTo>
                      <a:pt x="323" y="0"/>
                    </a:lnTo>
                    <a:lnTo>
                      <a:pt x="322" y="0"/>
                    </a:lnTo>
                    <a:lnTo>
                      <a:pt x="319" y="1"/>
                    </a:lnTo>
                    <a:lnTo>
                      <a:pt x="31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chenying0907 247"/>
              <p:cNvSpPr/>
              <p:nvPr/>
            </p:nvSpPr>
            <p:spPr bwMode="auto">
              <a:xfrm>
                <a:off x="4614864" y="1020763"/>
                <a:ext cx="92075" cy="73025"/>
              </a:xfrm>
              <a:custGeom>
                <a:avLst/>
                <a:gdLst/>
                <a:ahLst/>
                <a:cxnLst>
                  <a:cxn ang="0">
                    <a:pos x="225" y="1"/>
                  </a:cxn>
                  <a:cxn ang="0">
                    <a:pos x="225" y="1"/>
                  </a:cxn>
                  <a:cxn ang="0">
                    <a:pos x="94" y="98"/>
                  </a:cxn>
                  <a:cxn ang="0">
                    <a:pos x="94" y="98"/>
                  </a:cxn>
                  <a:cxn ang="0">
                    <a:pos x="63" y="120"/>
                  </a:cxn>
                  <a:cxn ang="0">
                    <a:pos x="33" y="144"/>
                  </a:cxn>
                  <a:cxn ang="0">
                    <a:pos x="33" y="144"/>
                  </a:cxn>
                  <a:cxn ang="0">
                    <a:pos x="15" y="157"/>
                  </a:cxn>
                  <a:cxn ang="0">
                    <a:pos x="5" y="166"/>
                  </a:cxn>
                  <a:cxn ang="0">
                    <a:pos x="3" y="171"/>
                  </a:cxn>
                  <a:cxn ang="0">
                    <a:pos x="0" y="176"/>
                  </a:cxn>
                  <a:cxn ang="0">
                    <a:pos x="0" y="176"/>
                  </a:cxn>
                  <a:cxn ang="0">
                    <a:pos x="0" y="178"/>
                  </a:cxn>
                  <a:cxn ang="0">
                    <a:pos x="0" y="180"/>
                  </a:cxn>
                  <a:cxn ang="0">
                    <a:pos x="4" y="183"/>
                  </a:cxn>
                  <a:cxn ang="0">
                    <a:pos x="8" y="181"/>
                  </a:cxn>
                  <a:cxn ang="0">
                    <a:pos x="9" y="180"/>
                  </a:cxn>
                  <a:cxn ang="0">
                    <a:pos x="11" y="179"/>
                  </a:cxn>
                  <a:cxn ang="0">
                    <a:pos x="11" y="179"/>
                  </a:cxn>
                  <a:cxn ang="0">
                    <a:pos x="13" y="174"/>
                  </a:cxn>
                  <a:cxn ang="0">
                    <a:pos x="17" y="170"/>
                  </a:cxn>
                  <a:cxn ang="0">
                    <a:pos x="29" y="159"/>
                  </a:cxn>
                  <a:cxn ang="0">
                    <a:pos x="50" y="145"/>
                  </a:cxn>
                  <a:cxn ang="0">
                    <a:pos x="50" y="145"/>
                  </a:cxn>
                  <a:cxn ang="0">
                    <a:pos x="83" y="120"/>
                  </a:cxn>
                  <a:cxn ang="0">
                    <a:pos x="117" y="95"/>
                  </a:cxn>
                  <a:cxn ang="0">
                    <a:pos x="117" y="95"/>
                  </a:cxn>
                  <a:cxn ang="0">
                    <a:pos x="174" y="52"/>
                  </a:cxn>
                  <a:cxn ang="0">
                    <a:pos x="232" y="10"/>
                  </a:cxn>
                  <a:cxn ang="0">
                    <a:pos x="232" y="10"/>
                  </a:cxn>
                  <a:cxn ang="0">
                    <a:pos x="233" y="9"/>
                  </a:cxn>
                  <a:cxn ang="0">
                    <a:pos x="233" y="6"/>
                  </a:cxn>
                  <a:cxn ang="0">
                    <a:pos x="233" y="2"/>
                  </a:cxn>
                  <a:cxn ang="0">
                    <a:pos x="232" y="1"/>
                  </a:cxn>
                  <a:cxn ang="0">
                    <a:pos x="229" y="0"/>
                  </a:cxn>
                  <a:cxn ang="0">
                    <a:pos x="228" y="0"/>
                  </a:cxn>
                  <a:cxn ang="0">
                    <a:pos x="225" y="1"/>
                  </a:cxn>
                  <a:cxn ang="0">
                    <a:pos x="225" y="1"/>
                  </a:cxn>
                </a:cxnLst>
                <a:rect l="0" t="0" r="r" b="b"/>
                <a:pathLst>
                  <a:path w="233" h="183">
                    <a:moveTo>
                      <a:pt x="225" y="1"/>
                    </a:moveTo>
                    <a:lnTo>
                      <a:pt x="225" y="1"/>
                    </a:lnTo>
                    <a:lnTo>
                      <a:pt x="94" y="98"/>
                    </a:lnTo>
                    <a:lnTo>
                      <a:pt x="94" y="98"/>
                    </a:lnTo>
                    <a:lnTo>
                      <a:pt x="63" y="120"/>
                    </a:lnTo>
                    <a:lnTo>
                      <a:pt x="33" y="144"/>
                    </a:lnTo>
                    <a:lnTo>
                      <a:pt x="33" y="144"/>
                    </a:lnTo>
                    <a:lnTo>
                      <a:pt x="15" y="157"/>
                    </a:lnTo>
                    <a:lnTo>
                      <a:pt x="5" y="166"/>
                    </a:lnTo>
                    <a:lnTo>
                      <a:pt x="3" y="171"/>
                    </a:lnTo>
                    <a:lnTo>
                      <a:pt x="0" y="176"/>
                    </a:lnTo>
                    <a:lnTo>
                      <a:pt x="0" y="176"/>
                    </a:lnTo>
                    <a:lnTo>
                      <a:pt x="0" y="178"/>
                    </a:lnTo>
                    <a:lnTo>
                      <a:pt x="0" y="180"/>
                    </a:lnTo>
                    <a:lnTo>
                      <a:pt x="4" y="183"/>
                    </a:lnTo>
                    <a:lnTo>
                      <a:pt x="8" y="181"/>
                    </a:lnTo>
                    <a:lnTo>
                      <a:pt x="9" y="180"/>
                    </a:lnTo>
                    <a:lnTo>
                      <a:pt x="11" y="179"/>
                    </a:lnTo>
                    <a:lnTo>
                      <a:pt x="11" y="179"/>
                    </a:lnTo>
                    <a:lnTo>
                      <a:pt x="13" y="174"/>
                    </a:lnTo>
                    <a:lnTo>
                      <a:pt x="17" y="170"/>
                    </a:lnTo>
                    <a:lnTo>
                      <a:pt x="29" y="159"/>
                    </a:lnTo>
                    <a:lnTo>
                      <a:pt x="50" y="145"/>
                    </a:lnTo>
                    <a:lnTo>
                      <a:pt x="50" y="145"/>
                    </a:lnTo>
                    <a:lnTo>
                      <a:pt x="83" y="120"/>
                    </a:lnTo>
                    <a:lnTo>
                      <a:pt x="117" y="95"/>
                    </a:lnTo>
                    <a:lnTo>
                      <a:pt x="117" y="95"/>
                    </a:lnTo>
                    <a:lnTo>
                      <a:pt x="174" y="52"/>
                    </a:lnTo>
                    <a:lnTo>
                      <a:pt x="232" y="10"/>
                    </a:lnTo>
                    <a:lnTo>
                      <a:pt x="232" y="10"/>
                    </a:lnTo>
                    <a:lnTo>
                      <a:pt x="233" y="9"/>
                    </a:lnTo>
                    <a:lnTo>
                      <a:pt x="233" y="6"/>
                    </a:lnTo>
                    <a:lnTo>
                      <a:pt x="233" y="2"/>
                    </a:lnTo>
                    <a:lnTo>
                      <a:pt x="232" y="1"/>
                    </a:lnTo>
                    <a:lnTo>
                      <a:pt x="229" y="0"/>
                    </a:lnTo>
                    <a:lnTo>
                      <a:pt x="228"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chenying0907 248"/>
              <p:cNvSpPr/>
              <p:nvPr/>
            </p:nvSpPr>
            <p:spPr bwMode="auto">
              <a:xfrm>
                <a:off x="4668839" y="1020763"/>
                <a:ext cx="100013" cy="71438"/>
              </a:xfrm>
              <a:custGeom>
                <a:avLst/>
                <a:gdLst/>
                <a:ahLst/>
                <a:cxnLst>
                  <a:cxn ang="0">
                    <a:pos x="244" y="1"/>
                  </a:cxn>
                  <a:cxn ang="0">
                    <a:pos x="244" y="1"/>
                  </a:cxn>
                  <a:cxn ang="0">
                    <a:pos x="217" y="17"/>
                  </a:cxn>
                  <a:cxn ang="0">
                    <a:pos x="191" y="32"/>
                  </a:cxn>
                  <a:cxn ang="0">
                    <a:pos x="191" y="32"/>
                  </a:cxn>
                  <a:cxn ang="0">
                    <a:pos x="174" y="42"/>
                  </a:cxn>
                  <a:cxn ang="0">
                    <a:pos x="157" y="52"/>
                  </a:cxn>
                  <a:cxn ang="0">
                    <a:pos x="126" y="76"/>
                  </a:cxn>
                  <a:cxn ang="0">
                    <a:pos x="126" y="76"/>
                  </a:cxn>
                  <a:cxn ang="0">
                    <a:pos x="63" y="121"/>
                  </a:cxn>
                  <a:cxn ang="0">
                    <a:pos x="3" y="167"/>
                  </a:cxn>
                  <a:cxn ang="0">
                    <a:pos x="3" y="167"/>
                  </a:cxn>
                  <a:cxn ang="0">
                    <a:pos x="2" y="170"/>
                  </a:cxn>
                  <a:cxn ang="0">
                    <a:pos x="0" y="171"/>
                  </a:cxn>
                  <a:cxn ang="0">
                    <a:pos x="2" y="174"/>
                  </a:cxn>
                  <a:cxn ang="0">
                    <a:pos x="3" y="175"/>
                  </a:cxn>
                  <a:cxn ang="0">
                    <a:pos x="7" y="176"/>
                  </a:cxn>
                  <a:cxn ang="0">
                    <a:pos x="8" y="176"/>
                  </a:cxn>
                  <a:cxn ang="0">
                    <a:pos x="11" y="175"/>
                  </a:cxn>
                  <a:cxn ang="0">
                    <a:pos x="11" y="175"/>
                  </a:cxn>
                  <a:cxn ang="0">
                    <a:pos x="71" y="129"/>
                  </a:cxn>
                  <a:cxn ang="0">
                    <a:pos x="101" y="107"/>
                  </a:cxn>
                  <a:cxn ang="0">
                    <a:pos x="131" y="86"/>
                  </a:cxn>
                  <a:cxn ang="0">
                    <a:pos x="131" y="86"/>
                  </a:cxn>
                  <a:cxn ang="0">
                    <a:pos x="161" y="65"/>
                  </a:cxn>
                  <a:cxn ang="0">
                    <a:pos x="190" y="45"/>
                  </a:cxn>
                  <a:cxn ang="0">
                    <a:pos x="190" y="45"/>
                  </a:cxn>
                  <a:cxn ang="0">
                    <a:pos x="204" y="36"/>
                  </a:cxn>
                  <a:cxn ang="0">
                    <a:pos x="219" y="27"/>
                  </a:cxn>
                  <a:cxn ang="0">
                    <a:pos x="234" y="19"/>
                  </a:cxn>
                  <a:cxn ang="0">
                    <a:pos x="249" y="10"/>
                  </a:cxn>
                  <a:cxn ang="0">
                    <a:pos x="249" y="10"/>
                  </a:cxn>
                  <a:cxn ang="0">
                    <a:pos x="251" y="9"/>
                  </a:cxn>
                  <a:cxn ang="0">
                    <a:pos x="251" y="8"/>
                  </a:cxn>
                  <a:cxn ang="0">
                    <a:pos x="251" y="2"/>
                  </a:cxn>
                  <a:cxn ang="0">
                    <a:pos x="248" y="0"/>
                  </a:cxn>
                  <a:cxn ang="0">
                    <a:pos x="246" y="0"/>
                  </a:cxn>
                  <a:cxn ang="0">
                    <a:pos x="244" y="1"/>
                  </a:cxn>
                  <a:cxn ang="0">
                    <a:pos x="244" y="1"/>
                  </a:cxn>
                </a:cxnLst>
                <a:rect l="0" t="0" r="r" b="b"/>
                <a:pathLst>
                  <a:path w="251" h="176">
                    <a:moveTo>
                      <a:pt x="244" y="1"/>
                    </a:moveTo>
                    <a:lnTo>
                      <a:pt x="244" y="1"/>
                    </a:lnTo>
                    <a:lnTo>
                      <a:pt x="217" y="17"/>
                    </a:lnTo>
                    <a:lnTo>
                      <a:pt x="191" y="32"/>
                    </a:lnTo>
                    <a:lnTo>
                      <a:pt x="191" y="32"/>
                    </a:lnTo>
                    <a:lnTo>
                      <a:pt x="174" y="42"/>
                    </a:lnTo>
                    <a:lnTo>
                      <a:pt x="157" y="52"/>
                    </a:lnTo>
                    <a:lnTo>
                      <a:pt x="126" y="76"/>
                    </a:lnTo>
                    <a:lnTo>
                      <a:pt x="126" y="76"/>
                    </a:lnTo>
                    <a:lnTo>
                      <a:pt x="63" y="121"/>
                    </a:lnTo>
                    <a:lnTo>
                      <a:pt x="3" y="167"/>
                    </a:lnTo>
                    <a:lnTo>
                      <a:pt x="3" y="167"/>
                    </a:lnTo>
                    <a:lnTo>
                      <a:pt x="2" y="170"/>
                    </a:lnTo>
                    <a:lnTo>
                      <a:pt x="0" y="171"/>
                    </a:lnTo>
                    <a:lnTo>
                      <a:pt x="2" y="174"/>
                    </a:lnTo>
                    <a:lnTo>
                      <a:pt x="3" y="175"/>
                    </a:lnTo>
                    <a:lnTo>
                      <a:pt x="7" y="176"/>
                    </a:lnTo>
                    <a:lnTo>
                      <a:pt x="8" y="176"/>
                    </a:lnTo>
                    <a:lnTo>
                      <a:pt x="11" y="175"/>
                    </a:lnTo>
                    <a:lnTo>
                      <a:pt x="11" y="175"/>
                    </a:lnTo>
                    <a:lnTo>
                      <a:pt x="71" y="129"/>
                    </a:lnTo>
                    <a:lnTo>
                      <a:pt x="101" y="107"/>
                    </a:lnTo>
                    <a:lnTo>
                      <a:pt x="131" y="86"/>
                    </a:lnTo>
                    <a:lnTo>
                      <a:pt x="131" y="86"/>
                    </a:lnTo>
                    <a:lnTo>
                      <a:pt x="161" y="65"/>
                    </a:lnTo>
                    <a:lnTo>
                      <a:pt x="190" y="45"/>
                    </a:lnTo>
                    <a:lnTo>
                      <a:pt x="190" y="45"/>
                    </a:lnTo>
                    <a:lnTo>
                      <a:pt x="204" y="36"/>
                    </a:lnTo>
                    <a:lnTo>
                      <a:pt x="219" y="27"/>
                    </a:lnTo>
                    <a:lnTo>
                      <a:pt x="234" y="19"/>
                    </a:lnTo>
                    <a:lnTo>
                      <a:pt x="249" y="10"/>
                    </a:lnTo>
                    <a:lnTo>
                      <a:pt x="249" y="10"/>
                    </a:lnTo>
                    <a:lnTo>
                      <a:pt x="251" y="9"/>
                    </a:lnTo>
                    <a:lnTo>
                      <a:pt x="251" y="8"/>
                    </a:lnTo>
                    <a:lnTo>
                      <a:pt x="251" y="2"/>
                    </a:lnTo>
                    <a:lnTo>
                      <a:pt x="248" y="0"/>
                    </a:lnTo>
                    <a:lnTo>
                      <a:pt x="246" y="0"/>
                    </a:lnTo>
                    <a:lnTo>
                      <a:pt x="244" y="1"/>
                    </a:lnTo>
                    <a:lnTo>
                      <a:pt x="24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chenying0907 249"/>
              <p:cNvSpPr/>
              <p:nvPr/>
            </p:nvSpPr>
            <p:spPr bwMode="auto">
              <a:xfrm>
                <a:off x="4718051" y="1025526"/>
                <a:ext cx="98425" cy="69850"/>
              </a:xfrm>
              <a:custGeom>
                <a:avLst/>
                <a:gdLst/>
                <a:ahLst/>
                <a:cxnLst>
                  <a:cxn ang="0">
                    <a:pos x="241" y="2"/>
                  </a:cxn>
                  <a:cxn ang="0">
                    <a:pos x="241" y="2"/>
                  </a:cxn>
                  <a:cxn ang="0">
                    <a:pos x="224" y="10"/>
                  </a:cxn>
                  <a:cxn ang="0">
                    <a:pos x="208" y="19"/>
                  </a:cxn>
                  <a:cxn ang="0">
                    <a:pos x="178" y="41"/>
                  </a:cxn>
                  <a:cxn ang="0">
                    <a:pos x="148" y="63"/>
                  </a:cxn>
                  <a:cxn ang="0">
                    <a:pos x="118" y="84"/>
                  </a:cxn>
                  <a:cxn ang="0">
                    <a:pos x="118" y="84"/>
                  </a:cxn>
                  <a:cxn ang="0">
                    <a:pos x="88" y="102"/>
                  </a:cxn>
                  <a:cxn ang="0">
                    <a:pos x="59" y="123"/>
                  </a:cxn>
                  <a:cxn ang="0">
                    <a:pos x="30" y="143"/>
                  </a:cxn>
                  <a:cxn ang="0">
                    <a:pos x="2" y="165"/>
                  </a:cxn>
                  <a:cxn ang="0">
                    <a:pos x="2" y="165"/>
                  </a:cxn>
                  <a:cxn ang="0">
                    <a:pos x="1" y="167"/>
                  </a:cxn>
                  <a:cxn ang="0">
                    <a:pos x="0" y="169"/>
                  </a:cxn>
                  <a:cxn ang="0">
                    <a:pos x="1" y="170"/>
                  </a:cxn>
                  <a:cxn ang="0">
                    <a:pos x="2" y="172"/>
                  </a:cxn>
                  <a:cxn ang="0">
                    <a:pos x="6" y="174"/>
                  </a:cxn>
                  <a:cxn ang="0">
                    <a:pos x="8" y="174"/>
                  </a:cxn>
                  <a:cxn ang="0">
                    <a:pos x="10" y="173"/>
                  </a:cxn>
                  <a:cxn ang="0">
                    <a:pos x="10" y="173"/>
                  </a:cxn>
                  <a:cxn ang="0">
                    <a:pos x="40" y="151"/>
                  </a:cxn>
                  <a:cxn ang="0">
                    <a:pos x="71" y="129"/>
                  </a:cxn>
                  <a:cxn ang="0">
                    <a:pos x="132" y="88"/>
                  </a:cxn>
                  <a:cxn ang="0">
                    <a:pos x="132" y="88"/>
                  </a:cxn>
                  <a:cxn ang="0">
                    <a:pos x="161" y="68"/>
                  </a:cxn>
                  <a:cxn ang="0">
                    <a:pos x="188" y="48"/>
                  </a:cxn>
                  <a:cxn ang="0">
                    <a:pos x="216" y="28"/>
                  </a:cxn>
                  <a:cxn ang="0">
                    <a:pos x="231" y="19"/>
                  </a:cxn>
                  <a:cxn ang="0">
                    <a:pos x="246" y="11"/>
                  </a:cxn>
                  <a:cxn ang="0">
                    <a:pos x="246" y="11"/>
                  </a:cxn>
                  <a:cxn ang="0">
                    <a:pos x="248" y="10"/>
                  </a:cxn>
                  <a:cxn ang="0">
                    <a:pos x="248" y="8"/>
                  </a:cxn>
                  <a:cxn ang="0">
                    <a:pos x="248" y="6"/>
                  </a:cxn>
                  <a:cxn ang="0">
                    <a:pos x="248" y="4"/>
                  </a:cxn>
                  <a:cxn ang="0">
                    <a:pos x="244" y="2"/>
                  </a:cxn>
                  <a:cxn ang="0">
                    <a:pos x="243" y="0"/>
                  </a:cxn>
                  <a:cxn ang="0">
                    <a:pos x="241" y="2"/>
                  </a:cxn>
                  <a:cxn ang="0">
                    <a:pos x="241" y="2"/>
                  </a:cxn>
                </a:cxnLst>
                <a:rect l="0" t="0" r="r" b="b"/>
                <a:pathLst>
                  <a:path w="248" h="174">
                    <a:moveTo>
                      <a:pt x="241" y="2"/>
                    </a:moveTo>
                    <a:lnTo>
                      <a:pt x="241" y="2"/>
                    </a:lnTo>
                    <a:lnTo>
                      <a:pt x="224" y="10"/>
                    </a:lnTo>
                    <a:lnTo>
                      <a:pt x="208" y="19"/>
                    </a:lnTo>
                    <a:lnTo>
                      <a:pt x="178" y="41"/>
                    </a:lnTo>
                    <a:lnTo>
                      <a:pt x="148" y="63"/>
                    </a:lnTo>
                    <a:lnTo>
                      <a:pt x="118" y="84"/>
                    </a:lnTo>
                    <a:lnTo>
                      <a:pt x="118" y="84"/>
                    </a:lnTo>
                    <a:lnTo>
                      <a:pt x="88" y="102"/>
                    </a:lnTo>
                    <a:lnTo>
                      <a:pt x="59" y="123"/>
                    </a:lnTo>
                    <a:lnTo>
                      <a:pt x="30" y="143"/>
                    </a:lnTo>
                    <a:lnTo>
                      <a:pt x="2" y="165"/>
                    </a:lnTo>
                    <a:lnTo>
                      <a:pt x="2" y="165"/>
                    </a:lnTo>
                    <a:lnTo>
                      <a:pt x="1" y="167"/>
                    </a:lnTo>
                    <a:lnTo>
                      <a:pt x="0" y="169"/>
                    </a:lnTo>
                    <a:lnTo>
                      <a:pt x="1" y="170"/>
                    </a:lnTo>
                    <a:lnTo>
                      <a:pt x="2" y="172"/>
                    </a:lnTo>
                    <a:lnTo>
                      <a:pt x="6" y="174"/>
                    </a:lnTo>
                    <a:lnTo>
                      <a:pt x="8" y="174"/>
                    </a:lnTo>
                    <a:lnTo>
                      <a:pt x="10" y="173"/>
                    </a:lnTo>
                    <a:lnTo>
                      <a:pt x="10" y="173"/>
                    </a:lnTo>
                    <a:lnTo>
                      <a:pt x="40" y="151"/>
                    </a:lnTo>
                    <a:lnTo>
                      <a:pt x="71" y="129"/>
                    </a:lnTo>
                    <a:lnTo>
                      <a:pt x="132" y="88"/>
                    </a:lnTo>
                    <a:lnTo>
                      <a:pt x="132" y="88"/>
                    </a:lnTo>
                    <a:lnTo>
                      <a:pt x="161" y="68"/>
                    </a:lnTo>
                    <a:lnTo>
                      <a:pt x="188" y="48"/>
                    </a:lnTo>
                    <a:lnTo>
                      <a:pt x="216" y="28"/>
                    </a:lnTo>
                    <a:lnTo>
                      <a:pt x="231" y="19"/>
                    </a:lnTo>
                    <a:lnTo>
                      <a:pt x="246" y="11"/>
                    </a:lnTo>
                    <a:lnTo>
                      <a:pt x="246" y="11"/>
                    </a:lnTo>
                    <a:lnTo>
                      <a:pt x="248" y="10"/>
                    </a:lnTo>
                    <a:lnTo>
                      <a:pt x="248" y="8"/>
                    </a:lnTo>
                    <a:lnTo>
                      <a:pt x="248" y="6"/>
                    </a:lnTo>
                    <a:lnTo>
                      <a:pt x="248" y="4"/>
                    </a:lnTo>
                    <a:lnTo>
                      <a:pt x="244" y="2"/>
                    </a:lnTo>
                    <a:lnTo>
                      <a:pt x="243" y="0"/>
                    </a:lnTo>
                    <a:lnTo>
                      <a:pt x="241" y="2"/>
                    </a:lnTo>
                    <a:lnTo>
                      <a:pt x="2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chenying0907 250"/>
              <p:cNvSpPr/>
              <p:nvPr/>
            </p:nvSpPr>
            <p:spPr bwMode="auto">
              <a:xfrm>
                <a:off x="4757739" y="1044576"/>
                <a:ext cx="79375" cy="60325"/>
              </a:xfrm>
              <a:custGeom>
                <a:avLst/>
                <a:gdLst/>
                <a:ahLst/>
                <a:cxnLst>
                  <a:cxn ang="0">
                    <a:pos x="194" y="1"/>
                  </a:cxn>
                  <a:cxn ang="0">
                    <a:pos x="194" y="1"/>
                  </a:cxn>
                  <a:cxn ang="0">
                    <a:pos x="141" y="33"/>
                  </a:cxn>
                  <a:cxn ang="0">
                    <a:pos x="115" y="50"/>
                  </a:cxn>
                  <a:cxn ang="0">
                    <a:pos x="90" y="67"/>
                  </a:cxn>
                  <a:cxn ang="0">
                    <a:pos x="90" y="67"/>
                  </a:cxn>
                  <a:cxn ang="0">
                    <a:pos x="43" y="101"/>
                  </a:cxn>
                  <a:cxn ang="0">
                    <a:pos x="21" y="119"/>
                  </a:cxn>
                  <a:cxn ang="0">
                    <a:pos x="10" y="128"/>
                  </a:cxn>
                  <a:cxn ang="0">
                    <a:pos x="1" y="138"/>
                  </a:cxn>
                  <a:cxn ang="0">
                    <a:pos x="1" y="138"/>
                  </a:cxn>
                  <a:cxn ang="0">
                    <a:pos x="0" y="141"/>
                  </a:cxn>
                  <a:cxn ang="0">
                    <a:pos x="0" y="144"/>
                  </a:cxn>
                  <a:cxn ang="0">
                    <a:pos x="1" y="146"/>
                  </a:cxn>
                  <a:cxn ang="0">
                    <a:pos x="4" y="148"/>
                  </a:cxn>
                  <a:cxn ang="0">
                    <a:pos x="5" y="149"/>
                  </a:cxn>
                  <a:cxn ang="0">
                    <a:pos x="8" y="149"/>
                  </a:cxn>
                  <a:cxn ang="0">
                    <a:pos x="9" y="146"/>
                  </a:cxn>
                  <a:cxn ang="0">
                    <a:pos x="9" y="146"/>
                  </a:cxn>
                  <a:cxn ang="0">
                    <a:pos x="20" y="136"/>
                  </a:cxn>
                  <a:cxn ang="0">
                    <a:pos x="30" y="125"/>
                  </a:cxn>
                  <a:cxn ang="0">
                    <a:pos x="54" y="107"/>
                  </a:cxn>
                  <a:cxn ang="0">
                    <a:pos x="103" y="70"/>
                  </a:cxn>
                  <a:cxn ang="0">
                    <a:pos x="103" y="70"/>
                  </a:cxn>
                  <a:cxn ang="0">
                    <a:pos x="127" y="55"/>
                  </a:cxn>
                  <a:cxn ang="0">
                    <a:pos x="150" y="39"/>
                  </a:cxn>
                  <a:cxn ang="0">
                    <a:pos x="200" y="10"/>
                  </a:cxn>
                  <a:cxn ang="0">
                    <a:pos x="200" y="10"/>
                  </a:cxn>
                  <a:cxn ang="0">
                    <a:pos x="201" y="9"/>
                  </a:cxn>
                  <a:cxn ang="0">
                    <a:pos x="203" y="8"/>
                  </a:cxn>
                  <a:cxn ang="0">
                    <a:pos x="201" y="2"/>
                  </a:cxn>
                  <a:cxn ang="0">
                    <a:pos x="199" y="0"/>
                  </a:cxn>
                  <a:cxn ang="0">
                    <a:pos x="196" y="0"/>
                  </a:cxn>
                  <a:cxn ang="0">
                    <a:pos x="194" y="1"/>
                  </a:cxn>
                  <a:cxn ang="0">
                    <a:pos x="194" y="1"/>
                  </a:cxn>
                </a:cxnLst>
                <a:rect l="0" t="0" r="r" b="b"/>
                <a:pathLst>
                  <a:path w="203" h="149">
                    <a:moveTo>
                      <a:pt x="194" y="1"/>
                    </a:moveTo>
                    <a:lnTo>
                      <a:pt x="194" y="1"/>
                    </a:lnTo>
                    <a:lnTo>
                      <a:pt x="141" y="33"/>
                    </a:lnTo>
                    <a:lnTo>
                      <a:pt x="115" y="50"/>
                    </a:lnTo>
                    <a:lnTo>
                      <a:pt x="90" y="67"/>
                    </a:lnTo>
                    <a:lnTo>
                      <a:pt x="90" y="67"/>
                    </a:lnTo>
                    <a:lnTo>
                      <a:pt x="43" y="101"/>
                    </a:lnTo>
                    <a:lnTo>
                      <a:pt x="21" y="119"/>
                    </a:lnTo>
                    <a:lnTo>
                      <a:pt x="10" y="128"/>
                    </a:lnTo>
                    <a:lnTo>
                      <a:pt x="1" y="138"/>
                    </a:lnTo>
                    <a:lnTo>
                      <a:pt x="1" y="138"/>
                    </a:lnTo>
                    <a:lnTo>
                      <a:pt x="0" y="141"/>
                    </a:lnTo>
                    <a:lnTo>
                      <a:pt x="0" y="144"/>
                    </a:lnTo>
                    <a:lnTo>
                      <a:pt x="1" y="146"/>
                    </a:lnTo>
                    <a:lnTo>
                      <a:pt x="4" y="148"/>
                    </a:lnTo>
                    <a:lnTo>
                      <a:pt x="5" y="149"/>
                    </a:lnTo>
                    <a:lnTo>
                      <a:pt x="8" y="149"/>
                    </a:lnTo>
                    <a:lnTo>
                      <a:pt x="9" y="146"/>
                    </a:lnTo>
                    <a:lnTo>
                      <a:pt x="9" y="146"/>
                    </a:lnTo>
                    <a:lnTo>
                      <a:pt x="20" y="136"/>
                    </a:lnTo>
                    <a:lnTo>
                      <a:pt x="30" y="125"/>
                    </a:lnTo>
                    <a:lnTo>
                      <a:pt x="54" y="107"/>
                    </a:lnTo>
                    <a:lnTo>
                      <a:pt x="103" y="70"/>
                    </a:lnTo>
                    <a:lnTo>
                      <a:pt x="103" y="70"/>
                    </a:lnTo>
                    <a:lnTo>
                      <a:pt x="127" y="55"/>
                    </a:lnTo>
                    <a:lnTo>
                      <a:pt x="150" y="39"/>
                    </a:lnTo>
                    <a:lnTo>
                      <a:pt x="200" y="10"/>
                    </a:lnTo>
                    <a:lnTo>
                      <a:pt x="200" y="10"/>
                    </a:lnTo>
                    <a:lnTo>
                      <a:pt x="201" y="9"/>
                    </a:lnTo>
                    <a:lnTo>
                      <a:pt x="203" y="8"/>
                    </a:lnTo>
                    <a:lnTo>
                      <a:pt x="201" y="2"/>
                    </a:lnTo>
                    <a:lnTo>
                      <a:pt x="199" y="0"/>
                    </a:lnTo>
                    <a:lnTo>
                      <a:pt x="196" y="0"/>
                    </a:lnTo>
                    <a:lnTo>
                      <a:pt x="194" y="1"/>
                    </a:lnTo>
                    <a:lnTo>
                      <a:pt x="19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chenying0907 251"/>
              <p:cNvSpPr/>
              <p:nvPr/>
            </p:nvSpPr>
            <p:spPr bwMode="auto">
              <a:xfrm>
                <a:off x="4775201" y="1074738"/>
                <a:ext cx="73025" cy="53975"/>
              </a:xfrm>
              <a:custGeom>
                <a:avLst/>
                <a:gdLst/>
                <a:ahLst/>
                <a:cxnLst>
                  <a:cxn ang="0">
                    <a:pos x="179" y="2"/>
                  </a:cxn>
                  <a:cxn ang="0">
                    <a:pos x="179" y="2"/>
                  </a:cxn>
                  <a:cxn ang="0">
                    <a:pos x="131" y="27"/>
                  </a:cxn>
                  <a:cxn ang="0">
                    <a:pos x="107" y="40"/>
                  </a:cxn>
                  <a:cxn ang="0">
                    <a:pos x="84" y="55"/>
                  </a:cxn>
                  <a:cxn ang="0">
                    <a:pos x="62" y="71"/>
                  </a:cxn>
                  <a:cxn ang="0">
                    <a:pos x="41" y="88"/>
                  </a:cxn>
                  <a:cxn ang="0">
                    <a:pos x="20" y="105"/>
                  </a:cxn>
                  <a:cxn ang="0">
                    <a:pos x="1" y="125"/>
                  </a:cxn>
                  <a:cxn ang="0">
                    <a:pos x="1" y="125"/>
                  </a:cxn>
                  <a:cxn ang="0">
                    <a:pos x="0" y="127"/>
                  </a:cxn>
                  <a:cxn ang="0">
                    <a:pos x="0" y="129"/>
                  </a:cxn>
                  <a:cxn ang="0">
                    <a:pos x="1" y="132"/>
                  </a:cxn>
                  <a:cxn ang="0">
                    <a:pos x="5" y="135"/>
                  </a:cxn>
                  <a:cxn ang="0">
                    <a:pos x="7" y="134"/>
                  </a:cxn>
                  <a:cxn ang="0">
                    <a:pos x="9" y="132"/>
                  </a:cxn>
                  <a:cxn ang="0">
                    <a:pos x="9" y="132"/>
                  </a:cxn>
                  <a:cxn ang="0">
                    <a:pos x="28" y="114"/>
                  </a:cxn>
                  <a:cxn ang="0">
                    <a:pos x="49" y="96"/>
                  </a:cxn>
                  <a:cxn ang="0">
                    <a:pos x="69" y="79"/>
                  </a:cxn>
                  <a:cxn ang="0">
                    <a:pos x="92" y="64"/>
                  </a:cxn>
                  <a:cxn ang="0">
                    <a:pos x="114" y="50"/>
                  </a:cxn>
                  <a:cxn ang="0">
                    <a:pos x="138" y="36"/>
                  </a:cxn>
                  <a:cxn ang="0">
                    <a:pos x="185" y="11"/>
                  </a:cxn>
                  <a:cxn ang="0">
                    <a:pos x="185" y="11"/>
                  </a:cxn>
                  <a:cxn ang="0">
                    <a:pos x="187" y="10"/>
                  </a:cxn>
                  <a:cxn ang="0">
                    <a:pos x="187" y="7"/>
                  </a:cxn>
                  <a:cxn ang="0">
                    <a:pos x="187" y="3"/>
                  </a:cxn>
                  <a:cxn ang="0">
                    <a:pos x="183" y="0"/>
                  </a:cxn>
                  <a:cxn ang="0">
                    <a:pos x="182" y="0"/>
                  </a:cxn>
                  <a:cxn ang="0">
                    <a:pos x="179" y="2"/>
                  </a:cxn>
                  <a:cxn ang="0">
                    <a:pos x="179" y="2"/>
                  </a:cxn>
                </a:cxnLst>
                <a:rect l="0" t="0" r="r" b="b"/>
                <a:pathLst>
                  <a:path w="187" h="135">
                    <a:moveTo>
                      <a:pt x="179" y="2"/>
                    </a:moveTo>
                    <a:lnTo>
                      <a:pt x="179" y="2"/>
                    </a:lnTo>
                    <a:lnTo>
                      <a:pt x="131" y="27"/>
                    </a:lnTo>
                    <a:lnTo>
                      <a:pt x="107" y="40"/>
                    </a:lnTo>
                    <a:lnTo>
                      <a:pt x="84" y="55"/>
                    </a:lnTo>
                    <a:lnTo>
                      <a:pt x="62" y="71"/>
                    </a:lnTo>
                    <a:lnTo>
                      <a:pt x="41" y="88"/>
                    </a:lnTo>
                    <a:lnTo>
                      <a:pt x="20" y="105"/>
                    </a:lnTo>
                    <a:lnTo>
                      <a:pt x="1" y="125"/>
                    </a:lnTo>
                    <a:lnTo>
                      <a:pt x="1" y="125"/>
                    </a:lnTo>
                    <a:lnTo>
                      <a:pt x="0" y="127"/>
                    </a:lnTo>
                    <a:lnTo>
                      <a:pt x="0" y="129"/>
                    </a:lnTo>
                    <a:lnTo>
                      <a:pt x="1" y="132"/>
                    </a:lnTo>
                    <a:lnTo>
                      <a:pt x="5" y="135"/>
                    </a:lnTo>
                    <a:lnTo>
                      <a:pt x="7" y="134"/>
                    </a:lnTo>
                    <a:lnTo>
                      <a:pt x="9" y="132"/>
                    </a:lnTo>
                    <a:lnTo>
                      <a:pt x="9" y="132"/>
                    </a:lnTo>
                    <a:lnTo>
                      <a:pt x="28" y="114"/>
                    </a:lnTo>
                    <a:lnTo>
                      <a:pt x="49" y="96"/>
                    </a:lnTo>
                    <a:lnTo>
                      <a:pt x="69" y="79"/>
                    </a:lnTo>
                    <a:lnTo>
                      <a:pt x="92" y="64"/>
                    </a:lnTo>
                    <a:lnTo>
                      <a:pt x="114" y="50"/>
                    </a:lnTo>
                    <a:lnTo>
                      <a:pt x="138" y="36"/>
                    </a:lnTo>
                    <a:lnTo>
                      <a:pt x="185" y="11"/>
                    </a:lnTo>
                    <a:lnTo>
                      <a:pt x="185" y="11"/>
                    </a:lnTo>
                    <a:lnTo>
                      <a:pt x="187" y="10"/>
                    </a:lnTo>
                    <a:lnTo>
                      <a:pt x="187" y="7"/>
                    </a:lnTo>
                    <a:lnTo>
                      <a:pt x="187" y="3"/>
                    </a:lnTo>
                    <a:lnTo>
                      <a:pt x="183" y="0"/>
                    </a:lnTo>
                    <a:lnTo>
                      <a:pt x="182" y="0"/>
                    </a:lnTo>
                    <a:lnTo>
                      <a:pt x="179" y="2"/>
                    </a:lnTo>
                    <a:lnTo>
                      <a:pt x="17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chenying0907 252"/>
              <p:cNvSpPr/>
              <p:nvPr/>
            </p:nvSpPr>
            <p:spPr bwMode="auto">
              <a:xfrm>
                <a:off x="4778376" y="1106488"/>
                <a:ext cx="80963" cy="53975"/>
              </a:xfrm>
              <a:custGeom>
                <a:avLst/>
                <a:gdLst/>
                <a:ahLst/>
                <a:cxnLst>
                  <a:cxn ang="0">
                    <a:pos x="198" y="1"/>
                  </a:cxn>
                  <a:cxn ang="0">
                    <a:pos x="198" y="1"/>
                  </a:cxn>
                  <a:cxn ang="0">
                    <a:pos x="173" y="17"/>
                  </a:cxn>
                  <a:cxn ang="0">
                    <a:pos x="149" y="33"/>
                  </a:cxn>
                  <a:cxn ang="0">
                    <a:pos x="99" y="64"/>
                  </a:cxn>
                  <a:cxn ang="0">
                    <a:pos x="51" y="94"/>
                  </a:cxn>
                  <a:cxn ang="0">
                    <a:pos x="26" y="110"/>
                  </a:cxn>
                  <a:cxn ang="0">
                    <a:pos x="3" y="127"/>
                  </a:cxn>
                  <a:cxn ang="0">
                    <a:pos x="3" y="127"/>
                  </a:cxn>
                  <a:cxn ang="0">
                    <a:pos x="1" y="128"/>
                  </a:cxn>
                  <a:cxn ang="0">
                    <a:pos x="0" y="131"/>
                  </a:cxn>
                  <a:cxn ang="0">
                    <a:pos x="1" y="135"/>
                  </a:cxn>
                  <a:cxn ang="0">
                    <a:pos x="3" y="136"/>
                  </a:cxn>
                  <a:cxn ang="0">
                    <a:pos x="4" y="137"/>
                  </a:cxn>
                  <a:cxn ang="0">
                    <a:pos x="7" y="137"/>
                  </a:cxn>
                  <a:cxn ang="0">
                    <a:pos x="9" y="136"/>
                  </a:cxn>
                  <a:cxn ang="0">
                    <a:pos x="9" y="136"/>
                  </a:cxn>
                  <a:cxn ang="0">
                    <a:pos x="33" y="120"/>
                  </a:cxn>
                  <a:cxn ang="0">
                    <a:pos x="56" y="105"/>
                  </a:cxn>
                  <a:cxn ang="0">
                    <a:pos x="106" y="73"/>
                  </a:cxn>
                  <a:cxn ang="0">
                    <a:pos x="154" y="43"/>
                  </a:cxn>
                  <a:cxn ang="0">
                    <a:pos x="179" y="28"/>
                  </a:cxn>
                  <a:cxn ang="0">
                    <a:pos x="203" y="11"/>
                  </a:cxn>
                  <a:cxn ang="0">
                    <a:pos x="203" y="11"/>
                  </a:cxn>
                  <a:cxn ang="0">
                    <a:pos x="204" y="9"/>
                  </a:cxn>
                  <a:cxn ang="0">
                    <a:pos x="205" y="7"/>
                  </a:cxn>
                  <a:cxn ang="0">
                    <a:pos x="204" y="3"/>
                  </a:cxn>
                  <a:cxn ang="0">
                    <a:pos x="203" y="1"/>
                  </a:cxn>
                  <a:cxn ang="0">
                    <a:pos x="201" y="0"/>
                  </a:cxn>
                  <a:cxn ang="0">
                    <a:pos x="199" y="0"/>
                  </a:cxn>
                  <a:cxn ang="0">
                    <a:pos x="198" y="1"/>
                  </a:cxn>
                  <a:cxn ang="0">
                    <a:pos x="198" y="1"/>
                  </a:cxn>
                </a:cxnLst>
                <a:rect l="0" t="0" r="r" b="b"/>
                <a:pathLst>
                  <a:path w="205" h="137">
                    <a:moveTo>
                      <a:pt x="198" y="1"/>
                    </a:moveTo>
                    <a:lnTo>
                      <a:pt x="198" y="1"/>
                    </a:lnTo>
                    <a:lnTo>
                      <a:pt x="173" y="17"/>
                    </a:lnTo>
                    <a:lnTo>
                      <a:pt x="149" y="33"/>
                    </a:lnTo>
                    <a:lnTo>
                      <a:pt x="99" y="64"/>
                    </a:lnTo>
                    <a:lnTo>
                      <a:pt x="51" y="94"/>
                    </a:lnTo>
                    <a:lnTo>
                      <a:pt x="26" y="110"/>
                    </a:lnTo>
                    <a:lnTo>
                      <a:pt x="3" y="127"/>
                    </a:lnTo>
                    <a:lnTo>
                      <a:pt x="3" y="127"/>
                    </a:lnTo>
                    <a:lnTo>
                      <a:pt x="1" y="128"/>
                    </a:lnTo>
                    <a:lnTo>
                      <a:pt x="0" y="131"/>
                    </a:lnTo>
                    <a:lnTo>
                      <a:pt x="1" y="135"/>
                    </a:lnTo>
                    <a:lnTo>
                      <a:pt x="3" y="136"/>
                    </a:lnTo>
                    <a:lnTo>
                      <a:pt x="4" y="137"/>
                    </a:lnTo>
                    <a:lnTo>
                      <a:pt x="7" y="137"/>
                    </a:lnTo>
                    <a:lnTo>
                      <a:pt x="9" y="136"/>
                    </a:lnTo>
                    <a:lnTo>
                      <a:pt x="9" y="136"/>
                    </a:lnTo>
                    <a:lnTo>
                      <a:pt x="33" y="120"/>
                    </a:lnTo>
                    <a:lnTo>
                      <a:pt x="56" y="105"/>
                    </a:lnTo>
                    <a:lnTo>
                      <a:pt x="106" y="73"/>
                    </a:lnTo>
                    <a:lnTo>
                      <a:pt x="154" y="43"/>
                    </a:lnTo>
                    <a:lnTo>
                      <a:pt x="179" y="28"/>
                    </a:lnTo>
                    <a:lnTo>
                      <a:pt x="203" y="11"/>
                    </a:lnTo>
                    <a:lnTo>
                      <a:pt x="203" y="11"/>
                    </a:lnTo>
                    <a:lnTo>
                      <a:pt x="204" y="9"/>
                    </a:lnTo>
                    <a:lnTo>
                      <a:pt x="205" y="7"/>
                    </a:lnTo>
                    <a:lnTo>
                      <a:pt x="204" y="3"/>
                    </a:lnTo>
                    <a:lnTo>
                      <a:pt x="203" y="1"/>
                    </a:lnTo>
                    <a:lnTo>
                      <a:pt x="201" y="0"/>
                    </a:lnTo>
                    <a:lnTo>
                      <a:pt x="199" y="0"/>
                    </a:lnTo>
                    <a:lnTo>
                      <a:pt x="198" y="1"/>
                    </a:lnTo>
                    <a:lnTo>
                      <a:pt x="19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chenying0907 253"/>
              <p:cNvSpPr/>
              <p:nvPr/>
            </p:nvSpPr>
            <p:spPr bwMode="auto">
              <a:xfrm>
                <a:off x="4773614" y="1147763"/>
                <a:ext cx="80963" cy="50800"/>
              </a:xfrm>
              <a:custGeom>
                <a:avLst/>
                <a:gdLst/>
                <a:ahLst/>
                <a:cxnLst>
                  <a:cxn ang="0">
                    <a:pos x="195" y="0"/>
                  </a:cxn>
                  <a:cxn ang="0">
                    <a:pos x="195" y="0"/>
                  </a:cxn>
                  <a:cxn ang="0">
                    <a:pos x="170" y="12"/>
                  </a:cxn>
                  <a:cxn ang="0">
                    <a:pos x="144" y="25"/>
                  </a:cxn>
                  <a:cxn ang="0">
                    <a:pos x="94" y="53"/>
                  </a:cxn>
                  <a:cxn ang="0">
                    <a:pos x="94" y="53"/>
                  </a:cxn>
                  <a:cxn ang="0">
                    <a:pos x="82" y="59"/>
                  </a:cxn>
                  <a:cxn ang="0">
                    <a:pos x="72" y="68"/>
                  </a:cxn>
                  <a:cxn ang="0">
                    <a:pos x="50" y="85"/>
                  </a:cxn>
                  <a:cxn ang="0">
                    <a:pos x="27" y="104"/>
                  </a:cxn>
                  <a:cxn ang="0">
                    <a:pos x="16" y="112"/>
                  </a:cxn>
                  <a:cxn ang="0">
                    <a:pos x="4" y="118"/>
                  </a:cxn>
                  <a:cxn ang="0">
                    <a:pos x="4" y="118"/>
                  </a:cxn>
                  <a:cxn ang="0">
                    <a:pos x="1" y="119"/>
                  </a:cxn>
                  <a:cxn ang="0">
                    <a:pos x="0" y="121"/>
                  </a:cxn>
                  <a:cxn ang="0">
                    <a:pos x="0" y="123"/>
                  </a:cxn>
                  <a:cxn ang="0">
                    <a:pos x="1" y="125"/>
                  </a:cxn>
                  <a:cxn ang="0">
                    <a:pos x="5" y="127"/>
                  </a:cxn>
                  <a:cxn ang="0">
                    <a:pos x="6" y="129"/>
                  </a:cxn>
                  <a:cxn ang="0">
                    <a:pos x="9" y="127"/>
                  </a:cxn>
                  <a:cxn ang="0">
                    <a:pos x="9" y="127"/>
                  </a:cxn>
                  <a:cxn ang="0">
                    <a:pos x="21" y="121"/>
                  </a:cxn>
                  <a:cxn ang="0">
                    <a:pos x="33" y="113"/>
                  </a:cxn>
                  <a:cxn ang="0">
                    <a:pos x="55" y="96"/>
                  </a:cxn>
                  <a:cxn ang="0">
                    <a:pos x="77" y="79"/>
                  </a:cxn>
                  <a:cxn ang="0">
                    <a:pos x="89" y="70"/>
                  </a:cxn>
                  <a:cxn ang="0">
                    <a:pos x="101" y="62"/>
                  </a:cxn>
                  <a:cxn ang="0">
                    <a:pos x="101" y="62"/>
                  </a:cxn>
                  <a:cxn ang="0">
                    <a:pos x="124" y="49"/>
                  </a:cxn>
                  <a:cxn ang="0">
                    <a:pos x="150" y="36"/>
                  </a:cxn>
                  <a:cxn ang="0">
                    <a:pos x="200" y="11"/>
                  </a:cxn>
                  <a:cxn ang="0">
                    <a:pos x="200" y="11"/>
                  </a:cxn>
                  <a:cxn ang="0">
                    <a:pos x="203" y="10"/>
                  </a:cxn>
                  <a:cxn ang="0">
                    <a:pos x="203" y="7"/>
                  </a:cxn>
                  <a:cxn ang="0">
                    <a:pos x="203" y="6"/>
                  </a:cxn>
                  <a:cxn ang="0">
                    <a:pos x="203" y="3"/>
                  </a:cxn>
                  <a:cxn ang="0">
                    <a:pos x="199" y="0"/>
                  </a:cxn>
                  <a:cxn ang="0">
                    <a:pos x="197" y="0"/>
                  </a:cxn>
                  <a:cxn ang="0">
                    <a:pos x="195" y="0"/>
                  </a:cxn>
                  <a:cxn ang="0">
                    <a:pos x="195" y="0"/>
                  </a:cxn>
                </a:cxnLst>
                <a:rect l="0" t="0" r="r" b="b"/>
                <a:pathLst>
                  <a:path w="203" h="129">
                    <a:moveTo>
                      <a:pt x="195" y="0"/>
                    </a:moveTo>
                    <a:lnTo>
                      <a:pt x="195" y="0"/>
                    </a:lnTo>
                    <a:lnTo>
                      <a:pt x="170" y="12"/>
                    </a:lnTo>
                    <a:lnTo>
                      <a:pt x="144" y="25"/>
                    </a:lnTo>
                    <a:lnTo>
                      <a:pt x="94" y="53"/>
                    </a:lnTo>
                    <a:lnTo>
                      <a:pt x="94" y="53"/>
                    </a:lnTo>
                    <a:lnTo>
                      <a:pt x="82" y="59"/>
                    </a:lnTo>
                    <a:lnTo>
                      <a:pt x="72" y="68"/>
                    </a:lnTo>
                    <a:lnTo>
                      <a:pt x="50" y="85"/>
                    </a:lnTo>
                    <a:lnTo>
                      <a:pt x="27" y="104"/>
                    </a:lnTo>
                    <a:lnTo>
                      <a:pt x="16" y="112"/>
                    </a:lnTo>
                    <a:lnTo>
                      <a:pt x="4" y="118"/>
                    </a:lnTo>
                    <a:lnTo>
                      <a:pt x="4" y="118"/>
                    </a:lnTo>
                    <a:lnTo>
                      <a:pt x="1" y="119"/>
                    </a:lnTo>
                    <a:lnTo>
                      <a:pt x="0" y="121"/>
                    </a:lnTo>
                    <a:lnTo>
                      <a:pt x="0" y="123"/>
                    </a:lnTo>
                    <a:lnTo>
                      <a:pt x="1" y="125"/>
                    </a:lnTo>
                    <a:lnTo>
                      <a:pt x="5" y="127"/>
                    </a:lnTo>
                    <a:lnTo>
                      <a:pt x="6" y="129"/>
                    </a:lnTo>
                    <a:lnTo>
                      <a:pt x="9" y="127"/>
                    </a:lnTo>
                    <a:lnTo>
                      <a:pt x="9" y="127"/>
                    </a:lnTo>
                    <a:lnTo>
                      <a:pt x="21" y="121"/>
                    </a:lnTo>
                    <a:lnTo>
                      <a:pt x="33" y="113"/>
                    </a:lnTo>
                    <a:lnTo>
                      <a:pt x="55" y="96"/>
                    </a:lnTo>
                    <a:lnTo>
                      <a:pt x="77" y="79"/>
                    </a:lnTo>
                    <a:lnTo>
                      <a:pt x="89" y="70"/>
                    </a:lnTo>
                    <a:lnTo>
                      <a:pt x="101" y="62"/>
                    </a:lnTo>
                    <a:lnTo>
                      <a:pt x="101" y="62"/>
                    </a:lnTo>
                    <a:lnTo>
                      <a:pt x="124" y="49"/>
                    </a:lnTo>
                    <a:lnTo>
                      <a:pt x="150" y="36"/>
                    </a:lnTo>
                    <a:lnTo>
                      <a:pt x="200" y="11"/>
                    </a:lnTo>
                    <a:lnTo>
                      <a:pt x="200" y="11"/>
                    </a:lnTo>
                    <a:lnTo>
                      <a:pt x="203" y="10"/>
                    </a:lnTo>
                    <a:lnTo>
                      <a:pt x="203" y="7"/>
                    </a:lnTo>
                    <a:lnTo>
                      <a:pt x="203" y="6"/>
                    </a:lnTo>
                    <a:lnTo>
                      <a:pt x="203" y="3"/>
                    </a:lnTo>
                    <a:lnTo>
                      <a:pt x="199" y="0"/>
                    </a:lnTo>
                    <a:lnTo>
                      <a:pt x="197" y="0"/>
                    </a:lnTo>
                    <a:lnTo>
                      <a:pt x="195" y="0"/>
                    </a:lnTo>
                    <a:lnTo>
                      <a:pt x="19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chenying0907 254"/>
              <p:cNvSpPr/>
              <p:nvPr/>
            </p:nvSpPr>
            <p:spPr bwMode="auto">
              <a:xfrm>
                <a:off x="4710114" y="1185863"/>
                <a:ext cx="138113" cy="88900"/>
              </a:xfrm>
              <a:custGeom>
                <a:avLst/>
                <a:gdLst/>
                <a:ahLst/>
                <a:cxnLst>
                  <a:cxn ang="0">
                    <a:pos x="340" y="0"/>
                  </a:cxn>
                  <a:cxn ang="0">
                    <a:pos x="340" y="0"/>
                  </a:cxn>
                  <a:cxn ang="0">
                    <a:pos x="331" y="2"/>
                  </a:cxn>
                  <a:cxn ang="0">
                    <a:pos x="322" y="5"/>
                  </a:cxn>
                  <a:cxn ang="0">
                    <a:pos x="314" y="11"/>
                  </a:cxn>
                  <a:cxn ang="0">
                    <a:pos x="305" y="16"/>
                  </a:cxn>
                  <a:cxn ang="0">
                    <a:pos x="289" y="29"/>
                  </a:cxn>
                  <a:cxn ang="0">
                    <a:pos x="275" y="41"/>
                  </a:cxn>
                  <a:cxn ang="0">
                    <a:pos x="275" y="41"/>
                  </a:cxn>
                  <a:cxn ang="0">
                    <a:pos x="251" y="56"/>
                  </a:cxn>
                  <a:cxn ang="0">
                    <a:pos x="227" y="71"/>
                  </a:cxn>
                  <a:cxn ang="0">
                    <a:pos x="177" y="100"/>
                  </a:cxn>
                  <a:cxn ang="0">
                    <a:pos x="177" y="100"/>
                  </a:cxn>
                  <a:cxn ang="0">
                    <a:pos x="126" y="127"/>
                  </a:cxn>
                  <a:cxn ang="0">
                    <a:pos x="100" y="141"/>
                  </a:cxn>
                  <a:cxn ang="0">
                    <a:pos x="75" y="157"/>
                  </a:cxn>
                  <a:cxn ang="0">
                    <a:pos x="75" y="157"/>
                  </a:cxn>
                  <a:cxn ang="0">
                    <a:pos x="50" y="175"/>
                  </a:cxn>
                  <a:cxn ang="0">
                    <a:pos x="26" y="194"/>
                  </a:cxn>
                  <a:cxn ang="0">
                    <a:pos x="26" y="194"/>
                  </a:cxn>
                  <a:cxn ang="0">
                    <a:pos x="13" y="203"/>
                  </a:cxn>
                  <a:cxn ang="0">
                    <a:pos x="7" y="208"/>
                  </a:cxn>
                  <a:cxn ang="0">
                    <a:pos x="2" y="213"/>
                  </a:cxn>
                  <a:cxn ang="0">
                    <a:pos x="2" y="213"/>
                  </a:cxn>
                  <a:cxn ang="0">
                    <a:pos x="0" y="216"/>
                  </a:cxn>
                  <a:cxn ang="0">
                    <a:pos x="0" y="219"/>
                  </a:cxn>
                  <a:cxn ang="0">
                    <a:pos x="2" y="220"/>
                  </a:cxn>
                  <a:cxn ang="0">
                    <a:pos x="3" y="221"/>
                  </a:cxn>
                  <a:cxn ang="0">
                    <a:pos x="7" y="223"/>
                  </a:cxn>
                  <a:cxn ang="0">
                    <a:pos x="9" y="221"/>
                  </a:cxn>
                  <a:cxn ang="0">
                    <a:pos x="11" y="220"/>
                  </a:cxn>
                  <a:cxn ang="0">
                    <a:pos x="11" y="220"/>
                  </a:cxn>
                  <a:cxn ang="0">
                    <a:pos x="20" y="212"/>
                  </a:cxn>
                  <a:cxn ang="0">
                    <a:pos x="29" y="204"/>
                  </a:cxn>
                  <a:cxn ang="0">
                    <a:pos x="49" y="191"/>
                  </a:cxn>
                  <a:cxn ang="0">
                    <a:pos x="49" y="191"/>
                  </a:cxn>
                  <a:cxn ang="0">
                    <a:pos x="70" y="175"/>
                  </a:cxn>
                  <a:cxn ang="0">
                    <a:pos x="89" y="161"/>
                  </a:cxn>
                  <a:cxn ang="0">
                    <a:pos x="89" y="161"/>
                  </a:cxn>
                  <a:cxn ang="0">
                    <a:pos x="110" y="148"/>
                  </a:cxn>
                  <a:cxn ang="0">
                    <a:pos x="131" y="136"/>
                  </a:cxn>
                  <a:cxn ang="0">
                    <a:pos x="174" y="114"/>
                  </a:cxn>
                  <a:cxn ang="0">
                    <a:pos x="174" y="114"/>
                  </a:cxn>
                  <a:cxn ang="0">
                    <a:pos x="216" y="92"/>
                  </a:cxn>
                  <a:cxn ang="0">
                    <a:pos x="255" y="67"/>
                  </a:cxn>
                  <a:cxn ang="0">
                    <a:pos x="255" y="67"/>
                  </a:cxn>
                  <a:cxn ang="0">
                    <a:pos x="276" y="54"/>
                  </a:cxn>
                  <a:cxn ang="0">
                    <a:pos x="296" y="39"/>
                  </a:cxn>
                  <a:cxn ang="0">
                    <a:pos x="296" y="39"/>
                  </a:cxn>
                  <a:cxn ang="0">
                    <a:pos x="317" y="22"/>
                  </a:cxn>
                  <a:cxn ang="0">
                    <a:pos x="329" y="15"/>
                  </a:cxn>
                  <a:cxn ang="0">
                    <a:pos x="335" y="12"/>
                  </a:cxn>
                  <a:cxn ang="0">
                    <a:pos x="340" y="12"/>
                  </a:cxn>
                  <a:cxn ang="0">
                    <a:pos x="340" y="12"/>
                  </a:cxn>
                  <a:cxn ang="0">
                    <a:pos x="343" y="11"/>
                  </a:cxn>
                  <a:cxn ang="0">
                    <a:pos x="344" y="9"/>
                  </a:cxn>
                  <a:cxn ang="0">
                    <a:pos x="346" y="5"/>
                  </a:cxn>
                  <a:cxn ang="0">
                    <a:pos x="346" y="3"/>
                  </a:cxn>
                  <a:cxn ang="0">
                    <a:pos x="344" y="2"/>
                  </a:cxn>
                  <a:cxn ang="0">
                    <a:pos x="343" y="0"/>
                  </a:cxn>
                  <a:cxn ang="0">
                    <a:pos x="340" y="0"/>
                  </a:cxn>
                  <a:cxn ang="0">
                    <a:pos x="340" y="0"/>
                  </a:cxn>
                </a:cxnLst>
                <a:rect l="0" t="0" r="r" b="b"/>
                <a:pathLst>
                  <a:path w="346" h="223">
                    <a:moveTo>
                      <a:pt x="340" y="0"/>
                    </a:moveTo>
                    <a:lnTo>
                      <a:pt x="340" y="0"/>
                    </a:lnTo>
                    <a:lnTo>
                      <a:pt x="331" y="2"/>
                    </a:lnTo>
                    <a:lnTo>
                      <a:pt x="322" y="5"/>
                    </a:lnTo>
                    <a:lnTo>
                      <a:pt x="314" y="11"/>
                    </a:lnTo>
                    <a:lnTo>
                      <a:pt x="305" y="16"/>
                    </a:lnTo>
                    <a:lnTo>
                      <a:pt x="289" y="29"/>
                    </a:lnTo>
                    <a:lnTo>
                      <a:pt x="275" y="41"/>
                    </a:lnTo>
                    <a:lnTo>
                      <a:pt x="275" y="41"/>
                    </a:lnTo>
                    <a:lnTo>
                      <a:pt x="251" y="56"/>
                    </a:lnTo>
                    <a:lnTo>
                      <a:pt x="227" y="71"/>
                    </a:lnTo>
                    <a:lnTo>
                      <a:pt x="177" y="100"/>
                    </a:lnTo>
                    <a:lnTo>
                      <a:pt x="177" y="100"/>
                    </a:lnTo>
                    <a:lnTo>
                      <a:pt x="126" y="127"/>
                    </a:lnTo>
                    <a:lnTo>
                      <a:pt x="100" y="141"/>
                    </a:lnTo>
                    <a:lnTo>
                      <a:pt x="75" y="157"/>
                    </a:lnTo>
                    <a:lnTo>
                      <a:pt x="75" y="157"/>
                    </a:lnTo>
                    <a:lnTo>
                      <a:pt x="50" y="175"/>
                    </a:lnTo>
                    <a:lnTo>
                      <a:pt x="26" y="194"/>
                    </a:lnTo>
                    <a:lnTo>
                      <a:pt x="26" y="194"/>
                    </a:lnTo>
                    <a:lnTo>
                      <a:pt x="13" y="203"/>
                    </a:lnTo>
                    <a:lnTo>
                      <a:pt x="7" y="208"/>
                    </a:lnTo>
                    <a:lnTo>
                      <a:pt x="2" y="213"/>
                    </a:lnTo>
                    <a:lnTo>
                      <a:pt x="2" y="213"/>
                    </a:lnTo>
                    <a:lnTo>
                      <a:pt x="0" y="216"/>
                    </a:lnTo>
                    <a:lnTo>
                      <a:pt x="0" y="219"/>
                    </a:lnTo>
                    <a:lnTo>
                      <a:pt x="2" y="220"/>
                    </a:lnTo>
                    <a:lnTo>
                      <a:pt x="3" y="221"/>
                    </a:lnTo>
                    <a:lnTo>
                      <a:pt x="7" y="223"/>
                    </a:lnTo>
                    <a:lnTo>
                      <a:pt x="9" y="221"/>
                    </a:lnTo>
                    <a:lnTo>
                      <a:pt x="11" y="220"/>
                    </a:lnTo>
                    <a:lnTo>
                      <a:pt x="11" y="220"/>
                    </a:lnTo>
                    <a:lnTo>
                      <a:pt x="20" y="212"/>
                    </a:lnTo>
                    <a:lnTo>
                      <a:pt x="29" y="204"/>
                    </a:lnTo>
                    <a:lnTo>
                      <a:pt x="49" y="191"/>
                    </a:lnTo>
                    <a:lnTo>
                      <a:pt x="49" y="191"/>
                    </a:lnTo>
                    <a:lnTo>
                      <a:pt x="70" y="175"/>
                    </a:lnTo>
                    <a:lnTo>
                      <a:pt x="89" y="161"/>
                    </a:lnTo>
                    <a:lnTo>
                      <a:pt x="89" y="161"/>
                    </a:lnTo>
                    <a:lnTo>
                      <a:pt x="110" y="148"/>
                    </a:lnTo>
                    <a:lnTo>
                      <a:pt x="131" y="136"/>
                    </a:lnTo>
                    <a:lnTo>
                      <a:pt x="174" y="114"/>
                    </a:lnTo>
                    <a:lnTo>
                      <a:pt x="174" y="114"/>
                    </a:lnTo>
                    <a:lnTo>
                      <a:pt x="216" y="92"/>
                    </a:lnTo>
                    <a:lnTo>
                      <a:pt x="255" y="67"/>
                    </a:lnTo>
                    <a:lnTo>
                      <a:pt x="255" y="67"/>
                    </a:lnTo>
                    <a:lnTo>
                      <a:pt x="276" y="54"/>
                    </a:lnTo>
                    <a:lnTo>
                      <a:pt x="296" y="39"/>
                    </a:lnTo>
                    <a:lnTo>
                      <a:pt x="296" y="39"/>
                    </a:lnTo>
                    <a:lnTo>
                      <a:pt x="317" y="22"/>
                    </a:lnTo>
                    <a:lnTo>
                      <a:pt x="329" y="15"/>
                    </a:lnTo>
                    <a:lnTo>
                      <a:pt x="335" y="12"/>
                    </a:lnTo>
                    <a:lnTo>
                      <a:pt x="340" y="12"/>
                    </a:lnTo>
                    <a:lnTo>
                      <a:pt x="340" y="12"/>
                    </a:lnTo>
                    <a:lnTo>
                      <a:pt x="343" y="11"/>
                    </a:lnTo>
                    <a:lnTo>
                      <a:pt x="344" y="9"/>
                    </a:lnTo>
                    <a:lnTo>
                      <a:pt x="346" y="5"/>
                    </a:lnTo>
                    <a:lnTo>
                      <a:pt x="346" y="3"/>
                    </a:lnTo>
                    <a:lnTo>
                      <a:pt x="344" y="2"/>
                    </a:lnTo>
                    <a:lnTo>
                      <a:pt x="343" y="0"/>
                    </a:lnTo>
                    <a:lnTo>
                      <a:pt x="340" y="0"/>
                    </a:lnTo>
                    <a:lnTo>
                      <a:pt x="34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chenying0907 255"/>
              <p:cNvSpPr/>
              <p:nvPr/>
            </p:nvSpPr>
            <p:spPr bwMode="auto">
              <a:xfrm>
                <a:off x="4752976" y="1223963"/>
                <a:ext cx="82550" cy="52388"/>
              </a:xfrm>
              <a:custGeom>
                <a:avLst/>
                <a:gdLst/>
                <a:ahLst/>
                <a:cxnLst>
                  <a:cxn ang="0">
                    <a:pos x="197" y="1"/>
                  </a:cxn>
                  <a:cxn ang="0">
                    <a:pos x="197" y="1"/>
                  </a:cxn>
                  <a:cxn ang="0">
                    <a:pos x="171" y="16"/>
                  </a:cxn>
                  <a:cxn ang="0">
                    <a:pos x="146" y="31"/>
                  </a:cxn>
                  <a:cxn ang="0">
                    <a:pos x="121" y="48"/>
                  </a:cxn>
                  <a:cxn ang="0">
                    <a:pos x="97" y="64"/>
                  </a:cxn>
                  <a:cxn ang="0">
                    <a:pos x="97" y="64"/>
                  </a:cxn>
                  <a:cxn ang="0">
                    <a:pos x="50" y="92"/>
                  </a:cxn>
                  <a:cxn ang="0">
                    <a:pos x="26" y="106"/>
                  </a:cxn>
                  <a:cxn ang="0">
                    <a:pos x="2" y="120"/>
                  </a:cxn>
                  <a:cxn ang="0">
                    <a:pos x="2" y="120"/>
                  </a:cxn>
                  <a:cxn ang="0">
                    <a:pos x="1" y="124"/>
                  </a:cxn>
                  <a:cxn ang="0">
                    <a:pos x="0" y="127"/>
                  </a:cxn>
                  <a:cxn ang="0">
                    <a:pos x="2" y="129"/>
                  </a:cxn>
                  <a:cxn ang="0">
                    <a:pos x="6" y="131"/>
                  </a:cxn>
                  <a:cxn ang="0">
                    <a:pos x="9" y="131"/>
                  </a:cxn>
                  <a:cxn ang="0">
                    <a:pos x="9" y="131"/>
                  </a:cxn>
                  <a:cxn ang="0">
                    <a:pos x="12" y="129"/>
                  </a:cxn>
                  <a:cxn ang="0">
                    <a:pos x="14" y="127"/>
                  </a:cxn>
                  <a:cxn ang="0">
                    <a:pos x="14" y="127"/>
                  </a:cxn>
                  <a:cxn ang="0">
                    <a:pos x="35" y="114"/>
                  </a:cxn>
                  <a:cxn ang="0">
                    <a:pos x="57" y="101"/>
                  </a:cxn>
                  <a:cxn ang="0">
                    <a:pos x="103" y="75"/>
                  </a:cxn>
                  <a:cxn ang="0">
                    <a:pos x="103" y="75"/>
                  </a:cxn>
                  <a:cxn ang="0">
                    <a:pos x="153" y="42"/>
                  </a:cxn>
                  <a:cxn ang="0">
                    <a:pos x="178" y="26"/>
                  </a:cxn>
                  <a:cxn ang="0">
                    <a:pos x="203" y="10"/>
                  </a:cxn>
                  <a:cxn ang="0">
                    <a:pos x="203" y="10"/>
                  </a:cxn>
                  <a:cxn ang="0">
                    <a:pos x="205" y="9"/>
                  </a:cxn>
                  <a:cxn ang="0">
                    <a:pos x="205" y="7"/>
                  </a:cxn>
                  <a:cxn ang="0">
                    <a:pos x="205" y="3"/>
                  </a:cxn>
                  <a:cxn ang="0">
                    <a:pos x="201" y="0"/>
                  </a:cxn>
                  <a:cxn ang="0">
                    <a:pos x="200" y="0"/>
                  </a:cxn>
                  <a:cxn ang="0">
                    <a:pos x="197" y="1"/>
                  </a:cxn>
                  <a:cxn ang="0">
                    <a:pos x="197" y="1"/>
                  </a:cxn>
                </a:cxnLst>
                <a:rect l="0" t="0" r="r" b="b"/>
                <a:pathLst>
                  <a:path w="205" h="131">
                    <a:moveTo>
                      <a:pt x="197" y="1"/>
                    </a:moveTo>
                    <a:lnTo>
                      <a:pt x="197" y="1"/>
                    </a:lnTo>
                    <a:lnTo>
                      <a:pt x="171" y="16"/>
                    </a:lnTo>
                    <a:lnTo>
                      <a:pt x="146" y="31"/>
                    </a:lnTo>
                    <a:lnTo>
                      <a:pt x="121" y="48"/>
                    </a:lnTo>
                    <a:lnTo>
                      <a:pt x="97" y="64"/>
                    </a:lnTo>
                    <a:lnTo>
                      <a:pt x="97" y="64"/>
                    </a:lnTo>
                    <a:lnTo>
                      <a:pt x="50" y="92"/>
                    </a:lnTo>
                    <a:lnTo>
                      <a:pt x="26" y="106"/>
                    </a:lnTo>
                    <a:lnTo>
                      <a:pt x="2" y="120"/>
                    </a:lnTo>
                    <a:lnTo>
                      <a:pt x="2" y="120"/>
                    </a:lnTo>
                    <a:lnTo>
                      <a:pt x="1" y="124"/>
                    </a:lnTo>
                    <a:lnTo>
                      <a:pt x="0" y="127"/>
                    </a:lnTo>
                    <a:lnTo>
                      <a:pt x="2" y="129"/>
                    </a:lnTo>
                    <a:lnTo>
                      <a:pt x="6" y="131"/>
                    </a:lnTo>
                    <a:lnTo>
                      <a:pt x="9" y="131"/>
                    </a:lnTo>
                    <a:lnTo>
                      <a:pt x="9" y="131"/>
                    </a:lnTo>
                    <a:lnTo>
                      <a:pt x="12" y="129"/>
                    </a:lnTo>
                    <a:lnTo>
                      <a:pt x="14" y="127"/>
                    </a:lnTo>
                    <a:lnTo>
                      <a:pt x="14" y="127"/>
                    </a:lnTo>
                    <a:lnTo>
                      <a:pt x="35" y="114"/>
                    </a:lnTo>
                    <a:lnTo>
                      <a:pt x="57" y="101"/>
                    </a:lnTo>
                    <a:lnTo>
                      <a:pt x="103" y="75"/>
                    </a:lnTo>
                    <a:lnTo>
                      <a:pt x="103" y="75"/>
                    </a:lnTo>
                    <a:lnTo>
                      <a:pt x="153" y="42"/>
                    </a:lnTo>
                    <a:lnTo>
                      <a:pt x="178" y="26"/>
                    </a:lnTo>
                    <a:lnTo>
                      <a:pt x="203" y="10"/>
                    </a:lnTo>
                    <a:lnTo>
                      <a:pt x="203" y="10"/>
                    </a:lnTo>
                    <a:lnTo>
                      <a:pt x="205" y="9"/>
                    </a:lnTo>
                    <a:lnTo>
                      <a:pt x="205" y="7"/>
                    </a:lnTo>
                    <a:lnTo>
                      <a:pt x="205" y="3"/>
                    </a:lnTo>
                    <a:lnTo>
                      <a:pt x="201" y="0"/>
                    </a:lnTo>
                    <a:lnTo>
                      <a:pt x="200" y="0"/>
                    </a:lnTo>
                    <a:lnTo>
                      <a:pt x="197" y="1"/>
                    </a:lnTo>
                    <a:lnTo>
                      <a:pt x="1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chenying0907 256"/>
              <p:cNvSpPr/>
              <p:nvPr/>
            </p:nvSpPr>
            <p:spPr bwMode="auto">
              <a:xfrm>
                <a:off x="4802189" y="1249363"/>
                <a:ext cx="50800" cy="39688"/>
              </a:xfrm>
              <a:custGeom>
                <a:avLst/>
                <a:gdLst/>
                <a:ahLst/>
                <a:cxnLst>
                  <a:cxn ang="0">
                    <a:pos x="119" y="1"/>
                  </a:cxn>
                  <a:cxn ang="0">
                    <a:pos x="119" y="1"/>
                  </a:cxn>
                  <a:cxn ang="0">
                    <a:pos x="87" y="22"/>
                  </a:cxn>
                  <a:cxn ang="0">
                    <a:pos x="70" y="32"/>
                  </a:cxn>
                  <a:cxn ang="0">
                    <a:pos x="54" y="44"/>
                  </a:cxn>
                  <a:cxn ang="0">
                    <a:pos x="54" y="44"/>
                  </a:cxn>
                  <a:cxn ang="0">
                    <a:pos x="25" y="68"/>
                  </a:cxn>
                  <a:cxn ang="0">
                    <a:pos x="12" y="80"/>
                  </a:cxn>
                  <a:cxn ang="0">
                    <a:pos x="5" y="86"/>
                  </a:cxn>
                  <a:cxn ang="0">
                    <a:pos x="0" y="94"/>
                  </a:cxn>
                  <a:cxn ang="0">
                    <a:pos x="0" y="94"/>
                  </a:cxn>
                  <a:cxn ang="0">
                    <a:pos x="0" y="97"/>
                  </a:cxn>
                  <a:cxn ang="0">
                    <a:pos x="0" y="98"/>
                  </a:cxn>
                  <a:cxn ang="0">
                    <a:pos x="3" y="102"/>
                  </a:cxn>
                  <a:cxn ang="0">
                    <a:pos x="7" y="102"/>
                  </a:cxn>
                  <a:cxn ang="0">
                    <a:pos x="9" y="102"/>
                  </a:cxn>
                  <a:cxn ang="0">
                    <a:pos x="11" y="99"/>
                  </a:cxn>
                  <a:cxn ang="0">
                    <a:pos x="11" y="99"/>
                  </a:cxn>
                  <a:cxn ang="0">
                    <a:pos x="16" y="93"/>
                  </a:cxn>
                  <a:cxn ang="0">
                    <a:pos x="21" y="86"/>
                  </a:cxn>
                  <a:cxn ang="0">
                    <a:pos x="34" y="74"/>
                  </a:cxn>
                  <a:cxn ang="0">
                    <a:pos x="49" y="64"/>
                  </a:cxn>
                  <a:cxn ang="0">
                    <a:pos x="62" y="52"/>
                  </a:cxn>
                  <a:cxn ang="0">
                    <a:pos x="62" y="52"/>
                  </a:cxn>
                  <a:cxn ang="0">
                    <a:pos x="77" y="40"/>
                  </a:cxn>
                  <a:cxn ang="0">
                    <a:pos x="93" y="30"/>
                  </a:cxn>
                  <a:cxn ang="0">
                    <a:pos x="110" y="21"/>
                  </a:cxn>
                  <a:cxn ang="0">
                    <a:pos x="126" y="10"/>
                  </a:cxn>
                  <a:cxn ang="0">
                    <a:pos x="126" y="10"/>
                  </a:cxn>
                  <a:cxn ang="0">
                    <a:pos x="127" y="9"/>
                  </a:cxn>
                  <a:cxn ang="0">
                    <a:pos x="128" y="6"/>
                  </a:cxn>
                  <a:cxn ang="0">
                    <a:pos x="127" y="2"/>
                  </a:cxn>
                  <a:cxn ang="0">
                    <a:pos x="126" y="1"/>
                  </a:cxn>
                  <a:cxn ang="0">
                    <a:pos x="124" y="0"/>
                  </a:cxn>
                  <a:cxn ang="0">
                    <a:pos x="122" y="0"/>
                  </a:cxn>
                  <a:cxn ang="0">
                    <a:pos x="119" y="1"/>
                  </a:cxn>
                  <a:cxn ang="0">
                    <a:pos x="119" y="1"/>
                  </a:cxn>
                </a:cxnLst>
                <a:rect l="0" t="0" r="r" b="b"/>
                <a:pathLst>
                  <a:path w="128" h="102">
                    <a:moveTo>
                      <a:pt x="119" y="1"/>
                    </a:moveTo>
                    <a:lnTo>
                      <a:pt x="119" y="1"/>
                    </a:lnTo>
                    <a:lnTo>
                      <a:pt x="87" y="22"/>
                    </a:lnTo>
                    <a:lnTo>
                      <a:pt x="70" y="32"/>
                    </a:lnTo>
                    <a:lnTo>
                      <a:pt x="54" y="44"/>
                    </a:lnTo>
                    <a:lnTo>
                      <a:pt x="54" y="44"/>
                    </a:lnTo>
                    <a:lnTo>
                      <a:pt x="25" y="68"/>
                    </a:lnTo>
                    <a:lnTo>
                      <a:pt x="12" y="80"/>
                    </a:lnTo>
                    <a:lnTo>
                      <a:pt x="5" y="86"/>
                    </a:lnTo>
                    <a:lnTo>
                      <a:pt x="0" y="94"/>
                    </a:lnTo>
                    <a:lnTo>
                      <a:pt x="0" y="94"/>
                    </a:lnTo>
                    <a:lnTo>
                      <a:pt x="0" y="97"/>
                    </a:lnTo>
                    <a:lnTo>
                      <a:pt x="0" y="98"/>
                    </a:lnTo>
                    <a:lnTo>
                      <a:pt x="3" y="102"/>
                    </a:lnTo>
                    <a:lnTo>
                      <a:pt x="7" y="102"/>
                    </a:lnTo>
                    <a:lnTo>
                      <a:pt x="9" y="102"/>
                    </a:lnTo>
                    <a:lnTo>
                      <a:pt x="11" y="99"/>
                    </a:lnTo>
                    <a:lnTo>
                      <a:pt x="11" y="99"/>
                    </a:lnTo>
                    <a:lnTo>
                      <a:pt x="16" y="93"/>
                    </a:lnTo>
                    <a:lnTo>
                      <a:pt x="21" y="86"/>
                    </a:lnTo>
                    <a:lnTo>
                      <a:pt x="34" y="74"/>
                    </a:lnTo>
                    <a:lnTo>
                      <a:pt x="49" y="64"/>
                    </a:lnTo>
                    <a:lnTo>
                      <a:pt x="62" y="52"/>
                    </a:lnTo>
                    <a:lnTo>
                      <a:pt x="62" y="52"/>
                    </a:lnTo>
                    <a:lnTo>
                      <a:pt x="77" y="40"/>
                    </a:lnTo>
                    <a:lnTo>
                      <a:pt x="93" y="30"/>
                    </a:lnTo>
                    <a:lnTo>
                      <a:pt x="110" y="21"/>
                    </a:lnTo>
                    <a:lnTo>
                      <a:pt x="126" y="10"/>
                    </a:lnTo>
                    <a:lnTo>
                      <a:pt x="126" y="10"/>
                    </a:lnTo>
                    <a:lnTo>
                      <a:pt x="127" y="9"/>
                    </a:lnTo>
                    <a:lnTo>
                      <a:pt x="128" y="6"/>
                    </a:lnTo>
                    <a:lnTo>
                      <a:pt x="127" y="2"/>
                    </a:lnTo>
                    <a:lnTo>
                      <a:pt x="126" y="1"/>
                    </a:lnTo>
                    <a:lnTo>
                      <a:pt x="124" y="0"/>
                    </a:lnTo>
                    <a:lnTo>
                      <a:pt x="122" y="0"/>
                    </a:lnTo>
                    <a:lnTo>
                      <a:pt x="119" y="1"/>
                    </a:lnTo>
                    <a:lnTo>
                      <a:pt x="11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chenying0907 257"/>
              <p:cNvSpPr/>
              <p:nvPr/>
            </p:nvSpPr>
            <p:spPr bwMode="auto">
              <a:xfrm>
                <a:off x="4803776" y="1279526"/>
                <a:ext cx="50800" cy="38100"/>
              </a:xfrm>
              <a:custGeom>
                <a:avLst/>
                <a:gdLst/>
                <a:ahLst/>
                <a:cxnLst>
                  <a:cxn ang="0">
                    <a:pos x="121" y="0"/>
                  </a:cxn>
                  <a:cxn ang="0">
                    <a:pos x="121" y="0"/>
                  </a:cxn>
                  <a:cxn ang="0">
                    <a:pos x="47" y="45"/>
                  </a:cxn>
                  <a:cxn ang="0">
                    <a:pos x="47" y="45"/>
                  </a:cxn>
                  <a:cxn ang="0">
                    <a:pos x="34" y="54"/>
                  </a:cxn>
                  <a:cxn ang="0">
                    <a:pos x="20" y="64"/>
                  </a:cxn>
                  <a:cxn ang="0">
                    <a:pos x="13" y="70"/>
                  </a:cxn>
                  <a:cxn ang="0">
                    <a:pos x="8" y="76"/>
                  </a:cxn>
                  <a:cxn ang="0">
                    <a:pos x="4" y="83"/>
                  </a:cxn>
                  <a:cxn ang="0">
                    <a:pos x="0" y="89"/>
                  </a:cxn>
                  <a:cxn ang="0">
                    <a:pos x="0" y="89"/>
                  </a:cxn>
                  <a:cxn ang="0">
                    <a:pos x="0" y="92"/>
                  </a:cxn>
                  <a:cxn ang="0">
                    <a:pos x="2" y="95"/>
                  </a:cxn>
                  <a:cxn ang="0">
                    <a:pos x="4" y="97"/>
                  </a:cxn>
                  <a:cxn ang="0">
                    <a:pos x="10" y="96"/>
                  </a:cxn>
                  <a:cxn ang="0">
                    <a:pos x="11" y="95"/>
                  </a:cxn>
                  <a:cxn ang="0">
                    <a:pos x="12" y="93"/>
                  </a:cxn>
                  <a:cxn ang="0">
                    <a:pos x="12" y="93"/>
                  </a:cxn>
                  <a:cxn ang="0">
                    <a:pos x="15" y="85"/>
                  </a:cxn>
                  <a:cxn ang="0">
                    <a:pos x="21" y="79"/>
                  </a:cxn>
                  <a:cxn ang="0">
                    <a:pos x="28" y="72"/>
                  </a:cxn>
                  <a:cxn ang="0">
                    <a:pos x="36" y="66"/>
                  </a:cxn>
                  <a:cxn ang="0">
                    <a:pos x="53" y="55"/>
                  </a:cxn>
                  <a:cxn ang="0">
                    <a:pos x="67" y="46"/>
                  </a:cxn>
                  <a:cxn ang="0">
                    <a:pos x="67" y="46"/>
                  </a:cxn>
                  <a:cxn ang="0">
                    <a:pos x="82" y="37"/>
                  </a:cxn>
                  <a:cxn ang="0">
                    <a:pos x="97" y="28"/>
                  </a:cxn>
                  <a:cxn ang="0">
                    <a:pos x="126" y="11"/>
                  </a:cxn>
                  <a:cxn ang="0">
                    <a:pos x="126" y="11"/>
                  </a:cxn>
                  <a:cxn ang="0">
                    <a:pos x="129" y="9"/>
                  </a:cxn>
                  <a:cxn ang="0">
                    <a:pos x="129" y="7"/>
                  </a:cxn>
                  <a:cxn ang="0">
                    <a:pos x="129" y="3"/>
                  </a:cxn>
                  <a:cxn ang="0">
                    <a:pos x="125" y="0"/>
                  </a:cxn>
                  <a:cxn ang="0">
                    <a:pos x="123" y="0"/>
                  </a:cxn>
                  <a:cxn ang="0">
                    <a:pos x="121" y="0"/>
                  </a:cxn>
                  <a:cxn ang="0">
                    <a:pos x="121" y="0"/>
                  </a:cxn>
                </a:cxnLst>
                <a:rect l="0" t="0" r="r" b="b"/>
                <a:pathLst>
                  <a:path w="129" h="97">
                    <a:moveTo>
                      <a:pt x="121" y="0"/>
                    </a:moveTo>
                    <a:lnTo>
                      <a:pt x="121" y="0"/>
                    </a:lnTo>
                    <a:lnTo>
                      <a:pt x="47" y="45"/>
                    </a:lnTo>
                    <a:lnTo>
                      <a:pt x="47" y="45"/>
                    </a:lnTo>
                    <a:lnTo>
                      <a:pt x="34" y="54"/>
                    </a:lnTo>
                    <a:lnTo>
                      <a:pt x="20" y="64"/>
                    </a:lnTo>
                    <a:lnTo>
                      <a:pt x="13" y="70"/>
                    </a:lnTo>
                    <a:lnTo>
                      <a:pt x="8" y="76"/>
                    </a:lnTo>
                    <a:lnTo>
                      <a:pt x="4" y="83"/>
                    </a:lnTo>
                    <a:lnTo>
                      <a:pt x="0" y="89"/>
                    </a:lnTo>
                    <a:lnTo>
                      <a:pt x="0" y="89"/>
                    </a:lnTo>
                    <a:lnTo>
                      <a:pt x="0" y="92"/>
                    </a:lnTo>
                    <a:lnTo>
                      <a:pt x="2" y="95"/>
                    </a:lnTo>
                    <a:lnTo>
                      <a:pt x="4" y="97"/>
                    </a:lnTo>
                    <a:lnTo>
                      <a:pt x="10" y="96"/>
                    </a:lnTo>
                    <a:lnTo>
                      <a:pt x="11" y="95"/>
                    </a:lnTo>
                    <a:lnTo>
                      <a:pt x="12" y="93"/>
                    </a:lnTo>
                    <a:lnTo>
                      <a:pt x="12" y="93"/>
                    </a:lnTo>
                    <a:lnTo>
                      <a:pt x="15" y="85"/>
                    </a:lnTo>
                    <a:lnTo>
                      <a:pt x="21" y="79"/>
                    </a:lnTo>
                    <a:lnTo>
                      <a:pt x="28" y="72"/>
                    </a:lnTo>
                    <a:lnTo>
                      <a:pt x="36" y="66"/>
                    </a:lnTo>
                    <a:lnTo>
                      <a:pt x="53" y="55"/>
                    </a:lnTo>
                    <a:lnTo>
                      <a:pt x="67" y="46"/>
                    </a:lnTo>
                    <a:lnTo>
                      <a:pt x="67" y="46"/>
                    </a:lnTo>
                    <a:lnTo>
                      <a:pt x="82" y="37"/>
                    </a:lnTo>
                    <a:lnTo>
                      <a:pt x="97" y="28"/>
                    </a:lnTo>
                    <a:lnTo>
                      <a:pt x="126" y="11"/>
                    </a:lnTo>
                    <a:lnTo>
                      <a:pt x="126" y="11"/>
                    </a:lnTo>
                    <a:lnTo>
                      <a:pt x="129" y="9"/>
                    </a:lnTo>
                    <a:lnTo>
                      <a:pt x="129" y="7"/>
                    </a:lnTo>
                    <a:lnTo>
                      <a:pt x="129" y="3"/>
                    </a:lnTo>
                    <a:lnTo>
                      <a:pt x="125" y="0"/>
                    </a:lnTo>
                    <a:lnTo>
                      <a:pt x="123" y="0"/>
                    </a:lnTo>
                    <a:lnTo>
                      <a:pt x="121" y="0"/>
                    </a:lnTo>
                    <a:lnTo>
                      <a:pt x="121"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chenying0907 258"/>
              <p:cNvSpPr/>
              <p:nvPr/>
            </p:nvSpPr>
            <p:spPr bwMode="auto">
              <a:xfrm>
                <a:off x="4799014" y="1304926"/>
                <a:ext cx="65088" cy="39688"/>
              </a:xfrm>
              <a:custGeom>
                <a:avLst/>
                <a:gdLst/>
                <a:ahLst/>
                <a:cxnLst>
                  <a:cxn ang="0">
                    <a:pos x="154" y="1"/>
                  </a:cxn>
                  <a:cxn ang="0">
                    <a:pos x="154" y="1"/>
                  </a:cxn>
                  <a:cxn ang="0">
                    <a:pos x="134" y="13"/>
                  </a:cxn>
                  <a:cxn ang="0">
                    <a:pos x="113" y="22"/>
                  </a:cxn>
                  <a:cxn ang="0">
                    <a:pos x="93" y="32"/>
                  </a:cxn>
                  <a:cxn ang="0">
                    <a:pos x="73" y="44"/>
                  </a:cxn>
                  <a:cxn ang="0">
                    <a:pos x="73" y="44"/>
                  </a:cxn>
                  <a:cxn ang="0">
                    <a:pos x="36" y="66"/>
                  </a:cxn>
                  <a:cxn ang="0">
                    <a:pos x="18" y="80"/>
                  </a:cxn>
                  <a:cxn ang="0">
                    <a:pos x="2" y="93"/>
                  </a:cxn>
                  <a:cxn ang="0">
                    <a:pos x="2" y="93"/>
                  </a:cxn>
                  <a:cxn ang="0">
                    <a:pos x="1" y="95"/>
                  </a:cxn>
                  <a:cxn ang="0">
                    <a:pos x="0" y="97"/>
                  </a:cxn>
                  <a:cxn ang="0">
                    <a:pos x="1" y="99"/>
                  </a:cxn>
                  <a:cxn ang="0">
                    <a:pos x="2" y="100"/>
                  </a:cxn>
                  <a:cxn ang="0">
                    <a:pos x="6" y="102"/>
                  </a:cxn>
                  <a:cxn ang="0">
                    <a:pos x="7" y="102"/>
                  </a:cxn>
                  <a:cxn ang="0">
                    <a:pos x="10" y="100"/>
                  </a:cxn>
                  <a:cxn ang="0">
                    <a:pos x="10" y="100"/>
                  </a:cxn>
                  <a:cxn ang="0">
                    <a:pos x="28" y="87"/>
                  </a:cxn>
                  <a:cxn ang="0">
                    <a:pos x="47" y="73"/>
                  </a:cxn>
                  <a:cxn ang="0">
                    <a:pos x="86" y="49"/>
                  </a:cxn>
                  <a:cxn ang="0">
                    <a:pos x="86" y="49"/>
                  </a:cxn>
                  <a:cxn ang="0">
                    <a:pos x="104" y="39"/>
                  </a:cxn>
                  <a:cxn ang="0">
                    <a:pos x="124" y="30"/>
                  </a:cxn>
                  <a:cxn ang="0">
                    <a:pos x="142" y="21"/>
                  </a:cxn>
                  <a:cxn ang="0">
                    <a:pos x="161" y="10"/>
                  </a:cxn>
                  <a:cxn ang="0">
                    <a:pos x="161" y="10"/>
                  </a:cxn>
                  <a:cxn ang="0">
                    <a:pos x="162" y="9"/>
                  </a:cxn>
                  <a:cxn ang="0">
                    <a:pos x="163" y="6"/>
                  </a:cxn>
                  <a:cxn ang="0">
                    <a:pos x="162" y="2"/>
                  </a:cxn>
                  <a:cxn ang="0">
                    <a:pos x="159" y="0"/>
                  </a:cxn>
                  <a:cxn ang="0">
                    <a:pos x="157" y="0"/>
                  </a:cxn>
                  <a:cxn ang="0">
                    <a:pos x="154" y="1"/>
                  </a:cxn>
                  <a:cxn ang="0">
                    <a:pos x="154" y="1"/>
                  </a:cxn>
                </a:cxnLst>
                <a:rect l="0" t="0" r="r" b="b"/>
                <a:pathLst>
                  <a:path w="163" h="102">
                    <a:moveTo>
                      <a:pt x="154" y="1"/>
                    </a:moveTo>
                    <a:lnTo>
                      <a:pt x="154" y="1"/>
                    </a:lnTo>
                    <a:lnTo>
                      <a:pt x="134" y="13"/>
                    </a:lnTo>
                    <a:lnTo>
                      <a:pt x="113" y="22"/>
                    </a:lnTo>
                    <a:lnTo>
                      <a:pt x="93" y="32"/>
                    </a:lnTo>
                    <a:lnTo>
                      <a:pt x="73" y="44"/>
                    </a:lnTo>
                    <a:lnTo>
                      <a:pt x="73" y="44"/>
                    </a:lnTo>
                    <a:lnTo>
                      <a:pt x="36" y="66"/>
                    </a:lnTo>
                    <a:lnTo>
                      <a:pt x="18" y="80"/>
                    </a:lnTo>
                    <a:lnTo>
                      <a:pt x="2" y="93"/>
                    </a:lnTo>
                    <a:lnTo>
                      <a:pt x="2" y="93"/>
                    </a:lnTo>
                    <a:lnTo>
                      <a:pt x="1" y="95"/>
                    </a:lnTo>
                    <a:lnTo>
                      <a:pt x="0" y="97"/>
                    </a:lnTo>
                    <a:lnTo>
                      <a:pt x="1" y="99"/>
                    </a:lnTo>
                    <a:lnTo>
                      <a:pt x="2" y="100"/>
                    </a:lnTo>
                    <a:lnTo>
                      <a:pt x="6" y="102"/>
                    </a:lnTo>
                    <a:lnTo>
                      <a:pt x="7" y="102"/>
                    </a:lnTo>
                    <a:lnTo>
                      <a:pt x="10" y="100"/>
                    </a:lnTo>
                    <a:lnTo>
                      <a:pt x="10" y="100"/>
                    </a:lnTo>
                    <a:lnTo>
                      <a:pt x="28" y="87"/>
                    </a:lnTo>
                    <a:lnTo>
                      <a:pt x="47" y="73"/>
                    </a:lnTo>
                    <a:lnTo>
                      <a:pt x="86" y="49"/>
                    </a:lnTo>
                    <a:lnTo>
                      <a:pt x="86" y="49"/>
                    </a:lnTo>
                    <a:lnTo>
                      <a:pt x="104" y="39"/>
                    </a:lnTo>
                    <a:lnTo>
                      <a:pt x="124" y="30"/>
                    </a:lnTo>
                    <a:lnTo>
                      <a:pt x="142" y="21"/>
                    </a:lnTo>
                    <a:lnTo>
                      <a:pt x="161" y="10"/>
                    </a:lnTo>
                    <a:lnTo>
                      <a:pt x="161" y="10"/>
                    </a:lnTo>
                    <a:lnTo>
                      <a:pt x="162" y="9"/>
                    </a:lnTo>
                    <a:lnTo>
                      <a:pt x="163" y="6"/>
                    </a:lnTo>
                    <a:lnTo>
                      <a:pt x="162" y="2"/>
                    </a:lnTo>
                    <a:lnTo>
                      <a:pt x="159" y="0"/>
                    </a:lnTo>
                    <a:lnTo>
                      <a:pt x="157" y="0"/>
                    </a:lnTo>
                    <a:lnTo>
                      <a:pt x="154" y="1"/>
                    </a:lnTo>
                    <a:lnTo>
                      <a:pt x="15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chenying0907 259"/>
              <p:cNvSpPr/>
              <p:nvPr/>
            </p:nvSpPr>
            <p:spPr bwMode="auto">
              <a:xfrm>
                <a:off x="4754564" y="1338263"/>
                <a:ext cx="100013" cy="66675"/>
              </a:xfrm>
              <a:custGeom>
                <a:avLst/>
                <a:gdLst/>
                <a:ahLst/>
                <a:cxnLst>
                  <a:cxn ang="0">
                    <a:pos x="245" y="1"/>
                  </a:cxn>
                  <a:cxn ang="0">
                    <a:pos x="245" y="1"/>
                  </a:cxn>
                  <a:cxn ang="0">
                    <a:pos x="232" y="11"/>
                  </a:cxn>
                  <a:cxn ang="0">
                    <a:pos x="217" y="18"/>
                  </a:cxn>
                  <a:cxn ang="0">
                    <a:pos x="204" y="26"/>
                  </a:cxn>
                  <a:cxn ang="0">
                    <a:pos x="191" y="35"/>
                  </a:cxn>
                  <a:cxn ang="0">
                    <a:pos x="191" y="35"/>
                  </a:cxn>
                  <a:cxn ang="0">
                    <a:pos x="161" y="58"/>
                  </a:cxn>
                  <a:cxn ang="0">
                    <a:pos x="147" y="68"/>
                  </a:cxn>
                  <a:cxn ang="0">
                    <a:pos x="131" y="79"/>
                  </a:cxn>
                  <a:cxn ang="0">
                    <a:pos x="131" y="79"/>
                  </a:cxn>
                  <a:cxn ang="0">
                    <a:pos x="66" y="117"/>
                  </a:cxn>
                  <a:cxn ang="0">
                    <a:pos x="33" y="137"/>
                  </a:cxn>
                  <a:cxn ang="0">
                    <a:pos x="1" y="158"/>
                  </a:cxn>
                  <a:cxn ang="0">
                    <a:pos x="1" y="158"/>
                  </a:cxn>
                  <a:cxn ang="0">
                    <a:pos x="0" y="161"/>
                  </a:cxn>
                  <a:cxn ang="0">
                    <a:pos x="0" y="165"/>
                  </a:cxn>
                  <a:cxn ang="0">
                    <a:pos x="1" y="168"/>
                  </a:cxn>
                  <a:cxn ang="0">
                    <a:pos x="3" y="169"/>
                  </a:cxn>
                  <a:cxn ang="0">
                    <a:pos x="5" y="169"/>
                  </a:cxn>
                  <a:cxn ang="0">
                    <a:pos x="5" y="169"/>
                  </a:cxn>
                  <a:cxn ang="0">
                    <a:pos x="11" y="168"/>
                  </a:cxn>
                  <a:cxn ang="0">
                    <a:pos x="15" y="165"/>
                  </a:cxn>
                  <a:cxn ang="0">
                    <a:pos x="15" y="165"/>
                  </a:cxn>
                  <a:cxn ang="0">
                    <a:pos x="16" y="162"/>
                  </a:cxn>
                  <a:cxn ang="0">
                    <a:pos x="16" y="162"/>
                  </a:cxn>
                  <a:cxn ang="0">
                    <a:pos x="46" y="143"/>
                  </a:cxn>
                  <a:cxn ang="0">
                    <a:pos x="76" y="124"/>
                  </a:cxn>
                  <a:cxn ang="0">
                    <a:pos x="136" y="88"/>
                  </a:cxn>
                  <a:cxn ang="0">
                    <a:pos x="136" y="88"/>
                  </a:cxn>
                  <a:cxn ang="0">
                    <a:pos x="164" y="71"/>
                  </a:cxn>
                  <a:cxn ang="0">
                    <a:pos x="190" y="51"/>
                  </a:cxn>
                  <a:cxn ang="0">
                    <a:pos x="190" y="51"/>
                  </a:cxn>
                  <a:cxn ang="0">
                    <a:pos x="204" y="41"/>
                  </a:cxn>
                  <a:cxn ang="0">
                    <a:pos x="220" y="32"/>
                  </a:cxn>
                  <a:cxn ang="0">
                    <a:pos x="236" y="21"/>
                  </a:cxn>
                  <a:cxn ang="0">
                    <a:pos x="250" y="11"/>
                  </a:cxn>
                  <a:cxn ang="0">
                    <a:pos x="250" y="11"/>
                  </a:cxn>
                  <a:cxn ang="0">
                    <a:pos x="253" y="9"/>
                  </a:cxn>
                  <a:cxn ang="0">
                    <a:pos x="253" y="7"/>
                  </a:cxn>
                  <a:cxn ang="0">
                    <a:pos x="251" y="3"/>
                  </a:cxn>
                  <a:cxn ang="0">
                    <a:pos x="250" y="1"/>
                  </a:cxn>
                  <a:cxn ang="0">
                    <a:pos x="249" y="0"/>
                  </a:cxn>
                  <a:cxn ang="0">
                    <a:pos x="247" y="0"/>
                  </a:cxn>
                  <a:cxn ang="0">
                    <a:pos x="245" y="1"/>
                  </a:cxn>
                  <a:cxn ang="0">
                    <a:pos x="245" y="1"/>
                  </a:cxn>
                </a:cxnLst>
                <a:rect l="0" t="0" r="r" b="b"/>
                <a:pathLst>
                  <a:path w="253" h="169">
                    <a:moveTo>
                      <a:pt x="245" y="1"/>
                    </a:moveTo>
                    <a:lnTo>
                      <a:pt x="245" y="1"/>
                    </a:lnTo>
                    <a:lnTo>
                      <a:pt x="232" y="11"/>
                    </a:lnTo>
                    <a:lnTo>
                      <a:pt x="217" y="18"/>
                    </a:lnTo>
                    <a:lnTo>
                      <a:pt x="204" y="26"/>
                    </a:lnTo>
                    <a:lnTo>
                      <a:pt x="191" y="35"/>
                    </a:lnTo>
                    <a:lnTo>
                      <a:pt x="191" y="35"/>
                    </a:lnTo>
                    <a:lnTo>
                      <a:pt x="161" y="58"/>
                    </a:lnTo>
                    <a:lnTo>
                      <a:pt x="147" y="68"/>
                    </a:lnTo>
                    <a:lnTo>
                      <a:pt x="131" y="79"/>
                    </a:lnTo>
                    <a:lnTo>
                      <a:pt x="131" y="79"/>
                    </a:lnTo>
                    <a:lnTo>
                      <a:pt x="66" y="117"/>
                    </a:lnTo>
                    <a:lnTo>
                      <a:pt x="33" y="137"/>
                    </a:lnTo>
                    <a:lnTo>
                      <a:pt x="1" y="158"/>
                    </a:lnTo>
                    <a:lnTo>
                      <a:pt x="1" y="158"/>
                    </a:lnTo>
                    <a:lnTo>
                      <a:pt x="0" y="161"/>
                    </a:lnTo>
                    <a:lnTo>
                      <a:pt x="0" y="165"/>
                    </a:lnTo>
                    <a:lnTo>
                      <a:pt x="1" y="168"/>
                    </a:lnTo>
                    <a:lnTo>
                      <a:pt x="3" y="169"/>
                    </a:lnTo>
                    <a:lnTo>
                      <a:pt x="5" y="169"/>
                    </a:lnTo>
                    <a:lnTo>
                      <a:pt x="5" y="169"/>
                    </a:lnTo>
                    <a:lnTo>
                      <a:pt x="11" y="168"/>
                    </a:lnTo>
                    <a:lnTo>
                      <a:pt x="15" y="165"/>
                    </a:lnTo>
                    <a:lnTo>
                      <a:pt x="15" y="165"/>
                    </a:lnTo>
                    <a:lnTo>
                      <a:pt x="16" y="162"/>
                    </a:lnTo>
                    <a:lnTo>
                      <a:pt x="16" y="162"/>
                    </a:lnTo>
                    <a:lnTo>
                      <a:pt x="46" y="143"/>
                    </a:lnTo>
                    <a:lnTo>
                      <a:pt x="76" y="124"/>
                    </a:lnTo>
                    <a:lnTo>
                      <a:pt x="136" y="88"/>
                    </a:lnTo>
                    <a:lnTo>
                      <a:pt x="136" y="88"/>
                    </a:lnTo>
                    <a:lnTo>
                      <a:pt x="164" y="71"/>
                    </a:lnTo>
                    <a:lnTo>
                      <a:pt x="190" y="51"/>
                    </a:lnTo>
                    <a:lnTo>
                      <a:pt x="190" y="51"/>
                    </a:lnTo>
                    <a:lnTo>
                      <a:pt x="204" y="41"/>
                    </a:lnTo>
                    <a:lnTo>
                      <a:pt x="220" y="32"/>
                    </a:lnTo>
                    <a:lnTo>
                      <a:pt x="236" y="21"/>
                    </a:lnTo>
                    <a:lnTo>
                      <a:pt x="250" y="11"/>
                    </a:lnTo>
                    <a:lnTo>
                      <a:pt x="250" y="11"/>
                    </a:lnTo>
                    <a:lnTo>
                      <a:pt x="253" y="9"/>
                    </a:lnTo>
                    <a:lnTo>
                      <a:pt x="253" y="7"/>
                    </a:lnTo>
                    <a:lnTo>
                      <a:pt x="251" y="3"/>
                    </a:lnTo>
                    <a:lnTo>
                      <a:pt x="250" y="1"/>
                    </a:lnTo>
                    <a:lnTo>
                      <a:pt x="249" y="0"/>
                    </a:lnTo>
                    <a:lnTo>
                      <a:pt x="247" y="0"/>
                    </a:lnTo>
                    <a:lnTo>
                      <a:pt x="245" y="1"/>
                    </a:lnTo>
                    <a:lnTo>
                      <a:pt x="2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chenying0907 260"/>
              <p:cNvSpPr/>
              <p:nvPr/>
            </p:nvSpPr>
            <p:spPr bwMode="auto">
              <a:xfrm>
                <a:off x="4789489" y="1381126"/>
                <a:ext cx="60325" cy="42863"/>
              </a:xfrm>
              <a:custGeom>
                <a:avLst/>
                <a:gdLst/>
                <a:ahLst/>
                <a:cxnLst>
                  <a:cxn ang="0">
                    <a:pos x="145" y="1"/>
                  </a:cxn>
                  <a:cxn ang="0">
                    <a:pos x="145" y="1"/>
                  </a:cxn>
                  <a:cxn ang="0">
                    <a:pos x="104" y="22"/>
                  </a:cxn>
                  <a:cxn ang="0">
                    <a:pos x="65" y="47"/>
                  </a:cxn>
                  <a:cxn ang="0">
                    <a:pos x="65" y="47"/>
                  </a:cxn>
                  <a:cxn ang="0">
                    <a:pos x="48" y="57"/>
                  </a:cxn>
                  <a:cxn ang="0">
                    <a:pos x="31" y="70"/>
                  </a:cxn>
                  <a:cxn ang="0">
                    <a:pos x="15" y="83"/>
                  </a:cxn>
                  <a:cxn ang="0">
                    <a:pos x="1" y="99"/>
                  </a:cxn>
                  <a:cxn ang="0">
                    <a:pos x="1" y="99"/>
                  </a:cxn>
                  <a:cxn ang="0">
                    <a:pos x="0" y="100"/>
                  </a:cxn>
                  <a:cxn ang="0">
                    <a:pos x="0" y="103"/>
                  </a:cxn>
                  <a:cxn ang="0">
                    <a:pos x="2" y="107"/>
                  </a:cxn>
                  <a:cxn ang="0">
                    <a:pos x="4" y="108"/>
                  </a:cxn>
                  <a:cxn ang="0">
                    <a:pos x="5" y="108"/>
                  </a:cxn>
                  <a:cxn ang="0">
                    <a:pos x="8" y="108"/>
                  </a:cxn>
                  <a:cxn ang="0">
                    <a:pos x="9" y="107"/>
                  </a:cxn>
                  <a:cxn ang="0">
                    <a:pos x="9" y="107"/>
                  </a:cxn>
                  <a:cxn ang="0">
                    <a:pos x="22" y="93"/>
                  </a:cxn>
                  <a:cxn ang="0">
                    <a:pos x="39" y="79"/>
                  </a:cxn>
                  <a:cxn ang="0">
                    <a:pos x="55" y="66"/>
                  </a:cxn>
                  <a:cxn ang="0">
                    <a:pos x="70" y="56"/>
                  </a:cxn>
                  <a:cxn ang="0">
                    <a:pos x="70" y="56"/>
                  </a:cxn>
                  <a:cxn ang="0">
                    <a:pos x="90" y="44"/>
                  </a:cxn>
                  <a:cxn ang="0">
                    <a:pos x="110" y="32"/>
                  </a:cxn>
                  <a:cxn ang="0">
                    <a:pos x="152" y="10"/>
                  </a:cxn>
                  <a:cxn ang="0">
                    <a:pos x="152" y="10"/>
                  </a:cxn>
                  <a:cxn ang="0">
                    <a:pos x="153" y="9"/>
                  </a:cxn>
                  <a:cxn ang="0">
                    <a:pos x="154" y="8"/>
                  </a:cxn>
                  <a:cxn ang="0">
                    <a:pos x="153" y="4"/>
                  </a:cxn>
                  <a:cxn ang="0">
                    <a:pos x="150" y="1"/>
                  </a:cxn>
                  <a:cxn ang="0">
                    <a:pos x="148" y="0"/>
                  </a:cxn>
                  <a:cxn ang="0">
                    <a:pos x="145" y="1"/>
                  </a:cxn>
                  <a:cxn ang="0">
                    <a:pos x="145" y="1"/>
                  </a:cxn>
                </a:cxnLst>
                <a:rect l="0" t="0" r="r" b="b"/>
                <a:pathLst>
                  <a:path w="154" h="108">
                    <a:moveTo>
                      <a:pt x="145" y="1"/>
                    </a:moveTo>
                    <a:lnTo>
                      <a:pt x="145" y="1"/>
                    </a:lnTo>
                    <a:lnTo>
                      <a:pt x="104" y="22"/>
                    </a:lnTo>
                    <a:lnTo>
                      <a:pt x="65" y="47"/>
                    </a:lnTo>
                    <a:lnTo>
                      <a:pt x="65" y="47"/>
                    </a:lnTo>
                    <a:lnTo>
                      <a:pt x="48" y="57"/>
                    </a:lnTo>
                    <a:lnTo>
                      <a:pt x="31" y="70"/>
                    </a:lnTo>
                    <a:lnTo>
                      <a:pt x="15" y="83"/>
                    </a:lnTo>
                    <a:lnTo>
                      <a:pt x="1" y="99"/>
                    </a:lnTo>
                    <a:lnTo>
                      <a:pt x="1" y="99"/>
                    </a:lnTo>
                    <a:lnTo>
                      <a:pt x="0" y="100"/>
                    </a:lnTo>
                    <a:lnTo>
                      <a:pt x="0" y="103"/>
                    </a:lnTo>
                    <a:lnTo>
                      <a:pt x="2" y="107"/>
                    </a:lnTo>
                    <a:lnTo>
                      <a:pt x="4" y="108"/>
                    </a:lnTo>
                    <a:lnTo>
                      <a:pt x="5" y="108"/>
                    </a:lnTo>
                    <a:lnTo>
                      <a:pt x="8" y="108"/>
                    </a:lnTo>
                    <a:lnTo>
                      <a:pt x="9" y="107"/>
                    </a:lnTo>
                    <a:lnTo>
                      <a:pt x="9" y="107"/>
                    </a:lnTo>
                    <a:lnTo>
                      <a:pt x="22" y="93"/>
                    </a:lnTo>
                    <a:lnTo>
                      <a:pt x="39" y="79"/>
                    </a:lnTo>
                    <a:lnTo>
                      <a:pt x="55" y="66"/>
                    </a:lnTo>
                    <a:lnTo>
                      <a:pt x="70" y="56"/>
                    </a:lnTo>
                    <a:lnTo>
                      <a:pt x="70" y="56"/>
                    </a:lnTo>
                    <a:lnTo>
                      <a:pt x="90" y="44"/>
                    </a:lnTo>
                    <a:lnTo>
                      <a:pt x="110" y="32"/>
                    </a:lnTo>
                    <a:lnTo>
                      <a:pt x="152" y="10"/>
                    </a:lnTo>
                    <a:lnTo>
                      <a:pt x="152" y="10"/>
                    </a:lnTo>
                    <a:lnTo>
                      <a:pt x="153" y="9"/>
                    </a:lnTo>
                    <a:lnTo>
                      <a:pt x="154" y="8"/>
                    </a:lnTo>
                    <a:lnTo>
                      <a:pt x="153" y="4"/>
                    </a:lnTo>
                    <a:lnTo>
                      <a:pt x="150" y="1"/>
                    </a:lnTo>
                    <a:lnTo>
                      <a:pt x="148" y="0"/>
                    </a:lnTo>
                    <a:lnTo>
                      <a:pt x="145" y="1"/>
                    </a:lnTo>
                    <a:lnTo>
                      <a:pt x="1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chenying0907 261"/>
              <p:cNvSpPr/>
              <p:nvPr/>
            </p:nvSpPr>
            <p:spPr bwMode="auto">
              <a:xfrm>
                <a:off x="4797426" y="1409701"/>
                <a:ext cx="53975" cy="38100"/>
              </a:xfrm>
              <a:custGeom>
                <a:avLst/>
                <a:gdLst/>
                <a:ahLst/>
                <a:cxnLst>
                  <a:cxn ang="0">
                    <a:pos x="126" y="0"/>
                  </a:cxn>
                  <a:cxn ang="0">
                    <a:pos x="126" y="0"/>
                  </a:cxn>
                  <a:cxn ang="0">
                    <a:pos x="109" y="9"/>
                  </a:cxn>
                  <a:cxn ang="0">
                    <a:pos x="92" y="18"/>
                  </a:cxn>
                  <a:cxn ang="0">
                    <a:pos x="76" y="28"/>
                  </a:cxn>
                  <a:cxn ang="0">
                    <a:pos x="60" y="39"/>
                  </a:cxn>
                  <a:cxn ang="0">
                    <a:pos x="44" y="51"/>
                  </a:cxn>
                  <a:cxn ang="0">
                    <a:pos x="30" y="64"/>
                  </a:cxn>
                  <a:cxn ang="0">
                    <a:pos x="3" y="90"/>
                  </a:cxn>
                  <a:cxn ang="0">
                    <a:pos x="3" y="90"/>
                  </a:cxn>
                  <a:cxn ang="0">
                    <a:pos x="1" y="91"/>
                  </a:cxn>
                  <a:cxn ang="0">
                    <a:pos x="0" y="94"/>
                  </a:cxn>
                  <a:cxn ang="0">
                    <a:pos x="3" y="98"/>
                  </a:cxn>
                  <a:cxn ang="0">
                    <a:pos x="7" y="99"/>
                  </a:cxn>
                  <a:cxn ang="0">
                    <a:pos x="8" y="99"/>
                  </a:cxn>
                  <a:cxn ang="0">
                    <a:pos x="10" y="98"/>
                  </a:cxn>
                  <a:cxn ang="0">
                    <a:pos x="10" y="98"/>
                  </a:cxn>
                  <a:cxn ang="0">
                    <a:pos x="38" y="72"/>
                  </a:cxn>
                  <a:cxn ang="0">
                    <a:pos x="67" y="48"/>
                  </a:cxn>
                  <a:cxn ang="0">
                    <a:pos x="82" y="38"/>
                  </a:cxn>
                  <a:cxn ang="0">
                    <a:pos x="98" y="27"/>
                  </a:cxn>
                  <a:cxn ang="0">
                    <a:pos x="115" y="18"/>
                  </a:cxn>
                  <a:cxn ang="0">
                    <a:pos x="132" y="10"/>
                  </a:cxn>
                  <a:cxn ang="0">
                    <a:pos x="132" y="10"/>
                  </a:cxn>
                  <a:cxn ang="0">
                    <a:pos x="133" y="9"/>
                  </a:cxn>
                  <a:cxn ang="0">
                    <a:pos x="135" y="6"/>
                  </a:cxn>
                  <a:cxn ang="0">
                    <a:pos x="135" y="5"/>
                  </a:cxn>
                  <a:cxn ang="0">
                    <a:pos x="133" y="2"/>
                  </a:cxn>
                  <a:cxn ang="0">
                    <a:pos x="131" y="0"/>
                  </a:cxn>
                  <a:cxn ang="0">
                    <a:pos x="128" y="0"/>
                  </a:cxn>
                  <a:cxn ang="0">
                    <a:pos x="126" y="0"/>
                  </a:cxn>
                  <a:cxn ang="0">
                    <a:pos x="126" y="0"/>
                  </a:cxn>
                </a:cxnLst>
                <a:rect l="0" t="0" r="r" b="b"/>
                <a:pathLst>
                  <a:path w="135" h="99">
                    <a:moveTo>
                      <a:pt x="126" y="0"/>
                    </a:moveTo>
                    <a:lnTo>
                      <a:pt x="126" y="0"/>
                    </a:lnTo>
                    <a:lnTo>
                      <a:pt x="109" y="9"/>
                    </a:lnTo>
                    <a:lnTo>
                      <a:pt x="92" y="18"/>
                    </a:lnTo>
                    <a:lnTo>
                      <a:pt x="76" y="28"/>
                    </a:lnTo>
                    <a:lnTo>
                      <a:pt x="60" y="39"/>
                    </a:lnTo>
                    <a:lnTo>
                      <a:pt x="44" y="51"/>
                    </a:lnTo>
                    <a:lnTo>
                      <a:pt x="30" y="64"/>
                    </a:lnTo>
                    <a:lnTo>
                      <a:pt x="3" y="90"/>
                    </a:lnTo>
                    <a:lnTo>
                      <a:pt x="3" y="90"/>
                    </a:lnTo>
                    <a:lnTo>
                      <a:pt x="1" y="91"/>
                    </a:lnTo>
                    <a:lnTo>
                      <a:pt x="0" y="94"/>
                    </a:lnTo>
                    <a:lnTo>
                      <a:pt x="3" y="98"/>
                    </a:lnTo>
                    <a:lnTo>
                      <a:pt x="7" y="99"/>
                    </a:lnTo>
                    <a:lnTo>
                      <a:pt x="8" y="99"/>
                    </a:lnTo>
                    <a:lnTo>
                      <a:pt x="10" y="98"/>
                    </a:lnTo>
                    <a:lnTo>
                      <a:pt x="10" y="98"/>
                    </a:lnTo>
                    <a:lnTo>
                      <a:pt x="38" y="72"/>
                    </a:lnTo>
                    <a:lnTo>
                      <a:pt x="67" y="48"/>
                    </a:lnTo>
                    <a:lnTo>
                      <a:pt x="82" y="38"/>
                    </a:lnTo>
                    <a:lnTo>
                      <a:pt x="98" y="27"/>
                    </a:lnTo>
                    <a:lnTo>
                      <a:pt x="115" y="18"/>
                    </a:lnTo>
                    <a:lnTo>
                      <a:pt x="132" y="10"/>
                    </a:lnTo>
                    <a:lnTo>
                      <a:pt x="132" y="10"/>
                    </a:lnTo>
                    <a:lnTo>
                      <a:pt x="133" y="9"/>
                    </a:lnTo>
                    <a:lnTo>
                      <a:pt x="135" y="6"/>
                    </a:lnTo>
                    <a:lnTo>
                      <a:pt x="135" y="5"/>
                    </a:lnTo>
                    <a:lnTo>
                      <a:pt x="133" y="2"/>
                    </a:lnTo>
                    <a:lnTo>
                      <a:pt x="131" y="0"/>
                    </a:lnTo>
                    <a:lnTo>
                      <a:pt x="128" y="0"/>
                    </a:lnTo>
                    <a:lnTo>
                      <a:pt x="126" y="0"/>
                    </a:lnTo>
                    <a:lnTo>
                      <a:pt x="12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chenying0907 262"/>
              <p:cNvSpPr/>
              <p:nvPr/>
            </p:nvSpPr>
            <p:spPr bwMode="auto">
              <a:xfrm>
                <a:off x="4800601" y="1444626"/>
                <a:ext cx="61913" cy="42863"/>
              </a:xfrm>
              <a:custGeom>
                <a:avLst/>
                <a:gdLst/>
                <a:ahLst/>
                <a:cxnLst>
                  <a:cxn ang="0">
                    <a:pos x="147" y="0"/>
                  </a:cxn>
                  <a:cxn ang="0">
                    <a:pos x="147" y="0"/>
                  </a:cxn>
                  <a:cxn ang="0">
                    <a:pos x="128" y="9"/>
                  </a:cxn>
                  <a:cxn ang="0">
                    <a:pos x="108" y="19"/>
                  </a:cxn>
                  <a:cxn ang="0">
                    <a:pos x="89" y="30"/>
                  </a:cxn>
                  <a:cxn ang="0">
                    <a:pos x="70" y="41"/>
                  </a:cxn>
                  <a:cxn ang="0">
                    <a:pos x="52" y="54"/>
                  </a:cxn>
                  <a:cxn ang="0">
                    <a:pos x="34" y="68"/>
                  </a:cxn>
                  <a:cxn ang="0">
                    <a:pos x="17" y="82"/>
                  </a:cxn>
                  <a:cxn ang="0">
                    <a:pos x="1" y="98"/>
                  </a:cxn>
                  <a:cxn ang="0">
                    <a:pos x="1" y="98"/>
                  </a:cxn>
                  <a:cxn ang="0">
                    <a:pos x="0" y="99"/>
                  </a:cxn>
                  <a:cxn ang="0">
                    <a:pos x="0" y="102"/>
                  </a:cxn>
                  <a:cxn ang="0">
                    <a:pos x="1" y="105"/>
                  </a:cxn>
                  <a:cxn ang="0">
                    <a:pos x="5" y="107"/>
                  </a:cxn>
                  <a:cxn ang="0">
                    <a:pos x="7" y="107"/>
                  </a:cxn>
                  <a:cxn ang="0">
                    <a:pos x="9" y="105"/>
                  </a:cxn>
                  <a:cxn ang="0">
                    <a:pos x="9" y="105"/>
                  </a:cxn>
                  <a:cxn ang="0">
                    <a:pos x="24" y="91"/>
                  </a:cxn>
                  <a:cxn ang="0">
                    <a:pos x="41" y="77"/>
                  </a:cxn>
                  <a:cxn ang="0">
                    <a:pos x="58" y="64"/>
                  </a:cxn>
                  <a:cxn ang="0">
                    <a:pos x="77" y="51"/>
                  </a:cxn>
                  <a:cxn ang="0">
                    <a:pos x="95" y="39"/>
                  </a:cxn>
                  <a:cxn ang="0">
                    <a:pos x="113" y="28"/>
                  </a:cxn>
                  <a:cxn ang="0">
                    <a:pos x="133" y="18"/>
                  </a:cxn>
                  <a:cxn ang="0">
                    <a:pos x="154" y="10"/>
                  </a:cxn>
                  <a:cxn ang="0">
                    <a:pos x="154" y="10"/>
                  </a:cxn>
                  <a:cxn ang="0">
                    <a:pos x="155" y="7"/>
                  </a:cxn>
                  <a:cxn ang="0">
                    <a:pos x="157" y="6"/>
                  </a:cxn>
                  <a:cxn ang="0">
                    <a:pos x="157" y="5"/>
                  </a:cxn>
                  <a:cxn ang="0">
                    <a:pos x="155" y="2"/>
                  </a:cxn>
                  <a:cxn ang="0">
                    <a:pos x="153" y="0"/>
                  </a:cxn>
                  <a:cxn ang="0">
                    <a:pos x="150" y="0"/>
                  </a:cxn>
                  <a:cxn ang="0">
                    <a:pos x="147" y="0"/>
                  </a:cxn>
                  <a:cxn ang="0">
                    <a:pos x="147" y="0"/>
                  </a:cxn>
                </a:cxnLst>
                <a:rect l="0" t="0" r="r" b="b"/>
                <a:pathLst>
                  <a:path w="157" h="107">
                    <a:moveTo>
                      <a:pt x="147" y="0"/>
                    </a:moveTo>
                    <a:lnTo>
                      <a:pt x="147" y="0"/>
                    </a:lnTo>
                    <a:lnTo>
                      <a:pt x="128" y="9"/>
                    </a:lnTo>
                    <a:lnTo>
                      <a:pt x="108" y="19"/>
                    </a:lnTo>
                    <a:lnTo>
                      <a:pt x="89" y="30"/>
                    </a:lnTo>
                    <a:lnTo>
                      <a:pt x="70" y="41"/>
                    </a:lnTo>
                    <a:lnTo>
                      <a:pt x="52" y="54"/>
                    </a:lnTo>
                    <a:lnTo>
                      <a:pt x="34" y="68"/>
                    </a:lnTo>
                    <a:lnTo>
                      <a:pt x="17" y="82"/>
                    </a:lnTo>
                    <a:lnTo>
                      <a:pt x="1" y="98"/>
                    </a:lnTo>
                    <a:lnTo>
                      <a:pt x="1" y="98"/>
                    </a:lnTo>
                    <a:lnTo>
                      <a:pt x="0" y="99"/>
                    </a:lnTo>
                    <a:lnTo>
                      <a:pt x="0" y="102"/>
                    </a:lnTo>
                    <a:lnTo>
                      <a:pt x="1" y="105"/>
                    </a:lnTo>
                    <a:lnTo>
                      <a:pt x="5" y="107"/>
                    </a:lnTo>
                    <a:lnTo>
                      <a:pt x="7" y="107"/>
                    </a:lnTo>
                    <a:lnTo>
                      <a:pt x="9" y="105"/>
                    </a:lnTo>
                    <a:lnTo>
                      <a:pt x="9" y="105"/>
                    </a:lnTo>
                    <a:lnTo>
                      <a:pt x="24" y="91"/>
                    </a:lnTo>
                    <a:lnTo>
                      <a:pt x="41" y="77"/>
                    </a:lnTo>
                    <a:lnTo>
                      <a:pt x="58" y="64"/>
                    </a:lnTo>
                    <a:lnTo>
                      <a:pt x="77" y="51"/>
                    </a:lnTo>
                    <a:lnTo>
                      <a:pt x="95" y="39"/>
                    </a:lnTo>
                    <a:lnTo>
                      <a:pt x="113" y="28"/>
                    </a:lnTo>
                    <a:lnTo>
                      <a:pt x="133" y="18"/>
                    </a:lnTo>
                    <a:lnTo>
                      <a:pt x="154" y="10"/>
                    </a:lnTo>
                    <a:lnTo>
                      <a:pt x="154" y="10"/>
                    </a:lnTo>
                    <a:lnTo>
                      <a:pt x="155" y="7"/>
                    </a:lnTo>
                    <a:lnTo>
                      <a:pt x="157" y="6"/>
                    </a:lnTo>
                    <a:lnTo>
                      <a:pt x="157" y="5"/>
                    </a:lnTo>
                    <a:lnTo>
                      <a:pt x="155" y="2"/>
                    </a:lnTo>
                    <a:lnTo>
                      <a:pt x="153" y="0"/>
                    </a:lnTo>
                    <a:lnTo>
                      <a:pt x="150" y="0"/>
                    </a:lnTo>
                    <a:lnTo>
                      <a:pt x="147" y="0"/>
                    </a:lnTo>
                    <a:lnTo>
                      <a:pt x="14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chenying0907 263"/>
              <p:cNvSpPr/>
              <p:nvPr/>
            </p:nvSpPr>
            <p:spPr bwMode="auto">
              <a:xfrm>
                <a:off x="4799014" y="1479551"/>
                <a:ext cx="74613" cy="55563"/>
              </a:xfrm>
              <a:custGeom>
                <a:avLst/>
                <a:gdLst/>
                <a:ahLst/>
                <a:cxnLst>
                  <a:cxn ang="0">
                    <a:pos x="179" y="1"/>
                  </a:cxn>
                  <a:cxn ang="0">
                    <a:pos x="179" y="1"/>
                  </a:cxn>
                  <a:cxn ang="0">
                    <a:pos x="82" y="60"/>
                  </a:cxn>
                  <a:cxn ang="0">
                    <a:pos x="82" y="60"/>
                  </a:cxn>
                  <a:cxn ang="0">
                    <a:pos x="59" y="76"/>
                  </a:cxn>
                  <a:cxn ang="0">
                    <a:pos x="39" y="93"/>
                  </a:cxn>
                  <a:cxn ang="0">
                    <a:pos x="20" y="110"/>
                  </a:cxn>
                  <a:cxn ang="0">
                    <a:pos x="1" y="131"/>
                  </a:cxn>
                  <a:cxn ang="0">
                    <a:pos x="1" y="131"/>
                  </a:cxn>
                  <a:cxn ang="0">
                    <a:pos x="0" y="132"/>
                  </a:cxn>
                  <a:cxn ang="0">
                    <a:pos x="0" y="134"/>
                  </a:cxn>
                  <a:cxn ang="0">
                    <a:pos x="1" y="138"/>
                  </a:cxn>
                  <a:cxn ang="0">
                    <a:pos x="3" y="140"/>
                  </a:cxn>
                  <a:cxn ang="0">
                    <a:pos x="5" y="140"/>
                  </a:cxn>
                  <a:cxn ang="0">
                    <a:pos x="6" y="140"/>
                  </a:cxn>
                  <a:cxn ang="0">
                    <a:pos x="9" y="138"/>
                  </a:cxn>
                  <a:cxn ang="0">
                    <a:pos x="9" y="138"/>
                  </a:cxn>
                  <a:cxn ang="0">
                    <a:pos x="22" y="123"/>
                  </a:cxn>
                  <a:cxn ang="0">
                    <a:pos x="35" y="108"/>
                  </a:cxn>
                  <a:cxn ang="0">
                    <a:pos x="35" y="108"/>
                  </a:cxn>
                  <a:cxn ang="0">
                    <a:pos x="47" y="97"/>
                  </a:cxn>
                  <a:cxn ang="0">
                    <a:pos x="60" y="87"/>
                  </a:cxn>
                  <a:cxn ang="0">
                    <a:pos x="88" y="70"/>
                  </a:cxn>
                  <a:cxn ang="0">
                    <a:pos x="88" y="70"/>
                  </a:cxn>
                  <a:cxn ang="0">
                    <a:pos x="136" y="40"/>
                  </a:cxn>
                  <a:cxn ang="0">
                    <a:pos x="184" y="10"/>
                  </a:cxn>
                  <a:cxn ang="0">
                    <a:pos x="184" y="10"/>
                  </a:cxn>
                  <a:cxn ang="0">
                    <a:pos x="187" y="9"/>
                  </a:cxn>
                  <a:cxn ang="0">
                    <a:pos x="187" y="6"/>
                  </a:cxn>
                  <a:cxn ang="0">
                    <a:pos x="187" y="2"/>
                  </a:cxn>
                  <a:cxn ang="0">
                    <a:pos x="183" y="0"/>
                  </a:cxn>
                  <a:cxn ang="0">
                    <a:pos x="182" y="0"/>
                  </a:cxn>
                  <a:cxn ang="0">
                    <a:pos x="179" y="1"/>
                  </a:cxn>
                  <a:cxn ang="0">
                    <a:pos x="179" y="1"/>
                  </a:cxn>
                </a:cxnLst>
                <a:rect l="0" t="0" r="r" b="b"/>
                <a:pathLst>
                  <a:path w="187" h="140">
                    <a:moveTo>
                      <a:pt x="179" y="1"/>
                    </a:moveTo>
                    <a:lnTo>
                      <a:pt x="179" y="1"/>
                    </a:lnTo>
                    <a:lnTo>
                      <a:pt x="82" y="60"/>
                    </a:lnTo>
                    <a:lnTo>
                      <a:pt x="82" y="60"/>
                    </a:lnTo>
                    <a:lnTo>
                      <a:pt x="59" y="76"/>
                    </a:lnTo>
                    <a:lnTo>
                      <a:pt x="39" y="93"/>
                    </a:lnTo>
                    <a:lnTo>
                      <a:pt x="20" y="110"/>
                    </a:lnTo>
                    <a:lnTo>
                      <a:pt x="1" y="131"/>
                    </a:lnTo>
                    <a:lnTo>
                      <a:pt x="1" y="131"/>
                    </a:lnTo>
                    <a:lnTo>
                      <a:pt x="0" y="132"/>
                    </a:lnTo>
                    <a:lnTo>
                      <a:pt x="0" y="134"/>
                    </a:lnTo>
                    <a:lnTo>
                      <a:pt x="1" y="138"/>
                    </a:lnTo>
                    <a:lnTo>
                      <a:pt x="3" y="140"/>
                    </a:lnTo>
                    <a:lnTo>
                      <a:pt x="5" y="140"/>
                    </a:lnTo>
                    <a:lnTo>
                      <a:pt x="6" y="140"/>
                    </a:lnTo>
                    <a:lnTo>
                      <a:pt x="9" y="138"/>
                    </a:lnTo>
                    <a:lnTo>
                      <a:pt x="9" y="138"/>
                    </a:lnTo>
                    <a:lnTo>
                      <a:pt x="22" y="123"/>
                    </a:lnTo>
                    <a:lnTo>
                      <a:pt x="35" y="108"/>
                    </a:lnTo>
                    <a:lnTo>
                      <a:pt x="35" y="108"/>
                    </a:lnTo>
                    <a:lnTo>
                      <a:pt x="47" y="97"/>
                    </a:lnTo>
                    <a:lnTo>
                      <a:pt x="60" y="87"/>
                    </a:lnTo>
                    <a:lnTo>
                      <a:pt x="88" y="70"/>
                    </a:lnTo>
                    <a:lnTo>
                      <a:pt x="88" y="70"/>
                    </a:lnTo>
                    <a:lnTo>
                      <a:pt x="136" y="40"/>
                    </a:lnTo>
                    <a:lnTo>
                      <a:pt x="184" y="10"/>
                    </a:lnTo>
                    <a:lnTo>
                      <a:pt x="184" y="10"/>
                    </a:lnTo>
                    <a:lnTo>
                      <a:pt x="187" y="9"/>
                    </a:lnTo>
                    <a:lnTo>
                      <a:pt x="187" y="6"/>
                    </a:lnTo>
                    <a:lnTo>
                      <a:pt x="187" y="2"/>
                    </a:lnTo>
                    <a:lnTo>
                      <a:pt x="183" y="0"/>
                    </a:lnTo>
                    <a:lnTo>
                      <a:pt x="182" y="0"/>
                    </a:lnTo>
                    <a:lnTo>
                      <a:pt x="179" y="1"/>
                    </a:lnTo>
                    <a:lnTo>
                      <a:pt x="17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chenying0907 264"/>
              <p:cNvSpPr/>
              <p:nvPr/>
            </p:nvSpPr>
            <p:spPr bwMode="auto">
              <a:xfrm>
                <a:off x="4789489" y="1530351"/>
                <a:ext cx="57150" cy="46038"/>
              </a:xfrm>
              <a:custGeom>
                <a:avLst/>
                <a:gdLst/>
                <a:ahLst/>
                <a:cxnLst>
                  <a:cxn ang="0">
                    <a:pos x="137" y="2"/>
                  </a:cxn>
                  <a:cxn ang="0">
                    <a:pos x="137" y="2"/>
                  </a:cxn>
                  <a:cxn ang="0">
                    <a:pos x="115" y="16"/>
                  </a:cxn>
                  <a:cxn ang="0">
                    <a:pos x="93" y="29"/>
                  </a:cxn>
                  <a:cxn ang="0">
                    <a:pos x="70" y="42"/>
                  </a:cxn>
                  <a:cxn ang="0">
                    <a:pos x="48" y="57"/>
                  </a:cxn>
                  <a:cxn ang="0">
                    <a:pos x="48" y="57"/>
                  </a:cxn>
                  <a:cxn ang="0">
                    <a:pos x="34" y="68"/>
                  </a:cxn>
                  <a:cxn ang="0">
                    <a:pos x="19" y="80"/>
                  </a:cxn>
                  <a:cxn ang="0">
                    <a:pos x="13" y="87"/>
                  </a:cxn>
                  <a:cxn ang="0">
                    <a:pos x="8" y="93"/>
                  </a:cxn>
                  <a:cxn ang="0">
                    <a:pos x="2" y="101"/>
                  </a:cxn>
                  <a:cxn ang="0">
                    <a:pos x="0" y="110"/>
                  </a:cxn>
                  <a:cxn ang="0">
                    <a:pos x="0" y="110"/>
                  </a:cxn>
                  <a:cxn ang="0">
                    <a:pos x="0" y="113"/>
                  </a:cxn>
                  <a:cxn ang="0">
                    <a:pos x="1" y="115"/>
                  </a:cxn>
                  <a:cxn ang="0">
                    <a:pos x="4" y="117"/>
                  </a:cxn>
                  <a:cxn ang="0">
                    <a:pos x="8" y="117"/>
                  </a:cxn>
                  <a:cxn ang="0">
                    <a:pos x="10" y="115"/>
                  </a:cxn>
                  <a:cxn ang="0">
                    <a:pos x="10" y="113"/>
                  </a:cxn>
                  <a:cxn ang="0">
                    <a:pos x="10" y="113"/>
                  </a:cxn>
                  <a:cxn ang="0">
                    <a:pos x="14" y="104"/>
                  </a:cxn>
                  <a:cxn ang="0">
                    <a:pos x="21" y="96"/>
                  </a:cxn>
                  <a:cxn ang="0">
                    <a:pos x="27" y="87"/>
                  </a:cxn>
                  <a:cxn ang="0">
                    <a:pos x="35" y="80"/>
                  </a:cxn>
                  <a:cxn ang="0">
                    <a:pos x="53" y="66"/>
                  </a:cxn>
                  <a:cxn ang="0">
                    <a:pos x="70" y="54"/>
                  </a:cxn>
                  <a:cxn ang="0">
                    <a:pos x="70" y="54"/>
                  </a:cxn>
                  <a:cxn ang="0">
                    <a:pos x="89" y="43"/>
                  </a:cxn>
                  <a:cxn ang="0">
                    <a:pos x="107" y="33"/>
                  </a:cxn>
                  <a:cxn ang="0">
                    <a:pos x="125" y="23"/>
                  </a:cxn>
                  <a:cxn ang="0">
                    <a:pos x="142" y="11"/>
                  </a:cxn>
                  <a:cxn ang="0">
                    <a:pos x="142" y="11"/>
                  </a:cxn>
                  <a:cxn ang="0">
                    <a:pos x="144" y="9"/>
                  </a:cxn>
                  <a:cxn ang="0">
                    <a:pos x="145" y="7"/>
                  </a:cxn>
                  <a:cxn ang="0">
                    <a:pos x="144" y="3"/>
                  </a:cxn>
                  <a:cxn ang="0">
                    <a:pos x="142" y="2"/>
                  </a:cxn>
                  <a:cxn ang="0">
                    <a:pos x="141" y="0"/>
                  </a:cxn>
                  <a:cxn ang="0">
                    <a:pos x="138" y="0"/>
                  </a:cxn>
                  <a:cxn ang="0">
                    <a:pos x="137" y="2"/>
                  </a:cxn>
                  <a:cxn ang="0">
                    <a:pos x="137" y="2"/>
                  </a:cxn>
                </a:cxnLst>
                <a:rect l="0" t="0" r="r" b="b"/>
                <a:pathLst>
                  <a:path w="145" h="117">
                    <a:moveTo>
                      <a:pt x="137" y="2"/>
                    </a:moveTo>
                    <a:lnTo>
                      <a:pt x="137" y="2"/>
                    </a:lnTo>
                    <a:lnTo>
                      <a:pt x="115" y="16"/>
                    </a:lnTo>
                    <a:lnTo>
                      <a:pt x="93" y="29"/>
                    </a:lnTo>
                    <a:lnTo>
                      <a:pt x="70" y="42"/>
                    </a:lnTo>
                    <a:lnTo>
                      <a:pt x="48" y="57"/>
                    </a:lnTo>
                    <a:lnTo>
                      <a:pt x="48" y="57"/>
                    </a:lnTo>
                    <a:lnTo>
                      <a:pt x="34" y="68"/>
                    </a:lnTo>
                    <a:lnTo>
                      <a:pt x="19" y="80"/>
                    </a:lnTo>
                    <a:lnTo>
                      <a:pt x="13" y="87"/>
                    </a:lnTo>
                    <a:lnTo>
                      <a:pt x="8" y="93"/>
                    </a:lnTo>
                    <a:lnTo>
                      <a:pt x="2" y="101"/>
                    </a:lnTo>
                    <a:lnTo>
                      <a:pt x="0" y="110"/>
                    </a:lnTo>
                    <a:lnTo>
                      <a:pt x="0" y="110"/>
                    </a:lnTo>
                    <a:lnTo>
                      <a:pt x="0" y="113"/>
                    </a:lnTo>
                    <a:lnTo>
                      <a:pt x="1" y="115"/>
                    </a:lnTo>
                    <a:lnTo>
                      <a:pt x="4" y="117"/>
                    </a:lnTo>
                    <a:lnTo>
                      <a:pt x="8" y="117"/>
                    </a:lnTo>
                    <a:lnTo>
                      <a:pt x="10" y="115"/>
                    </a:lnTo>
                    <a:lnTo>
                      <a:pt x="10" y="113"/>
                    </a:lnTo>
                    <a:lnTo>
                      <a:pt x="10" y="113"/>
                    </a:lnTo>
                    <a:lnTo>
                      <a:pt x="14" y="104"/>
                    </a:lnTo>
                    <a:lnTo>
                      <a:pt x="21" y="96"/>
                    </a:lnTo>
                    <a:lnTo>
                      <a:pt x="27" y="87"/>
                    </a:lnTo>
                    <a:lnTo>
                      <a:pt x="35" y="80"/>
                    </a:lnTo>
                    <a:lnTo>
                      <a:pt x="53" y="66"/>
                    </a:lnTo>
                    <a:lnTo>
                      <a:pt x="70" y="54"/>
                    </a:lnTo>
                    <a:lnTo>
                      <a:pt x="70" y="54"/>
                    </a:lnTo>
                    <a:lnTo>
                      <a:pt x="89" y="43"/>
                    </a:lnTo>
                    <a:lnTo>
                      <a:pt x="107" y="33"/>
                    </a:lnTo>
                    <a:lnTo>
                      <a:pt x="125" y="23"/>
                    </a:lnTo>
                    <a:lnTo>
                      <a:pt x="142" y="11"/>
                    </a:lnTo>
                    <a:lnTo>
                      <a:pt x="142" y="11"/>
                    </a:lnTo>
                    <a:lnTo>
                      <a:pt x="144" y="9"/>
                    </a:lnTo>
                    <a:lnTo>
                      <a:pt x="145" y="7"/>
                    </a:lnTo>
                    <a:lnTo>
                      <a:pt x="144" y="3"/>
                    </a:lnTo>
                    <a:lnTo>
                      <a:pt x="142" y="2"/>
                    </a:lnTo>
                    <a:lnTo>
                      <a:pt x="141" y="0"/>
                    </a:lnTo>
                    <a:lnTo>
                      <a:pt x="138" y="0"/>
                    </a:lnTo>
                    <a:lnTo>
                      <a:pt x="137" y="2"/>
                    </a:lnTo>
                    <a:lnTo>
                      <a:pt x="13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chenying0907 265"/>
              <p:cNvSpPr/>
              <p:nvPr/>
            </p:nvSpPr>
            <p:spPr bwMode="auto">
              <a:xfrm>
                <a:off x="4697414" y="1552576"/>
                <a:ext cx="163513" cy="125413"/>
              </a:xfrm>
              <a:custGeom>
                <a:avLst/>
                <a:gdLst/>
                <a:ahLst/>
                <a:cxnLst>
                  <a:cxn ang="0">
                    <a:pos x="406" y="0"/>
                  </a:cxn>
                  <a:cxn ang="0">
                    <a:pos x="406" y="0"/>
                  </a:cxn>
                  <a:cxn ang="0">
                    <a:pos x="393" y="8"/>
                  </a:cxn>
                  <a:cxn ang="0">
                    <a:pos x="381" y="17"/>
                  </a:cxn>
                  <a:cxn ang="0">
                    <a:pos x="356" y="36"/>
                  </a:cxn>
                  <a:cxn ang="0">
                    <a:pos x="312" y="78"/>
                  </a:cxn>
                  <a:cxn ang="0">
                    <a:pos x="312" y="78"/>
                  </a:cxn>
                  <a:cxn ang="0">
                    <a:pos x="285" y="101"/>
                  </a:cxn>
                  <a:cxn ang="0">
                    <a:pos x="259" y="121"/>
                  </a:cxn>
                  <a:cxn ang="0">
                    <a:pos x="206" y="162"/>
                  </a:cxn>
                  <a:cxn ang="0">
                    <a:pos x="206" y="162"/>
                  </a:cxn>
                  <a:cxn ang="0">
                    <a:pos x="178" y="183"/>
                  </a:cxn>
                  <a:cxn ang="0">
                    <a:pos x="149" y="203"/>
                  </a:cxn>
                  <a:cxn ang="0">
                    <a:pos x="119" y="221"/>
                  </a:cxn>
                  <a:cxn ang="0">
                    <a:pos x="89" y="238"/>
                  </a:cxn>
                  <a:cxn ang="0">
                    <a:pos x="89" y="238"/>
                  </a:cxn>
                  <a:cxn ang="0">
                    <a:pos x="66" y="252"/>
                  </a:cxn>
                  <a:cxn ang="0">
                    <a:pos x="41" y="268"/>
                  </a:cxn>
                  <a:cxn ang="0">
                    <a:pos x="29" y="277"/>
                  </a:cxn>
                  <a:cxn ang="0">
                    <a:pos x="17" y="286"/>
                  </a:cxn>
                  <a:cxn ang="0">
                    <a:pos x="8" y="297"/>
                  </a:cxn>
                  <a:cxn ang="0">
                    <a:pos x="2" y="308"/>
                  </a:cxn>
                  <a:cxn ang="0">
                    <a:pos x="2" y="308"/>
                  </a:cxn>
                  <a:cxn ang="0">
                    <a:pos x="0" y="310"/>
                  </a:cxn>
                  <a:cxn ang="0">
                    <a:pos x="0" y="312"/>
                  </a:cxn>
                  <a:cxn ang="0">
                    <a:pos x="3" y="315"/>
                  </a:cxn>
                  <a:cxn ang="0">
                    <a:pos x="8" y="316"/>
                  </a:cxn>
                  <a:cxn ang="0">
                    <a:pos x="9" y="315"/>
                  </a:cxn>
                  <a:cxn ang="0">
                    <a:pos x="11" y="314"/>
                  </a:cxn>
                  <a:cxn ang="0">
                    <a:pos x="11" y="314"/>
                  </a:cxn>
                  <a:cxn ang="0">
                    <a:pos x="20" y="302"/>
                  </a:cxn>
                  <a:cxn ang="0">
                    <a:pos x="30" y="290"/>
                  </a:cxn>
                  <a:cxn ang="0">
                    <a:pos x="43" y="280"/>
                  </a:cxn>
                  <a:cxn ang="0">
                    <a:pos x="56" y="271"/>
                  </a:cxn>
                  <a:cxn ang="0">
                    <a:pos x="85" y="254"/>
                  </a:cxn>
                  <a:cxn ang="0">
                    <a:pos x="113" y="239"/>
                  </a:cxn>
                  <a:cxn ang="0">
                    <a:pos x="113" y="239"/>
                  </a:cxn>
                  <a:cxn ang="0">
                    <a:pos x="136" y="225"/>
                  </a:cxn>
                  <a:cxn ang="0">
                    <a:pos x="160" y="209"/>
                  </a:cxn>
                  <a:cxn ang="0">
                    <a:pos x="183" y="193"/>
                  </a:cxn>
                  <a:cxn ang="0">
                    <a:pos x="206" y="176"/>
                  </a:cxn>
                  <a:cxn ang="0">
                    <a:pos x="206" y="176"/>
                  </a:cxn>
                  <a:cxn ang="0">
                    <a:pos x="255" y="138"/>
                  </a:cxn>
                  <a:cxn ang="0">
                    <a:pos x="304" y="101"/>
                  </a:cxn>
                  <a:cxn ang="0">
                    <a:pos x="304" y="101"/>
                  </a:cxn>
                  <a:cxn ang="0">
                    <a:pos x="352" y="57"/>
                  </a:cxn>
                  <a:cxn ang="0">
                    <a:pos x="352" y="57"/>
                  </a:cxn>
                  <a:cxn ang="0">
                    <a:pos x="381" y="33"/>
                  </a:cxn>
                  <a:cxn ang="0">
                    <a:pos x="395" y="21"/>
                  </a:cxn>
                  <a:cxn ang="0">
                    <a:pos x="411" y="10"/>
                  </a:cxn>
                  <a:cxn ang="0">
                    <a:pos x="411" y="10"/>
                  </a:cxn>
                  <a:cxn ang="0">
                    <a:pos x="414" y="9"/>
                  </a:cxn>
                  <a:cxn ang="0">
                    <a:pos x="414" y="6"/>
                  </a:cxn>
                  <a:cxn ang="0">
                    <a:pos x="414" y="2"/>
                  </a:cxn>
                  <a:cxn ang="0">
                    <a:pos x="410" y="0"/>
                  </a:cxn>
                  <a:cxn ang="0">
                    <a:pos x="408" y="0"/>
                  </a:cxn>
                  <a:cxn ang="0">
                    <a:pos x="406" y="0"/>
                  </a:cxn>
                  <a:cxn ang="0">
                    <a:pos x="406" y="0"/>
                  </a:cxn>
                </a:cxnLst>
                <a:rect l="0" t="0" r="r" b="b"/>
                <a:pathLst>
                  <a:path w="414" h="316">
                    <a:moveTo>
                      <a:pt x="406" y="0"/>
                    </a:moveTo>
                    <a:lnTo>
                      <a:pt x="406" y="0"/>
                    </a:lnTo>
                    <a:lnTo>
                      <a:pt x="393" y="8"/>
                    </a:lnTo>
                    <a:lnTo>
                      <a:pt x="381" y="17"/>
                    </a:lnTo>
                    <a:lnTo>
                      <a:pt x="356" y="36"/>
                    </a:lnTo>
                    <a:lnTo>
                      <a:pt x="312" y="78"/>
                    </a:lnTo>
                    <a:lnTo>
                      <a:pt x="312" y="78"/>
                    </a:lnTo>
                    <a:lnTo>
                      <a:pt x="285" y="101"/>
                    </a:lnTo>
                    <a:lnTo>
                      <a:pt x="259" y="121"/>
                    </a:lnTo>
                    <a:lnTo>
                      <a:pt x="206" y="162"/>
                    </a:lnTo>
                    <a:lnTo>
                      <a:pt x="206" y="162"/>
                    </a:lnTo>
                    <a:lnTo>
                      <a:pt x="178" y="183"/>
                    </a:lnTo>
                    <a:lnTo>
                      <a:pt x="149" y="203"/>
                    </a:lnTo>
                    <a:lnTo>
                      <a:pt x="119" y="221"/>
                    </a:lnTo>
                    <a:lnTo>
                      <a:pt x="89" y="238"/>
                    </a:lnTo>
                    <a:lnTo>
                      <a:pt x="89" y="238"/>
                    </a:lnTo>
                    <a:lnTo>
                      <a:pt x="66" y="252"/>
                    </a:lnTo>
                    <a:lnTo>
                      <a:pt x="41" y="268"/>
                    </a:lnTo>
                    <a:lnTo>
                      <a:pt x="29" y="277"/>
                    </a:lnTo>
                    <a:lnTo>
                      <a:pt x="17" y="286"/>
                    </a:lnTo>
                    <a:lnTo>
                      <a:pt x="8" y="297"/>
                    </a:lnTo>
                    <a:lnTo>
                      <a:pt x="2" y="308"/>
                    </a:lnTo>
                    <a:lnTo>
                      <a:pt x="2" y="308"/>
                    </a:lnTo>
                    <a:lnTo>
                      <a:pt x="0" y="310"/>
                    </a:lnTo>
                    <a:lnTo>
                      <a:pt x="0" y="312"/>
                    </a:lnTo>
                    <a:lnTo>
                      <a:pt x="3" y="315"/>
                    </a:lnTo>
                    <a:lnTo>
                      <a:pt x="8" y="316"/>
                    </a:lnTo>
                    <a:lnTo>
                      <a:pt x="9" y="315"/>
                    </a:lnTo>
                    <a:lnTo>
                      <a:pt x="11" y="314"/>
                    </a:lnTo>
                    <a:lnTo>
                      <a:pt x="11" y="314"/>
                    </a:lnTo>
                    <a:lnTo>
                      <a:pt x="20" y="302"/>
                    </a:lnTo>
                    <a:lnTo>
                      <a:pt x="30" y="290"/>
                    </a:lnTo>
                    <a:lnTo>
                      <a:pt x="43" y="280"/>
                    </a:lnTo>
                    <a:lnTo>
                      <a:pt x="56" y="271"/>
                    </a:lnTo>
                    <a:lnTo>
                      <a:pt x="85" y="254"/>
                    </a:lnTo>
                    <a:lnTo>
                      <a:pt x="113" y="239"/>
                    </a:lnTo>
                    <a:lnTo>
                      <a:pt x="113" y="239"/>
                    </a:lnTo>
                    <a:lnTo>
                      <a:pt x="136" y="225"/>
                    </a:lnTo>
                    <a:lnTo>
                      <a:pt x="160" y="209"/>
                    </a:lnTo>
                    <a:lnTo>
                      <a:pt x="183" y="193"/>
                    </a:lnTo>
                    <a:lnTo>
                      <a:pt x="206" y="176"/>
                    </a:lnTo>
                    <a:lnTo>
                      <a:pt x="206" y="176"/>
                    </a:lnTo>
                    <a:lnTo>
                      <a:pt x="255" y="138"/>
                    </a:lnTo>
                    <a:lnTo>
                      <a:pt x="304" y="101"/>
                    </a:lnTo>
                    <a:lnTo>
                      <a:pt x="304" y="101"/>
                    </a:lnTo>
                    <a:lnTo>
                      <a:pt x="352" y="57"/>
                    </a:lnTo>
                    <a:lnTo>
                      <a:pt x="352" y="57"/>
                    </a:lnTo>
                    <a:lnTo>
                      <a:pt x="381" y="33"/>
                    </a:lnTo>
                    <a:lnTo>
                      <a:pt x="395" y="21"/>
                    </a:lnTo>
                    <a:lnTo>
                      <a:pt x="411" y="10"/>
                    </a:lnTo>
                    <a:lnTo>
                      <a:pt x="411" y="10"/>
                    </a:lnTo>
                    <a:lnTo>
                      <a:pt x="414" y="9"/>
                    </a:lnTo>
                    <a:lnTo>
                      <a:pt x="414" y="6"/>
                    </a:lnTo>
                    <a:lnTo>
                      <a:pt x="414" y="2"/>
                    </a:lnTo>
                    <a:lnTo>
                      <a:pt x="410" y="0"/>
                    </a:lnTo>
                    <a:lnTo>
                      <a:pt x="408" y="0"/>
                    </a:lnTo>
                    <a:lnTo>
                      <a:pt x="406" y="0"/>
                    </a:lnTo>
                    <a:lnTo>
                      <a:pt x="40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chenying0907 266"/>
              <p:cNvSpPr/>
              <p:nvPr/>
            </p:nvSpPr>
            <p:spPr bwMode="auto">
              <a:xfrm>
                <a:off x="4745039" y="1595438"/>
                <a:ext cx="112713" cy="84138"/>
              </a:xfrm>
              <a:custGeom>
                <a:avLst/>
                <a:gdLst/>
                <a:ahLst/>
                <a:cxnLst>
                  <a:cxn ang="0">
                    <a:pos x="272" y="2"/>
                  </a:cxn>
                  <a:cxn ang="0">
                    <a:pos x="272" y="2"/>
                  </a:cxn>
                  <a:cxn ang="0">
                    <a:pos x="257" y="17"/>
                  </a:cxn>
                  <a:cxn ang="0">
                    <a:pos x="242" y="33"/>
                  </a:cxn>
                  <a:cxn ang="0">
                    <a:pos x="226" y="46"/>
                  </a:cxn>
                  <a:cxn ang="0">
                    <a:pos x="208" y="59"/>
                  </a:cxn>
                  <a:cxn ang="0">
                    <a:pos x="208" y="59"/>
                  </a:cxn>
                  <a:cxn ang="0">
                    <a:pos x="134" y="105"/>
                  </a:cxn>
                  <a:cxn ang="0">
                    <a:pos x="134" y="105"/>
                  </a:cxn>
                  <a:cxn ang="0">
                    <a:pos x="96" y="129"/>
                  </a:cxn>
                  <a:cxn ang="0">
                    <a:pos x="77" y="142"/>
                  </a:cxn>
                  <a:cxn ang="0">
                    <a:pos x="58" y="155"/>
                  </a:cxn>
                  <a:cxn ang="0">
                    <a:pos x="58" y="155"/>
                  </a:cxn>
                  <a:cxn ang="0">
                    <a:pos x="47" y="164"/>
                  </a:cxn>
                  <a:cxn ang="0">
                    <a:pos x="35" y="174"/>
                  </a:cxn>
                  <a:cxn ang="0">
                    <a:pos x="22" y="185"/>
                  </a:cxn>
                  <a:cxn ang="0">
                    <a:pos x="10" y="195"/>
                  </a:cxn>
                  <a:cxn ang="0">
                    <a:pos x="10" y="195"/>
                  </a:cxn>
                  <a:cxn ang="0">
                    <a:pos x="7" y="194"/>
                  </a:cxn>
                  <a:cxn ang="0">
                    <a:pos x="4" y="195"/>
                  </a:cxn>
                  <a:cxn ang="0">
                    <a:pos x="4" y="195"/>
                  </a:cxn>
                  <a:cxn ang="0">
                    <a:pos x="1" y="200"/>
                  </a:cxn>
                  <a:cxn ang="0">
                    <a:pos x="0" y="206"/>
                  </a:cxn>
                  <a:cxn ang="0">
                    <a:pos x="0" y="206"/>
                  </a:cxn>
                  <a:cxn ang="0">
                    <a:pos x="0" y="208"/>
                  </a:cxn>
                  <a:cxn ang="0">
                    <a:pos x="2" y="211"/>
                  </a:cxn>
                  <a:cxn ang="0">
                    <a:pos x="5" y="211"/>
                  </a:cxn>
                  <a:cxn ang="0">
                    <a:pos x="7" y="211"/>
                  </a:cxn>
                  <a:cxn ang="0">
                    <a:pos x="7" y="211"/>
                  </a:cxn>
                  <a:cxn ang="0">
                    <a:pos x="21" y="202"/>
                  </a:cxn>
                  <a:cxn ang="0">
                    <a:pos x="34" y="191"/>
                  </a:cxn>
                  <a:cxn ang="0">
                    <a:pos x="57" y="169"/>
                  </a:cxn>
                  <a:cxn ang="0">
                    <a:pos x="57" y="169"/>
                  </a:cxn>
                  <a:cxn ang="0">
                    <a:pos x="79" y="153"/>
                  </a:cxn>
                  <a:cxn ang="0">
                    <a:pos x="102" y="139"/>
                  </a:cxn>
                  <a:cxn ang="0">
                    <a:pos x="149" y="110"/>
                  </a:cxn>
                  <a:cxn ang="0">
                    <a:pos x="149" y="110"/>
                  </a:cxn>
                  <a:cxn ang="0">
                    <a:pos x="221" y="64"/>
                  </a:cxn>
                  <a:cxn ang="0">
                    <a:pos x="221" y="64"/>
                  </a:cxn>
                  <a:cxn ang="0">
                    <a:pos x="238" y="53"/>
                  </a:cxn>
                  <a:cxn ang="0">
                    <a:pos x="252" y="40"/>
                  </a:cxn>
                  <a:cxn ang="0">
                    <a:pos x="281" y="10"/>
                  </a:cxn>
                  <a:cxn ang="0">
                    <a:pos x="281" y="10"/>
                  </a:cxn>
                  <a:cxn ang="0">
                    <a:pos x="282" y="8"/>
                  </a:cxn>
                  <a:cxn ang="0">
                    <a:pos x="282" y="6"/>
                  </a:cxn>
                  <a:cxn ang="0">
                    <a:pos x="280" y="2"/>
                  </a:cxn>
                  <a:cxn ang="0">
                    <a:pos x="276" y="0"/>
                  </a:cxn>
                  <a:cxn ang="0">
                    <a:pos x="274" y="0"/>
                  </a:cxn>
                  <a:cxn ang="0">
                    <a:pos x="272" y="2"/>
                  </a:cxn>
                  <a:cxn ang="0">
                    <a:pos x="272" y="2"/>
                  </a:cxn>
                </a:cxnLst>
                <a:rect l="0" t="0" r="r" b="b"/>
                <a:pathLst>
                  <a:path w="282" h="211">
                    <a:moveTo>
                      <a:pt x="272" y="2"/>
                    </a:moveTo>
                    <a:lnTo>
                      <a:pt x="272" y="2"/>
                    </a:lnTo>
                    <a:lnTo>
                      <a:pt x="257" y="17"/>
                    </a:lnTo>
                    <a:lnTo>
                      <a:pt x="242" y="33"/>
                    </a:lnTo>
                    <a:lnTo>
                      <a:pt x="226" y="46"/>
                    </a:lnTo>
                    <a:lnTo>
                      <a:pt x="208" y="59"/>
                    </a:lnTo>
                    <a:lnTo>
                      <a:pt x="208" y="59"/>
                    </a:lnTo>
                    <a:lnTo>
                      <a:pt x="134" y="105"/>
                    </a:lnTo>
                    <a:lnTo>
                      <a:pt x="134" y="105"/>
                    </a:lnTo>
                    <a:lnTo>
                      <a:pt x="96" y="129"/>
                    </a:lnTo>
                    <a:lnTo>
                      <a:pt x="77" y="142"/>
                    </a:lnTo>
                    <a:lnTo>
                      <a:pt x="58" y="155"/>
                    </a:lnTo>
                    <a:lnTo>
                      <a:pt x="58" y="155"/>
                    </a:lnTo>
                    <a:lnTo>
                      <a:pt x="47" y="164"/>
                    </a:lnTo>
                    <a:lnTo>
                      <a:pt x="35" y="174"/>
                    </a:lnTo>
                    <a:lnTo>
                      <a:pt x="22" y="185"/>
                    </a:lnTo>
                    <a:lnTo>
                      <a:pt x="10" y="195"/>
                    </a:lnTo>
                    <a:lnTo>
                      <a:pt x="10" y="195"/>
                    </a:lnTo>
                    <a:lnTo>
                      <a:pt x="7" y="194"/>
                    </a:lnTo>
                    <a:lnTo>
                      <a:pt x="4" y="195"/>
                    </a:lnTo>
                    <a:lnTo>
                      <a:pt x="4" y="195"/>
                    </a:lnTo>
                    <a:lnTo>
                      <a:pt x="1" y="200"/>
                    </a:lnTo>
                    <a:lnTo>
                      <a:pt x="0" y="206"/>
                    </a:lnTo>
                    <a:lnTo>
                      <a:pt x="0" y="206"/>
                    </a:lnTo>
                    <a:lnTo>
                      <a:pt x="0" y="208"/>
                    </a:lnTo>
                    <a:lnTo>
                      <a:pt x="2" y="211"/>
                    </a:lnTo>
                    <a:lnTo>
                      <a:pt x="5" y="211"/>
                    </a:lnTo>
                    <a:lnTo>
                      <a:pt x="7" y="211"/>
                    </a:lnTo>
                    <a:lnTo>
                      <a:pt x="7" y="211"/>
                    </a:lnTo>
                    <a:lnTo>
                      <a:pt x="21" y="202"/>
                    </a:lnTo>
                    <a:lnTo>
                      <a:pt x="34" y="191"/>
                    </a:lnTo>
                    <a:lnTo>
                      <a:pt x="57" y="169"/>
                    </a:lnTo>
                    <a:lnTo>
                      <a:pt x="57" y="169"/>
                    </a:lnTo>
                    <a:lnTo>
                      <a:pt x="79" y="153"/>
                    </a:lnTo>
                    <a:lnTo>
                      <a:pt x="102" y="139"/>
                    </a:lnTo>
                    <a:lnTo>
                      <a:pt x="149" y="110"/>
                    </a:lnTo>
                    <a:lnTo>
                      <a:pt x="149" y="110"/>
                    </a:lnTo>
                    <a:lnTo>
                      <a:pt x="221" y="64"/>
                    </a:lnTo>
                    <a:lnTo>
                      <a:pt x="221" y="64"/>
                    </a:lnTo>
                    <a:lnTo>
                      <a:pt x="238" y="53"/>
                    </a:lnTo>
                    <a:lnTo>
                      <a:pt x="252" y="40"/>
                    </a:lnTo>
                    <a:lnTo>
                      <a:pt x="281" y="10"/>
                    </a:lnTo>
                    <a:lnTo>
                      <a:pt x="281" y="10"/>
                    </a:lnTo>
                    <a:lnTo>
                      <a:pt x="282" y="8"/>
                    </a:lnTo>
                    <a:lnTo>
                      <a:pt x="282" y="6"/>
                    </a:lnTo>
                    <a:lnTo>
                      <a:pt x="280" y="2"/>
                    </a:lnTo>
                    <a:lnTo>
                      <a:pt x="276" y="0"/>
                    </a:lnTo>
                    <a:lnTo>
                      <a:pt x="274" y="0"/>
                    </a:lnTo>
                    <a:lnTo>
                      <a:pt x="272" y="2"/>
                    </a:lnTo>
                    <a:lnTo>
                      <a:pt x="27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chenying0907 267"/>
              <p:cNvSpPr/>
              <p:nvPr/>
            </p:nvSpPr>
            <p:spPr bwMode="auto">
              <a:xfrm>
                <a:off x="4625976" y="1595438"/>
                <a:ext cx="120650" cy="82550"/>
              </a:xfrm>
              <a:custGeom>
                <a:avLst/>
                <a:gdLst/>
                <a:ahLst/>
                <a:cxnLst>
                  <a:cxn ang="0">
                    <a:pos x="293" y="0"/>
                  </a:cxn>
                  <a:cxn ang="0">
                    <a:pos x="293" y="0"/>
                  </a:cxn>
                  <a:cxn ang="0">
                    <a:pos x="218" y="49"/>
                  </a:cxn>
                  <a:cxn ang="0">
                    <a:pos x="143" y="98"/>
                  </a:cxn>
                  <a:cxn ang="0">
                    <a:pos x="143" y="98"/>
                  </a:cxn>
                  <a:cxn ang="0">
                    <a:pos x="107" y="123"/>
                  </a:cxn>
                  <a:cxn ang="0">
                    <a:pos x="73" y="148"/>
                  </a:cxn>
                  <a:cxn ang="0">
                    <a:pos x="39" y="173"/>
                  </a:cxn>
                  <a:cxn ang="0">
                    <a:pos x="21" y="185"/>
                  </a:cxn>
                  <a:cxn ang="0">
                    <a:pos x="3" y="195"/>
                  </a:cxn>
                  <a:cxn ang="0">
                    <a:pos x="3" y="195"/>
                  </a:cxn>
                  <a:cxn ang="0">
                    <a:pos x="0" y="197"/>
                  </a:cxn>
                  <a:cxn ang="0">
                    <a:pos x="0" y="198"/>
                  </a:cxn>
                  <a:cxn ang="0">
                    <a:pos x="0" y="203"/>
                  </a:cxn>
                  <a:cxn ang="0">
                    <a:pos x="4" y="206"/>
                  </a:cxn>
                  <a:cxn ang="0">
                    <a:pos x="5" y="206"/>
                  </a:cxn>
                  <a:cxn ang="0">
                    <a:pos x="8" y="204"/>
                  </a:cxn>
                  <a:cxn ang="0">
                    <a:pos x="8" y="204"/>
                  </a:cxn>
                  <a:cxn ang="0">
                    <a:pos x="26" y="194"/>
                  </a:cxn>
                  <a:cxn ang="0">
                    <a:pos x="45" y="183"/>
                  </a:cxn>
                  <a:cxn ang="0">
                    <a:pos x="80" y="159"/>
                  </a:cxn>
                  <a:cxn ang="0">
                    <a:pos x="114" y="132"/>
                  </a:cxn>
                  <a:cxn ang="0">
                    <a:pos x="148" y="108"/>
                  </a:cxn>
                  <a:cxn ang="0">
                    <a:pos x="148" y="108"/>
                  </a:cxn>
                  <a:cxn ang="0">
                    <a:pos x="224" y="59"/>
                  </a:cxn>
                  <a:cxn ang="0">
                    <a:pos x="300" y="11"/>
                  </a:cxn>
                  <a:cxn ang="0">
                    <a:pos x="300" y="11"/>
                  </a:cxn>
                  <a:cxn ang="0">
                    <a:pos x="301" y="10"/>
                  </a:cxn>
                  <a:cxn ang="0">
                    <a:pos x="302" y="7"/>
                  </a:cxn>
                  <a:cxn ang="0">
                    <a:pos x="301" y="3"/>
                  </a:cxn>
                  <a:cxn ang="0">
                    <a:pos x="298" y="0"/>
                  </a:cxn>
                  <a:cxn ang="0">
                    <a:pos x="296" y="0"/>
                  </a:cxn>
                  <a:cxn ang="0">
                    <a:pos x="293" y="0"/>
                  </a:cxn>
                  <a:cxn ang="0">
                    <a:pos x="293" y="0"/>
                  </a:cxn>
                </a:cxnLst>
                <a:rect l="0" t="0" r="r" b="b"/>
                <a:pathLst>
                  <a:path w="302" h="206">
                    <a:moveTo>
                      <a:pt x="293" y="0"/>
                    </a:moveTo>
                    <a:lnTo>
                      <a:pt x="293" y="0"/>
                    </a:lnTo>
                    <a:lnTo>
                      <a:pt x="218" y="49"/>
                    </a:lnTo>
                    <a:lnTo>
                      <a:pt x="143" y="98"/>
                    </a:lnTo>
                    <a:lnTo>
                      <a:pt x="143" y="98"/>
                    </a:lnTo>
                    <a:lnTo>
                      <a:pt x="107" y="123"/>
                    </a:lnTo>
                    <a:lnTo>
                      <a:pt x="73" y="148"/>
                    </a:lnTo>
                    <a:lnTo>
                      <a:pt x="39" y="173"/>
                    </a:lnTo>
                    <a:lnTo>
                      <a:pt x="21" y="185"/>
                    </a:lnTo>
                    <a:lnTo>
                      <a:pt x="3" y="195"/>
                    </a:lnTo>
                    <a:lnTo>
                      <a:pt x="3" y="195"/>
                    </a:lnTo>
                    <a:lnTo>
                      <a:pt x="0" y="197"/>
                    </a:lnTo>
                    <a:lnTo>
                      <a:pt x="0" y="198"/>
                    </a:lnTo>
                    <a:lnTo>
                      <a:pt x="0" y="203"/>
                    </a:lnTo>
                    <a:lnTo>
                      <a:pt x="4" y="206"/>
                    </a:lnTo>
                    <a:lnTo>
                      <a:pt x="5" y="206"/>
                    </a:lnTo>
                    <a:lnTo>
                      <a:pt x="8" y="204"/>
                    </a:lnTo>
                    <a:lnTo>
                      <a:pt x="8" y="204"/>
                    </a:lnTo>
                    <a:lnTo>
                      <a:pt x="26" y="194"/>
                    </a:lnTo>
                    <a:lnTo>
                      <a:pt x="45" y="183"/>
                    </a:lnTo>
                    <a:lnTo>
                      <a:pt x="80" y="159"/>
                    </a:lnTo>
                    <a:lnTo>
                      <a:pt x="114" y="132"/>
                    </a:lnTo>
                    <a:lnTo>
                      <a:pt x="148" y="108"/>
                    </a:lnTo>
                    <a:lnTo>
                      <a:pt x="148" y="108"/>
                    </a:lnTo>
                    <a:lnTo>
                      <a:pt x="224" y="59"/>
                    </a:lnTo>
                    <a:lnTo>
                      <a:pt x="300" y="11"/>
                    </a:lnTo>
                    <a:lnTo>
                      <a:pt x="300" y="11"/>
                    </a:lnTo>
                    <a:lnTo>
                      <a:pt x="301" y="10"/>
                    </a:lnTo>
                    <a:lnTo>
                      <a:pt x="302" y="7"/>
                    </a:lnTo>
                    <a:lnTo>
                      <a:pt x="301" y="3"/>
                    </a:lnTo>
                    <a:lnTo>
                      <a:pt x="298" y="0"/>
                    </a:lnTo>
                    <a:lnTo>
                      <a:pt x="296" y="0"/>
                    </a:lnTo>
                    <a:lnTo>
                      <a:pt x="293" y="0"/>
                    </a:lnTo>
                    <a:lnTo>
                      <a:pt x="29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chenying0907 268"/>
              <p:cNvSpPr/>
              <p:nvPr/>
            </p:nvSpPr>
            <p:spPr bwMode="auto">
              <a:xfrm>
                <a:off x="4568826" y="1585913"/>
                <a:ext cx="114300" cy="87313"/>
              </a:xfrm>
              <a:custGeom>
                <a:avLst/>
                <a:gdLst/>
                <a:ahLst/>
                <a:cxnLst>
                  <a:cxn ang="0">
                    <a:pos x="280" y="2"/>
                  </a:cxn>
                  <a:cxn ang="0">
                    <a:pos x="280" y="2"/>
                  </a:cxn>
                  <a:cxn ang="0">
                    <a:pos x="246" y="30"/>
                  </a:cxn>
                  <a:cxn ang="0">
                    <a:pos x="212" y="58"/>
                  </a:cxn>
                  <a:cxn ang="0">
                    <a:pos x="176" y="85"/>
                  </a:cxn>
                  <a:cxn ang="0">
                    <a:pos x="141" y="113"/>
                  </a:cxn>
                  <a:cxn ang="0">
                    <a:pos x="141" y="113"/>
                  </a:cxn>
                  <a:cxn ang="0">
                    <a:pos x="121" y="128"/>
                  </a:cxn>
                  <a:cxn ang="0">
                    <a:pos x="102" y="143"/>
                  </a:cxn>
                  <a:cxn ang="0">
                    <a:pos x="59" y="169"/>
                  </a:cxn>
                  <a:cxn ang="0">
                    <a:pos x="59" y="169"/>
                  </a:cxn>
                  <a:cxn ang="0">
                    <a:pos x="29" y="187"/>
                  </a:cxn>
                  <a:cxn ang="0">
                    <a:pos x="13" y="198"/>
                  </a:cxn>
                  <a:cxn ang="0">
                    <a:pos x="6" y="204"/>
                  </a:cxn>
                  <a:cxn ang="0">
                    <a:pos x="1" y="211"/>
                  </a:cxn>
                  <a:cxn ang="0">
                    <a:pos x="1" y="211"/>
                  </a:cxn>
                  <a:cxn ang="0">
                    <a:pos x="0" y="212"/>
                  </a:cxn>
                  <a:cxn ang="0">
                    <a:pos x="0" y="215"/>
                  </a:cxn>
                  <a:cxn ang="0">
                    <a:pos x="1" y="219"/>
                  </a:cxn>
                  <a:cxn ang="0">
                    <a:pos x="2" y="220"/>
                  </a:cxn>
                  <a:cxn ang="0">
                    <a:pos x="5" y="220"/>
                  </a:cxn>
                  <a:cxn ang="0">
                    <a:pos x="6" y="220"/>
                  </a:cxn>
                  <a:cxn ang="0">
                    <a:pos x="9" y="219"/>
                  </a:cxn>
                  <a:cxn ang="0">
                    <a:pos x="9" y="219"/>
                  </a:cxn>
                  <a:cxn ang="0">
                    <a:pos x="16" y="212"/>
                  </a:cxn>
                  <a:cxn ang="0">
                    <a:pos x="22" y="206"/>
                  </a:cxn>
                  <a:cxn ang="0">
                    <a:pos x="39" y="194"/>
                  </a:cxn>
                  <a:cxn ang="0">
                    <a:pos x="73" y="174"/>
                  </a:cxn>
                  <a:cxn ang="0">
                    <a:pos x="73" y="174"/>
                  </a:cxn>
                  <a:cxn ang="0">
                    <a:pos x="108" y="152"/>
                  </a:cxn>
                  <a:cxn ang="0">
                    <a:pos x="125" y="140"/>
                  </a:cxn>
                  <a:cxn ang="0">
                    <a:pos x="141" y="127"/>
                  </a:cxn>
                  <a:cxn ang="0">
                    <a:pos x="141" y="127"/>
                  </a:cxn>
                  <a:cxn ang="0">
                    <a:pos x="216" y="70"/>
                  </a:cxn>
                  <a:cxn ang="0">
                    <a:pos x="252" y="39"/>
                  </a:cxn>
                  <a:cxn ang="0">
                    <a:pos x="289" y="11"/>
                  </a:cxn>
                  <a:cxn ang="0">
                    <a:pos x="289" y="11"/>
                  </a:cxn>
                  <a:cxn ang="0">
                    <a:pos x="290" y="8"/>
                  </a:cxn>
                  <a:cxn ang="0">
                    <a:pos x="290" y="7"/>
                  </a:cxn>
                  <a:cxn ang="0">
                    <a:pos x="290" y="4"/>
                  </a:cxn>
                  <a:cxn ang="0">
                    <a:pos x="289" y="3"/>
                  </a:cxn>
                  <a:cxn ang="0">
                    <a:pos x="285" y="0"/>
                  </a:cxn>
                  <a:cxn ang="0">
                    <a:pos x="282" y="2"/>
                  </a:cxn>
                  <a:cxn ang="0">
                    <a:pos x="280" y="2"/>
                  </a:cxn>
                  <a:cxn ang="0">
                    <a:pos x="280" y="2"/>
                  </a:cxn>
                </a:cxnLst>
                <a:rect l="0" t="0" r="r" b="b"/>
                <a:pathLst>
                  <a:path w="290" h="220">
                    <a:moveTo>
                      <a:pt x="280" y="2"/>
                    </a:moveTo>
                    <a:lnTo>
                      <a:pt x="280" y="2"/>
                    </a:lnTo>
                    <a:lnTo>
                      <a:pt x="246" y="30"/>
                    </a:lnTo>
                    <a:lnTo>
                      <a:pt x="212" y="58"/>
                    </a:lnTo>
                    <a:lnTo>
                      <a:pt x="176" y="85"/>
                    </a:lnTo>
                    <a:lnTo>
                      <a:pt x="141" y="113"/>
                    </a:lnTo>
                    <a:lnTo>
                      <a:pt x="141" y="113"/>
                    </a:lnTo>
                    <a:lnTo>
                      <a:pt x="121" y="128"/>
                    </a:lnTo>
                    <a:lnTo>
                      <a:pt x="102" y="143"/>
                    </a:lnTo>
                    <a:lnTo>
                      <a:pt x="59" y="169"/>
                    </a:lnTo>
                    <a:lnTo>
                      <a:pt x="59" y="169"/>
                    </a:lnTo>
                    <a:lnTo>
                      <a:pt x="29" y="187"/>
                    </a:lnTo>
                    <a:lnTo>
                      <a:pt x="13" y="198"/>
                    </a:lnTo>
                    <a:lnTo>
                      <a:pt x="6" y="204"/>
                    </a:lnTo>
                    <a:lnTo>
                      <a:pt x="1" y="211"/>
                    </a:lnTo>
                    <a:lnTo>
                      <a:pt x="1" y="211"/>
                    </a:lnTo>
                    <a:lnTo>
                      <a:pt x="0" y="212"/>
                    </a:lnTo>
                    <a:lnTo>
                      <a:pt x="0" y="215"/>
                    </a:lnTo>
                    <a:lnTo>
                      <a:pt x="1" y="219"/>
                    </a:lnTo>
                    <a:lnTo>
                      <a:pt x="2" y="220"/>
                    </a:lnTo>
                    <a:lnTo>
                      <a:pt x="5" y="220"/>
                    </a:lnTo>
                    <a:lnTo>
                      <a:pt x="6" y="220"/>
                    </a:lnTo>
                    <a:lnTo>
                      <a:pt x="9" y="219"/>
                    </a:lnTo>
                    <a:lnTo>
                      <a:pt x="9" y="219"/>
                    </a:lnTo>
                    <a:lnTo>
                      <a:pt x="16" y="212"/>
                    </a:lnTo>
                    <a:lnTo>
                      <a:pt x="22" y="206"/>
                    </a:lnTo>
                    <a:lnTo>
                      <a:pt x="39" y="194"/>
                    </a:lnTo>
                    <a:lnTo>
                      <a:pt x="73" y="174"/>
                    </a:lnTo>
                    <a:lnTo>
                      <a:pt x="73" y="174"/>
                    </a:lnTo>
                    <a:lnTo>
                      <a:pt x="108" y="152"/>
                    </a:lnTo>
                    <a:lnTo>
                      <a:pt x="125" y="140"/>
                    </a:lnTo>
                    <a:lnTo>
                      <a:pt x="141" y="127"/>
                    </a:lnTo>
                    <a:lnTo>
                      <a:pt x="141" y="127"/>
                    </a:lnTo>
                    <a:lnTo>
                      <a:pt x="216" y="70"/>
                    </a:lnTo>
                    <a:lnTo>
                      <a:pt x="252" y="39"/>
                    </a:lnTo>
                    <a:lnTo>
                      <a:pt x="289" y="11"/>
                    </a:lnTo>
                    <a:lnTo>
                      <a:pt x="289" y="11"/>
                    </a:lnTo>
                    <a:lnTo>
                      <a:pt x="290" y="8"/>
                    </a:lnTo>
                    <a:lnTo>
                      <a:pt x="290" y="7"/>
                    </a:lnTo>
                    <a:lnTo>
                      <a:pt x="290" y="4"/>
                    </a:lnTo>
                    <a:lnTo>
                      <a:pt x="289" y="3"/>
                    </a:lnTo>
                    <a:lnTo>
                      <a:pt x="285" y="0"/>
                    </a:lnTo>
                    <a:lnTo>
                      <a:pt x="282" y="2"/>
                    </a:lnTo>
                    <a:lnTo>
                      <a:pt x="280" y="2"/>
                    </a:lnTo>
                    <a:lnTo>
                      <a:pt x="28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chenying0907 269"/>
              <p:cNvSpPr/>
              <p:nvPr/>
            </p:nvSpPr>
            <p:spPr bwMode="auto">
              <a:xfrm>
                <a:off x="4497389" y="1541463"/>
                <a:ext cx="179388" cy="134938"/>
              </a:xfrm>
              <a:custGeom>
                <a:avLst/>
                <a:gdLst/>
                <a:ahLst/>
                <a:cxnLst>
                  <a:cxn ang="0">
                    <a:pos x="441" y="3"/>
                  </a:cxn>
                  <a:cxn ang="0">
                    <a:pos x="429" y="13"/>
                  </a:cxn>
                  <a:cxn ang="0">
                    <a:pos x="417" y="18"/>
                  </a:cxn>
                  <a:cxn ang="0">
                    <a:pos x="411" y="22"/>
                  </a:cxn>
                  <a:cxn ang="0">
                    <a:pos x="394" y="39"/>
                  </a:cxn>
                  <a:cxn ang="0">
                    <a:pos x="365" y="65"/>
                  </a:cxn>
                  <a:cxn ang="0">
                    <a:pos x="334" y="92"/>
                  </a:cxn>
                  <a:cxn ang="0">
                    <a:pos x="284" y="130"/>
                  </a:cxn>
                  <a:cxn ang="0">
                    <a:pos x="246" y="156"/>
                  </a:cxn>
                  <a:cxn ang="0">
                    <a:pos x="231" y="164"/>
                  </a:cxn>
                  <a:cxn ang="0">
                    <a:pos x="201" y="181"/>
                  </a:cxn>
                  <a:cxn ang="0">
                    <a:pos x="145" y="222"/>
                  </a:cxn>
                  <a:cxn ang="0">
                    <a:pos x="116" y="243"/>
                  </a:cxn>
                  <a:cxn ang="0">
                    <a:pos x="1" y="330"/>
                  </a:cxn>
                  <a:cxn ang="0">
                    <a:pos x="0" y="332"/>
                  </a:cxn>
                  <a:cxn ang="0">
                    <a:pos x="0" y="336"/>
                  </a:cxn>
                  <a:cxn ang="0">
                    <a:pos x="5" y="339"/>
                  </a:cxn>
                  <a:cxn ang="0">
                    <a:pos x="9" y="337"/>
                  </a:cxn>
                  <a:cxn ang="0">
                    <a:pos x="75" y="289"/>
                  </a:cxn>
                  <a:cxn ang="0">
                    <a:pos x="140" y="241"/>
                  </a:cxn>
                  <a:cxn ang="0">
                    <a:pos x="196" y="196"/>
                  </a:cxn>
                  <a:cxn ang="0">
                    <a:pos x="212" y="187"/>
                  </a:cxn>
                  <a:cxn ang="0">
                    <a:pos x="262" y="161"/>
                  </a:cxn>
                  <a:cxn ang="0">
                    <a:pos x="273" y="154"/>
                  </a:cxn>
                  <a:cxn ang="0">
                    <a:pos x="303" y="130"/>
                  </a:cxn>
                  <a:cxn ang="0">
                    <a:pos x="319" y="116"/>
                  </a:cxn>
                  <a:cxn ang="0">
                    <a:pos x="365" y="81"/>
                  </a:cxn>
                  <a:cxn ang="0">
                    <a:pos x="391" y="58"/>
                  </a:cxn>
                  <a:cxn ang="0">
                    <a:pos x="416" y="34"/>
                  </a:cxn>
                  <a:cxn ang="0">
                    <a:pos x="434" y="22"/>
                  </a:cxn>
                  <a:cxn ang="0">
                    <a:pos x="447" y="13"/>
                  </a:cxn>
                  <a:cxn ang="0">
                    <a:pos x="450" y="9"/>
                  </a:cxn>
                  <a:cxn ang="0">
                    <a:pos x="451" y="4"/>
                  </a:cxn>
                  <a:cxn ang="0">
                    <a:pos x="443" y="0"/>
                  </a:cxn>
                  <a:cxn ang="0">
                    <a:pos x="441" y="3"/>
                  </a:cxn>
                </a:cxnLst>
                <a:rect l="0" t="0" r="r" b="b"/>
                <a:pathLst>
                  <a:path w="451" h="339">
                    <a:moveTo>
                      <a:pt x="441" y="3"/>
                    </a:moveTo>
                    <a:lnTo>
                      <a:pt x="441" y="3"/>
                    </a:lnTo>
                    <a:lnTo>
                      <a:pt x="436" y="9"/>
                    </a:lnTo>
                    <a:lnTo>
                      <a:pt x="429" y="13"/>
                    </a:lnTo>
                    <a:lnTo>
                      <a:pt x="424" y="14"/>
                    </a:lnTo>
                    <a:lnTo>
                      <a:pt x="417" y="18"/>
                    </a:lnTo>
                    <a:lnTo>
                      <a:pt x="417" y="18"/>
                    </a:lnTo>
                    <a:lnTo>
                      <a:pt x="411" y="22"/>
                    </a:lnTo>
                    <a:lnTo>
                      <a:pt x="405" y="28"/>
                    </a:lnTo>
                    <a:lnTo>
                      <a:pt x="394" y="39"/>
                    </a:lnTo>
                    <a:lnTo>
                      <a:pt x="394" y="39"/>
                    </a:lnTo>
                    <a:lnTo>
                      <a:pt x="365" y="65"/>
                    </a:lnTo>
                    <a:lnTo>
                      <a:pt x="349" y="79"/>
                    </a:lnTo>
                    <a:lnTo>
                      <a:pt x="334" y="92"/>
                    </a:lnTo>
                    <a:lnTo>
                      <a:pt x="334" y="92"/>
                    </a:lnTo>
                    <a:lnTo>
                      <a:pt x="284" y="130"/>
                    </a:lnTo>
                    <a:lnTo>
                      <a:pt x="259" y="148"/>
                    </a:lnTo>
                    <a:lnTo>
                      <a:pt x="246" y="156"/>
                    </a:lnTo>
                    <a:lnTo>
                      <a:pt x="231" y="164"/>
                    </a:lnTo>
                    <a:lnTo>
                      <a:pt x="231" y="164"/>
                    </a:lnTo>
                    <a:lnTo>
                      <a:pt x="216" y="171"/>
                    </a:lnTo>
                    <a:lnTo>
                      <a:pt x="201" y="181"/>
                    </a:lnTo>
                    <a:lnTo>
                      <a:pt x="173" y="200"/>
                    </a:lnTo>
                    <a:lnTo>
                      <a:pt x="145" y="222"/>
                    </a:lnTo>
                    <a:lnTo>
                      <a:pt x="116" y="243"/>
                    </a:lnTo>
                    <a:lnTo>
                      <a:pt x="116" y="243"/>
                    </a:lnTo>
                    <a:lnTo>
                      <a:pt x="59" y="286"/>
                    </a:lnTo>
                    <a:lnTo>
                      <a:pt x="1" y="330"/>
                    </a:lnTo>
                    <a:lnTo>
                      <a:pt x="1" y="330"/>
                    </a:lnTo>
                    <a:lnTo>
                      <a:pt x="0" y="332"/>
                    </a:lnTo>
                    <a:lnTo>
                      <a:pt x="0" y="334"/>
                    </a:lnTo>
                    <a:lnTo>
                      <a:pt x="0" y="336"/>
                    </a:lnTo>
                    <a:lnTo>
                      <a:pt x="1" y="337"/>
                    </a:lnTo>
                    <a:lnTo>
                      <a:pt x="5" y="339"/>
                    </a:lnTo>
                    <a:lnTo>
                      <a:pt x="8" y="339"/>
                    </a:lnTo>
                    <a:lnTo>
                      <a:pt x="9" y="337"/>
                    </a:lnTo>
                    <a:lnTo>
                      <a:pt x="9" y="337"/>
                    </a:lnTo>
                    <a:lnTo>
                      <a:pt x="75" y="289"/>
                    </a:lnTo>
                    <a:lnTo>
                      <a:pt x="140" y="241"/>
                    </a:lnTo>
                    <a:lnTo>
                      <a:pt x="140" y="241"/>
                    </a:lnTo>
                    <a:lnTo>
                      <a:pt x="169" y="218"/>
                    </a:lnTo>
                    <a:lnTo>
                      <a:pt x="196" y="196"/>
                    </a:lnTo>
                    <a:lnTo>
                      <a:pt x="196" y="196"/>
                    </a:lnTo>
                    <a:lnTo>
                      <a:pt x="212" y="187"/>
                    </a:lnTo>
                    <a:lnTo>
                      <a:pt x="229" y="178"/>
                    </a:lnTo>
                    <a:lnTo>
                      <a:pt x="262" y="161"/>
                    </a:lnTo>
                    <a:lnTo>
                      <a:pt x="262" y="161"/>
                    </a:lnTo>
                    <a:lnTo>
                      <a:pt x="273" y="154"/>
                    </a:lnTo>
                    <a:lnTo>
                      <a:pt x="284" y="147"/>
                    </a:lnTo>
                    <a:lnTo>
                      <a:pt x="303" y="130"/>
                    </a:lnTo>
                    <a:lnTo>
                      <a:pt x="303" y="130"/>
                    </a:lnTo>
                    <a:lnTo>
                      <a:pt x="319" y="116"/>
                    </a:lnTo>
                    <a:lnTo>
                      <a:pt x="335" y="105"/>
                    </a:lnTo>
                    <a:lnTo>
                      <a:pt x="365" y="81"/>
                    </a:lnTo>
                    <a:lnTo>
                      <a:pt x="365" y="81"/>
                    </a:lnTo>
                    <a:lnTo>
                      <a:pt x="391" y="58"/>
                    </a:lnTo>
                    <a:lnTo>
                      <a:pt x="416" y="34"/>
                    </a:lnTo>
                    <a:lnTo>
                      <a:pt x="416" y="34"/>
                    </a:lnTo>
                    <a:lnTo>
                      <a:pt x="425" y="28"/>
                    </a:lnTo>
                    <a:lnTo>
                      <a:pt x="434" y="22"/>
                    </a:lnTo>
                    <a:lnTo>
                      <a:pt x="443" y="17"/>
                    </a:lnTo>
                    <a:lnTo>
                      <a:pt x="447" y="13"/>
                    </a:lnTo>
                    <a:lnTo>
                      <a:pt x="450" y="9"/>
                    </a:lnTo>
                    <a:lnTo>
                      <a:pt x="450" y="9"/>
                    </a:lnTo>
                    <a:lnTo>
                      <a:pt x="451" y="7"/>
                    </a:lnTo>
                    <a:lnTo>
                      <a:pt x="451" y="4"/>
                    </a:lnTo>
                    <a:lnTo>
                      <a:pt x="449" y="1"/>
                    </a:lnTo>
                    <a:lnTo>
                      <a:pt x="443" y="0"/>
                    </a:lnTo>
                    <a:lnTo>
                      <a:pt x="442" y="1"/>
                    </a:lnTo>
                    <a:lnTo>
                      <a:pt x="441" y="3"/>
                    </a:lnTo>
                    <a:lnTo>
                      <a:pt x="44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chenying0907 270"/>
              <p:cNvSpPr/>
              <p:nvPr/>
            </p:nvSpPr>
            <p:spPr bwMode="auto">
              <a:xfrm>
                <a:off x="4437064" y="1593851"/>
                <a:ext cx="104775" cy="84138"/>
              </a:xfrm>
              <a:custGeom>
                <a:avLst/>
                <a:gdLst/>
                <a:ahLst/>
                <a:cxnLst>
                  <a:cxn ang="0">
                    <a:pos x="254" y="2"/>
                  </a:cxn>
                  <a:cxn ang="0">
                    <a:pos x="254" y="2"/>
                  </a:cxn>
                  <a:cxn ang="0">
                    <a:pos x="238" y="16"/>
                  </a:cxn>
                  <a:cxn ang="0">
                    <a:pos x="224" y="29"/>
                  </a:cxn>
                  <a:cxn ang="0">
                    <a:pos x="191" y="53"/>
                  </a:cxn>
                  <a:cxn ang="0">
                    <a:pos x="158" y="78"/>
                  </a:cxn>
                  <a:cxn ang="0">
                    <a:pos x="127" y="103"/>
                  </a:cxn>
                  <a:cxn ang="0">
                    <a:pos x="127" y="103"/>
                  </a:cxn>
                  <a:cxn ang="0">
                    <a:pos x="64" y="155"/>
                  </a:cxn>
                  <a:cxn ang="0">
                    <a:pos x="64" y="155"/>
                  </a:cxn>
                  <a:cxn ang="0">
                    <a:pos x="49" y="167"/>
                  </a:cxn>
                  <a:cxn ang="0">
                    <a:pos x="32" y="179"/>
                  </a:cxn>
                  <a:cxn ang="0">
                    <a:pos x="16" y="191"/>
                  </a:cxn>
                  <a:cxn ang="0">
                    <a:pos x="9" y="197"/>
                  </a:cxn>
                  <a:cxn ang="0">
                    <a:pos x="3" y="205"/>
                  </a:cxn>
                  <a:cxn ang="0">
                    <a:pos x="3" y="205"/>
                  </a:cxn>
                  <a:cxn ang="0">
                    <a:pos x="2" y="206"/>
                  </a:cxn>
                  <a:cxn ang="0">
                    <a:pos x="0" y="209"/>
                  </a:cxn>
                  <a:cxn ang="0">
                    <a:pos x="3" y="213"/>
                  </a:cxn>
                  <a:cxn ang="0">
                    <a:pos x="4" y="214"/>
                  </a:cxn>
                  <a:cxn ang="0">
                    <a:pos x="7" y="214"/>
                  </a:cxn>
                  <a:cxn ang="0">
                    <a:pos x="8" y="214"/>
                  </a:cxn>
                  <a:cxn ang="0">
                    <a:pos x="11" y="213"/>
                  </a:cxn>
                  <a:cxn ang="0">
                    <a:pos x="11" y="213"/>
                  </a:cxn>
                  <a:cxn ang="0">
                    <a:pos x="22" y="201"/>
                  </a:cxn>
                  <a:cxn ang="0">
                    <a:pos x="37" y="191"/>
                  </a:cxn>
                  <a:cxn ang="0">
                    <a:pos x="64" y="170"/>
                  </a:cxn>
                  <a:cxn ang="0">
                    <a:pos x="64" y="170"/>
                  </a:cxn>
                  <a:cxn ang="0">
                    <a:pos x="101" y="141"/>
                  </a:cxn>
                  <a:cxn ang="0">
                    <a:pos x="135" y="112"/>
                  </a:cxn>
                  <a:cxn ang="0">
                    <a:pos x="135" y="112"/>
                  </a:cxn>
                  <a:cxn ang="0">
                    <a:pos x="151" y="98"/>
                  </a:cxn>
                  <a:cxn ang="0">
                    <a:pos x="166" y="86"/>
                  </a:cxn>
                  <a:cxn ang="0">
                    <a:pos x="199" y="61"/>
                  </a:cxn>
                  <a:cxn ang="0">
                    <a:pos x="232" y="36"/>
                  </a:cxn>
                  <a:cxn ang="0">
                    <a:pos x="247" y="25"/>
                  </a:cxn>
                  <a:cxn ang="0">
                    <a:pos x="262" y="10"/>
                  </a:cxn>
                  <a:cxn ang="0">
                    <a:pos x="262" y="10"/>
                  </a:cxn>
                  <a:cxn ang="0">
                    <a:pos x="263" y="8"/>
                  </a:cxn>
                  <a:cxn ang="0">
                    <a:pos x="263" y="6"/>
                  </a:cxn>
                  <a:cxn ang="0">
                    <a:pos x="262" y="2"/>
                  </a:cxn>
                  <a:cxn ang="0">
                    <a:pos x="258" y="0"/>
                  </a:cxn>
                  <a:cxn ang="0">
                    <a:pos x="255" y="1"/>
                  </a:cxn>
                  <a:cxn ang="0">
                    <a:pos x="254" y="2"/>
                  </a:cxn>
                  <a:cxn ang="0">
                    <a:pos x="254" y="2"/>
                  </a:cxn>
                </a:cxnLst>
                <a:rect l="0" t="0" r="r" b="b"/>
                <a:pathLst>
                  <a:path w="263" h="214">
                    <a:moveTo>
                      <a:pt x="254" y="2"/>
                    </a:moveTo>
                    <a:lnTo>
                      <a:pt x="254" y="2"/>
                    </a:lnTo>
                    <a:lnTo>
                      <a:pt x="238" y="16"/>
                    </a:lnTo>
                    <a:lnTo>
                      <a:pt x="224" y="29"/>
                    </a:lnTo>
                    <a:lnTo>
                      <a:pt x="191" y="53"/>
                    </a:lnTo>
                    <a:lnTo>
                      <a:pt x="158" y="78"/>
                    </a:lnTo>
                    <a:lnTo>
                      <a:pt x="127" y="103"/>
                    </a:lnTo>
                    <a:lnTo>
                      <a:pt x="127" y="103"/>
                    </a:lnTo>
                    <a:lnTo>
                      <a:pt x="64" y="155"/>
                    </a:lnTo>
                    <a:lnTo>
                      <a:pt x="64" y="155"/>
                    </a:lnTo>
                    <a:lnTo>
                      <a:pt x="49" y="167"/>
                    </a:lnTo>
                    <a:lnTo>
                      <a:pt x="32" y="179"/>
                    </a:lnTo>
                    <a:lnTo>
                      <a:pt x="16" y="191"/>
                    </a:lnTo>
                    <a:lnTo>
                      <a:pt x="9" y="197"/>
                    </a:lnTo>
                    <a:lnTo>
                      <a:pt x="3" y="205"/>
                    </a:lnTo>
                    <a:lnTo>
                      <a:pt x="3" y="205"/>
                    </a:lnTo>
                    <a:lnTo>
                      <a:pt x="2" y="206"/>
                    </a:lnTo>
                    <a:lnTo>
                      <a:pt x="0" y="209"/>
                    </a:lnTo>
                    <a:lnTo>
                      <a:pt x="3" y="213"/>
                    </a:lnTo>
                    <a:lnTo>
                      <a:pt x="4" y="214"/>
                    </a:lnTo>
                    <a:lnTo>
                      <a:pt x="7" y="214"/>
                    </a:lnTo>
                    <a:lnTo>
                      <a:pt x="8" y="214"/>
                    </a:lnTo>
                    <a:lnTo>
                      <a:pt x="11" y="213"/>
                    </a:lnTo>
                    <a:lnTo>
                      <a:pt x="11" y="213"/>
                    </a:lnTo>
                    <a:lnTo>
                      <a:pt x="22" y="201"/>
                    </a:lnTo>
                    <a:lnTo>
                      <a:pt x="37" y="191"/>
                    </a:lnTo>
                    <a:lnTo>
                      <a:pt x="64" y="170"/>
                    </a:lnTo>
                    <a:lnTo>
                      <a:pt x="64" y="170"/>
                    </a:lnTo>
                    <a:lnTo>
                      <a:pt x="101" y="141"/>
                    </a:lnTo>
                    <a:lnTo>
                      <a:pt x="135" y="112"/>
                    </a:lnTo>
                    <a:lnTo>
                      <a:pt x="135" y="112"/>
                    </a:lnTo>
                    <a:lnTo>
                      <a:pt x="151" y="98"/>
                    </a:lnTo>
                    <a:lnTo>
                      <a:pt x="166" y="86"/>
                    </a:lnTo>
                    <a:lnTo>
                      <a:pt x="199" y="61"/>
                    </a:lnTo>
                    <a:lnTo>
                      <a:pt x="232" y="36"/>
                    </a:lnTo>
                    <a:lnTo>
                      <a:pt x="247" y="25"/>
                    </a:lnTo>
                    <a:lnTo>
                      <a:pt x="262" y="10"/>
                    </a:lnTo>
                    <a:lnTo>
                      <a:pt x="262" y="10"/>
                    </a:lnTo>
                    <a:lnTo>
                      <a:pt x="263" y="8"/>
                    </a:lnTo>
                    <a:lnTo>
                      <a:pt x="263" y="6"/>
                    </a:lnTo>
                    <a:lnTo>
                      <a:pt x="262" y="2"/>
                    </a:lnTo>
                    <a:lnTo>
                      <a:pt x="258" y="0"/>
                    </a:lnTo>
                    <a:lnTo>
                      <a:pt x="255" y="1"/>
                    </a:lnTo>
                    <a:lnTo>
                      <a:pt x="254" y="2"/>
                    </a:lnTo>
                    <a:lnTo>
                      <a:pt x="25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6" name="chenying0907 271"/>
              <p:cNvSpPr/>
              <p:nvPr/>
            </p:nvSpPr>
            <p:spPr bwMode="auto">
              <a:xfrm>
                <a:off x="4367214" y="1581151"/>
                <a:ext cx="134938" cy="93663"/>
              </a:xfrm>
              <a:custGeom>
                <a:avLst/>
                <a:gdLst/>
                <a:ahLst/>
                <a:cxnLst>
                  <a:cxn ang="0">
                    <a:pos x="331" y="2"/>
                  </a:cxn>
                  <a:cxn ang="0">
                    <a:pos x="331" y="2"/>
                  </a:cxn>
                  <a:cxn ang="0">
                    <a:pos x="294" y="29"/>
                  </a:cxn>
                  <a:cxn ang="0">
                    <a:pos x="255" y="57"/>
                  </a:cxn>
                  <a:cxn ang="0">
                    <a:pos x="255" y="57"/>
                  </a:cxn>
                  <a:cxn ang="0">
                    <a:pos x="234" y="70"/>
                  </a:cxn>
                  <a:cxn ang="0">
                    <a:pos x="212" y="82"/>
                  </a:cxn>
                  <a:cxn ang="0">
                    <a:pos x="189" y="95"/>
                  </a:cxn>
                  <a:cxn ang="0">
                    <a:pos x="168" y="108"/>
                  </a:cxn>
                  <a:cxn ang="0">
                    <a:pos x="168" y="108"/>
                  </a:cxn>
                  <a:cxn ang="0">
                    <a:pos x="85" y="165"/>
                  </a:cxn>
                  <a:cxn ang="0">
                    <a:pos x="2" y="224"/>
                  </a:cxn>
                  <a:cxn ang="0">
                    <a:pos x="2" y="224"/>
                  </a:cxn>
                  <a:cxn ang="0">
                    <a:pos x="1" y="227"/>
                  </a:cxn>
                  <a:cxn ang="0">
                    <a:pos x="0" y="228"/>
                  </a:cxn>
                  <a:cxn ang="0">
                    <a:pos x="1" y="232"/>
                  </a:cxn>
                  <a:cxn ang="0">
                    <a:pos x="2" y="235"/>
                  </a:cxn>
                  <a:cxn ang="0">
                    <a:pos x="4" y="235"/>
                  </a:cxn>
                  <a:cxn ang="0">
                    <a:pos x="6" y="236"/>
                  </a:cxn>
                  <a:cxn ang="0">
                    <a:pos x="9" y="235"/>
                  </a:cxn>
                  <a:cxn ang="0">
                    <a:pos x="9" y="235"/>
                  </a:cxn>
                  <a:cxn ang="0">
                    <a:pos x="91" y="176"/>
                  </a:cxn>
                  <a:cxn ang="0">
                    <a:pos x="174" y="117"/>
                  </a:cxn>
                  <a:cxn ang="0">
                    <a:pos x="174" y="117"/>
                  </a:cxn>
                  <a:cxn ang="0">
                    <a:pos x="195" y="104"/>
                  </a:cxn>
                  <a:cxn ang="0">
                    <a:pos x="217" y="91"/>
                  </a:cxn>
                  <a:cxn ang="0">
                    <a:pos x="261" y="66"/>
                  </a:cxn>
                  <a:cxn ang="0">
                    <a:pos x="261" y="66"/>
                  </a:cxn>
                  <a:cxn ang="0">
                    <a:pos x="281" y="54"/>
                  </a:cxn>
                  <a:cxn ang="0">
                    <a:pos x="299" y="40"/>
                  </a:cxn>
                  <a:cxn ang="0">
                    <a:pos x="337" y="12"/>
                  </a:cxn>
                  <a:cxn ang="0">
                    <a:pos x="337" y="12"/>
                  </a:cxn>
                  <a:cxn ang="0">
                    <a:pos x="338" y="10"/>
                  </a:cxn>
                  <a:cxn ang="0">
                    <a:pos x="338" y="7"/>
                  </a:cxn>
                  <a:cxn ang="0">
                    <a:pos x="338" y="3"/>
                  </a:cxn>
                  <a:cxn ang="0">
                    <a:pos x="337" y="2"/>
                  </a:cxn>
                  <a:cxn ang="0">
                    <a:pos x="334" y="0"/>
                  </a:cxn>
                  <a:cxn ang="0">
                    <a:pos x="333" y="0"/>
                  </a:cxn>
                  <a:cxn ang="0">
                    <a:pos x="331" y="2"/>
                  </a:cxn>
                  <a:cxn ang="0">
                    <a:pos x="331" y="2"/>
                  </a:cxn>
                </a:cxnLst>
                <a:rect l="0" t="0" r="r" b="b"/>
                <a:pathLst>
                  <a:path w="338" h="236">
                    <a:moveTo>
                      <a:pt x="331" y="2"/>
                    </a:moveTo>
                    <a:lnTo>
                      <a:pt x="331" y="2"/>
                    </a:lnTo>
                    <a:lnTo>
                      <a:pt x="294" y="29"/>
                    </a:lnTo>
                    <a:lnTo>
                      <a:pt x="255" y="57"/>
                    </a:lnTo>
                    <a:lnTo>
                      <a:pt x="255" y="57"/>
                    </a:lnTo>
                    <a:lnTo>
                      <a:pt x="234" y="70"/>
                    </a:lnTo>
                    <a:lnTo>
                      <a:pt x="212" y="82"/>
                    </a:lnTo>
                    <a:lnTo>
                      <a:pt x="189" y="95"/>
                    </a:lnTo>
                    <a:lnTo>
                      <a:pt x="168" y="108"/>
                    </a:lnTo>
                    <a:lnTo>
                      <a:pt x="168" y="108"/>
                    </a:lnTo>
                    <a:lnTo>
                      <a:pt x="85" y="165"/>
                    </a:lnTo>
                    <a:lnTo>
                      <a:pt x="2" y="224"/>
                    </a:lnTo>
                    <a:lnTo>
                      <a:pt x="2" y="224"/>
                    </a:lnTo>
                    <a:lnTo>
                      <a:pt x="1" y="227"/>
                    </a:lnTo>
                    <a:lnTo>
                      <a:pt x="0" y="228"/>
                    </a:lnTo>
                    <a:lnTo>
                      <a:pt x="1" y="232"/>
                    </a:lnTo>
                    <a:lnTo>
                      <a:pt x="2" y="235"/>
                    </a:lnTo>
                    <a:lnTo>
                      <a:pt x="4" y="235"/>
                    </a:lnTo>
                    <a:lnTo>
                      <a:pt x="6" y="236"/>
                    </a:lnTo>
                    <a:lnTo>
                      <a:pt x="9" y="235"/>
                    </a:lnTo>
                    <a:lnTo>
                      <a:pt x="9" y="235"/>
                    </a:lnTo>
                    <a:lnTo>
                      <a:pt x="91" y="176"/>
                    </a:lnTo>
                    <a:lnTo>
                      <a:pt x="174" y="117"/>
                    </a:lnTo>
                    <a:lnTo>
                      <a:pt x="174" y="117"/>
                    </a:lnTo>
                    <a:lnTo>
                      <a:pt x="195" y="104"/>
                    </a:lnTo>
                    <a:lnTo>
                      <a:pt x="217" y="91"/>
                    </a:lnTo>
                    <a:lnTo>
                      <a:pt x="261" y="66"/>
                    </a:lnTo>
                    <a:lnTo>
                      <a:pt x="261" y="66"/>
                    </a:lnTo>
                    <a:lnTo>
                      <a:pt x="281" y="54"/>
                    </a:lnTo>
                    <a:lnTo>
                      <a:pt x="299" y="40"/>
                    </a:lnTo>
                    <a:lnTo>
                      <a:pt x="337" y="12"/>
                    </a:lnTo>
                    <a:lnTo>
                      <a:pt x="337" y="12"/>
                    </a:lnTo>
                    <a:lnTo>
                      <a:pt x="338" y="10"/>
                    </a:lnTo>
                    <a:lnTo>
                      <a:pt x="338" y="7"/>
                    </a:lnTo>
                    <a:lnTo>
                      <a:pt x="338" y="3"/>
                    </a:lnTo>
                    <a:lnTo>
                      <a:pt x="337" y="2"/>
                    </a:lnTo>
                    <a:lnTo>
                      <a:pt x="334" y="0"/>
                    </a:lnTo>
                    <a:lnTo>
                      <a:pt x="333" y="0"/>
                    </a:lnTo>
                    <a:lnTo>
                      <a:pt x="331" y="2"/>
                    </a:lnTo>
                    <a:lnTo>
                      <a:pt x="33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7" name="chenying0907 272"/>
              <p:cNvSpPr/>
              <p:nvPr/>
            </p:nvSpPr>
            <p:spPr bwMode="auto">
              <a:xfrm>
                <a:off x="4308476" y="1592263"/>
                <a:ext cx="100013" cy="69850"/>
              </a:xfrm>
              <a:custGeom>
                <a:avLst/>
                <a:gdLst/>
                <a:ahLst/>
                <a:cxnLst>
                  <a:cxn ang="0">
                    <a:pos x="247" y="2"/>
                  </a:cxn>
                  <a:cxn ang="0">
                    <a:pos x="247" y="2"/>
                  </a:cxn>
                  <a:cxn ang="0">
                    <a:pos x="217" y="24"/>
                  </a:cxn>
                  <a:cxn ang="0">
                    <a:pos x="186" y="46"/>
                  </a:cxn>
                  <a:cxn ang="0">
                    <a:pos x="186" y="46"/>
                  </a:cxn>
                  <a:cxn ang="0">
                    <a:pos x="172" y="56"/>
                  </a:cxn>
                  <a:cxn ang="0">
                    <a:pos x="157" y="67"/>
                  </a:cxn>
                  <a:cxn ang="0">
                    <a:pos x="143" y="77"/>
                  </a:cxn>
                  <a:cxn ang="0">
                    <a:pos x="128" y="87"/>
                  </a:cxn>
                  <a:cxn ang="0">
                    <a:pos x="128" y="87"/>
                  </a:cxn>
                  <a:cxn ang="0">
                    <a:pos x="113" y="96"/>
                  </a:cxn>
                  <a:cxn ang="0">
                    <a:pos x="97" y="105"/>
                  </a:cxn>
                  <a:cxn ang="0">
                    <a:pos x="67" y="124"/>
                  </a:cxn>
                  <a:cxn ang="0">
                    <a:pos x="67" y="124"/>
                  </a:cxn>
                  <a:cxn ang="0">
                    <a:pos x="51" y="135"/>
                  </a:cxn>
                  <a:cxn ang="0">
                    <a:pos x="34" y="144"/>
                  </a:cxn>
                  <a:cxn ang="0">
                    <a:pos x="18" y="153"/>
                  </a:cxn>
                  <a:cxn ang="0">
                    <a:pos x="3" y="164"/>
                  </a:cxn>
                  <a:cxn ang="0">
                    <a:pos x="3" y="164"/>
                  </a:cxn>
                  <a:cxn ang="0">
                    <a:pos x="0" y="166"/>
                  </a:cxn>
                  <a:cxn ang="0">
                    <a:pos x="0" y="168"/>
                  </a:cxn>
                  <a:cxn ang="0">
                    <a:pos x="0" y="173"/>
                  </a:cxn>
                  <a:cxn ang="0">
                    <a:pos x="1" y="174"/>
                  </a:cxn>
                  <a:cxn ang="0">
                    <a:pos x="4" y="174"/>
                  </a:cxn>
                  <a:cxn ang="0">
                    <a:pos x="5" y="175"/>
                  </a:cxn>
                  <a:cxn ang="0">
                    <a:pos x="8" y="174"/>
                  </a:cxn>
                  <a:cxn ang="0">
                    <a:pos x="8" y="174"/>
                  </a:cxn>
                  <a:cxn ang="0">
                    <a:pos x="21" y="165"/>
                  </a:cxn>
                  <a:cxn ang="0">
                    <a:pos x="37" y="156"/>
                  </a:cxn>
                  <a:cxn ang="0">
                    <a:pos x="66" y="140"/>
                  </a:cxn>
                  <a:cxn ang="0">
                    <a:pos x="66" y="140"/>
                  </a:cxn>
                  <a:cxn ang="0">
                    <a:pos x="81" y="130"/>
                  </a:cxn>
                  <a:cxn ang="0">
                    <a:pos x="96" y="121"/>
                  </a:cxn>
                  <a:cxn ang="0">
                    <a:pos x="110" y="110"/>
                  </a:cxn>
                  <a:cxn ang="0">
                    <a:pos x="126" y="101"/>
                  </a:cxn>
                  <a:cxn ang="0">
                    <a:pos x="126" y="101"/>
                  </a:cxn>
                  <a:cxn ang="0">
                    <a:pos x="158" y="81"/>
                  </a:cxn>
                  <a:cxn ang="0">
                    <a:pos x="191" y="59"/>
                  </a:cxn>
                  <a:cxn ang="0">
                    <a:pos x="223" y="36"/>
                  </a:cxn>
                  <a:cxn ang="0">
                    <a:pos x="254" y="11"/>
                  </a:cxn>
                  <a:cxn ang="0">
                    <a:pos x="254" y="11"/>
                  </a:cxn>
                  <a:cxn ang="0">
                    <a:pos x="255" y="9"/>
                  </a:cxn>
                  <a:cxn ang="0">
                    <a:pos x="255" y="7"/>
                  </a:cxn>
                  <a:cxn ang="0">
                    <a:pos x="255" y="3"/>
                  </a:cxn>
                  <a:cxn ang="0">
                    <a:pos x="254" y="2"/>
                  </a:cxn>
                  <a:cxn ang="0">
                    <a:pos x="251" y="0"/>
                  </a:cxn>
                  <a:cxn ang="0">
                    <a:pos x="250" y="0"/>
                  </a:cxn>
                  <a:cxn ang="0">
                    <a:pos x="247" y="2"/>
                  </a:cxn>
                  <a:cxn ang="0">
                    <a:pos x="247" y="2"/>
                  </a:cxn>
                </a:cxnLst>
                <a:rect l="0" t="0" r="r" b="b"/>
                <a:pathLst>
                  <a:path w="255" h="175">
                    <a:moveTo>
                      <a:pt x="247" y="2"/>
                    </a:moveTo>
                    <a:lnTo>
                      <a:pt x="247" y="2"/>
                    </a:lnTo>
                    <a:lnTo>
                      <a:pt x="217" y="24"/>
                    </a:lnTo>
                    <a:lnTo>
                      <a:pt x="186" y="46"/>
                    </a:lnTo>
                    <a:lnTo>
                      <a:pt x="186" y="46"/>
                    </a:lnTo>
                    <a:lnTo>
                      <a:pt x="172" y="56"/>
                    </a:lnTo>
                    <a:lnTo>
                      <a:pt x="157" y="67"/>
                    </a:lnTo>
                    <a:lnTo>
                      <a:pt x="143" y="77"/>
                    </a:lnTo>
                    <a:lnTo>
                      <a:pt x="128" y="87"/>
                    </a:lnTo>
                    <a:lnTo>
                      <a:pt x="128" y="87"/>
                    </a:lnTo>
                    <a:lnTo>
                      <a:pt x="113" y="96"/>
                    </a:lnTo>
                    <a:lnTo>
                      <a:pt x="97" y="105"/>
                    </a:lnTo>
                    <a:lnTo>
                      <a:pt x="67" y="124"/>
                    </a:lnTo>
                    <a:lnTo>
                      <a:pt x="67" y="124"/>
                    </a:lnTo>
                    <a:lnTo>
                      <a:pt x="51" y="135"/>
                    </a:lnTo>
                    <a:lnTo>
                      <a:pt x="34" y="144"/>
                    </a:lnTo>
                    <a:lnTo>
                      <a:pt x="18" y="153"/>
                    </a:lnTo>
                    <a:lnTo>
                      <a:pt x="3" y="164"/>
                    </a:lnTo>
                    <a:lnTo>
                      <a:pt x="3" y="164"/>
                    </a:lnTo>
                    <a:lnTo>
                      <a:pt x="0" y="166"/>
                    </a:lnTo>
                    <a:lnTo>
                      <a:pt x="0" y="168"/>
                    </a:lnTo>
                    <a:lnTo>
                      <a:pt x="0" y="173"/>
                    </a:lnTo>
                    <a:lnTo>
                      <a:pt x="1" y="174"/>
                    </a:lnTo>
                    <a:lnTo>
                      <a:pt x="4" y="174"/>
                    </a:lnTo>
                    <a:lnTo>
                      <a:pt x="5" y="175"/>
                    </a:lnTo>
                    <a:lnTo>
                      <a:pt x="8" y="174"/>
                    </a:lnTo>
                    <a:lnTo>
                      <a:pt x="8" y="174"/>
                    </a:lnTo>
                    <a:lnTo>
                      <a:pt x="21" y="165"/>
                    </a:lnTo>
                    <a:lnTo>
                      <a:pt x="37" y="156"/>
                    </a:lnTo>
                    <a:lnTo>
                      <a:pt x="66" y="140"/>
                    </a:lnTo>
                    <a:lnTo>
                      <a:pt x="66" y="140"/>
                    </a:lnTo>
                    <a:lnTo>
                      <a:pt x="81" y="130"/>
                    </a:lnTo>
                    <a:lnTo>
                      <a:pt x="96" y="121"/>
                    </a:lnTo>
                    <a:lnTo>
                      <a:pt x="110" y="110"/>
                    </a:lnTo>
                    <a:lnTo>
                      <a:pt x="126" y="101"/>
                    </a:lnTo>
                    <a:lnTo>
                      <a:pt x="126" y="101"/>
                    </a:lnTo>
                    <a:lnTo>
                      <a:pt x="158" y="81"/>
                    </a:lnTo>
                    <a:lnTo>
                      <a:pt x="191" y="59"/>
                    </a:lnTo>
                    <a:lnTo>
                      <a:pt x="223" y="36"/>
                    </a:lnTo>
                    <a:lnTo>
                      <a:pt x="254" y="11"/>
                    </a:lnTo>
                    <a:lnTo>
                      <a:pt x="254" y="11"/>
                    </a:lnTo>
                    <a:lnTo>
                      <a:pt x="255" y="9"/>
                    </a:lnTo>
                    <a:lnTo>
                      <a:pt x="255" y="7"/>
                    </a:lnTo>
                    <a:lnTo>
                      <a:pt x="255" y="3"/>
                    </a:lnTo>
                    <a:lnTo>
                      <a:pt x="254" y="2"/>
                    </a:lnTo>
                    <a:lnTo>
                      <a:pt x="251" y="0"/>
                    </a:lnTo>
                    <a:lnTo>
                      <a:pt x="250" y="0"/>
                    </a:lnTo>
                    <a:lnTo>
                      <a:pt x="247" y="2"/>
                    </a:lnTo>
                    <a:lnTo>
                      <a:pt x="24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8" name="chenying0907 273"/>
              <p:cNvSpPr/>
              <p:nvPr/>
            </p:nvSpPr>
            <p:spPr bwMode="auto">
              <a:xfrm>
                <a:off x="4438651" y="1476376"/>
                <a:ext cx="128588" cy="92075"/>
              </a:xfrm>
              <a:custGeom>
                <a:avLst/>
                <a:gdLst/>
                <a:ahLst/>
                <a:cxnLst>
                  <a:cxn ang="0">
                    <a:pos x="313" y="4"/>
                  </a:cxn>
                  <a:cxn ang="0">
                    <a:pos x="308" y="9"/>
                  </a:cxn>
                  <a:cxn ang="0">
                    <a:pos x="287" y="23"/>
                  </a:cxn>
                  <a:cxn ang="0">
                    <a:pos x="277" y="29"/>
                  </a:cxn>
                  <a:cxn ang="0">
                    <a:pos x="257" y="45"/>
                  </a:cxn>
                  <a:cxn ang="0">
                    <a:pos x="247" y="51"/>
                  </a:cxn>
                  <a:cxn ang="0">
                    <a:pos x="211" y="79"/>
                  </a:cxn>
                  <a:cxn ang="0">
                    <a:pos x="179" y="111"/>
                  </a:cxn>
                  <a:cxn ang="0">
                    <a:pos x="170" y="121"/>
                  </a:cxn>
                  <a:cxn ang="0">
                    <a:pos x="136" y="144"/>
                  </a:cxn>
                  <a:cxn ang="0">
                    <a:pos x="90" y="173"/>
                  </a:cxn>
                  <a:cxn ang="0">
                    <a:pos x="69" y="186"/>
                  </a:cxn>
                  <a:cxn ang="0">
                    <a:pos x="36" y="208"/>
                  </a:cxn>
                  <a:cxn ang="0">
                    <a:pos x="14" y="219"/>
                  </a:cxn>
                  <a:cxn ang="0">
                    <a:pos x="3" y="223"/>
                  </a:cxn>
                  <a:cxn ang="0">
                    <a:pos x="0" y="225"/>
                  </a:cxn>
                  <a:cxn ang="0">
                    <a:pos x="1" y="233"/>
                  </a:cxn>
                  <a:cxn ang="0">
                    <a:pos x="6" y="233"/>
                  </a:cxn>
                  <a:cxn ang="0">
                    <a:pos x="17" y="230"/>
                  </a:cxn>
                  <a:cxn ang="0">
                    <a:pos x="48" y="215"/>
                  </a:cxn>
                  <a:cxn ang="0">
                    <a:pos x="86" y="189"/>
                  </a:cxn>
                  <a:cxn ang="0">
                    <a:pos x="132" y="159"/>
                  </a:cxn>
                  <a:cxn ang="0">
                    <a:pos x="156" y="143"/>
                  </a:cxn>
                  <a:cxn ang="0">
                    <a:pos x="180" y="126"/>
                  </a:cxn>
                  <a:cxn ang="0">
                    <a:pos x="197" y="109"/>
                  </a:cxn>
                  <a:cxn ang="0">
                    <a:pos x="214" y="91"/>
                  </a:cxn>
                  <a:cxn ang="0">
                    <a:pos x="239" y="72"/>
                  </a:cxn>
                  <a:cxn ang="0">
                    <a:pos x="262" y="55"/>
                  </a:cxn>
                  <a:cxn ang="0">
                    <a:pos x="269" y="50"/>
                  </a:cxn>
                  <a:cxn ang="0">
                    <a:pos x="296" y="33"/>
                  </a:cxn>
                  <a:cxn ang="0">
                    <a:pos x="312" y="21"/>
                  </a:cxn>
                  <a:cxn ang="0">
                    <a:pos x="324" y="7"/>
                  </a:cxn>
                  <a:cxn ang="0">
                    <a:pos x="324" y="4"/>
                  </a:cxn>
                  <a:cxn ang="0">
                    <a:pos x="323" y="2"/>
                  </a:cxn>
                  <a:cxn ang="0">
                    <a:pos x="316" y="0"/>
                  </a:cxn>
                  <a:cxn ang="0">
                    <a:pos x="313" y="4"/>
                  </a:cxn>
                </a:cxnLst>
                <a:rect l="0" t="0" r="r" b="b"/>
                <a:pathLst>
                  <a:path w="324" h="233">
                    <a:moveTo>
                      <a:pt x="313" y="4"/>
                    </a:moveTo>
                    <a:lnTo>
                      <a:pt x="313" y="4"/>
                    </a:lnTo>
                    <a:lnTo>
                      <a:pt x="311" y="7"/>
                    </a:lnTo>
                    <a:lnTo>
                      <a:pt x="308" y="9"/>
                    </a:lnTo>
                    <a:lnTo>
                      <a:pt x="302" y="15"/>
                    </a:lnTo>
                    <a:lnTo>
                      <a:pt x="287" y="23"/>
                    </a:lnTo>
                    <a:lnTo>
                      <a:pt x="287" y="23"/>
                    </a:lnTo>
                    <a:lnTo>
                      <a:pt x="277" y="29"/>
                    </a:lnTo>
                    <a:lnTo>
                      <a:pt x="266" y="37"/>
                    </a:lnTo>
                    <a:lnTo>
                      <a:pt x="257" y="45"/>
                    </a:lnTo>
                    <a:lnTo>
                      <a:pt x="247" y="51"/>
                    </a:lnTo>
                    <a:lnTo>
                      <a:pt x="247" y="51"/>
                    </a:lnTo>
                    <a:lnTo>
                      <a:pt x="228" y="64"/>
                    </a:lnTo>
                    <a:lnTo>
                      <a:pt x="211" y="79"/>
                    </a:lnTo>
                    <a:lnTo>
                      <a:pt x="194" y="94"/>
                    </a:lnTo>
                    <a:lnTo>
                      <a:pt x="179" y="111"/>
                    </a:lnTo>
                    <a:lnTo>
                      <a:pt x="179" y="111"/>
                    </a:lnTo>
                    <a:lnTo>
                      <a:pt x="170" y="121"/>
                    </a:lnTo>
                    <a:lnTo>
                      <a:pt x="159" y="128"/>
                    </a:lnTo>
                    <a:lnTo>
                      <a:pt x="136" y="144"/>
                    </a:lnTo>
                    <a:lnTo>
                      <a:pt x="112" y="159"/>
                    </a:lnTo>
                    <a:lnTo>
                      <a:pt x="90" y="173"/>
                    </a:lnTo>
                    <a:lnTo>
                      <a:pt x="90" y="173"/>
                    </a:lnTo>
                    <a:lnTo>
                      <a:pt x="69" y="186"/>
                    </a:lnTo>
                    <a:lnTo>
                      <a:pt x="48" y="202"/>
                    </a:lnTo>
                    <a:lnTo>
                      <a:pt x="36" y="208"/>
                    </a:lnTo>
                    <a:lnTo>
                      <a:pt x="26" y="213"/>
                    </a:lnTo>
                    <a:lnTo>
                      <a:pt x="14" y="219"/>
                    </a:lnTo>
                    <a:lnTo>
                      <a:pt x="3" y="223"/>
                    </a:lnTo>
                    <a:lnTo>
                      <a:pt x="3" y="223"/>
                    </a:lnTo>
                    <a:lnTo>
                      <a:pt x="1" y="224"/>
                    </a:lnTo>
                    <a:lnTo>
                      <a:pt x="0" y="225"/>
                    </a:lnTo>
                    <a:lnTo>
                      <a:pt x="0" y="229"/>
                    </a:lnTo>
                    <a:lnTo>
                      <a:pt x="1" y="233"/>
                    </a:lnTo>
                    <a:lnTo>
                      <a:pt x="3" y="233"/>
                    </a:lnTo>
                    <a:lnTo>
                      <a:pt x="6" y="233"/>
                    </a:lnTo>
                    <a:lnTo>
                      <a:pt x="6" y="233"/>
                    </a:lnTo>
                    <a:lnTo>
                      <a:pt x="17" y="230"/>
                    </a:lnTo>
                    <a:lnTo>
                      <a:pt x="27" y="225"/>
                    </a:lnTo>
                    <a:lnTo>
                      <a:pt x="48" y="215"/>
                    </a:lnTo>
                    <a:lnTo>
                      <a:pt x="68" y="202"/>
                    </a:lnTo>
                    <a:lnTo>
                      <a:pt x="86" y="189"/>
                    </a:lnTo>
                    <a:lnTo>
                      <a:pt x="86" y="189"/>
                    </a:lnTo>
                    <a:lnTo>
                      <a:pt x="132" y="159"/>
                    </a:lnTo>
                    <a:lnTo>
                      <a:pt x="132" y="159"/>
                    </a:lnTo>
                    <a:lnTo>
                      <a:pt x="156" y="143"/>
                    </a:lnTo>
                    <a:lnTo>
                      <a:pt x="170" y="135"/>
                    </a:lnTo>
                    <a:lnTo>
                      <a:pt x="180" y="126"/>
                    </a:lnTo>
                    <a:lnTo>
                      <a:pt x="180" y="126"/>
                    </a:lnTo>
                    <a:lnTo>
                      <a:pt x="197" y="109"/>
                    </a:lnTo>
                    <a:lnTo>
                      <a:pt x="214" y="91"/>
                    </a:lnTo>
                    <a:lnTo>
                      <a:pt x="214" y="91"/>
                    </a:lnTo>
                    <a:lnTo>
                      <a:pt x="226" y="81"/>
                    </a:lnTo>
                    <a:lnTo>
                      <a:pt x="239" y="72"/>
                    </a:lnTo>
                    <a:lnTo>
                      <a:pt x="251" y="64"/>
                    </a:lnTo>
                    <a:lnTo>
                      <a:pt x="262" y="55"/>
                    </a:lnTo>
                    <a:lnTo>
                      <a:pt x="262" y="55"/>
                    </a:lnTo>
                    <a:lnTo>
                      <a:pt x="269" y="50"/>
                    </a:lnTo>
                    <a:lnTo>
                      <a:pt x="278" y="45"/>
                    </a:lnTo>
                    <a:lnTo>
                      <a:pt x="296" y="33"/>
                    </a:lnTo>
                    <a:lnTo>
                      <a:pt x="304" y="28"/>
                    </a:lnTo>
                    <a:lnTo>
                      <a:pt x="312" y="21"/>
                    </a:lnTo>
                    <a:lnTo>
                      <a:pt x="319" y="15"/>
                    </a:lnTo>
                    <a:lnTo>
                      <a:pt x="324" y="7"/>
                    </a:lnTo>
                    <a:lnTo>
                      <a:pt x="324" y="7"/>
                    </a:lnTo>
                    <a:lnTo>
                      <a:pt x="324" y="4"/>
                    </a:lnTo>
                    <a:lnTo>
                      <a:pt x="324" y="3"/>
                    </a:lnTo>
                    <a:lnTo>
                      <a:pt x="323" y="2"/>
                    </a:lnTo>
                    <a:lnTo>
                      <a:pt x="320" y="0"/>
                    </a:lnTo>
                    <a:lnTo>
                      <a:pt x="316" y="0"/>
                    </a:lnTo>
                    <a:lnTo>
                      <a:pt x="315" y="2"/>
                    </a:lnTo>
                    <a:lnTo>
                      <a:pt x="313" y="4"/>
                    </a:lnTo>
                    <a:lnTo>
                      <a:pt x="31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9" name="chenying0907 274"/>
              <p:cNvSpPr/>
              <p:nvPr/>
            </p:nvSpPr>
            <p:spPr bwMode="auto">
              <a:xfrm>
                <a:off x="4579939" y="1454151"/>
                <a:ext cx="90488" cy="65088"/>
              </a:xfrm>
              <a:custGeom>
                <a:avLst/>
                <a:gdLst/>
                <a:ahLst/>
                <a:cxnLst>
                  <a:cxn ang="0">
                    <a:pos x="218" y="2"/>
                  </a:cxn>
                  <a:cxn ang="0">
                    <a:pos x="218" y="2"/>
                  </a:cxn>
                  <a:cxn ang="0">
                    <a:pos x="214" y="7"/>
                  </a:cxn>
                  <a:cxn ang="0">
                    <a:pos x="208" y="11"/>
                  </a:cxn>
                  <a:cxn ang="0">
                    <a:pos x="197" y="17"/>
                  </a:cxn>
                  <a:cxn ang="0">
                    <a:pos x="186" y="24"/>
                  </a:cxn>
                  <a:cxn ang="0">
                    <a:pos x="175" y="32"/>
                  </a:cxn>
                  <a:cxn ang="0">
                    <a:pos x="175" y="32"/>
                  </a:cxn>
                  <a:cxn ang="0">
                    <a:pos x="166" y="38"/>
                  </a:cxn>
                  <a:cxn ang="0">
                    <a:pos x="156" y="45"/>
                  </a:cxn>
                  <a:cxn ang="0">
                    <a:pos x="136" y="55"/>
                  </a:cxn>
                  <a:cxn ang="0">
                    <a:pos x="136" y="55"/>
                  </a:cxn>
                  <a:cxn ang="0">
                    <a:pos x="94" y="83"/>
                  </a:cxn>
                  <a:cxn ang="0">
                    <a:pos x="94" y="83"/>
                  </a:cxn>
                  <a:cxn ang="0">
                    <a:pos x="57" y="109"/>
                  </a:cxn>
                  <a:cxn ang="0">
                    <a:pos x="22" y="135"/>
                  </a:cxn>
                  <a:cxn ang="0">
                    <a:pos x="22" y="135"/>
                  </a:cxn>
                  <a:cxn ang="0">
                    <a:pos x="8" y="144"/>
                  </a:cxn>
                  <a:cxn ang="0">
                    <a:pos x="5" y="147"/>
                  </a:cxn>
                  <a:cxn ang="0">
                    <a:pos x="3" y="149"/>
                  </a:cxn>
                  <a:cxn ang="0">
                    <a:pos x="1" y="153"/>
                  </a:cxn>
                  <a:cxn ang="0">
                    <a:pos x="0" y="157"/>
                  </a:cxn>
                  <a:cxn ang="0">
                    <a:pos x="0" y="157"/>
                  </a:cxn>
                  <a:cxn ang="0">
                    <a:pos x="1" y="160"/>
                  </a:cxn>
                  <a:cxn ang="0">
                    <a:pos x="1" y="161"/>
                  </a:cxn>
                  <a:cxn ang="0">
                    <a:pos x="4" y="163"/>
                  </a:cxn>
                  <a:cxn ang="0">
                    <a:pos x="5" y="163"/>
                  </a:cxn>
                  <a:cxn ang="0">
                    <a:pos x="9" y="161"/>
                  </a:cxn>
                  <a:cxn ang="0">
                    <a:pos x="12" y="160"/>
                  </a:cxn>
                  <a:cxn ang="0">
                    <a:pos x="12" y="157"/>
                  </a:cxn>
                  <a:cxn ang="0">
                    <a:pos x="12" y="157"/>
                  </a:cxn>
                  <a:cxn ang="0">
                    <a:pos x="13" y="153"/>
                  </a:cxn>
                  <a:cxn ang="0">
                    <a:pos x="18" y="149"/>
                  </a:cxn>
                  <a:cxn ang="0">
                    <a:pos x="33" y="139"/>
                  </a:cxn>
                  <a:cxn ang="0">
                    <a:pos x="57" y="123"/>
                  </a:cxn>
                  <a:cxn ang="0">
                    <a:pos x="57" y="123"/>
                  </a:cxn>
                  <a:cxn ang="0">
                    <a:pos x="91" y="100"/>
                  </a:cxn>
                  <a:cxn ang="0">
                    <a:pos x="126" y="78"/>
                  </a:cxn>
                  <a:cxn ang="0">
                    <a:pos x="126" y="78"/>
                  </a:cxn>
                  <a:cxn ang="0">
                    <a:pos x="154" y="59"/>
                  </a:cxn>
                  <a:cxn ang="0">
                    <a:pos x="169" y="50"/>
                  </a:cxn>
                  <a:cxn ang="0">
                    <a:pos x="183" y="40"/>
                  </a:cxn>
                  <a:cxn ang="0">
                    <a:pos x="183" y="40"/>
                  </a:cxn>
                  <a:cxn ang="0">
                    <a:pos x="194" y="32"/>
                  </a:cxn>
                  <a:cxn ang="0">
                    <a:pos x="205" y="25"/>
                  </a:cxn>
                  <a:cxn ang="0">
                    <a:pos x="217" y="19"/>
                  </a:cxn>
                  <a:cxn ang="0">
                    <a:pos x="228" y="10"/>
                  </a:cxn>
                  <a:cxn ang="0">
                    <a:pos x="228" y="10"/>
                  </a:cxn>
                  <a:cxn ang="0">
                    <a:pos x="229" y="8"/>
                  </a:cxn>
                  <a:cxn ang="0">
                    <a:pos x="229" y="6"/>
                  </a:cxn>
                  <a:cxn ang="0">
                    <a:pos x="228" y="2"/>
                  </a:cxn>
                  <a:cxn ang="0">
                    <a:pos x="224" y="0"/>
                  </a:cxn>
                  <a:cxn ang="0">
                    <a:pos x="221" y="0"/>
                  </a:cxn>
                  <a:cxn ang="0">
                    <a:pos x="218" y="2"/>
                  </a:cxn>
                  <a:cxn ang="0">
                    <a:pos x="218" y="2"/>
                  </a:cxn>
                </a:cxnLst>
                <a:rect l="0" t="0" r="r" b="b"/>
                <a:pathLst>
                  <a:path w="229" h="163">
                    <a:moveTo>
                      <a:pt x="218" y="2"/>
                    </a:moveTo>
                    <a:lnTo>
                      <a:pt x="218" y="2"/>
                    </a:lnTo>
                    <a:lnTo>
                      <a:pt x="214" y="7"/>
                    </a:lnTo>
                    <a:lnTo>
                      <a:pt x="208" y="11"/>
                    </a:lnTo>
                    <a:lnTo>
                      <a:pt x="197" y="17"/>
                    </a:lnTo>
                    <a:lnTo>
                      <a:pt x="186" y="24"/>
                    </a:lnTo>
                    <a:lnTo>
                      <a:pt x="175" y="32"/>
                    </a:lnTo>
                    <a:lnTo>
                      <a:pt x="175" y="32"/>
                    </a:lnTo>
                    <a:lnTo>
                      <a:pt x="166" y="38"/>
                    </a:lnTo>
                    <a:lnTo>
                      <a:pt x="156" y="45"/>
                    </a:lnTo>
                    <a:lnTo>
                      <a:pt x="136" y="55"/>
                    </a:lnTo>
                    <a:lnTo>
                      <a:pt x="136" y="55"/>
                    </a:lnTo>
                    <a:lnTo>
                      <a:pt x="94" y="83"/>
                    </a:lnTo>
                    <a:lnTo>
                      <a:pt x="94" y="83"/>
                    </a:lnTo>
                    <a:lnTo>
                      <a:pt x="57" y="109"/>
                    </a:lnTo>
                    <a:lnTo>
                      <a:pt x="22" y="135"/>
                    </a:lnTo>
                    <a:lnTo>
                      <a:pt x="22" y="135"/>
                    </a:lnTo>
                    <a:lnTo>
                      <a:pt x="8" y="144"/>
                    </a:lnTo>
                    <a:lnTo>
                      <a:pt x="5" y="147"/>
                    </a:lnTo>
                    <a:lnTo>
                      <a:pt x="3" y="149"/>
                    </a:lnTo>
                    <a:lnTo>
                      <a:pt x="1" y="153"/>
                    </a:lnTo>
                    <a:lnTo>
                      <a:pt x="0" y="157"/>
                    </a:lnTo>
                    <a:lnTo>
                      <a:pt x="0" y="157"/>
                    </a:lnTo>
                    <a:lnTo>
                      <a:pt x="1" y="160"/>
                    </a:lnTo>
                    <a:lnTo>
                      <a:pt x="1" y="161"/>
                    </a:lnTo>
                    <a:lnTo>
                      <a:pt x="4" y="163"/>
                    </a:lnTo>
                    <a:lnTo>
                      <a:pt x="5" y="163"/>
                    </a:lnTo>
                    <a:lnTo>
                      <a:pt x="9" y="161"/>
                    </a:lnTo>
                    <a:lnTo>
                      <a:pt x="12" y="160"/>
                    </a:lnTo>
                    <a:lnTo>
                      <a:pt x="12" y="157"/>
                    </a:lnTo>
                    <a:lnTo>
                      <a:pt x="12" y="157"/>
                    </a:lnTo>
                    <a:lnTo>
                      <a:pt x="13" y="153"/>
                    </a:lnTo>
                    <a:lnTo>
                      <a:pt x="18" y="149"/>
                    </a:lnTo>
                    <a:lnTo>
                      <a:pt x="33" y="139"/>
                    </a:lnTo>
                    <a:lnTo>
                      <a:pt x="57" y="123"/>
                    </a:lnTo>
                    <a:lnTo>
                      <a:pt x="57" y="123"/>
                    </a:lnTo>
                    <a:lnTo>
                      <a:pt x="91" y="100"/>
                    </a:lnTo>
                    <a:lnTo>
                      <a:pt x="126" y="78"/>
                    </a:lnTo>
                    <a:lnTo>
                      <a:pt x="126" y="78"/>
                    </a:lnTo>
                    <a:lnTo>
                      <a:pt x="154" y="59"/>
                    </a:lnTo>
                    <a:lnTo>
                      <a:pt x="169" y="50"/>
                    </a:lnTo>
                    <a:lnTo>
                      <a:pt x="183" y="40"/>
                    </a:lnTo>
                    <a:lnTo>
                      <a:pt x="183" y="40"/>
                    </a:lnTo>
                    <a:lnTo>
                      <a:pt x="194" y="32"/>
                    </a:lnTo>
                    <a:lnTo>
                      <a:pt x="205" y="25"/>
                    </a:lnTo>
                    <a:lnTo>
                      <a:pt x="217" y="19"/>
                    </a:lnTo>
                    <a:lnTo>
                      <a:pt x="228" y="10"/>
                    </a:lnTo>
                    <a:lnTo>
                      <a:pt x="228" y="10"/>
                    </a:lnTo>
                    <a:lnTo>
                      <a:pt x="229" y="8"/>
                    </a:lnTo>
                    <a:lnTo>
                      <a:pt x="229" y="6"/>
                    </a:lnTo>
                    <a:lnTo>
                      <a:pt x="228" y="2"/>
                    </a:lnTo>
                    <a:lnTo>
                      <a:pt x="224" y="0"/>
                    </a:lnTo>
                    <a:lnTo>
                      <a:pt x="221" y="0"/>
                    </a:lnTo>
                    <a:lnTo>
                      <a:pt x="218" y="2"/>
                    </a:lnTo>
                    <a:lnTo>
                      <a:pt x="21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0" name="chenying0907 275"/>
              <p:cNvSpPr/>
              <p:nvPr/>
            </p:nvSpPr>
            <p:spPr bwMode="auto">
              <a:xfrm>
                <a:off x="4616451" y="1493838"/>
                <a:ext cx="63500" cy="41275"/>
              </a:xfrm>
              <a:custGeom>
                <a:avLst/>
                <a:gdLst/>
                <a:ahLst/>
                <a:cxnLst>
                  <a:cxn ang="0">
                    <a:pos x="151" y="1"/>
                  </a:cxn>
                  <a:cxn ang="0">
                    <a:pos x="151" y="1"/>
                  </a:cxn>
                  <a:cxn ang="0">
                    <a:pos x="142" y="8"/>
                  </a:cxn>
                  <a:cxn ang="0">
                    <a:pos x="133" y="14"/>
                  </a:cxn>
                  <a:cxn ang="0">
                    <a:pos x="113" y="25"/>
                  </a:cxn>
                  <a:cxn ang="0">
                    <a:pos x="93" y="35"/>
                  </a:cxn>
                  <a:cxn ang="0">
                    <a:pos x="74" y="47"/>
                  </a:cxn>
                  <a:cxn ang="0">
                    <a:pos x="74" y="47"/>
                  </a:cxn>
                  <a:cxn ang="0">
                    <a:pos x="3" y="92"/>
                  </a:cxn>
                  <a:cxn ang="0">
                    <a:pos x="3" y="92"/>
                  </a:cxn>
                  <a:cxn ang="0">
                    <a:pos x="2" y="93"/>
                  </a:cxn>
                  <a:cxn ang="0">
                    <a:pos x="0" y="96"/>
                  </a:cxn>
                  <a:cxn ang="0">
                    <a:pos x="2" y="99"/>
                  </a:cxn>
                  <a:cxn ang="0">
                    <a:pos x="4" y="102"/>
                  </a:cxn>
                  <a:cxn ang="0">
                    <a:pos x="7" y="102"/>
                  </a:cxn>
                  <a:cxn ang="0">
                    <a:pos x="10" y="101"/>
                  </a:cxn>
                  <a:cxn ang="0">
                    <a:pos x="10" y="101"/>
                  </a:cxn>
                  <a:cxn ang="0">
                    <a:pos x="79" y="56"/>
                  </a:cxn>
                  <a:cxn ang="0">
                    <a:pos x="79" y="56"/>
                  </a:cxn>
                  <a:cxn ang="0">
                    <a:pos x="100" y="46"/>
                  </a:cxn>
                  <a:cxn ang="0">
                    <a:pos x="121" y="34"/>
                  </a:cxn>
                  <a:cxn ang="0">
                    <a:pos x="140" y="22"/>
                  </a:cxn>
                  <a:cxn ang="0">
                    <a:pos x="150" y="16"/>
                  </a:cxn>
                  <a:cxn ang="0">
                    <a:pos x="159" y="9"/>
                  </a:cxn>
                  <a:cxn ang="0">
                    <a:pos x="159" y="9"/>
                  </a:cxn>
                  <a:cxn ang="0">
                    <a:pos x="160" y="7"/>
                  </a:cxn>
                  <a:cxn ang="0">
                    <a:pos x="160" y="5"/>
                  </a:cxn>
                  <a:cxn ang="0">
                    <a:pos x="160" y="3"/>
                  </a:cxn>
                  <a:cxn ang="0">
                    <a:pos x="159" y="1"/>
                  </a:cxn>
                  <a:cxn ang="0">
                    <a:pos x="155" y="0"/>
                  </a:cxn>
                  <a:cxn ang="0">
                    <a:pos x="154" y="0"/>
                  </a:cxn>
                  <a:cxn ang="0">
                    <a:pos x="151" y="1"/>
                  </a:cxn>
                  <a:cxn ang="0">
                    <a:pos x="151" y="1"/>
                  </a:cxn>
                </a:cxnLst>
                <a:rect l="0" t="0" r="r" b="b"/>
                <a:pathLst>
                  <a:path w="160" h="102">
                    <a:moveTo>
                      <a:pt x="151" y="1"/>
                    </a:moveTo>
                    <a:lnTo>
                      <a:pt x="151" y="1"/>
                    </a:lnTo>
                    <a:lnTo>
                      <a:pt x="142" y="8"/>
                    </a:lnTo>
                    <a:lnTo>
                      <a:pt x="133" y="14"/>
                    </a:lnTo>
                    <a:lnTo>
                      <a:pt x="113" y="25"/>
                    </a:lnTo>
                    <a:lnTo>
                      <a:pt x="93" y="35"/>
                    </a:lnTo>
                    <a:lnTo>
                      <a:pt x="74" y="47"/>
                    </a:lnTo>
                    <a:lnTo>
                      <a:pt x="74" y="47"/>
                    </a:lnTo>
                    <a:lnTo>
                      <a:pt x="3" y="92"/>
                    </a:lnTo>
                    <a:lnTo>
                      <a:pt x="3" y="92"/>
                    </a:lnTo>
                    <a:lnTo>
                      <a:pt x="2" y="93"/>
                    </a:lnTo>
                    <a:lnTo>
                      <a:pt x="0" y="96"/>
                    </a:lnTo>
                    <a:lnTo>
                      <a:pt x="2" y="99"/>
                    </a:lnTo>
                    <a:lnTo>
                      <a:pt x="4" y="102"/>
                    </a:lnTo>
                    <a:lnTo>
                      <a:pt x="7" y="102"/>
                    </a:lnTo>
                    <a:lnTo>
                      <a:pt x="10" y="101"/>
                    </a:lnTo>
                    <a:lnTo>
                      <a:pt x="10" y="101"/>
                    </a:lnTo>
                    <a:lnTo>
                      <a:pt x="79" y="56"/>
                    </a:lnTo>
                    <a:lnTo>
                      <a:pt x="79" y="56"/>
                    </a:lnTo>
                    <a:lnTo>
                      <a:pt x="100" y="46"/>
                    </a:lnTo>
                    <a:lnTo>
                      <a:pt x="121" y="34"/>
                    </a:lnTo>
                    <a:lnTo>
                      <a:pt x="140" y="22"/>
                    </a:lnTo>
                    <a:lnTo>
                      <a:pt x="150" y="16"/>
                    </a:lnTo>
                    <a:lnTo>
                      <a:pt x="159" y="9"/>
                    </a:lnTo>
                    <a:lnTo>
                      <a:pt x="159" y="9"/>
                    </a:lnTo>
                    <a:lnTo>
                      <a:pt x="160" y="7"/>
                    </a:lnTo>
                    <a:lnTo>
                      <a:pt x="160" y="5"/>
                    </a:lnTo>
                    <a:lnTo>
                      <a:pt x="160" y="3"/>
                    </a:lnTo>
                    <a:lnTo>
                      <a:pt x="159" y="1"/>
                    </a:lnTo>
                    <a:lnTo>
                      <a:pt x="155" y="0"/>
                    </a:lnTo>
                    <a:lnTo>
                      <a:pt x="154" y="0"/>
                    </a:lnTo>
                    <a:lnTo>
                      <a:pt x="151" y="1"/>
                    </a:lnTo>
                    <a:lnTo>
                      <a:pt x="15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chenying0907 276"/>
              <p:cNvSpPr/>
              <p:nvPr/>
            </p:nvSpPr>
            <p:spPr bwMode="auto">
              <a:xfrm>
                <a:off x="4630739" y="1352551"/>
                <a:ext cx="119063" cy="82550"/>
              </a:xfrm>
              <a:custGeom>
                <a:avLst/>
                <a:gdLst/>
                <a:ahLst/>
                <a:cxnLst>
                  <a:cxn ang="0">
                    <a:pos x="291" y="0"/>
                  </a:cxn>
                  <a:cxn ang="0">
                    <a:pos x="289" y="0"/>
                  </a:cxn>
                  <a:cxn ang="0">
                    <a:pos x="286" y="4"/>
                  </a:cxn>
                  <a:cxn ang="0">
                    <a:pos x="276" y="11"/>
                  </a:cxn>
                  <a:cxn ang="0">
                    <a:pos x="265" y="17"/>
                  </a:cxn>
                  <a:cxn ang="0">
                    <a:pos x="240" y="35"/>
                  </a:cxn>
                  <a:cxn ang="0">
                    <a:pos x="232" y="41"/>
                  </a:cxn>
                  <a:cxn ang="0">
                    <a:pos x="215" y="56"/>
                  </a:cxn>
                  <a:cxn ang="0">
                    <a:pos x="154" y="93"/>
                  </a:cxn>
                  <a:cxn ang="0">
                    <a:pos x="115" y="119"/>
                  </a:cxn>
                  <a:cxn ang="0">
                    <a:pos x="75" y="147"/>
                  </a:cxn>
                  <a:cxn ang="0">
                    <a:pos x="19" y="184"/>
                  </a:cxn>
                  <a:cxn ang="0">
                    <a:pos x="2" y="198"/>
                  </a:cxn>
                  <a:cxn ang="0">
                    <a:pos x="1" y="204"/>
                  </a:cxn>
                  <a:cxn ang="0">
                    <a:pos x="6" y="208"/>
                  </a:cxn>
                  <a:cxn ang="0">
                    <a:pos x="9" y="208"/>
                  </a:cxn>
                  <a:cxn ang="0">
                    <a:pos x="13" y="207"/>
                  </a:cxn>
                  <a:cxn ang="0">
                    <a:pos x="14" y="203"/>
                  </a:cxn>
                  <a:cxn ang="0">
                    <a:pos x="48" y="179"/>
                  </a:cxn>
                  <a:cxn ang="0">
                    <a:pos x="82" y="156"/>
                  </a:cxn>
                  <a:cxn ang="0">
                    <a:pos x="99" y="144"/>
                  </a:cxn>
                  <a:cxn ang="0">
                    <a:pos x="154" y="107"/>
                  </a:cxn>
                  <a:cxn ang="0">
                    <a:pos x="187" y="85"/>
                  </a:cxn>
                  <a:cxn ang="0">
                    <a:pos x="219" y="67"/>
                  </a:cxn>
                  <a:cxn ang="0">
                    <a:pos x="230" y="62"/>
                  </a:cxn>
                  <a:cxn ang="0">
                    <a:pos x="248" y="47"/>
                  </a:cxn>
                  <a:cxn ang="0">
                    <a:pos x="256" y="39"/>
                  </a:cxn>
                  <a:cxn ang="0">
                    <a:pos x="277" y="24"/>
                  </a:cxn>
                  <a:cxn ang="0">
                    <a:pos x="298" y="11"/>
                  </a:cxn>
                  <a:cxn ang="0">
                    <a:pos x="302" y="8"/>
                  </a:cxn>
                  <a:cxn ang="0">
                    <a:pos x="300" y="1"/>
                  </a:cxn>
                  <a:cxn ang="0">
                    <a:pos x="296" y="0"/>
                  </a:cxn>
                </a:cxnLst>
                <a:rect l="0" t="0" r="r" b="b"/>
                <a:pathLst>
                  <a:path w="302" h="208">
                    <a:moveTo>
                      <a:pt x="296" y="0"/>
                    </a:moveTo>
                    <a:lnTo>
                      <a:pt x="291" y="0"/>
                    </a:lnTo>
                    <a:lnTo>
                      <a:pt x="291" y="0"/>
                    </a:lnTo>
                    <a:lnTo>
                      <a:pt x="289" y="0"/>
                    </a:lnTo>
                    <a:lnTo>
                      <a:pt x="287" y="1"/>
                    </a:lnTo>
                    <a:lnTo>
                      <a:pt x="286" y="4"/>
                    </a:lnTo>
                    <a:lnTo>
                      <a:pt x="286" y="4"/>
                    </a:lnTo>
                    <a:lnTo>
                      <a:pt x="276" y="11"/>
                    </a:lnTo>
                    <a:lnTo>
                      <a:pt x="265" y="17"/>
                    </a:lnTo>
                    <a:lnTo>
                      <a:pt x="265" y="17"/>
                    </a:lnTo>
                    <a:lnTo>
                      <a:pt x="248" y="29"/>
                    </a:lnTo>
                    <a:lnTo>
                      <a:pt x="240" y="35"/>
                    </a:lnTo>
                    <a:lnTo>
                      <a:pt x="232" y="41"/>
                    </a:lnTo>
                    <a:lnTo>
                      <a:pt x="232" y="41"/>
                    </a:lnTo>
                    <a:lnTo>
                      <a:pt x="224" y="48"/>
                    </a:lnTo>
                    <a:lnTo>
                      <a:pt x="215" y="56"/>
                    </a:lnTo>
                    <a:lnTo>
                      <a:pt x="196" y="69"/>
                    </a:lnTo>
                    <a:lnTo>
                      <a:pt x="154" y="93"/>
                    </a:lnTo>
                    <a:lnTo>
                      <a:pt x="154" y="93"/>
                    </a:lnTo>
                    <a:lnTo>
                      <a:pt x="115" y="119"/>
                    </a:lnTo>
                    <a:lnTo>
                      <a:pt x="75" y="147"/>
                    </a:lnTo>
                    <a:lnTo>
                      <a:pt x="75" y="147"/>
                    </a:lnTo>
                    <a:lnTo>
                      <a:pt x="37" y="171"/>
                    </a:lnTo>
                    <a:lnTo>
                      <a:pt x="19" y="184"/>
                    </a:lnTo>
                    <a:lnTo>
                      <a:pt x="2" y="198"/>
                    </a:lnTo>
                    <a:lnTo>
                      <a:pt x="2" y="198"/>
                    </a:lnTo>
                    <a:lnTo>
                      <a:pt x="0" y="201"/>
                    </a:lnTo>
                    <a:lnTo>
                      <a:pt x="1" y="204"/>
                    </a:lnTo>
                    <a:lnTo>
                      <a:pt x="2" y="207"/>
                    </a:lnTo>
                    <a:lnTo>
                      <a:pt x="6" y="208"/>
                    </a:lnTo>
                    <a:lnTo>
                      <a:pt x="9" y="208"/>
                    </a:lnTo>
                    <a:lnTo>
                      <a:pt x="9" y="208"/>
                    </a:lnTo>
                    <a:lnTo>
                      <a:pt x="11" y="208"/>
                    </a:lnTo>
                    <a:lnTo>
                      <a:pt x="13" y="207"/>
                    </a:lnTo>
                    <a:lnTo>
                      <a:pt x="14" y="203"/>
                    </a:lnTo>
                    <a:lnTo>
                      <a:pt x="14" y="203"/>
                    </a:lnTo>
                    <a:lnTo>
                      <a:pt x="30" y="190"/>
                    </a:lnTo>
                    <a:lnTo>
                      <a:pt x="48" y="179"/>
                    </a:lnTo>
                    <a:lnTo>
                      <a:pt x="65" y="167"/>
                    </a:lnTo>
                    <a:lnTo>
                      <a:pt x="82" y="156"/>
                    </a:lnTo>
                    <a:lnTo>
                      <a:pt x="82" y="156"/>
                    </a:lnTo>
                    <a:lnTo>
                      <a:pt x="99" y="144"/>
                    </a:lnTo>
                    <a:lnTo>
                      <a:pt x="117" y="132"/>
                    </a:lnTo>
                    <a:lnTo>
                      <a:pt x="154" y="107"/>
                    </a:lnTo>
                    <a:lnTo>
                      <a:pt x="154" y="107"/>
                    </a:lnTo>
                    <a:lnTo>
                      <a:pt x="187" y="85"/>
                    </a:lnTo>
                    <a:lnTo>
                      <a:pt x="202" y="76"/>
                    </a:lnTo>
                    <a:lnTo>
                      <a:pt x="219" y="67"/>
                    </a:lnTo>
                    <a:lnTo>
                      <a:pt x="219" y="67"/>
                    </a:lnTo>
                    <a:lnTo>
                      <a:pt x="230" y="62"/>
                    </a:lnTo>
                    <a:lnTo>
                      <a:pt x="239" y="55"/>
                    </a:lnTo>
                    <a:lnTo>
                      <a:pt x="248" y="47"/>
                    </a:lnTo>
                    <a:lnTo>
                      <a:pt x="256" y="39"/>
                    </a:lnTo>
                    <a:lnTo>
                      <a:pt x="256" y="39"/>
                    </a:lnTo>
                    <a:lnTo>
                      <a:pt x="266" y="31"/>
                    </a:lnTo>
                    <a:lnTo>
                      <a:pt x="277" y="24"/>
                    </a:lnTo>
                    <a:lnTo>
                      <a:pt x="287" y="17"/>
                    </a:lnTo>
                    <a:lnTo>
                      <a:pt x="298" y="11"/>
                    </a:lnTo>
                    <a:lnTo>
                      <a:pt x="298" y="11"/>
                    </a:lnTo>
                    <a:lnTo>
                      <a:pt x="302" y="8"/>
                    </a:lnTo>
                    <a:lnTo>
                      <a:pt x="302" y="4"/>
                    </a:lnTo>
                    <a:lnTo>
                      <a:pt x="300" y="1"/>
                    </a:lnTo>
                    <a:lnTo>
                      <a:pt x="299" y="0"/>
                    </a:lnTo>
                    <a:lnTo>
                      <a:pt x="296" y="0"/>
                    </a:lnTo>
                    <a:lnTo>
                      <a:pt x="29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2" name="chenying0907 277"/>
              <p:cNvSpPr/>
              <p:nvPr/>
            </p:nvSpPr>
            <p:spPr bwMode="auto">
              <a:xfrm>
                <a:off x="4608514" y="1355726"/>
                <a:ext cx="74613" cy="49213"/>
              </a:xfrm>
              <a:custGeom>
                <a:avLst/>
                <a:gdLst/>
                <a:ahLst/>
                <a:cxnLst>
                  <a:cxn ang="0">
                    <a:pos x="178" y="1"/>
                  </a:cxn>
                  <a:cxn ang="0">
                    <a:pos x="178" y="1"/>
                  </a:cxn>
                  <a:cxn ang="0">
                    <a:pos x="168" y="12"/>
                  </a:cxn>
                  <a:cxn ang="0">
                    <a:pos x="156" y="21"/>
                  </a:cxn>
                  <a:cxn ang="0">
                    <a:pos x="131" y="38"/>
                  </a:cxn>
                  <a:cxn ang="0">
                    <a:pos x="105" y="54"/>
                  </a:cxn>
                  <a:cxn ang="0">
                    <a:pos x="80" y="69"/>
                  </a:cxn>
                  <a:cxn ang="0">
                    <a:pos x="80" y="69"/>
                  </a:cxn>
                  <a:cxn ang="0">
                    <a:pos x="54" y="85"/>
                  </a:cxn>
                  <a:cxn ang="0">
                    <a:pos x="41" y="93"/>
                  </a:cxn>
                  <a:cxn ang="0">
                    <a:pos x="28" y="99"/>
                  </a:cxn>
                  <a:cxn ang="0">
                    <a:pos x="28" y="99"/>
                  </a:cxn>
                  <a:cxn ang="0">
                    <a:pos x="12" y="106"/>
                  </a:cxn>
                  <a:cxn ang="0">
                    <a:pos x="5" y="111"/>
                  </a:cxn>
                  <a:cxn ang="0">
                    <a:pos x="3" y="114"/>
                  </a:cxn>
                  <a:cxn ang="0">
                    <a:pos x="0" y="118"/>
                  </a:cxn>
                  <a:cxn ang="0">
                    <a:pos x="0" y="118"/>
                  </a:cxn>
                  <a:cxn ang="0">
                    <a:pos x="0" y="119"/>
                  </a:cxn>
                  <a:cxn ang="0">
                    <a:pos x="0" y="122"/>
                  </a:cxn>
                  <a:cxn ang="0">
                    <a:pos x="3" y="125"/>
                  </a:cxn>
                  <a:cxn ang="0">
                    <a:pos x="5" y="125"/>
                  </a:cxn>
                  <a:cxn ang="0">
                    <a:pos x="7" y="125"/>
                  </a:cxn>
                  <a:cxn ang="0">
                    <a:pos x="9" y="124"/>
                  </a:cxn>
                  <a:cxn ang="0">
                    <a:pos x="11" y="123"/>
                  </a:cxn>
                  <a:cxn ang="0">
                    <a:pos x="11" y="123"/>
                  </a:cxn>
                  <a:cxn ang="0">
                    <a:pos x="13" y="120"/>
                  </a:cxn>
                  <a:cxn ang="0">
                    <a:pos x="16" y="116"/>
                  </a:cxn>
                  <a:cxn ang="0">
                    <a:pos x="26" y="111"/>
                  </a:cxn>
                  <a:cxn ang="0">
                    <a:pos x="46" y="103"/>
                  </a:cxn>
                  <a:cxn ang="0">
                    <a:pos x="46" y="103"/>
                  </a:cxn>
                  <a:cxn ang="0">
                    <a:pos x="60" y="95"/>
                  </a:cxn>
                  <a:cxn ang="0">
                    <a:pos x="75" y="86"/>
                  </a:cxn>
                  <a:cxn ang="0">
                    <a:pos x="102" y="68"/>
                  </a:cxn>
                  <a:cxn ang="0">
                    <a:pos x="102" y="68"/>
                  </a:cxn>
                  <a:cxn ang="0">
                    <a:pos x="147" y="40"/>
                  </a:cxn>
                  <a:cxn ang="0">
                    <a:pos x="168" y="26"/>
                  </a:cxn>
                  <a:cxn ang="0">
                    <a:pos x="177" y="18"/>
                  </a:cxn>
                  <a:cxn ang="0">
                    <a:pos x="186" y="10"/>
                  </a:cxn>
                  <a:cxn ang="0">
                    <a:pos x="186" y="10"/>
                  </a:cxn>
                  <a:cxn ang="0">
                    <a:pos x="187" y="8"/>
                  </a:cxn>
                  <a:cxn ang="0">
                    <a:pos x="189" y="5"/>
                  </a:cxn>
                  <a:cxn ang="0">
                    <a:pos x="186" y="3"/>
                  </a:cxn>
                  <a:cxn ang="0">
                    <a:pos x="182" y="0"/>
                  </a:cxn>
                  <a:cxn ang="0">
                    <a:pos x="181" y="0"/>
                  </a:cxn>
                  <a:cxn ang="0">
                    <a:pos x="178" y="1"/>
                  </a:cxn>
                  <a:cxn ang="0">
                    <a:pos x="178" y="1"/>
                  </a:cxn>
                </a:cxnLst>
                <a:rect l="0" t="0" r="r" b="b"/>
                <a:pathLst>
                  <a:path w="189" h="125">
                    <a:moveTo>
                      <a:pt x="178" y="1"/>
                    </a:moveTo>
                    <a:lnTo>
                      <a:pt x="178" y="1"/>
                    </a:lnTo>
                    <a:lnTo>
                      <a:pt x="168" y="12"/>
                    </a:lnTo>
                    <a:lnTo>
                      <a:pt x="156" y="21"/>
                    </a:lnTo>
                    <a:lnTo>
                      <a:pt x="131" y="38"/>
                    </a:lnTo>
                    <a:lnTo>
                      <a:pt x="105" y="54"/>
                    </a:lnTo>
                    <a:lnTo>
                      <a:pt x="80" y="69"/>
                    </a:lnTo>
                    <a:lnTo>
                      <a:pt x="80" y="69"/>
                    </a:lnTo>
                    <a:lnTo>
                      <a:pt x="54" y="85"/>
                    </a:lnTo>
                    <a:lnTo>
                      <a:pt x="41" y="93"/>
                    </a:lnTo>
                    <a:lnTo>
                      <a:pt x="28" y="99"/>
                    </a:lnTo>
                    <a:lnTo>
                      <a:pt x="28" y="99"/>
                    </a:lnTo>
                    <a:lnTo>
                      <a:pt x="12" y="106"/>
                    </a:lnTo>
                    <a:lnTo>
                      <a:pt x="5" y="111"/>
                    </a:lnTo>
                    <a:lnTo>
                      <a:pt x="3" y="114"/>
                    </a:lnTo>
                    <a:lnTo>
                      <a:pt x="0" y="118"/>
                    </a:lnTo>
                    <a:lnTo>
                      <a:pt x="0" y="118"/>
                    </a:lnTo>
                    <a:lnTo>
                      <a:pt x="0" y="119"/>
                    </a:lnTo>
                    <a:lnTo>
                      <a:pt x="0" y="122"/>
                    </a:lnTo>
                    <a:lnTo>
                      <a:pt x="3" y="125"/>
                    </a:lnTo>
                    <a:lnTo>
                      <a:pt x="5" y="125"/>
                    </a:lnTo>
                    <a:lnTo>
                      <a:pt x="7" y="125"/>
                    </a:lnTo>
                    <a:lnTo>
                      <a:pt x="9" y="124"/>
                    </a:lnTo>
                    <a:lnTo>
                      <a:pt x="11" y="123"/>
                    </a:lnTo>
                    <a:lnTo>
                      <a:pt x="11" y="123"/>
                    </a:lnTo>
                    <a:lnTo>
                      <a:pt x="13" y="120"/>
                    </a:lnTo>
                    <a:lnTo>
                      <a:pt x="16" y="116"/>
                    </a:lnTo>
                    <a:lnTo>
                      <a:pt x="26" y="111"/>
                    </a:lnTo>
                    <a:lnTo>
                      <a:pt x="46" y="103"/>
                    </a:lnTo>
                    <a:lnTo>
                      <a:pt x="46" y="103"/>
                    </a:lnTo>
                    <a:lnTo>
                      <a:pt x="60" y="95"/>
                    </a:lnTo>
                    <a:lnTo>
                      <a:pt x="75" y="86"/>
                    </a:lnTo>
                    <a:lnTo>
                      <a:pt x="102" y="68"/>
                    </a:lnTo>
                    <a:lnTo>
                      <a:pt x="102" y="68"/>
                    </a:lnTo>
                    <a:lnTo>
                      <a:pt x="147" y="40"/>
                    </a:lnTo>
                    <a:lnTo>
                      <a:pt x="168" y="26"/>
                    </a:lnTo>
                    <a:lnTo>
                      <a:pt x="177" y="18"/>
                    </a:lnTo>
                    <a:lnTo>
                      <a:pt x="186" y="10"/>
                    </a:lnTo>
                    <a:lnTo>
                      <a:pt x="186" y="10"/>
                    </a:lnTo>
                    <a:lnTo>
                      <a:pt x="187" y="8"/>
                    </a:lnTo>
                    <a:lnTo>
                      <a:pt x="189" y="5"/>
                    </a:lnTo>
                    <a:lnTo>
                      <a:pt x="186" y="3"/>
                    </a:lnTo>
                    <a:lnTo>
                      <a:pt x="182" y="0"/>
                    </a:lnTo>
                    <a:lnTo>
                      <a:pt x="181" y="0"/>
                    </a:lnTo>
                    <a:lnTo>
                      <a:pt x="178" y="1"/>
                    </a:lnTo>
                    <a:lnTo>
                      <a:pt x="17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3" name="chenying0907 278"/>
              <p:cNvSpPr/>
              <p:nvPr/>
            </p:nvSpPr>
            <p:spPr bwMode="auto">
              <a:xfrm>
                <a:off x="4559301" y="1325563"/>
                <a:ext cx="111125" cy="77788"/>
              </a:xfrm>
              <a:custGeom>
                <a:avLst/>
                <a:gdLst/>
                <a:ahLst/>
                <a:cxnLst>
                  <a:cxn ang="0">
                    <a:pos x="270" y="3"/>
                  </a:cxn>
                  <a:cxn ang="0">
                    <a:pos x="270" y="3"/>
                  </a:cxn>
                  <a:cxn ang="0">
                    <a:pos x="266" y="7"/>
                  </a:cxn>
                  <a:cxn ang="0">
                    <a:pos x="259" y="10"/>
                  </a:cxn>
                  <a:cxn ang="0">
                    <a:pos x="249" y="16"/>
                  </a:cxn>
                  <a:cxn ang="0">
                    <a:pos x="249" y="16"/>
                  </a:cxn>
                  <a:cxn ang="0">
                    <a:pos x="231" y="30"/>
                  </a:cxn>
                  <a:cxn ang="0">
                    <a:pos x="212" y="45"/>
                  </a:cxn>
                  <a:cxn ang="0">
                    <a:pos x="212" y="45"/>
                  </a:cxn>
                  <a:cxn ang="0">
                    <a:pos x="194" y="57"/>
                  </a:cxn>
                  <a:cxn ang="0">
                    <a:pos x="176" y="67"/>
                  </a:cxn>
                  <a:cxn ang="0">
                    <a:pos x="156" y="79"/>
                  </a:cxn>
                  <a:cxn ang="0">
                    <a:pos x="138" y="91"/>
                  </a:cxn>
                  <a:cxn ang="0">
                    <a:pos x="138" y="91"/>
                  </a:cxn>
                  <a:cxn ang="0">
                    <a:pos x="102" y="113"/>
                  </a:cxn>
                  <a:cxn ang="0">
                    <a:pos x="68" y="135"/>
                  </a:cxn>
                  <a:cxn ang="0">
                    <a:pos x="33" y="159"/>
                  </a:cxn>
                  <a:cxn ang="0">
                    <a:pos x="17" y="172"/>
                  </a:cxn>
                  <a:cxn ang="0">
                    <a:pos x="2" y="185"/>
                  </a:cxn>
                  <a:cxn ang="0">
                    <a:pos x="2" y="185"/>
                  </a:cxn>
                  <a:cxn ang="0">
                    <a:pos x="0" y="189"/>
                  </a:cxn>
                  <a:cxn ang="0">
                    <a:pos x="0" y="191"/>
                  </a:cxn>
                  <a:cxn ang="0">
                    <a:pos x="3" y="194"/>
                  </a:cxn>
                  <a:cxn ang="0">
                    <a:pos x="6" y="195"/>
                  </a:cxn>
                  <a:cxn ang="0">
                    <a:pos x="8" y="195"/>
                  </a:cxn>
                  <a:cxn ang="0">
                    <a:pos x="8" y="195"/>
                  </a:cxn>
                  <a:cxn ang="0">
                    <a:pos x="11" y="194"/>
                  </a:cxn>
                  <a:cxn ang="0">
                    <a:pos x="12" y="194"/>
                  </a:cxn>
                  <a:cxn ang="0">
                    <a:pos x="15" y="190"/>
                  </a:cxn>
                  <a:cxn ang="0">
                    <a:pos x="15" y="190"/>
                  </a:cxn>
                  <a:cxn ang="0">
                    <a:pos x="30" y="177"/>
                  </a:cxn>
                  <a:cxn ang="0">
                    <a:pos x="46" y="164"/>
                  </a:cxn>
                  <a:cxn ang="0">
                    <a:pos x="81" y="140"/>
                  </a:cxn>
                  <a:cxn ang="0">
                    <a:pos x="117" y="117"/>
                  </a:cxn>
                  <a:cxn ang="0">
                    <a:pos x="152" y="95"/>
                  </a:cxn>
                  <a:cxn ang="0">
                    <a:pos x="152" y="95"/>
                  </a:cxn>
                  <a:cxn ang="0">
                    <a:pos x="170" y="83"/>
                  </a:cxn>
                  <a:cxn ang="0">
                    <a:pos x="189" y="72"/>
                  </a:cxn>
                  <a:cxn ang="0">
                    <a:pos x="208" y="61"/>
                  </a:cxn>
                  <a:cxn ang="0">
                    <a:pos x="227" y="49"/>
                  </a:cxn>
                  <a:cxn ang="0">
                    <a:pos x="227" y="49"/>
                  </a:cxn>
                  <a:cxn ang="0">
                    <a:pos x="241" y="37"/>
                  </a:cxn>
                  <a:cxn ang="0">
                    <a:pos x="254" y="27"/>
                  </a:cxn>
                  <a:cxn ang="0">
                    <a:pos x="254" y="27"/>
                  </a:cxn>
                  <a:cxn ang="0">
                    <a:pos x="267" y="19"/>
                  </a:cxn>
                  <a:cxn ang="0">
                    <a:pos x="272" y="15"/>
                  </a:cxn>
                  <a:cxn ang="0">
                    <a:pos x="278" y="11"/>
                  </a:cxn>
                  <a:cxn ang="0">
                    <a:pos x="278" y="11"/>
                  </a:cxn>
                  <a:cxn ang="0">
                    <a:pos x="279" y="8"/>
                  </a:cxn>
                  <a:cxn ang="0">
                    <a:pos x="280" y="7"/>
                  </a:cxn>
                  <a:cxn ang="0">
                    <a:pos x="278" y="3"/>
                  </a:cxn>
                  <a:cxn ang="0">
                    <a:pos x="275" y="0"/>
                  </a:cxn>
                  <a:cxn ang="0">
                    <a:pos x="272" y="2"/>
                  </a:cxn>
                  <a:cxn ang="0">
                    <a:pos x="270" y="3"/>
                  </a:cxn>
                  <a:cxn ang="0">
                    <a:pos x="270" y="3"/>
                  </a:cxn>
                </a:cxnLst>
                <a:rect l="0" t="0" r="r" b="b"/>
                <a:pathLst>
                  <a:path w="280" h="195">
                    <a:moveTo>
                      <a:pt x="270" y="3"/>
                    </a:moveTo>
                    <a:lnTo>
                      <a:pt x="270" y="3"/>
                    </a:lnTo>
                    <a:lnTo>
                      <a:pt x="266" y="7"/>
                    </a:lnTo>
                    <a:lnTo>
                      <a:pt x="259" y="10"/>
                    </a:lnTo>
                    <a:lnTo>
                      <a:pt x="249" y="16"/>
                    </a:lnTo>
                    <a:lnTo>
                      <a:pt x="249" y="16"/>
                    </a:lnTo>
                    <a:lnTo>
                      <a:pt x="231" y="30"/>
                    </a:lnTo>
                    <a:lnTo>
                      <a:pt x="212" y="45"/>
                    </a:lnTo>
                    <a:lnTo>
                      <a:pt x="212" y="45"/>
                    </a:lnTo>
                    <a:lnTo>
                      <a:pt x="194" y="57"/>
                    </a:lnTo>
                    <a:lnTo>
                      <a:pt x="176" y="67"/>
                    </a:lnTo>
                    <a:lnTo>
                      <a:pt x="156" y="79"/>
                    </a:lnTo>
                    <a:lnTo>
                      <a:pt x="138" y="91"/>
                    </a:lnTo>
                    <a:lnTo>
                      <a:pt x="138" y="91"/>
                    </a:lnTo>
                    <a:lnTo>
                      <a:pt x="102" y="113"/>
                    </a:lnTo>
                    <a:lnTo>
                      <a:pt x="68" y="135"/>
                    </a:lnTo>
                    <a:lnTo>
                      <a:pt x="33" y="159"/>
                    </a:lnTo>
                    <a:lnTo>
                      <a:pt x="17" y="172"/>
                    </a:lnTo>
                    <a:lnTo>
                      <a:pt x="2" y="185"/>
                    </a:lnTo>
                    <a:lnTo>
                      <a:pt x="2" y="185"/>
                    </a:lnTo>
                    <a:lnTo>
                      <a:pt x="0" y="189"/>
                    </a:lnTo>
                    <a:lnTo>
                      <a:pt x="0" y="191"/>
                    </a:lnTo>
                    <a:lnTo>
                      <a:pt x="3" y="194"/>
                    </a:lnTo>
                    <a:lnTo>
                      <a:pt x="6" y="195"/>
                    </a:lnTo>
                    <a:lnTo>
                      <a:pt x="8" y="195"/>
                    </a:lnTo>
                    <a:lnTo>
                      <a:pt x="8" y="195"/>
                    </a:lnTo>
                    <a:lnTo>
                      <a:pt x="11" y="194"/>
                    </a:lnTo>
                    <a:lnTo>
                      <a:pt x="12" y="194"/>
                    </a:lnTo>
                    <a:lnTo>
                      <a:pt x="15" y="190"/>
                    </a:lnTo>
                    <a:lnTo>
                      <a:pt x="15" y="190"/>
                    </a:lnTo>
                    <a:lnTo>
                      <a:pt x="30" y="177"/>
                    </a:lnTo>
                    <a:lnTo>
                      <a:pt x="46" y="164"/>
                    </a:lnTo>
                    <a:lnTo>
                      <a:pt x="81" y="140"/>
                    </a:lnTo>
                    <a:lnTo>
                      <a:pt x="117" y="117"/>
                    </a:lnTo>
                    <a:lnTo>
                      <a:pt x="152" y="95"/>
                    </a:lnTo>
                    <a:lnTo>
                      <a:pt x="152" y="95"/>
                    </a:lnTo>
                    <a:lnTo>
                      <a:pt x="170" y="83"/>
                    </a:lnTo>
                    <a:lnTo>
                      <a:pt x="189" y="72"/>
                    </a:lnTo>
                    <a:lnTo>
                      <a:pt x="208" y="61"/>
                    </a:lnTo>
                    <a:lnTo>
                      <a:pt x="227" y="49"/>
                    </a:lnTo>
                    <a:lnTo>
                      <a:pt x="227" y="49"/>
                    </a:lnTo>
                    <a:lnTo>
                      <a:pt x="241" y="37"/>
                    </a:lnTo>
                    <a:lnTo>
                      <a:pt x="254" y="27"/>
                    </a:lnTo>
                    <a:lnTo>
                      <a:pt x="254" y="27"/>
                    </a:lnTo>
                    <a:lnTo>
                      <a:pt x="267" y="19"/>
                    </a:lnTo>
                    <a:lnTo>
                      <a:pt x="272" y="15"/>
                    </a:lnTo>
                    <a:lnTo>
                      <a:pt x="278" y="11"/>
                    </a:lnTo>
                    <a:lnTo>
                      <a:pt x="278" y="11"/>
                    </a:lnTo>
                    <a:lnTo>
                      <a:pt x="279" y="8"/>
                    </a:lnTo>
                    <a:lnTo>
                      <a:pt x="280" y="7"/>
                    </a:lnTo>
                    <a:lnTo>
                      <a:pt x="278" y="3"/>
                    </a:lnTo>
                    <a:lnTo>
                      <a:pt x="275" y="0"/>
                    </a:lnTo>
                    <a:lnTo>
                      <a:pt x="272" y="2"/>
                    </a:lnTo>
                    <a:lnTo>
                      <a:pt x="270" y="3"/>
                    </a:lnTo>
                    <a:lnTo>
                      <a:pt x="27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chenying0907 279"/>
              <p:cNvSpPr/>
              <p:nvPr/>
            </p:nvSpPr>
            <p:spPr bwMode="auto">
              <a:xfrm>
                <a:off x="4502151" y="1347788"/>
                <a:ext cx="77788" cy="47625"/>
              </a:xfrm>
              <a:custGeom>
                <a:avLst/>
                <a:gdLst/>
                <a:ahLst/>
                <a:cxnLst>
                  <a:cxn ang="0">
                    <a:pos x="188" y="0"/>
                  </a:cxn>
                  <a:cxn ang="0">
                    <a:pos x="188" y="0"/>
                  </a:cxn>
                  <a:cxn ang="0">
                    <a:pos x="141" y="28"/>
                  </a:cxn>
                  <a:cxn ang="0">
                    <a:pos x="94" y="54"/>
                  </a:cxn>
                  <a:cxn ang="0">
                    <a:pos x="3" y="109"/>
                  </a:cxn>
                  <a:cxn ang="0">
                    <a:pos x="3" y="109"/>
                  </a:cxn>
                  <a:cxn ang="0">
                    <a:pos x="0" y="111"/>
                  </a:cxn>
                  <a:cxn ang="0">
                    <a:pos x="0" y="113"/>
                  </a:cxn>
                  <a:cxn ang="0">
                    <a:pos x="0" y="117"/>
                  </a:cxn>
                  <a:cxn ang="0">
                    <a:pos x="4" y="119"/>
                  </a:cxn>
                  <a:cxn ang="0">
                    <a:pos x="5" y="121"/>
                  </a:cxn>
                  <a:cxn ang="0">
                    <a:pos x="8" y="119"/>
                  </a:cxn>
                  <a:cxn ang="0">
                    <a:pos x="8" y="119"/>
                  </a:cxn>
                  <a:cxn ang="0">
                    <a:pos x="101" y="64"/>
                  </a:cxn>
                  <a:cxn ang="0">
                    <a:pos x="147" y="37"/>
                  </a:cxn>
                  <a:cxn ang="0">
                    <a:pos x="194" y="11"/>
                  </a:cxn>
                  <a:cxn ang="0">
                    <a:pos x="194" y="11"/>
                  </a:cxn>
                  <a:cxn ang="0">
                    <a:pos x="195" y="9"/>
                  </a:cxn>
                  <a:cxn ang="0">
                    <a:pos x="196" y="7"/>
                  </a:cxn>
                  <a:cxn ang="0">
                    <a:pos x="195" y="3"/>
                  </a:cxn>
                  <a:cxn ang="0">
                    <a:pos x="192" y="0"/>
                  </a:cxn>
                  <a:cxn ang="0">
                    <a:pos x="190" y="0"/>
                  </a:cxn>
                  <a:cxn ang="0">
                    <a:pos x="188" y="0"/>
                  </a:cxn>
                  <a:cxn ang="0">
                    <a:pos x="188" y="0"/>
                  </a:cxn>
                </a:cxnLst>
                <a:rect l="0" t="0" r="r" b="b"/>
                <a:pathLst>
                  <a:path w="196" h="121">
                    <a:moveTo>
                      <a:pt x="188" y="0"/>
                    </a:moveTo>
                    <a:lnTo>
                      <a:pt x="188" y="0"/>
                    </a:lnTo>
                    <a:lnTo>
                      <a:pt x="141" y="28"/>
                    </a:lnTo>
                    <a:lnTo>
                      <a:pt x="94" y="54"/>
                    </a:lnTo>
                    <a:lnTo>
                      <a:pt x="3" y="109"/>
                    </a:lnTo>
                    <a:lnTo>
                      <a:pt x="3" y="109"/>
                    </a:lnTo>
                    <a:lnTo>
                      <a:pt x="0" y="111"/>
                    </a:lnTo>
                    <a:lnTo>
                      <a:pt x="0" y="113"/>
                    </a:lnTo>
                    <a:lnTo>
                      <a:pt x="0" y="117"/>
                    </a:lnTo>
                    <a:lnTo>
                      <a:pt x="4" y="119"/>
                    </a:lnTo>
                    <a:lnTo>
                      <a:pt x="5" y="121"/>
                    </a:lnTo>
                    <a:lnTo>
                      <a:pt x="8" y="119"/>
                    </a:lnTo>
                    <a:lnTo>
                      <a:pt x="8" y="119"/>
                    </a:lnTo>
                    <a:lnTo>
                      <a:pt x="101" y="64"/>
                    </a:lnTo>
                    <a:lnTo>
                      <a:pt x="147" y="37"/>
                    </a:lnTo>
                    <a:lnTo>
                      <a:pt x="194" y="11"/>
                    </a:lnTo>
                    <a:lnTo>
                      <a:pt x="194" y="11"/>
                    </a:lnTo>
                    <a:lnTo>
                      <a:pt x="195" y="9"/>
                    </a:lnTo>
                    <a:lnTo>
                      <a:pt x="196" y="7"/>
                    </a:lnTo>
                    <a:lnTo>
                      <a:pt x="195" y="3"/>
                    </a:lnTo>
                    <a:lnTo>
                      <a:pt x="192" y="0"/>
                    </a:lnTo>
                    <a:lnTo>
                      <a:pt x="190" y="0"/>
                    </a:lnTo>
                    <a:lnTo>
                      <a:pt x="188" y="0"/>
                    </a:lnTo>
                    <a:lnTo>
                      <a:pt x="18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chenying0907 280"/>
              <p:cNvSpPr/>
              <p:nvPr/>
            </p:nvSpPr>
            <p:spPr bwMode="auto">
              <a:xfrm>
                <a:off x="4627564" y="1285876"/>
                <a:ext cx="46038" cy="26988"/>
              </a:xfrm>
              <a:custGeom>
                <a:avLst/>
                <a:gdLst/>
                <a:ahLst/>
                <a:cxnLst>
                  <a:cxn ang="0">
                    <a:pos x="110" y="0"/>
                  </a:cxn>
                  <a:cxn ang="0">
                    <a:pos x="110" y="0"/>
                  </a:cxn>
                  <a:cxn ang="0">
                    <a:pos x="94" y="7"/>
                  </a:cxn>
                  <a:cxn ang="0">
                    <a:pos x="79" y="13"/>
                  </a:cxn>
                  <a:cxn ang="0">
                    <a:pos x="49" y="29"/>
                  </a:cxn>
                  <a:cxn ang="0">
                    <a:pos x="49" y="29"/>
                  </a:cxn>
                  <a:cxn ang="0">
                    <a:pos x="26" y="43"/>
                  </a:cxn>
                  <a:cxn ang="0">
                    <a:pos x="16" y="50"/>
                  </a:cxn>
                  <a:cxn ang="0">
                    <a:pos x="4" y="55"/>
                  </a:cxn>
                  <a:cxn ang="0">
                    <a:pos x="4" y="55"/>
                  </a:cxn>
                  <a:cxn ang="0">
                    <a:pos x="3" y="56"/>
                  </a:cxn>
                  <a:cxn ang="0">
                    <a:pos x="2" y="58"/>
                  </a:cxn>
                  <a:cxn ang="0">
                    <a:pos x="0" y="61"/>
                  </a:cxn>
                  <a:cxn ang="0">
                    <a:pos x="2" y="64"/>
                  </a:cxn>
                  <a:cxn ang="0">
                    <a:pos x="3" y="65"/>
                  </a:cxn>
                  <a:cxn ang="0">
                    <a:pos x="6" y="65"/>
                  </a:cxn>
                  <a:cxn ang="0">
                    <a:pos x="7" y="65"/>
                  </a:cxn>
                  <a:cxn ang="0">
                    <a:pos x="7" y="65"/>
                  </a:cxn>
                  <a:cxn ang="0">
                    <a:pos x="17" y="61"/>
                  </a:cxn>
                  <a:cxn ang="0">
                    <a:pos x="26" y="56"/>
                  </a:cxn>
                  <a:cxn ang="0">
                    <a:pos x="43" y="46"/>
                  </a:cxn>
                  <a:cxn ang="0">
                    <a:pos x="43" y="46"/>
                  </a:cxn>
                  <a:cxn ang="0">
                    <a:pos x="59" y="35"/>
                  </a:cxn>
                  <a:cxn ang="0">
                    <a:pos x="77" y="26"/>
                  </a:cxn>
                  <a:cxn ang="0">
                    <a:pos x="96" y="18"/>
                  </a:cxn>
                  <a:cxn ang="0">
                    <a:pos x="113" y="12"/>
                  </a:cxn>
                  <a:cxn ang="0">
                    <a:pos x="113" y="12"/>
                  </a:cxn>
                  <a:cxn ang="0">
                    <a:pos x="115" y="10"/>
                  </a:cxn>
                  <a:cxn ang="0">
                    <a:pos x="117" y="8"/>
                  </a:cxn>
                  <a:cxn ang="0">
                    <a:pos x="117" y="4"/>
                  </a:cxn>
                  <a:cxn ang="0">
                    <a:pos x="115" y="1"/>
                  </a:cxn>
                  <a:cxn ang="0">
                    <a:pos x="114" y="0"/>
                  </a:cxn>
                  <a:cxn ang="0">
                    <a:pos x="113" y="0"/>
                  </a:cxn>
                  <a:cxn ang="0">
                    <a:pos x="110" y="0"/>
                  </a:cxn>
                  <a:cxn ang="0">
                    <a:pos x="110" y="0"/>
                  </a:cxn>
                </a:cxnLst>
                <a:rect l="0" t="0" r="r" b="b"/>
                <a:pathLst>
                  <a:path w="117" h="65">
                    <a:moveTo>
                      <a:pt x="110" y="0"/>
                    </a:moveTo>
                    <a:lnTo>
                      <a:pt x="110" y="0"/>
                    </a:lnTo>
                    <a:lnTo>
                      <a:pt x="94" y="7"/>
                    </a:lnTo>
                    <a:lnTo>
                      <a:pt x="79" y="13"/>
                    </a:lnTo>
                    <a:lnTo>
                      <a:pt x="49" y="29"/>
                    </a:lnTo>
                    <a:lnTo>
                      <a:pt x="49" y="29"/>
                    </a:lnTo>
                    <a:lnTo>
                      <a:pt x="26" y="43"/>
                    </a:lnTo>
                    <a:lnTo>
                      <a:pt x="16" y="50"/>
                    </a:lnTo>
                    <a:lnTo>
                      <a:pt x="4" y="55"/>
                    </a:lnTo>
                    <a:lnTo>
                      <a:pt x="4" y="55"/>
                    </a:lnTo>
                    <a:lnTo>
                      <a:pt x="3" y="56"/>
                    </a:lnTo>
                    <a:lnTo>
                      <a:pt x="2" y="58"/>
                    </a:lnTo>
                    <a:lnTo>
                      <a:pt x="0" y="61"/>
                    </a:lnTo>
                    <a:lnTo>
                      <a:pt x="2" y="64"/>
                    </a:lnTo>
                    <a:lnTo>
                      <a:pt x="3" y="65"/>
                    </a:lnTo>
                    <a:lnTo>
                      <a:pt x="6" y="65"/>
                    </a:lnTo>
                    <a:lnTo>
                      <a:pt x="7" y="65"/>
                    </a:lnTo>
                    <a:lnTo>
                      <a:pt x="7" y="65"/>
                    </a:lnTo>
                    <a:lnTo>
                      <a:pt x="17" y="61"/>
                    </a:lnTo>
                    <a:lnTo>
                      <a:pt x="26" y="56"/>
                    </a:lnTo>
                    <a:lnTo>
                      <a:pt x="43" y="46"/>
                    </a:lnTo>
                    <a:lnTo>
                      <a:pt x="43" y="46"/>
                    </a:lnTo>
                    <a:lnTo>
                      <a:pt x="59" y="35"/>
                    </a:lnTo>
                    <a:lnTo>
                      <a:pt x="77" y="26"/>
                    </a:lnTo>
                    <a:lnTo>
                      <a:pt x="96" y="18"/>
                    </a:lnTo>
                    <a:lnTo>
                      <a:pt x="113" y="12"/>
                    </a:lnTo>
                    <a:lnTo>
                      <a:pt x="113" y="12"/>
                    </a:lnTo>
                    <a:lnTo>
                      <a:pt x="115" y="10"/>
                    </a:lnTo>
                    <a:lnTo>
                      <a:pt x="117" y="8"/>
                    </a:lnTo>
                    <a:lnTo>
                      <a:pt x="117" y="4"/>
                    </a:lnTo>
                    <a:lnTo>
                      <a:pt x="115" y="1"/>
                    </a:lnTo>
                    <a:lnTo>
                      <a:pt x="114" y="0"/>
                    </a:lnTo>
                    <a:lnTo>
                      <a:pt x="113" y="0"/>
                    </a:lnTo>
                    <a:lnTo>
                      <a:pt x="110" y="0"/>
                    </a:lnTo>
                    <a:lnTo>
                      <a:pt x="11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chenying0907 281"/>
              <p:cNvSpPr/>
              <p:nvPr/>
            </p:nvSpPr>
            <p:spPr bwMode="auto">
              <a:xfrm>
                <a:off x="4614864" y="1214438"/>
                <a:ext cx="114300" cy="68263"/>
              </a:xfrm>
              <a:custGeom>
                <a:avLst/>
                <a:gdLst/>
                <a:ahLst/>
                <a:cxnLst>
                  <a:cxn ang="0">
                    <a:pos x="280" y="0"/>
                  </a:cxn>
                  <a:cxn ang="0">
                    <a:pos x="273" y="0"/>
                  </a:cxn>
                  <a:cxn ang="0">
                    <a:pos x="273" y="0"/>
                  </a:cxn>
                  <a:cxn ang="0">
                    <a:pos x="272" y="1"/>
                  </a:cxn>
                  <a:cxn ang="0">
                    <a:pos x="271" y="2"/>
                  </a:cxn>
                  <a:cxn ang="0">
                    <a:pos x="268" y="5"/>
                  </a:cxn>
                  <a:cxn ang="0">
                    <a:pos x="268" y="5"/>
                  </a:cxn>
                  <a:cxn ang="0">
                    <a:pos x="238" y="22"/>
                  </a:cxn>
                  <a:cxn ang="0">
                    <a:pos x="208" y="42"/>
                  </a:cxn>
                  <a:cxn ang="0">
                    <a:pos x="148" y="81"/>
                  </a:cxn>
                  <a:cxn ang="0">
                    <a:pos x="148" y="81"/>
                  </a:cxn>
                  <a:cxn ang="0">
                    <a:pos x="112" y="103"/>
                  </a:cxn>
                  <a:cxn ang="0">
                    <a:pos x="77" y="124"/>
                  </a:cxn>
                  <a:cxn ang="0">
                    <a:pos x="40" y="145"/>
                  </a:cxn>
                  <a:cxn ang="0">
                    <a:pos x="2" y="163"/>
                  </a:cxn>
                  <a:cxn ang="0">
                    <a:pos x="2" y="163"/>
                  </a:cxn>
                  <a:cxn ang="0">
                    <a:pos x="1" y="166"/>
                  </a:cxn>
                  <a:cxn ang="0">
                    <a:pos x="0" y="167"/>
                  </a:cxn>
                  <a:cxn ang="0">
                    <a:pos x="1" y="171"/>
                  </a:cxn>
                  <a:cxn ang="0">
                    <a:pos x="4" y="174"/>
                  </a:cxn>
                  <a:cxn ang="0">
                    <a:pos x="6" y="174"/>
                  </a:cxn>
                  <a:cxn ang="0">
                    <a:pos x="9" y="174"/>
                  </a:cxn>
                  <a:cxn ang="0">
                    <a:pos x="9" y="174"/>
                  </a:cxn>
                  <a:cxn ang="0">
                    <a:pos x="43" y="155"/>
                  </a:cxn>
                  <a:cxn ang="0">
                    <a:pos x="77" y="137"/>
                  </a:cxn>
                  <a:cxn ang="0">
                    <a:pos x="111" y="118"/>
                  </a:cxn>
                  <a:cxn ang="0">
                    <a:pos x="145" y="97"/>
                  </a:cxn>
                  <a:cxn ang="0">
                    <a:pos x="145" y="97"/>
                  </a:cxn>
                  <a:cxn ang="0">
                    <a:pos x="179" y="74"/>
                  </a:cxn>
                  <a:cxn ang="0">
                    <a:pos x="212" y="52"/>
                  </a:cxn>
                  <a:cxn ang="0">
                    <a:pos x="247" y="30"/>
                  </a:cxn>
                  <a:cxn ang="0">
                    <a:pos x="264" y="19"/>
                  </a:cxn>
                  <a:cxn ang="0">
                    <a:pos x="282" y="10"/>
                  </a:cxn>
                  <a:cxn ang="0">
                    <a:pos x="282" y="10"/>
                  </a:cxn>
                  <a:cxn ang="0">
                    <a:pos x="284" y="10"/>
                  </a:cxn>
                  <a:cxn ang="0">
                    <a:pos x="285" y="8"/>
                  </a:cxn>
                  <a:cxn ang="0">
                    <a:pos x="285" y="5"/>
                  </a:cxn>
                  <a:cxn ang="0">
                    <a:pos x="282" y="1"/>
                  </a:cxn>
                  <a:cxn ang="0">
                    <a:pos x="280" y="0"/>
                  </a:cxn>
                  <a:cxn ang="0">
                    <a:pos x="280" y="0"/>
                  </a:cxn>
                </a:cxnLst>
                <a:rect l="0" t="0" r="r" b="b"/>
                <a:pathLst>
                  <a:path w="285" h="174">
                    <a:moveTo>
                      <a:pt x="280" y="0"/>
                    </a:moveTo>
                    <a:lnTo>
                      <a:pt x="273" y="0"/>
                    </a:lnTo>
                    <a:lnTo>
                      <a:pt x="273" y="0"/>
                    </a:lnTo>
                    <a:lnTo>
                      <a:pt x="272" y="1"/>
                    </a:lnTo>
                    <a:lnTo>
                      <a:pt x="271" y="2"/>
                    </a:lnTo>
                    <a:lnTo>
                      <a:pt x="268" y="5"/>
                    </a:lnTo>
                    <a:lnTo>
                      <a:pt x="268" y="5"/>
                    </a:lnTo>
                    <a:lnTo>
                      <a:pt x="238" y="22"/>
                    </a:lnTo>
                    <a:lnTo>
                      <a:pt x="208" y="42"/>
                    </a:lnTo>
                    <a:lnTo>
                      <a:pt x="148" y="81"/>
                    </a:lnTo>
                    <a:lnTo>
                      <a:pt x="148" y="81"/>
                    </a:lnTo>
                    <a:lnTo>
                      <a:pt x="112" y="103"/>
                    </a:lnTo>
                    <a:lnTo>
                      <a:pt x="77" y="124"/>
                    </a:lnTo>
                    <a:lnTo>
                      <a:pt x="40" y="145"/>
                    </a:lnTo>
                    <a:lnTo>
                      <a:pt x="2" y="163"/>
                    </a:lnTo>
                    <a:lnTo>
                      <a:pt x="2" y="163"/>
                    </a:lnTo>
                    <a:lnTo>
                      <a:pt x="1" y="166"/>
                    </a:lnTo>
                    <a:lnTo>
                      <a:pt x="0" y="167"/>
                    </a:lnTo>
                    <a:lnTo>
                      <a:pt x="1" y="171"/>
                    </a:lnTo>
                    <a:lnTo>
                      <a:pt x="4" y="174"/>
                    </a:lnTo>
                    <a:lnTo>
                      <a:pt x="6" y="174"/>
                    </a:lnTo>
                    <a:lnTo>
                      <a:pt x="9" y="174"/>
                    </a:lnTo>
                    <a:lnTo>
                      <a:pt x="9" y="174"/>
                    </a:lnTo>
                    <a:lnTo>
                      <a:pt x="43" y="155"/>
                    </a:lnTo>
                    <a:lnTo>
                      <a:pt x="77" y="137"/>
                    </a:lnTo>
                    <a:lnTo>
                      <a:pt x="111" y="118"/>
                    </a:lnTo>
                    <a:lnTo>
                      <a:pt x="145" y="97"/>
                    </a:lnTo>
                    <a:lnTo>
                      <a:pt x="145" y="97"/>
                    </a:lnTo>
                    <a:lnTo>
                      <a:pt x="179" y="74"/>
                    </a:lnTo>
                    <a:lnTo>
                      <a:pt x="212" y="52"/>
                    </a:lnTo>
                    <a:lnTo>
                      <a:pt x="247" y="30"/>
                    </a:lnTo>
                    <a:lnTo>
                      <a:pt x="264" y="19"/>
                    </a:lnTo>
                    <a:lnTo>
                      <a:pt x="282" y="10"/>
                    </a:lnTo>
                    <a:lnTo>
                      <a:pt x="282" y="10"/>
                    </a:lnTo>
                    <a:lnTo>
                      <a:pt x="284" y="10"/>
                    </a:lnTo>
                    <a:lnTo>
                      <a:pt x="285" y="8"/>
                    </a:lnTo>
                    <a:lnTo>
                      <a:pt x="285" y="5"/>
                    </a:lnTo>
                    <a:lnTo>
                      <a:pt x="282" y="1"/>
                    </a:lnTo>
                    <a:lnTo>
                      <a:pt x="280" y="0"/>
                    </a:lnTo>
                    <a:lnTo>
                      <a:pt x="28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chenying0907 282"/>
              <p:cNvSpPr/>
              <p:nvPr/>
            </p:nvSpPr>
            <p:spPr bwMode="auto">
              <a:xfrm>
                <a:off x="4560889" y="1212851"/>
                <a:ext cx="106363" cy="65088"/>
              </a:xfrm>
              <a:custGeom>
                <a:avLst/>
                <a:gdLst/>
                <a:ahLst/>
                <a:cxnLst>
                  <a:cxn ang="0">
                    <a:pos x="260" y="2"/>
                  </a:cxn>
                  <a:cxn ang="0">
                    <a:pos x="260" y="2"/>
                  </a:cxn>
                  <a:cxn ang="0">
                    <a:pos x="197" y="42"/>
                  </a:cxn>
                  <a:cxn ang="0">
                    <a:pos x="166" y="63"/>
                  </a:cxn>
                  <a:cxn ang="0">
                    <a:pos x="133" y="81"/>
                  </a:cxn>
                  <a:cxn ang="0">
                    <a:pos x="133" y="81"/>
                  </a:cxn>
                  <a:cxn ang="0">
                    <a:pos x="95" y="101"/>
                  </a:cxn>
                  <a:cxn ang="0">
                    <a:pos x="58" y="121"/>
                  </a:cxn>
                  <a:cxn ang="0">
                    <a:pos x="58" y="121"/>
                  </a:cxn>
                  <a:cxn ang="0">
                    <a:pos x="44" y="128"/>
                  </a:cxn>
                  <a:cxn ang="0">
                    <a:pos x="28" y="135"/>
                  </a:cxn>
                  <a:cxn ang="0">
                    <a:pos x="13" y="144"/>
                  </a:cxn>
                  <a:cxn ang="0">
                    <a:pos x="7" y="148"/>
                  </a:cxn>
                  <a:cxn ang="0">
                    <a:pos x="1" y="153"/>
                  </a:cxn>
                  <a:cxn ang="0">
                    <a:pos x="1" y="153"/>
                  </a:cxn>
                  <a:cxn ang="0">
                    <a:pos x="0" y="156"/>
                  </a:cxn>
                  <a:cxn ang="0">
                    <a:pos x="1" y="160"/>
                  </a:cxn>
                  <a:cxn ang="0">
                    <a:pos x="2" y="162"/>
                  </a:cxn>
                  <a:cxn ang="0">
                    <a:pos x="6" y="164"/>
                  </a:cxn>
                  <a:cxn ang="0">
                    <a:pos x="19" y="164"/>
                  </a:cxn>
                  <a:cxn ang="0">
                    <a:pos x="19" y="164"/>
                  </a:cxn>
                  <a:cxn ang="0">
                    <a:pos x="22" y="162"/>
                  </a:cxn>
                  <a:cxn ang="0">
                    <a:pos x="23" y="161"/>
                  </a:cxn>
                  <a:cxn ang="0">
                    <a:pos x="26" y="158"/>
                  </a:cxn>
                  <a:cxn ang="0">
                    <a:pos x="24" y="155"/>
                  </a:cxn>
                  <a:cxn ang="0">
                    <a:pos x="23" y="153"/>
                  </a:cxn>
                  <a:cxn ang="0">
                    <a:pos x="20" y="152"/>
                  </a:cxn>
                  <a:cxn ang="0">
                    <a:pos x="20" y="152"/>
                  </a:cxn>
                  <a:cxn ang="0">
                    <a:pos x="32" y="147"/>
                  </a:cxn>
                  <a:cxn ang="0">
                    <a:pos x="44" y="141"/>
                  </a:cxn>
                  <a:cxn ang="0">
                    <a:pos x="54" y="136"/>
                  </a:cxn>
                  <a:cxn ang="0">
                    <a:pos x="65" y="131"/>
                  </a:cxn>
                  <a:cxn ang="0">
                    <a:pos x="65" y="131"/>
                  </a:cxn>
                  <a:cxn ang="0">
                    <a:pos x="102" y="110"/>
                  </a:cxn>
                  <a:cxn ang="0">
                    <a:pos x="120" y="100"/>
                  </a:cxn>
                  <a:cxn ang="0">
                    <a:pos x="138" y="90"/>
                  </a:cxn>
                  <a:cxn ang="0">
                    <a:pos x="138" y="90"/>
                  </a:cxn>
                  <a:cxn ang="0">
                    <a:pos x="155" y="83"/>
                  </a:cxn>
                  <a:cxn ang="0">
                    <a:pos x="172" y="73"/>
                  </a:cxn>
                  <a:cxn ang="0">
                    <a:pos x="204" y="54"/>
                  </a:cxn>
                  <a:cxn ang="0">
                    <a:pos x="265" y="11"/>
                  </a:cxn>
                  <a:cxn ang="0">
                    <a:pos x="265" y="11"/>
                  </a:cxn>
                  <a:cxn ang="0">
                    <a:pos x="268" y="9"/>
                  </a:cxn>
                  <a:cxn ang="0">
                    <a:pos x="268" y="7"/>
                  </a:cxn>
                  <a:cxn ang="0">
                    <a:pos x="266" y="3"/>
                  </a:cxn>
                  <a:cxn ang="0">
                    <a:pos x="265" y="2"/>
                  </a:cxn>
                  <a:cxn ang="0">
                    <a:pos x="264" y="0"/>
                  </a:cxn>
                  <a:cxn ang="0">
                    <a:pos x="261" y="0"/>
                  </a:cxn>
                  <a:cxn ang="0">
                    <a:pos x="260" y="2"/>
                  </a:cxn>
                  <a:cxn ang="0">
                    <a:pos x="260" y="2"/>
                  </a:cxn>
                </a:cxnLst>
                <a:rect l="0" t="0" r="r" b="b"/>
                <a:pathLst>
                  <a:path w="268" h="164">
                    <a:moveTo>
                      <a:pt x="260" y="2"/>
                    </a:moveTo>
                    <a:lnTo>
                      <a:pt x="260" y="2"/>
                    </a:lnTo>
                    <a:lnTo>
                      <a:pt x="197" y="42"/>
                    </a:lnTo>
                    <a:lnTo>
                      <a:pt x="166" y="63"/>
                    </a:lnTo>
                    <a:lnTo>
                      <a:pt x="133" y="81"/>
                    </a:lnTo>
                    <a:lnTo>
                      <a:pt x="133" y="81"/>
                    </a:lnTo>
                    <a:lnTo>
                      <a:pt x="95" y="101"/>
                    </a:lnTo>
                    <a:lnTo>
                      <a:pt x="58" y="121"/>
                    </a:lnTo>
                    <a:lnTo>
                      <a:pt x="58" y="121"/>
                    </a:lnTo>
                    <a:lnTo>
                      <a:pt x="44" y="128"/>
                    </a:lnTo>
                    <a:lnTo>
                      <a:pt x="28" y="135"/>
                    </a:lnTo>
                    <a:lnTo>
                      <a:pt x="13" y="144"/>
                    </a:lnTo>
                    <a:lnTo>
                      <a:pt x="7" y="148"/>
                    </a:lnTo>
                    <a:lnTo>
                      <a:pt x="1" y="153"/>
                    </a:lnTo>
                    <a:lnTo>
                      <a:pt x="1" y="153"/>
                    </a:lnTo>
                    <a:lnTo>
                      <a:pt x="0" y="156"/>
                    </a:lnTo>
                    <a:lnTo>
                      <a:pt x="1" y="160"/>
                    </a:lnTo>
                    <a:lnTo>
                      <a:pt x="2" y="162"/>
                    </a:lnTo>
                    <a:lnTo>
                      <a:pt x="6" y="164"/>
                    </a:lnTo>
                    <a:lnTo>
                      <a:pt x="19" y="164"/>
                    </a:lnTo>
                    <a:lnTo>
                      <a:pt x="19" y="164"/>
                    </a:lnTo>
                    <a:lnTo>
                      <a:pt x="22" y="162"/>
                    </a:lnTo>
                    <a:lnTo>
                      <a:pt x="23" y="161"/>
                    </a:lnTo>
                    <a:lnTo>
                      <a:pt x="26" y="158"/>
                    </a:lnTo>
                    <a:lnTo>
                      <a:pt x="24" y="155"/>
                    </a:lnTo>
                    <a:lnTo>
                      <a:pt x="23" y="153"/>
                    </a:lnTo>
                    <a:lnTo>
                      <a:pt x="20" y="152"/>
                    </a:lnTo>
                    <a:lnTo>
                      <a:pt x="20" y="152"/>
                    </a:lnTo>
                    <a:lnTo>
                      <a:pt x="32" y="147"/>
                    </a:lnTo>
                    <a:lnTo>
                      <a:pt x="44" y="141"/>
                    </a:lnTo>
                    <a:lnTo>
                      <a:pt x="54" y="136"/>
                    </a:lnTo>
                    <a:lnTo>
                      <a:pt x="65" y="131"/>
                    </a:lnTo>
                    <a:lnTo>
                      <a:pt x="65" y="131"/>
                    </a:lnTo>
                    <a:lnTo>
                      <a:pt x="102" y="110"/>
                    </a:lnTo>
                    <a:lnTo>
                      <a:pt x="120" y="100"/>
                    </a:lnTo>
                    <a:lnTo>
                      <a:pt x="138" y="90"/>
                    </a:lnTo>
                    <a:lnTo>
                      <a:pt x="138" y="90"/>
                    </a:lnTo>
                    <a:lnTo>
                      <a:pt x="155" y="83"/>
                    </a:lnTo>
                    <a:lnTo>
                      <a:pt x="172" y="73"/>
                    </a:lnTo>
                    <a:lnTo>
                      <a:pt x="204" y="54"/>
                    </a:lnTo>
                    <a:lnTo>
                      <a:pt x="265" y="11"/>
                    </a:lnTo>
                    <a:lnTo>
                      <a:pt x="265" y="11"/>
                    </a:lnTo>
                    <a:lnTo>
                      <a:pt x="268" y="9"/>
                    </a:lnTo>
                    <a:lnTo>
                      <a:pt x="268" y="7"/>
                    </a:lnTo>
                    <a:lnTo>
                      <a:pt x="266" y="3"/>
                    </a:lnTo>
                    <a:lnTo>
                      <a:pt x="265" y="2"/>
                    </a:lnTo>
                    <a:lnTo>
                      <a:pt x="264" y="0"/>
                    </a:lnTo>
                    <a:lnTo>
                      <a:pt x="261" y="0"/>
                    </a:lnTo>
                    <a:lnTo>
                      <a:pt x="260" y="2"/>
                    </a:lnTo>
                    <a:lnTo>
                      <a:pt x="26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chenying0907 283"/>
              <p:cNvSpPr/>
              <p:nvPr/>
            </p:nvSpPr>
            <p:spPr bwMode="auto">
              <a:xfrm>
                <a:off x="4514851" y="1208088"/>
                <a:ext cx="98425" cy="68263"/>
              </a:xfrm>
              <a:custGeom>
                <a:avLst/>
                <a:gdLst/>
                <a:ahLst/>
                <a:cxnLst>
                  <a:cxn ang="0">
                    <a:pos x="237" y="2"/>
                  </a:cxn>
                  <a:cxn ang="0">
                    <a:pos x="237" y="2"/>
                  </a:cxn>
                  <a:cxn ang="0">
                    <a:pos x="233" y="6"/>
                  </a:cxn>
                  <a:cxn ang="0">
                    <a:pos x="226" y="12"/>
                  </a:cxn>
                  <a:cxn ang="0">
                    <a:pos x="213" y="19"/>
                  </a:cxn>
                  <a:cxn ang="0">
                    <a:pos x="213" y="19"/>
                  </a:cxn>
                  <a:cxn ang="0">
                    <a:pos x="199" y="31"/>
                  </a:cxn>
                  <a:cxn ang="0">
                    <a:pos x="185" y="43"/>
                  </a:cxn>
                  <a:cxn ang="0">
                    <a:pos x="185" y="43"/>
                  </a:cxn>
                  <a:cxn ang="0">
                    <a:pos x="166" y="55"/>
                  </a:cxn>
                  <a:cxn ang="0">
                    <a:pos x="148" y="66"/>
                  </a:cxn>
                  <a:cxn ang="0">
                    <a:pos x="128" y="78"/>
                  </a:cxn>
                  <a:cxn ang="0">
                    <a:pos x="110" y="90"/>
                  </a:cxn>
                  <a:cxn ang="0">
                    <a:pos x="110" y="90"/>
                  </a:cxn>
                  <a:cxn ang="0">
                    <a:pos x="79" y="112"/>
                  </a:cxn>
                  <a:cxn ang="0">
                    <a:pos x="62" y="121"/>
                  </a:cxn>
                  <a:cxn ang="0">
                    <a:pos x="46" y="131"/>
                  </a:cxn>
                  <a:cxn ang="0">
                    <a:pos x="46" y="131"/>
                  </a:cxn>
                  <a:cxn ang="0">
                    <a:pos x="22" y="144"/>
                  </a:cxn>
                  <a:cxn ang="0">
                    <a:pos x="11" y="151"/>
                  </a:cxn>
                  <a:cxn ang="0">
                    <a:pos x="5" y="157"/>
                  </a:cxn>
                  <a:cxn ang="0">
                    <a:pos x="1" y="161"/>
                  </a:cxn>
                  <a:cxn ang="0">
                    <a:pos x="1" y="161"/>
                  </a:cxn>
                  <a:cxn ang="0">
                    <a:pos x="0" y="163"/>
                  </a:cxn>
                  <a:cxn ang="0">
                    <a:pos x="0" y="165"/>
                  </a:cxn>
                  <a:cxn ang="0">
                    <a:pos x="3" y="168"/>
                  </a:cxn>
                  <a:cxn ang="0">
                    <a:pos x="4" y="170"/>
                  </a:cxn>
                  <a:cxn ang="0">
                    <a:pos x="5" y="171"/>
                  </a:cxn>
                  <a:cxn ang="0">
                    <a:pos x="8" y="170"/>
                  </a:cxn>
                  <a:cxn ang="0">
                    <a:pos x="9" y="168"/>
                  </a:cxn>
                  <a:cxn ang="0">
                    <a:pos x="9" y="168"/>
                  </a:cxn>
                  <a:cxn ang="0">
                    <a:pos x="13" y="167"/>
                  </a:cxn>
                  <a:cxn ang="0">
                    <a:pos x="22" y="161"/>
                  </a:cxn>
                  <a:cxn ang="0">
                    <a:pos x="37" y="150"/>
                  </a:cxn>
                  <a:cxn ang="0">
                    <a:pos x="37" y="150"/>
                  </a:cxn>
                  <a:cxn ang="0">
                    <a:pos x="52" y="141"/>
                  </a:cxn>
                  <a:cxn ang="0">
                    <a:pos x="68" y="132"/>
                  </a:cxn>
                  <a:cxn ang="0">
                    <a:pos x="68" y="132"/>
                  </a:cxn>
                  <a:cxn ang="0">
                    <a:pos x="86" y="120"/>
                  </a:cxn>
                  <a:cxn ang="0">
                    <a:pos x="105" y="108"/>
                  </a:cxn>
                  <a:cxn ang="0">
                    <a:pos x="140" y="83"/>
                  </a:cxn>
                  <a:cxn ang="0">
                    <a:pos x="140" y="83"/>
                  </a:cxn>
                  <a:cxn ang="0">
                    <a:pos x="170" y="65"/>
                  </a:cxn>
                  <a:cxn ang="0">
                    <a:pos x="185" y="56"/>
                  </a:cxn>
                  <a:cxn ang="0">
                    <a:pos x="199" y="46"/>
                  </a:cxn>
                  <a:cxn ang="0">
                    <a:pos x="199" y="46"/>
                  </a:cxn>
                  <a:cxn ang="0">
                    <a:pos x="216" y="31"/>
                  </a:cxn>
                  <a:cxn ang="0">
                    <a:pos x="234" y="18"/>
                  </a:cxn>
                  <a:cxn ang="0">
                    <a:pos x="234" y="18"/>
                  </a:cxn>
                  <a:cxn ang="0">
                    <a:pos x="241" y="14"/>
                  </a:cxn>
                  <a:cxn ang="0">
                    <a:pos x="245" y="12"/>
                  </a:cxn>
                  <a:cxn ang="0">
                    <a:pos x="247" y="8"/>
                  </a:cxn>
                  <a:cxn ang="0">
                    <a:pos x="247" y="8"/>
                  </a:cxn>
                  <a:cxn ang="0">
                    <a:pos x="249" y="5"/>
                  </a:cxn>
                  <a:cxn ang="0">
                    <a:pos x="249" y="4"/>
                  </a:cxn>
                  <a:cxn ang="0">
                    <a:pos x="247" y="1"/>
                  </a:cxn>
                  <a:cxn ang="0">
                    <a:pos x="246" y="0"/>
                  </a:cxn>
                  <a:cxn ang="0">
                    <a:pos x="241" y="0"/>
                  </a:cxn>
                  <a:cxn ang="0">
                    <a:pos x="239" y="0"/>
                  </a:cxn>
                  <a:cxn ang="0">
                    <a:pos x="237" y="2"/>
                  </a:cxn>
                  <a:cxn ang="0">
                    <a:pos x="237" y="2"/>
                  </a:cxn>
                </a:cxnLst>
                <a:rect l="0" t="0" r="r" b="b"/>
                <a:pathLst>
                  <a:path w="249" h="171">
                    <a:moveTo>
                      <a:pt x="237" y="2"/>
                    </a:moveTo>
                    <a:lnTo>
                      <a:pt x="237" y="2"/>
                    </a:lnTo>
                    <a:lnTo>
                      <a:pt x="233" y="6"/>
                    </a:lnTo>
                    <a:lnTo>
                      <a:pt x="226" y="12"/>
                    </a:lnTo>
                    <a:lnTo>
                      <a:pt x="213" y="19"/>
                    </a:lnTo>
                    <a:lnTo>
                      <a:pt x="213" y="19"/>
                    </a:lnTo>
                    <a:lnTo>
                      <a:pt x="199" y="31"/>
                    </a:lnTo>
                    <a:lnTo>
                      <a:pt x="185" y="43"/>
                    </a:lnTo>
                    <a:lnTo>
                      <a:pt x="185" y="43"/>
                    </a:lnTo>
                    <a:lnTo>
                      <a:pt x="166" y="55"/>
                    </a:lnTo>
                    <a:lnTo>
                      <a:pt x="148" y="66"/>
                    </a:lnTo>
                    <a:lnTo>
                      <a:pt x="128" y="78"/>
                    </a:lnTo>
                    <a:lnTo>
                      <a:pt x="110" y="90"/>
                    </a:lnTo>
                    <a:lnTo>
                      <a:pt x="110" y="90"/>
                    </a:lnTo>
                    <a:lnTo>
                      <a:pt x="79" y="112"/>
                    </a:lnTo>
                    <a:lnTo>
                      <a:pt x="62" y="121"/>
                    </a:lnTo>
                    <a:lnTo>
                      <a:pt x="46" y="131"/>
                    </a:lnTo>
                    <a:lnTo>
                      <a:pt x="46" y="131"/>
                    </a:lnTo>
                    <a:lnTo>
                      <a:pt x="22" y="144"/>
                    </a:lnTo>
                    <a:lnTo>
                      <a:pt x="11" y="151"/>
                    </a:lnTo>
                    <a:lnTo>
                      <a:pt x="5" y="157"/>
                    </a:lnTo>
                    <a:lnTo>
                      <a:pt x="1" y="161"/>
                    </a:lnTo>
                    <a:lnTo>
                      <a:pt x="1" y="161"/>
                    </a:lnTo>
                    <a:lnTo>
                      <a:pt x="0" y="163"/>
                    </a:lnTo>
                    <a:lnTo>
                      <a:pt x="0" y="165"/>
                    </a:lnTo>
                    <a:lnTo>
                      <a:pt x="3" y="168"/>
                    </a:lnTo>
                    <a:lnTo>
                      <a:pt x="4" y="170"/>
                    </a:lnTo>
                    <a:lnTo>
                      <a:pt x="5" y="171"/>
                    </a:lnTo>
                    <a:lnTo>
                      <a:pt x="8" y="170"/>
                    </a:lnTo>
                    <a:lnTo>
                      <a:pt x="9" y="168"/>
                    </a:lnTo>
                    <a:lnTo>
                      <a:pt x="9" y="168"/>
                    </a:lnTo>
                    <a:lnTo>
                      <a:pt x="13" y="167"/>
                    </a:lnTo>
                    <a:lnTo>
                      <a:pt x="22" y="161"/>
                    </a:lnTo>
                    <a:lnTo>
                      <a:pt x="37" y="150"/>
                    </a:lnTo>
                    <a:lnTo>
                      <a:pt x="37" y="150"/>
                    </a:lnTo>
                    <a:lnTo>
                      <a:pt x="52" y="141"/>
                    </a:lnTo>
                    <a:lnTo>
                      <a:pt x="68" y="132"/>
                    </a:lnTo>
                    <a:lnTo>
                      <a:pt x="68" y="132"/>
                    </a:lnTo>
                    <a:lnTo>
                      <a:pt x="86" y="120"/>
                    </a:lnTo>
                    <a:lnTo>
                      <a:pt x="105" y="108"/>
                    </a:lnTo>
                    <a:lnTo>
                      <a:pt x="140" y="83"/>
                    </a:lnTo>
                    <a:lnTo>
                      <a:pt x="140" y="83"/>
                    </a:lnTo>
                    <a:lnTo>
                      <a:pt x="170" y="65"/>
                    </a:lnTo>
                    <a:lnTo>
                      <a:pt x="185" y="56"/>
                    </a:lnTo>
                    <a:lnTo>
                      <a:pt x="199" y="46"/>
                    </a:lnTo>
                    <a:lnTo>
                      <a:pt x="199" y="46"/>
                    </a:lnTo>
                    <a:lnTo>
                      <a:pt x="216" y="31"/>
                    </a:lnTo>
                    <a:lnTo>
                      <a:pt x="234" y="18"/>
                    </a:lnTo>
                    <a:lnTo>
                      <a:pt x="234" y="18"/>
                    </a:lnTo>
                    <a:lnTo>
                      <a:pt x="241" y="14"/>
                    </a:lnTo>
                    <a:lnTo>
                      <a:pt x="245" y="12"/>
                    </a:lnTo>
                    <a:lnTo>
                      <a:pt x="247" y="8"/>
                    </a:lnTo>
                    <a:lnTo>
                      <a:pt x="247" y="8"/>
                    </a:lnTo>
                    <a:lnTo>
                      <a:pt x="249" y="5"/>
                    </a:lnTo>
                    <a:lnTo>
                      <a:pt x="249" y="4"/>
                    </a:lnTo>
                    <a:lnTo>
                      <a:pt x="247" y="1"/>
                    </a:lnTo>
                    <a:lnTo>
                      <a:pt x="246" y="0"/>
                    </a:lnTo>
                    <a:lnTo>
                      <a:pt x="241" y="0"/>
                    </a:lnTo>
                    <a:lnTo>
                      <a:pt x="239" y="0"/>
                    </a:lnTo>
                    <a:lnTo>
                      <a:pt x="237" y="2"/>
                    </a:lnTo>
                    <a:lnTo>
                      <a:pt x="23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chenying0907 284"/>
              <p:cNvSpPr/>
              <p:nvPr/>
            </p:nvSpPr>
            <p:spPr bwMode="auto">
              <a:xfrm>
                <a:off x="4437064" y="1219201"/>
                <a:ext cx="96838" cy="71438"/>
              </a:xfrm>
              <a:custGeom>
                <a:avLst/>
                <a:gdLst/>
                <a:ahLst/>
                <a:cxnLst>
                  <a:cxn ang="0">
                    <a:pos x="238" y="0"/>
                  </a:cxn>
                  <a:cxn ang="0">
                    <a:pos x="238" y="0"/>
                  </a:cxn>
                  <a:cxn ang="0">
                    <a:pos x="226" y="5"/>
                  </a:cxn>
                  <a:cxn ang="0">
                    <a:pos x="215" y="13"/>
                  </a:cxn>
                  <a:cxn ang="0">
                    <a:pos x="194" y="30"/>
                  </a:cxn>
                  <a:cxn ang="0">
                    <a:pos x="194" y="30"/>
                  </a:cxn>
                  <a:cxn ang="0">
                    <a:pos x="164" y="52"/>
                  </a:cxn>
                  <a:cxn ang="0">
                    <a:pos x="136" y="75"/>
                  </a:cxn>
                  <a:cxn ang="0">
                    <a:pos x="136" y="75"/>
                  </a:cxn>
                  <a:cxn ang="0">
                    <a:pos x="119" y="89"/>
                  </a:cxn>
                  <a:cxn ang="0">
                    <a:pos x="100" y="100"/>
                  </a:cxn>
                  <a:cxn ang="0">
                    <a:pos x="64" y="123"/>
                  </a:cxn>
                  <a:cxn ang="0">
                    <a:pos x="64" y="123"/>
                  </a:cxn>
                  <a:cxn ang="0">
                    <a:pos x="48" y="134"/>
                  </a:cxn>
                  <a:cxn ang="0">
                    <a:pos x="32" y="146"/>
                  </a:cxn>
                  <a:cxn ang="0">
                    <a:pos x="2" y="168"/>
                  </a:cxn>
                  <a:cxn ang="0">
                    <a:pos x="2" y="168"/>
                  </a:cxn>
                  <a:cxn ang="0">
                    <a:pos x="1" y="172"/>
                  </a:cxn>
                  <a:cxn ang="0">
                    <a:pos x="0" y="175"/>
                  </a:cxn>
                  <a:cxn ang="0">
                    <a:pos x="2" y="179"/>
                  </a:cxn>
                  <a:cxn ang="0">
                    <a:pos x="6" y="180"/>
                  </a:cxn>
                  <a:cxn ang="0">
                    <a:pos x="9" y="180"/>
                  </a:cxn>
                  <a:cxn ang="0">
                    <a:pos x="9" y="180"/>
                  </a:cxn>
                  <a:cxn ang="0">
                    <a:pos x="10" y="179"/>
                  </a:cxn>
                  <a:cxn ang="0">
                    <a:pos x="13" y="178"/>
                  </a:cxn>
                  <a:cxn ang="0">
                    <a:pos x="14" y="175"/>
                  </a:cxn>
                  <a:cxn ang="0">
                    <a:pos x="14" y="175"/>
                  </a:cxn>
                  <a:cxn ang="0">
                    <a:pos x="65" y="137"/>
                  </a:cxn>
                  <a:cxn ang="0">
                    <a:pos x="119" y="100"/>
                  </a:cxn>
                  <a:cxn ang="0">
                    <a:pos x="119" y="100"/>
                  </a:cxn>
                  <a:cxn ang="0">
                    <a:pos x="134" y="90"/>
                  </a:cxn>
                  <a:cxn ang="0">
                    <a:pos x="151" y="77"/>
                  </a:cxn>
                  <a:cxn ang="0">
                    <a:pos x="183" y="52"/>
                  </a:cxn>
                  <a:cxn ang="0">
                    <a:pos x="183" y="52"/>
                  </a:cxn>
                  <a:cxn ang="0">
                    <a:pos x="210" y="28"/>
                  </a:cxn>
                  <a:cxn ang="0">
                    <a:pos x="226" y="18"/>
                  </a:cxn>
                  <a:cxn ang="0">
                    <a:pos x="234" y="14"/>
                  </a:cxn>
                  <a:cxn ang="0">
                    <a:pos x="242" y="11"/>
                  </a:cxn>
                  <a:cxn ang="0">
                    <a:pos x="242" y="11"/>
                  </a:cxn>
                  <a:cxn ang="0">
                    <a:pos x="243" y="10"/>
                  </a:cxn>
                  <a:cxn ang="0">
                    <a:pos x="244" y="7"/>
                  </a:cxn>
                  <a:cxn ang="0">
                    <a:pos x="244" y="4"/>
                  </a:cxn>
                  <a:cxn ang="0">
                    <a:pos x="243" y="1"/>
                  </a:cxn>
                  <a:cxn ang="0">
                    <a:pos x="240" y="0"/>
                  </a:cxn>
                  <a:cxn ang="0">
                    <a:pos x="238" y="0"/>
                  </a:cxn>
                  <a:cxn ang="0">
                    <a:pos x="238" y="0"/>
                  </a:cxn>
                </a:cxnLst>
                <a:rect l="0" t="0" r="r" b="b"/>
                <a:pathLst>
                  <a:path w="244" h="180">
                    <a:moveTo>
                      <a:pt x="238" y="0"/>
                    </a:moveTo>
                    <a:lnTo>
                      <a:pt x="238" y="0"/>
                    </a:lnTo>
                    <a:lnTo>
                      <a:pt x="226" y="5"/>
                    </a:lnTo>
                    <a:lnTo>
                      <a:pt x="215" y="13"/>
                    </a:lnTo>
                    <a:lnTo>
                      <a:pt x="194" y="30"/>
                    </a:lnTo>
                    <a:lnTo>
                      <a:pt x="194" y="30"/>
                    </a:lnTo>
                    <a:lnTo>
                      <a:pt x="164" y="52"/>
                    </a:lnTo>
                    <a:lnTo>
                      <a:pt x="136" y="75"/>
                    </a:lnTo>
                    <a:lnTo>
                      <a:pt x="136" y="75"/>
                    </a:lnTo>
                    <a:lnTo>
                      <a:pt x="119" y="89"/>
                    </a:lnTo>
                    <a:lnTo>
                      <a:pt x="100" y="100"/>
                    </a:lnTo>
                    <a:lnTo>
                      <a:pt x="64" y="123"/>
                    </a:lnTo>
                    <a:lnTo>
                      <a:pt x="64" y="123"/>
                    </a:lnTo>
                    <a:lnTo>
                      <a:pt x="48" y="134"/>
                    </a:lnTo>
                    <a:lnTo>
                      <a:pt x="32" y="146"/>
                    </a:lnTo>
                    <a:lnTo>
                      <a:pt x="2" y="168"/>
                    </a:lnTo>
                    <a:lnTo>
                      <a:pt x="2" y="168"/>
                    </a:lnTo>
                    <a:lnTo>
                      <a:pt x="1" y="172"/>
                    </a:lnTo>
                    <a:lnTo>
                      <a:pt x="0" y="175"/>
                    </a:lnTo>
                    <a:lnTo>
                      <a:pt x="2" y="179"/>
                    </a:lnTo>
                    <a:lnTo>
                      <a:pt x="6" y="180"/>
                    </a:lnTo>
                    <a:lnTo>
                      <a:pt x="9" y="180"/>
                    </a:lnTo>
                    <a:lnTo>
                      <a:pt x="9" y="180"/>
                    </a:lnTo>
                    <a:lnTo>
                      <a:pt x="10" y="179"/>
                    </a:lnTo>
                    <a:lnTo>
                      <a:pt x="13" y="178"/>
                    </a:lnTo>
                    <a:lnTo>
                      <a:pt x="14" y="175"/>
                    </a:lnTo>
                    <a:lnTo>
                      <a:pt x="14" y="175"/>
                    </a:lnTo>
                    <a:lnTo>
                      <a:pt x="65" y="137"/>
                    </a:lnTo>
                    <a:lnTo>
                      <a:pt x="119" y="100"/>
                    </a:lnTo>
                    <a:lnTo>
                      <a:pt x="119" y="100"/>
                    </a:lnTo>
                    <a:lnTo>
                      <a:pt x="134" y="90"/>
                    </a:lnTo>
                    <a:lnTo>
                      <a:pt x="151" y="77"/>
                    </a:lnTo>
                    <a:lnTo>
                      <a:pt x="183" y="52"/>
                    </a:lnTo>
                    <a:lnTo>
                      <a:pt x="183" y="52"/>
                    </a:lnTo>
                    <a:lnTo>
                      <a:pt x="210" y="28"/>
                    </a:lnTo>
                    <a:lnTo>
                      <a:pt x="226" y="18"/>
                    </a:lnTo>
                    <a:lnTo>
                      <a:pt x="234" y="14"/>
                    </a:lnTo>
                    <a:lnTo>
                      <a:pt x="242" y="11"/>
                    </a:lnTo>
                    <a:lnTo>
                      <a:pt x="242" y="11"/>
                    </a:lnTo>
                    <a:lnTo>
                      <a:pt x="243" y="10"/>
                    </a:lnTo>
                    <a:lnTo>
                      <a:pt x="244" y="7"/>
                    </a:lnTo>
                    <a:lnTo>
                      <a:pt x="244" y="4"/>
                    </a:lnTo>
                    <a:lnTo>
                      <a:pt x="243" y="1"/>
                    </a:lnTo>
                    <a:lnTo>
                      <a:pt x="240" y="0"/>
                    </a:lnTo>
                    <a:lnTo>
                      <a:pt x="238" y="0"/>
                    </a:lnTo>
                    <a:lnTo>
                      <a:pt x="23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0" name="chenying0907 285"/>
              <p:cNvSpPr/>
              <p:nvPr/>
            </p:nvSpPr>
            <p:spPr bwMode="auto">
              <a:xfrm>
                <a:off x="4389439" y="1217613"/>
                <a:ext cx="76200" cy="58738"/>
              </a:xfrm>
              <a:custGeom>
                <a:avLst/>
                <a:gdLst/>
                <a:ahLst/>
                <a:cxnLst>
                  <a:cxn ang="0">
                    <a:pos x="180" y="1"/>
                  </a:cxn>
                  <a:cxn ang="0">
                    <a:pos x="180" y="1"/>
                  </a:cxn>
                  <a:cxn ang="0">
                    <a:pos x="155" y="21"/>
                  </a:cxn>
                  <a:cxn ang="0">
                    <a:pos x="130" y="41"/>
                  </a:cxn>
                  <a:cxn ang="0">
                    <a:pos x="79" y="78"/>
                  </a:cxn>
                  <a:cxn ang="0">
                    <a:pos x="79" y="78"/>
                  </a:cxn>
                  <a:cxn ang="0">
                    <a:pos x="57" y="94"/>
                  </a:cxn>
                  <a:cxn ang="0">
                    <a:pos x="35" y="110"/>
                  </a:cxn>
                  <a:cxn ang="0">
                    <a:pos x="35" y="110"/>
                  </a:cxn>
                  <a:cxn ang="0">
                    <a:pos x="17" y="123"/>
                  </a:cxn>
                  <a:cxn ang="0">
                    <a:pos x="7" y="131"/>
                  </a:cxn>
                  <a:cxn ang="0">
                    <a:pos x="1" y="139"/>
                  </a:cxn>
                  <a:cxn ang="0">
                    <a:pos x="1" y="139"/>
                  </a:cxn>
                  <a:cxn ang="0">
                    <a:pos x="0" y="141"/>
                  </a:cxn>
                  <a:cxn ang="0">
                    <a:pos x="0" y="143"/>
                  </a:cxn>
                  <a:cxn ang="0">
                    <a:pos x="1" y="146"/>
                  </a:cxn>
                  <a:cxn ang="0">
                    <a:pos x="2" y="148"/>
                  </a:cxn>
                  <a:cxn ang="0">
                    <a:pos x="5" y="149"/>
                  </a:cxn>
                  <a:cxn ang="0">
                    <a:pos x="7" y="148"/>
                  </a:cxn>
                  <a:cxn ang="0">
                    <a:pos x="9" y="146"/>
                  </a:cxn>
                  <a:cxn ang="0">
                    <a:pos x="9" y="146"/>
                  </a:cxn>
                  <a:cxn ang="0">
                    <a:pos x="15" y="140"/>
                  </a:cxn>
                  <a:cxn ang="0">
                    <a:pos x="22" y="135"/>
                  </a:cxn>
                  <a:cxn ang="0">
                    <a:pos x="30" y="128"/>
                  </a:cxn>
                  <a:cxn ang="0">
                    <a:pos x="37" y="123"/>
                  </a:cxn>
                  <a:cxn ang="0">
                    <a:pos x="37" y="123"/>
                  </a:cxn>
                  <a:cxn ang="0">
                    <a:pos x="52" y="110"/>
                  </a:cxn>
                  <a:cxn ang="0">
                    <a:pos x="69" y="98"/>
                  </a:cxn>
                  <a:cxn ang="0">
                    <a:pos x="102" y="76"/>
                  </a:cxn>
                  <a:cxn ang="0">
                    <a:pos x="102" y="76"/>
                  </a:cxn>
                  <a:cxn ang="0">
                    <a:pos x="146" y="43"/>
                  </a:cxn>
                  <a:cxn ang="0">
                    <a:pos x="188" y="9"/>
                  </a:cxn>
                  <a:cxn ang="0">
                    <a:pos x="188" y="9"/>
                  </a:cxn>
                  <a:cxn ang="0">
                    <a:pos x="191" y="8"/>
                  </a:cxn>
                  <a:cxn ang="0">
                    <a:pos x="191" y="5"/>
                  </a:cxn>
                  <a:cxn ang="0">
                    <a:pos x="191" y="4"/>
                  </a:cxn>
                  <a:cxn ang="0">
                    <a:pos x="189" y="3"/>
                  </a:cxn>
                  <a:cxn ang="0">
                    <a:pos x="185" y="0"/>
                  </a:cxn>
                  <a:cxn ang="0">
                    <a:pos x="183" y="0"/>
                  </a:cxn>
                  <a:cxn ang="0">
                    <a:pos x="180" y="1"/>
                  </a:cxn>
                  <a:cxn ang="0">
                    <a:pos x="180" y="1"/>
                  </a:cxn>
                </a:cxnLst>
                <a:rect l="0" t="0" r="r" b="b"/>
                <a:pathLst>
                  <a:path w="191" h="149">
                    <a:moveTo>
                      <a:pt x="180" y="1"/>
                    </a:moveTo>
                    <a:lnTo>
                      <a:pt x="180" y="1"/>
                    </a:lnTo>
                    <a:lnTo>
                      <a:pt x="155" y="21"/>
                    </a:lnTo>
                    <a:lnTo>
                      <a:pt x="130" y="41"/>
                    </a:lnTo>
                    <a:lnTo>
                      <a:pt x="79" y="78"/>
                    </a:lnTo>
                    <a:lnTo>
                      <a:pt x="79" y="78"/>
                    </a:lnTo>
                    <a:lnTo>
                      <a:pt x="57" y="94"/>
                    </a:lnTo>
                    <a:lnTo>
                      <a:pt x="35" y="110"/>
                    </a:lnTo>
                    <a:lnTo>
                      <a:pt x="35" y="110"/>
                    </a:lnTo>
                    <a:lnTo>
                      <a:pt x="17" y="123"/>
                    </a:lnTo>
                    <a:lnTo>
                      <a:pt x="7" y="131"/>
                    </a:lnTo>
                    <a:lnTo>
                      <a:pt x="1" y="139"/>
                    </a:lnTo>
                    <a:lnTo>
                      <a:pt x="1" y="139"/>
                    </a:lnTo>
                    <a:lnTo>
                      <a:pt x="0" y="141"/>
                    </a:lnTo>
                    <a:lnTo>
                      <a:pt x="0" y="143"/>
                    </a:lnTo>
                    <a:lnTo>
                      <a:pt x="1" y="146"/>
                    </a:lnTo>
                    <a:lnTo>
                      <a:pt x="2" y="148"/>
                    </a:lnTo>
                    <a:lnTo>
                      <a:pt x="5" y="149"/>
                    </a:lnTo>
                    <a:lnTo>
                      <a:pt x="7" y="148"/>
                    </a:lnTo>
                    <a:lnTo>
                      <a:pt x="9" y="146"/>
                    </a:lnTo>
                    <a:lnTo>
                      <a:pt x="9" y="146"/>
                    </a:lnTo>
                    <a:lnTo>
                      <a:pt x="15" y="140"/>
                    </a:lnTo>
                    <a:lnTo>
                      <a:pt x="22" y="135"/>
                    </a:lnTo>
                    <a:lnTo>
                      <a:pt x="30" y="128"/>
                    </a:lnTo>
                    <a:lnTo>
                      <a:pt x="37" y="123"/>
                    </a:lnTo>
                    <a:lnTo>
                      <a:pt x="37" y="123"/>
                    </a:lnTo>
                    <a:lnTo>
                      <a:pt x="52" y="110"/>
                    </a:lnTo>
                    <a:lnTo>
                      <a:pt x="69" y="98"/>
                    </a:lnTo>
                    <a:lnTo>
                      <a:pt x="102" y="76"/>
                    </a:lnTo>
                    <a:lnTo>
                      <a:pt x="102" y="76"/>
                    </a:lnTo>
                    <a:lnTo>
                      <a:pt x="146" y="43"/>
                    </a:lnTo>
                    <a:lnTo>
                      <a:pt x="188" y="9"/>
                    </a:lnTo>
                    <a:lnTo>
                      <a:pt x="188" y="9"/>
                    </a:lnTo>
                    <a:lnTo>
                      <a:pt x="191" y="8"/>
                    </a:lnTo>
                    <a:lnTo>
                      <a:pt x="191" y="5"/>
                    </a:lnTo>
                    <a:lnTo>
                      <a:pt x="191" y="4"/>
                    </a:lnTo>
                    <a:lnTo>
                      <a:pt x="189" y="3"/>
                    </a:lnTo>
                    <a:lnTo>
                      <a:pt x="185" y="0"/>
                    </a:lnTo>
                    <a:lnTo>
                      <a:pt x="183" y="0"/>
                    </a:lnTo>
                    <a:lnTo>
                      <a:pt x="180" y="1"/>
                    </a:lnTo>
                    <a:lnTo>
                      <a:pt x="18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1" name="chenying0907 286"/>
              <p:cNvSpPr/>
              <p:nvPr/>
            </p:nvSpPr>
            <p:spPr bwMode="auto">
              <a:xfrm>
                <a:off x="4325939" y="1216026"/>
                <a:ext cx="87313" cy="61913"/>
              </a:xfrm>
              <a:custGeom>
                <a:avLst/>
                <a:gdLst/>
                <a:ahLst/>
                <a:cxnLst>
                  <a:cxn ang="0">
                    <a:pos x="215" y="0"/>
                  </a:cxn>
                  <a:cxn ang="0">
                    <a:pos x="215" y="0"/>
                  </a:cxn>
                  <a:cxn ang="0">
                    <a:pos x="205" y="6"/>
                  </a:cxn>
                  <a:cxn ang="0">
                    <a:pos x="195" y="12"/>
                  </a:cxn>
                  <a:cxn ang="0">
                    <a:pos x="176" y="28"/>
                  </a:cxn>
                  <a:cxn ang="0">
                    <a:pos x="176" y="28"/>
                  </a:cxn>
                  <a:cxn ang="0">
                    <a:pos x="161" y="41"/>
                  </a:cxn>
                  <a:cxn ang="0">
                    <a:pos x="145" y="54"/>
                  </a:cxn>
                  <a:cxn ang="0">
                    <a:pos x="112" y="79"/>
                  </a:cxn>
                  <a:cxn ang="0">
                    <a:pos x="112" y="79"/>
                  </a:cxn>
                  <a:cxn ang="0">
                    <a:pos x="99" y="88"/>
                  </a:cxn>
                  <a:cxn ang="0">
                    <a:pos x="86" y="96"/>
                  </a:cxn>
                  <a:cxn ang="0">
                    <a:pos x="57" y="112"/>
                  </a:cxn>
                  <a:cxn ang="0">
                    <a:pos x="28" y="126"/>
                  </a:cxn>
                  <a:cxn ang="0">
                    <a:pos x="14" y="135"/>
                  </a:cxn>
                  <a:cxn ang="0">
                    <a:pos x="2" y="144"/>
                  </a:cxn>
                  <a:cxn ang="0">
                    <a:pos x="2" y="144"/>
                  </a:cxn>
                  <a:cxn ang="0">
                    <a:pos x="0" y="147"/>
                  </a:cxn>
                  <a:cxn ang="0">
                    <a:pos x="0" y="148"/>
                  </a:cxn>
                  <a:cxn ang="0">
                    <a:pos x="0" y="151"/>
                  </a:cxn>
                  <a:cxn ang="0">
                    <a:pos x="1" y="152"/>
                  </a:cxn>
                  <a:cxn ang="0">
                    <a:pos x="5" y="153"/>
                  </a:cxn>
                  <a:cxn ang="0">
                    <a:pos x="8" y="153"/>
                  </a:cxn>
                  <a:cxn ang="0">
                    <a:pos x="10" y="152"/>
                  </a:cxn>
                  <a:cxn ang="0">
                    <a:pos x="10" y="152"/>
                  </a:cxn>
                  <a:cxn ang="0">
                    <a:pos x="21" y="144"/>
                  </a:cxn>
                  <a:cxn ang="0">
                    <a:pos x="32" y="138"/>
                  </a:cxn>
                  <a:cxn ang="0">
                    <a:pos x="59" y="125"/>
                  </a:cxn>
                  <a:cxn ang="0">
                    <a:pos x="85" y="113"/>
                  </a:cxn>
                  <a:cxn ang="0">
                    <a:pos x="96" y="106"/>
                  </a:cxn>
                  <a:cxn ang="0">
                    <a:pos x="107" y="97"/>
                  </a:cxn>
                  <a:cxn ang="0">
                    <a:pos x="107" y="97"/>
                  </a:cxn>
                  <a:cxn ang="0">
                    <a:pos x="134" y="76"/>
                  </a:cxn>
                  <a:cxn ang="0">
                    <a:pos x="161" y="57"/>
                  </a:cxn>
                  <a:cxn ang="0">
                    <a:pos x="161" y="57"/>
                  </a:cxn>
                  <a:cxn ang="0">
                    <a:pos x="174" y="45"/>
                  </a:cxn>
                  <a:cxn ang="0">
                    <a:pos x="188" y="32"/>
                  </a:cxn>
                  <a:cxn ang="0">
                    <a:pos x="202" y="19"/>
                  </a:cxn>
                  <a:cxn ang="0">
                    <a:pos x="210" y="15"/>
                  </a:cxn>
                  <a:cxn ang="0">
                    <a:pos x="218" y="11"/>
                  </a:cxn>
                  <a:cxn ang="0">
                    <a:pos x="218" y="11"/>
                  </a:cxn>
                  <a:cxn ang="0">
                    <a:pos x="221" y="10"/>
                  </a:cxn>
                  <a:cxn ang="0">
                    <a:pos x="222" y="8"/>
                  </a:cxn>
                  <a:cxn ang="0">
                    <a:pos x="222" y="4"/>
                  </a:cxn>
                  <a:cxn ang="0">
                    <a:pos x="219" y="0"/>
                  </a:cxn>
                  <a:cxn ang="0">
                    <a:pos x="218" y="0"/>
                  </a:cxn>
                  <a:cxn ang="0">
                    <a:pos x="215" y="0"/>
                  </a:cxn>
                  <a:cxn ang="0">
                    <a:pos x="215" y="0"/>
                  </a:cxn>
                </a:cxnLst>
                <a:rect l="0" t="0" r="r" b="b"/>
                <a:pathLst>
                  <a:path w="222" h="153">
                    <a:moveTo>
                      <a:pt x="215" y="0"/>
                    </a:moveTo>
                    <a:lnTo>
                      <a:pt x="215" y="0"/>
                    </a:lnTo>
                    <a:lnTo>
                      <a:pt x="205" y="6"/>
                    </a:lnTo>
                    <a:lnTo>
                      <a:pt x="195" y="12"/>
                    </a:lnTo>
                    <a:lnTo>
                      <a:pt x="176" y="28"/>
                    </a:lnTo>
                    <a:lnTo>
                      <a:pt x="176" y="28"/>
                    </a:lnTo>
                    <a:lnTo>
                      <a:pt x="161" y="41"/>
                    </a:lnTo>
                    <a:lnTo>
                      <a:pt x="145" y="54"/>
                    </a:lnTo>
                    <a:lnTo>
                      <a:pt x="112" y="79"/>
                    </a:lnTo>
                    <a:lnTo>
                      <a:pt x="112" y="79"/>
                    </a:lnTo>
                    <a:lnTo>
                      <a:pt x="99" y="88"/>
                    </a:lnTo>
                    <a:lnTo>
                      <a:pt x="86" y="96"/>
                    </a:lnTo>
                    <a:lnTo>
                      <a:pt x="57" y="112"/>
                    </a:lnTo>
                    <a:lnTo>
                      <a:pt x="28" y="126"/>
                    </a:lnTo>
                    <a:lnTo>
                      <a:pt x="14" y="135"/>
                    </a:lnTo>
                    <a:lnTo>
                      <a:pt x="2" y="144"/>
                    </a:lnTo>
                    <a:lnTo>
                      <a:pt x="2" y="144"/>
                    </a:lnTo>
                    <a:lnTo>
                      <a:pt x="0" y="147"/>
                    </a:lnTo>
                    <a:lnTo>
                      <a:pt x="0" y="148"/>
                    </a:lnTo>
                    <a:lnTo>
                      <a:pt x="0" y="151"/>
                    </a:lnTo>
                    <a:lnTo>
                      <a:pt x="1" y="152"/>
                    </a:lnTo>
                    <a:lnTo>
                      <a:pt x="5" y="153"/>
                    </a:lnTo>
                    <a:lnTo>
                      <a:pt x="8" y="153"/>
                    </a:lnTo>
                    <a:lnTo>
                      <a:pt x="10" y="152"/>
                    </a:lnTo>
                    <a:lnTo>
                      <a:pt x="10" y="152"/>
                    </a:lnTo>
                    <a:lnTo>
                      <a:pt x="21" y="144"/>
                    </a:lnTo>
                    <a:lnTo>
                      <a:pt x="32" y="138"/>
                    </a:lnTo>
                    <a:lnTo>
                      <a:pt x="59" y="125"/>
                    </a:lnTo>
                    <a:lnTo>
                      <a:pt x="85" y="113"/>
                    </a:lnTo>
                    <a:lnTo>
                      <a:pt x="96" y="106"/>
                    </a:lnTo>
                    <a:lnTo>
                      <a:pt x="107" y="97"/>
                    </a:lnTo>
                    <a:lnTo>
                      <a:pt x="107" y="97"/>
                    </a:lnTo>
                    <a:lnTo>
                      <a:pt x="134" y="76"/>
                    </a:lnTo>
                    <a:lnTo>
                      <a:pt x="161" y="57"/>
                    </a:lnTo>
                    <a:lnTo>
                      <a:pt x="161" y="57"/>
                    </a:lnTo>
                    <a:lnTo>
                      <a:pt x="174" y="45"/>
                    </a:lnTo>
                    <a:lnTo>
                      <a:pt x="188" y="32"/>
                    </a:lnTo>
                    <a:lnTo>
                      <a:pt x="202" y="19"/>
                    </a:lnTo>
                    <a:lnTo>
                      <a:pt x="210" y="15"/>
                    </a:lnTo>
                    <a:lnTo>
                      <a:pt x="218" y="11"/>
                    </a:lnTo>
                    <a:lnTo>
                      <a:pt x="218" y="11"/>
                    </a:lnTo>
                    <a:lnTo>
                      <a:pt x="221" y="10"/>
                    </a:lnTo>
                    <a:lnTo>
                      <a:pt x="222" y="8"/>
                    </a:lnTo>
                    <a:lnTo>
                      <a:pt x="222" y="4"/>
                    </a:lnTo>
                    <a:lnTo>
                      <a:pt x="219" y="0"/>
                    </a:lnTo>
                    <a:lnTo>
                      <a:pt x="218" y="0"/>
                    </a:lnTo>
                    <a:lnTo>
                      <a:pt x="215" y="0"/>
                    </a:lnTo>
                    <a:lnTo>
                      <a:pt x="21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chenying0907 287"/>
              <p:cNvSpPr/>
              <p:nvPr/>
            </p:nvSpPr>
            <p:spPr bwMode="auto">
              <a:xfrm>
                <a:off x="4238626" y="1214438"/>
                <a:ext cx="122238" cy="92075"/>
              </a:xfrm>
              <a:custGeom>
                <a:avLst/>
                <a:gdLst/>
                <a:ahLst/>
                <a:cxnLst>
                  <a:cxn ang="0">
                    <a:pos x="296" y="1"/>
                  </a:cxn>
                  <a:cxn ang="0">
                    <a:pos x="296" y="1"/>
                  </a:cxn>
                  <a:cxn ang="0">
                    <a:pos x="257" y="25"/>
                  </a:cxn>
                  <a:cxn ang="0">
                    <a:pos x="238" y="36"/>
                  </a:cxn>
                  <a:cxn ang="0">
                    <a:pos x="219" y="50"/>
                  </a:cxn>
                  <a:cxn ang="0">
                    <a:pos x="219" y="50"/>
                  </a:cxn>
                  <a:cxn ang="0">
                    <a:pos x="197" y="65"/>
                  </a:cxn>
                  <a:cxn ang="0">
                    <a:pos x="176" y="84"/>
                  </a:cxn>
                  <a:cxn ang="0">
                    <a:pos x="156" y="102"/>
                  </a:cxn>
                  <a:cxn ang="0">
                    <a:pos x="134" y="118"/>
                  </a:cxn>
                  <a:cxn ang="0">
                    <a:pos x="134" y="118"/>
                  </a:cxn>
                  <a:cxn ang="0">
                    <a:pos x="90" y="150"/>
                  </a:cxn>
                  <a:cxn ang="0">
                    <a:pos x="48" y="183"/>
                  </a:cxn>
                  <a:cxn ang="0">
                    <a:pos x="48" y="183"/>
                  </a:cxn>
                  <a:cxn ang="0">
                    <a:pos x="35" y="192"/>
                  </a:cxn>
                  <a:cxn ang="0">
                    <a:pos x="19" y="203"/>
                  </a:cxn>
                  <a:cxn ang="0">
                    <a:pos x="11" y="209"/>
                  </a:cxn>
                  <a:cxn ang="0">
                    <a:pos x="6" y="214"/>
                  </a:cxn>
                  <a:cxn ang="0">
                    <a:pos x="2" y="222"/>
                  </a:cxn>
                  <a:cxn ang="0">
                    <a:pos x="0" y="229"/>
                  </a:cxn>
                  <a:cxn ang="0">
                    <a:pos x="0" y="229"/>
                  </a:cxn>
                  <a:cxn ang="0">
                    <a:pos x="1" y="231"/>
                  </a:cxn>
                  <a:cxn ang="0">
                    <a:pos x="2" y="233"/>
                  </a:cxn>
                  <a:cxn ang="0">
                    <a:pos x="6" y="234"/>
                  </a:cxn>
                  <a:cxn ang="0">
                    <a:pos x="10" y="233"/>
                  </a:cxn>
                  <a:cxn ang="0">
                    <a:pos x="11" y="231"/>
                  </a:cxn>
                  <a:cxn ang="0">
                    <a:pos x="11" y="229"/>
                  </a:cxn>
                  <a:cxn ang="0">
                    <a:pos x="11" y="229"/>
                  </a:cxn>
                  <a:cxn ang="0">
                    <a:pos x="13" y="226"/>
                  </a:cxn>
                  <a:cxn ang="0">
                    <a:pos x="14" y="225"/>
                  </a:cxn>
                  <a:cxn ang="0">
                    <a:pos x="20" y="220"/>
                  </a:cxn>
                  <a:cxn ang="0">
                    <a:pos x="30" y="212"/>
                  </a:cxn>
                  <a:cxn ang="0">
                    <a:pos x="30" y="212"/>
                  </a:cxn>
                  <a:cxn ang="0">
                    <a:pos x="73" y="176"/>
                  </a:cxn>
                  <a:cxn ang="0">
                    <a:pos x="73" y="176"/>
                  </a:cxn>
                  <a:cxn ang="0">
                    <a:pos x="95" y="159"/>
                  </a:cxn>
                  <a:cxn ang="0">
                    <a:pos x="119" y="142"/>
                  </a:cxn>
                  <a:cxn ang="0">
                    <a:pos x="142" y="127"/>
                  </a:cxn>
                  <a:cxn ang="0">
                    <a:pos x="166" y="110"/>
                  </a:cxn>
                  <a:cxn ang="0">
                    <a:pos x="166" y="110"/>
                  </a:cxn>
                  <a:cxn ang="0">
                    <a:pos x="183" y="95"/>
                  </a:cxn>
                  <a:cxn ang="0">
                    <a:pos x="198" y="81"/>
                  </a:cxn>
                  <a:cxn ang="0">
                    <a:pos x="215" y="67"/>
                  </a:cxn>
                  <a:cxn ang="0">
                    <a:pos x="232" y="53"/>
                  </a:cxn>
                  <a:cxn ang="0">
                    <a:pos x="232" y="53"/>
                  </a:cxn>
                  <a:cxn ang="0">
                    <a:pos x="249" y="42"/>
                  </a:cxn>
                  <a:cxn ang="0">
                    <a:pos x="268" y="31"/>
                  </a:cxn>
                  <a:cxn ang="0">
                    <a:pos x="303" y="10"/>
                  </a:cxn>
                  <a:cxn ang="0">
                    <a:pos x="303" y="10"/>
                  </a:cxn>
                  <a:cxn ang="0">
                    <a:pos x="304" y="9"/>
                  </a:cxn>
                  <a:cxn ang="0">
                    <a:pos x="306" y="8"/>
                  </a:cxn>
                  <a:cxn ang="0">
                    <a:pos x="304" y="2"/>
                  </a:cxn>
                  <a:cxn ang="0">
                    <a:pos x="302" y="0"/>
                  </a:cxn>
                  <a:cxn ang="0">
                    <a:pos x="299" y="0"/>
                  </a:cxn>
                  <a:cxn ang="0">
                    <a:pos x="296" y="1"/>
                  </a:cxn>
                  <a:cxn ang="0">
                    <a:pos x="296" y="1"/>
                  </a:cxn>
                </a:cxnLst>
                <a:rect l="0" t="0" r="r" b="b"/>
                <a:pathLst>
                  <a:path w="306" h="234">
                    <a:moveTo>
                      <a:pt x="296" y="1"/>
                    </a:moveTo>
                    <a:lnTo>
                      <a:pt x="296" y="1"/>
                    </a:lnTo>
                    <a:lnTo>
                      <a:pt x="257" y="25"/>
                    </a:lnTo>
                    <a:lnTo>
                      <a:pt x="238" y="36"/>
                    </a:lnTo>
                    <a:lnTo>
                      <a:pt x="219" y="50"/>
                    </a:lnTo>
                    <a:lnTo>
                      <a:pt x="219" y="50"/>
                    </a:lnTo>
                    <a:lnTo>
                      <a:pt x="197" y="65"/>
                    </a:lnTo>
                    <a:lnTo>
                      <a:pt x="176" y="84"/>
                    </a:lnTo>
                    <a:lnTo>
                      <a:pt x="156" y="102"/>
                    </a:lnTo>
                    <a:lnTo>
                      <a:pt x="134" y="118"/>
                    </a:lnTo>
                    <a:lnTo>
                      <a:pt x="134" y="118"/>
                    </a:lnTo>
                    <a:lnTo>
                      <a:pt x="90" y="150"/>
                    </a:lnTo>
                    <a:lnTo>
                      <a:pt x="48" y="183"/>
                    </a:lnTo>
                    <a:lnTo>
                      <a:pt x="48" y="183"/>
                    </a:lnTo>
                    <a:lnTo>
                      <a:pt x="35" y="192"/>
                    </a:lnTo>
                    <a:lnTo>
                      <a:pt x="19" y="203"/>
                    </a:lnTo>
                    <a:lnTo>
                      <a:pt x="11" y="209"/>
                    </a:lnTo>
                    <a:lnTo>
                      <a:pt x="6" y="214"/>
                    </a:lnTo>
                    <a:lnTo>
                      <a:pt x="2" y="222"/>
                    </a:lnTo>
                    <a:lnTo>
                      <a:pt x="0" y="229"/>
                    </a:lnTo>
                    <a:lnTo>
                      <a:pt x="0" y="229"/>
                    </a:lnTo>
                    <a:lnTo>
                      <a:pt x="1" y="231"/>
                    </a:lnTo>
                    <a:lnTo>
                      <a:pt x="2" y="233"/>
                    </a:lnTo>
                    <a:lnTo>
                      <a:pt x="6" y="234"/>
                    </a:lnTo>
                    <a:lnTo>
                      <a:pt x="10" y="233"/>
                    </a:lnTo>
                    <a:lnTo>
                      <a:pt x="11" y="231"/>
                    </a:lnTo>
                    <a:lnTo>
                      <a:pt x="11" y="229"/>
                    </a:lnTo>
                    <a:lnTo>
                      <a:pt x="11" y="229"/>
                    </a:lnTo>
                    <a:lnTo>
                      <a:pt x="13" y="226"/>
                    </a:lnTo>
                    <a:lnTo>
                      <a:pt x="14" y="225"/>
                    </a:lnTo>
                    <a:lnTo>
                      <a:pt x="20" y="220"/>
                    </a:lnTo>
                    <a:lnTo>
                      <a:pt x="30" y="212"/>
                    </a:lnTo>
                    <a:lnTo>
                      <a:pt x="30" y="212"/>
                    </a:lnTo>
                    <a:lnTo>
                      <a:pt x="73" y="176"/>
                    </a:lnTo>
                    <a:lnTo>
                      <a:pt x="73" y="176"/>
                    </a:lnTo>
                    <a:lnTo>
                      <a:pt x="95" y="159"/>
                    </a:lnTo>
                    <a:lnTo>
                      <a:pt x="119" y="142"/>
                    </a:lnTo>
                    <a:lnTo>
                      <a:pt x="142" y="127"/>
                    </a:lnTo>
                    <a:lnTo>
                      <a:pt x="166" y="110"/>
                    </a:lnTo>
                    <a:lnTo>
                      <a:pt x="166" y="110"/>
                    </a:lnTo>
                    <a:lnTo>
                      <a:pt x="183" y="95"/>
                    </a:lnTo>
                    <a:lnTo>
                      <a:pt x="198" y="81"/>
                    </a:lnTo>
                    <a:lnTo>
                      <a:pt x="215" y="67"/>
                    </a:lnTo>
                    <a:lnTo>
                      <a:pt x="232" y="53"/>
                    </a:lnTo>
                    <a:lnTo>
                      <a:pt x="232" y="53"/>
                    </a:lnTo>
                    <a:lnTo>
                      <a:pt x="249" y="42"/>
                    </a:lnTo>
                    <a:lnTo>
                      <a:pt x="268" y="31"/>
                    </a:lnTo>
                    <a:lnTo>
                      <a:pt x="303" y="10"/>
                    </a:lnTo>
                    <a:lnTo>
                      <a:pt x="303" y="10"/>
                    </a:lnTo>
                    <a:lnTo>
                      <a:pt x="304" y="9"/>
                    </a:lnTo>
                    <a:lnTo>
                      <a:pt x="306" y="8"/>
                    </a:lnTo>
                    <a:lnTo>
                      <a:pt x="304" y="2"/>
                    </a:lnTo>
                    <a:lnTo>
                      <a:pt x="302" y="0"/>
                    </a:lnTo>
                    <a:lnTo>
                      <a:pt x="299" y="0"/>
                    </a:lnTo>
                    <a:lnTo>
                      <a:pt x="296" y="1"/>
                    </a:lnTo>
                    <a:lnTo>
                      <a:pt x="29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chenying0907 288"/>
              <p:cNvSpPr/>
              <p:nvPr/>
            </p:nvSpPr>
            <p:spPr bwMode="auto">
              <a:xfrm>
                <a:off x="4237039" y="1200151"/>
                <a:ext cx="71438" cy="66675"/>
              </a:xfrm>
              <a:custGeom>
                <a:avLst/>
                <a:gdLst/>
                <a:ahLst/>
                <a:cxnLst>
                  <a:cxn ang="0">
                    <a:pos x="173" y="0"/>
                  </a:cxn>
                  <a:cxn ang="0">
                    <a:pos x="173" y="0"/>
                  </a:cxn>
                  <a:cxn ang="0">
                    <a:pos x="165" y="4"/>
                  </a:cxn>
                  <a:cxn ang="0">
                    <a:pos x="159" y="8"/>
                  </a:cxn>
                  <a:cxn ang="0">
                    <a:pos x="153" y="13"/>
                  </a:cxn>
                  <a:cxn ang="0">
                    <a:pos x="148" y="19"/>
                  </a:cxn>
                  <a:cxn ang="0">
                    <a:pos x="148" y="19"/>
                  </a:cxn>
                  <a:cxn ang="0">
                    <a:pos x="142" y="26"/>
                  </a:cxn>
                  <a:cxn ang="0">
                    <a:pos x="135" y="33"/>
                  </a:cxn>
                  <a:cxn ang="0">
                    <a:pos x="119" y="44"/>
                  </a:cxn>
                  <a:cxn ang="0">
                    <a:pos x="102" y="56"/>
                  </a:cxn>
                  <a:cxn ang="0">
                    <a:pos x="88" y="68"/>
                  </a:cxn>
                  <a:cxn ang="0">
                    <a:pos x="88" y="68"/>
                  </a:cxn>
                  <a:cxn ang="0">
                    <a:pos x="58" y="95"/>
                  </a:cxn>
                  <a:cxn ang="0">
                    <a:pos x="29" y="125"/>
                  </a:cxn>
                  <a:cxn ang="0">
                    <a:pos x="29" y="125"/>
                  </a:cxn>
                  <a:cxn ang="0">
                    <a:pos x="12" y="141"/>
                  </a:cxn>
                  <a:cxn ang="0">
                    <a:pos x="6" y="150"/>
                  </a:cxn>
                  <a:cxn ang="0">
                    <a:pos x="3" y="155"/>
                  </a:cxn>
                  <a:cxn ang="0">
                    <a:pos x="0" y="161"/>
                  </a:cxn>
                  <a:cxn ang="0">
                    <a:pos x="0" y="161"/>
                  </a:cxn>
                  <a:cxn ang="0">
                    <a:pos x="0" y="163"/>
                  </a:cxn>
                  <a:cxn ang="0">
                    <a:pos x="2" y="166"/>
                  </a:cxn>
                  <a:cxn ang="0">
                    <a:pos x="4" y="169"/>
                  </a:cxn>
                  <a:cxn ang="0">
                    <a:pos x="8" y="167"/>
                  </a:cxn>
                  <a:cxn ang="0">
                    <a:pos x="11" y="166"/>
                  </a:cxn>
                  <a:cxn ang="0">
                    <a:pos x="12" y="165"/>
                  </a:cxn>
                  <a:cxn ang="0">
                    <a:pos x="12" y="165"/>
                  </a:cxn>
                  <a:cxn ang="0">
                    <a:pos x="13" y="159"/>
                  </a:cxn>
                  <a:cxn ang="0">
                    <a:pos x="17" y="154"/>
                  </a:cxn>
                  <a:cxn ang="0">
                    <a:pos x="25" y="144"/>
                  </a:cxn>
                  <a:cxn ang="0">
                    <a:pos x="43" y="125"/>
                  </a:cxn>
                  <a:cxn ang="0">
                    <a:pos x="43" y="125"/>
                  </a:cxn>
                  <a:cxn ang="0">
                    <a:pos x="64" y="103"/>
                  </a:cxn>
                  <a:cxn ang="0">
                    <a:pos x="88" y="82"/>
                  </a:cxn>
                  <a:cxn ang="0">
                    <a:pos x="88" y="82"/>
                  </a:cxn>
                  <a:cxn ang="0">
                    <a:pos x="117" y="59"/>
                  </a:cxn>
                  <a:cxn ang="0">
                    <a:pos x="145" y="36"/>
                  </a:cxn>
                  <a:cxn ang="0">
                    <a:pos x="145" y="36"/>
                  </a:cxn>
                  <a:cxn ang="0">
                    <a:pos x="153" y="30"/>
                  </a:cxn>
                  <a:cxn ang="0">
                    <a:pos x="160" y="22"/>
                  </a:cxn>
                  <a:cxn ang="0">
                    <a:pos x="168" y="16"/>
                  </a:cxn>
                  <a:cxn ang="0">
                    <a:pos x="172" y="13"/>
                  </a:cxn>
                  <a:cxn ang="0">
                    <a:pos x="176" y="12"/>
                  </a:cxn>
                  <a:cxn ang="0">
                    <a:pos x="176" y="12"/>
                  </a:cxn>
                  <a:cxn ang="0">
                    <a:pos x="178" y="10"/>
                  </a:cxn>
                  <a:cxn ang="0">
                    <a:pos x="179" y="8"/>
                  </a:cxn>
                  <a:cxn ang="0">
                    <a:pos x="179" y="4"/>
                  </a:cxn>
                  <a:cxn ang="0">
                    <a:pos x="178" y="2"/>
                  </a:cxn>
                  <a:cxn ang="0">
                    <a:pos x="177" y="1"/>
                  </a:cxn>
                  <a:cxn ang="0">
                    <a:pos x="176" y="0"/>
                  </a:cxn>
                  <a:cxn ang="0">
                    <a:pos x="173" y="0"/>
                  </a:cxn>
                  <a:cxn ang="0">
                    <a:pos x="173" y="0"/>
                  </a:cxn>
                </a:cxnLst>
                <a:rect l="0" t="0" r="r" b="b"/>
                <a:pathLst>
                  <a:path w="179" h="169">
                    <a:moveTo>
                      <a:pt x="173" y="0"/>
                    </a:moveTo>
                    <a:lnTo>
                      <a:pt x="173" y="0"/>
                    </a:lnTo>
                    <a:lnTo>
                      <a:pt x="165" y="4"/>
                    </a:lnTo>
                    <a:lnTo>
                      <a:pt x="159" y="8"/>
                    </a:lnTo>
                    <a:lnTo>
                      <a:pt x="153" y="13"/>
                    </a:lnTo>
                    <a:lnTo>
                      <a:pt x="148" y="19"/>
                    </a:lnTo>
                    <a:lnTo>
                      <a:pt x="148" y="19"/>
                    </a:lnTo>
                    <a:lnTo>
                      <a:pt x="142" y="26"/>
                    </a:lnTo>
                    <a:lnTo>
                      <a:pt x="135" y="33"/>
                    </a:lnTo>
                    <a:lnTo>
                      <a:pt x="119" y="44"/>
                    </a:lnTo>
                    <a:lnTo>
                      <a:pt x="102" y="56"/>
                    </a:lnTo>
                    <a:lnTo>
                      <a:pt x="88" y="68"/>
                    </a:lnTo>
                    <a:lnTo>
                      <a:pt x="88" y="68"/>
                    </a:lnTo>
                    <a:lnTo>
                      <a:pt x="58" y="95"/>
                    </a:lnTo>
                    <a:lnTo>
                      <a:pt x="29" y="125"/>
                    </a:lnTo>
                    <a:lnTo>
                      <a:pt x="29" y="125"/>
                    </a:lnTo>
                    <a:lnTo>
                      <a:pt x="12" y="141"/>
                    </a:lnTo>
                    <a:lnTo>
                      <a:pt x="6" y="150"/>
                    </a:lnTo>
                    <a:lnTo>
                      <a:pt x="3" y="155"/>
                    </a:lnTo>
                    <a:lnTo>
                      <a:pt x="0" y="161"/>
                    </a:lnTo>
                    <a:lnTo>
                      <a:pt x="0" y="161"/>
                    </a:lnTo>
                    <a:lnTo>
                      <a:pt x="0" y="163"/>
                    </a:lnTo>
                    <a:lnTo>
                      <a:pt x="2" y="166"/>
                    </a:lnTo>
                    <a:lnTo>
                      <a:pt x="4" y="169"/>
                    </a:lnTo>
                    <a:lnTo>
                      <a:pt x="8" y="167"/>
                    </a:lnTo>
                    <a:lnTo>
                      <a:pt x="11" y="166"/>
                    </a:lnTo>
                    <a:lnTo>
                      <a:pt x="12" y="165"/>
                    </a:lnTo>
                    <a:lnTo>
                      <a:pt x="12" y="165"/>
                    </a:lnTo>
                    <a:lnTo>
                      <a:pt x="13" y="159"/>
                    </a:lnTo>
                    <a:lnTo>
                      <a:pt x="17" y="154"/>
                    </a:lnTo>
                    <a:lnTo>
                      <a:pt x="25" y="144"/>
                    </a:lnTo>
                    <a:lnTo>
                      <a:pt x="43" y="125"/>
                    </a:lnTo>
                    <a:lnTo>
                      <a:pt x="43" y="125"/>
                    </a:lnTo>
                    <a:lnTo>
                      <a:pt x="64" y="103"/>
                    </a:lnTo>
                    <a:lnTo>
                      <a:pt x="88" y="82"/>
                    </a:lnTo>
                    <a:lnTo>
                      <a:pt x="88" y="82"/>
                    </a:lnTo>
                    <a:lnTo>
                      <a:pt x="117" y="59"/>
                    </a:lnTo>
                    <a:lnTo>
                      <a:pt x="145" y="36"/>
                    </a:lnTo>
                    <a:lnTo>
                      <a:pt x="145" y="36"/>
                    </a:lnTo>
                    <a:lnTo>
                      <a:pt x="153" y="30"/>
                    </a:lnTo>
                    <a:lnTo>
                      <a:pt x="160" y="22"/>
                    </a:lnTo>
                    <a:lnTo>
                      <a:pt x="168" y="16"/>
                    </a:lnTo>
                    <a:lnTo>
                      <a:pt x="172" y="13"/>
                    </a:lnTo>
                    <a:lnTo>
                      <a:pt x="176" y="12"/>
                    </a:lnTo>
                    <a:lnTo>
                      <a:pt x="176" y="12"/>
                    </a:lnTo>
                    <a:lnTo>
                      <a:pt x="178" y="10"/>
                    </a:lnTo>
                    <a:lnTo>
                      <a:pt x="179" y="8"/>
                    </a:lnTo>
                    <a:lnTo>
                      <a:pt x="179" y="4"/>
                    </a:lnTo>
                    <a:lnTo>
                      <a:pt x="178" y="2"/>
                    </a:lnTo>
                    <a:lnTo>
                      <a:pt x="177" y="1"/>
                    </a:lnTo>
                    <a:lnTo>
                      <a:pt x="176" y="0"/>
                    </a:lnTo>
                    <a:lnTo>
                      <a:pt x="173" y="0"/>
                    </a:lnTo>
                    <a:lnTo>
                      <a:pt x="17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chenying0907 289"/>
              <p:cNvSpPr/>
              <p:nvPr/>
            </p:nvSpPr>
            <p:spPr bwMode="auto">
              <a:xfrm>
                <a:off x="4238626" y="1163638"/>
                <a:ext cx="66675" cy="58738"/>
              </a:xfrm>
              <a:custGeom>
                <a:avLst/>
                <a:gdLst/>
                <a:ahLst/>
                <a:cxnLst>
                  <a:cxn ang="0">
                    <a:pos x="159" y="1"/>
                  </a:cxn>
                  <a:cxn ang="0">
                    <a:pos x="159" y="1"/>
                  </a:cxn>
                  <a:cxn ang="0">
                    <a:pos x="150" y="11"/>
                  </a:cxn>
                  <a:cxn ang="0">
                    <a:pos x="141" y="22"/>
                  </a:cxn>
                  <a:cxn ang="0">
                    <a:pos x="120" y="39"/>
                  </a:cxn>
                  <a:cxn ang="0">
                    <a:pos x="76" y="72"/>
                  </a:cxn>
                  <a:cxn ang="0">
                    <a:pos x="76" y="72"/>
                  </a:cxn>
                  <a:cxn ang="0">
                    <a:pos x="56" y="87"/>
                  </a:cxn>
                  <a:cxn ang="0">
                    <a:pos x="38" y="104"/>
                  </a:cxn>
                  <a:cxn ang="0">
                    <a:pos x="3" y="138"/>
                  </a:cxn>
                  <a:cxn ang="0">
                    <a:pos x="3" y="138"/>
                  </a:cxn>
                  <a:cxn ang="0">
                    <a:pos x="0" y="141"/>
                  </a:cxn>
                  <a:cxn ang="0">
                    <a:pos x="0" y="142"/>
                  </a:cxn>
                  <a:cxn ang="0">
                    <a:pos x="3" y="146"/>
                  </a:cxn>
                  <a:cxn ang="0">
                    <a:pos x="5" y="149"/>
                  </a:cxn>
                  <a:cxn ang="0">
                    <a:pos x="8" y="147"/>
                  </a:cxn>
                  <a:cxn ang="0">
                    <a:pos x="10" y="146"/>
                  </a:cxn>
                  <a:cxn ang="0">
                    <a:pos x="10" y="146"/>
                  </a:cxn>
                  <a:cxn ang="0">
                    <a:pos x="31" y="127"/>
                  </a:cxn>
                  <a:cxn ang="0">
                    <a:pos x="52" y="107"/>
                  </a:cxn>
                  <a:cxn ang="0">
                    <a:pos x="74" y="89"/>
                  </a:cxn>
                  <a:cxn ang="0">
                    <a:pos x="97" y="70"/>
                  </a:cxn>
                  <a:cxn ang="0">
                    <a:pos x="97" y="70"/>
                  </a:cxn>
                  <a:cxn ang="0">
                    <a:pos x="115" y="57"/>
                  </a:cxn>
                  <a:cxn ang="0">
                    <a:pos x="135" y="43"/>
                  </a:cxn>
                  <a:cxn ang="0">
                    <a:pos x="152" y="27"/>
                  </a:cxn>
                  <a:cxn ang="0">
                    <a:pos x="159" y="18"/>
                  </a:cxn>
                  <a:cxn ang="0">
                    <a:pos x="167" y="10"/>
                  </a:cxn>
                  <a:cxn ang="0">
                    <a:pos x="167" y="10"/>
                  </a:cxn>
                  <a:cxn ang="0">
                    <a:pos x="169" y="8"/>
                  </a:cxn>
                  <a:cxn ang="0">
                    <a:pos x="169" y="5"/>
                  </a:cxn>
                  <a:cxn ang="0">
                    <a:pos x="166" y="1"/>
                  </a:cxn>
                  <a:cxn ang="0">
                    <a:pos x="165" y="0"/>
                  </a:cxn>
                  <a:cxn ang="0">
                    <a:pos x="162" y="0"/>
                  </a:cxn>
                  <a:cxn ang="0">
                    <a:pos x="161" y="0"/>
                  </a:cxn>
                  <a:cxn ang="0">
                    <a:pos x="159" y="1"/>
                  </a:cxn>
                  <a:cxn ang="0">
                    <a:pos x="159" y="1"/>
                  </a:cxn>
                </a:cxnLst>
                <a:rect l="0" t="0" r="r" b="b"/>
                <a:pathLst>
                  <a:path w="169" h="149">
                    <a:moveTo>
                      <a:pt x="159" y="1"/>
                    </a:moveTo>
                    <a:lnTo>
                      <a:pt x="159" y="1"/>
                    </a:lnTo>
                    <a:lnTo>
                      <a:pt x="150" y="11"/>
                    </a:lnTo>
                    <a:lnTo>
                      <a:pt x="141" y="22"/>
                    </a:lnTo>
                    <a:lnTo>
                      <a:pt x="120" y="39"/>
                    </a:lnTo>
                    <a:lnTo>
                      <a:pt x="76" y="72"/>
                    </a:lnTo>
                    <a:lnTo>
                      <a:pt x="76" y="72"/>
                    </a:lnTo>
                    <a:lnTo>
                      <a:pt x="56" y="87"/>
                    </a:lnTo>
                    <a:lnTo>
                      <a:pt x="38" y="104"/>
                    </a:lnTo>
                    <a:lnTo>
                      <a:pt x="3" y="138"/>
                    </a:lnTo>
                    <a:lnTo>
                      <a:pt x="3" y="138"/>
                    </a:lnTo>
                    <a:lnTo>
                      <a:pt x="0" y="141"/>
                    </a:lnTo>
                    <a:lnTo>
                      <a:pt x="0" y="142"/>
                    </a:lnTo>
                    <a:lnTo>
                      <a:pt x="3" y="146"/>
                    </a:lnTo>
                    <a:lnTo>
                      <a:pt x="5" y="149"/>
                    </a:lnTo>
                    <a:lnTo>
                      <a:pt x="8" y="147"/>
                    </a:lnTo>
                    <a:lnTo>
                      <a:pt x="10" y="146"/>
                    </a:lnTo>
                    <a:lnTo>
                      <a:pt x="10" y="146"/>
                    </a:lnTo>
                    <a:lnTo>
                      <a:pt x="31" y="127"/>
                    </a:lnTo>
                    <a:lnTo>
                      <a:pt x="52" y="107"/>
                    </a:lnTo>
                    <a:lnTo>
                      <a:pt x="74" y="89"/>
                    </a:lnTo>
                    <a:lnTo>
                      <a:pt x="97" y="70"/>
                    </a:lnTo>
                    <a:lnTo>
                      <a:pt x="97" y="70"/>
                    </a:lnTo>
                    <a:lnTo>
                      <a:pt x="115" y="57"/>
                    </a:lnTo>
                    <a:lnTo>
                      <a:pt x="135" y="43"/>
                    </a:lnTo>
                    <a:lnTo>
                      <a:pt x="152" y="27"/>
                    </a:lnTo>
                    <a:lnTo>
                      <a:pt x="159" y="18"/>
                    </a:lnTo>
                    <a:lnTo>
                      <a:pt x="167" y="10"/>
                    </a:lnTo>
                    <a:lnTo>
                      <a:pt x="167" y="10"/>
                    </a:lnTo>
                    <a:lnTo>
                      <a:pt x="169" y="8"/>
                    </a:lnTo>
                    <a:lnTo>
                      <a:pt x="169" y="5"/>
                    </a:lnTo>
                    <a:lnTo>
                      <a:pt x="166" y="1"/>
                    </a:lnTo>
                    <a:lnTo>
                      <a:pt x="165" y="0"/>
                    </a:lnTo>
                    <a:lnTo>
                      <a:pt x="162" y="0"/>
                    </a:lnTo>
                    <a:lnTo>
                      <a:pt x="161" y="0"/>
                    </a:lnTo>
                    <a:lnTo>
                      <a:pt x="159" y="1"/>
                    </a:lnTo>
                    <a:lnTo>
                      <a:pt x="15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chenying0907 290"/>
              <p:cNvSpPr/>
              <p:nvPr/>
            </p:nvSpPr>
            <p:spPr bwMode="auto">
              <a:xfrm>
                <a:off x="4235451" y="1122363"/>
                <a:ext cx="74613" cy="65088"/>
              </a:xfrm>
              <a:custGeom>
                <a:avLst/>
                <a:gdLst/>
                <a:ahLst/>
                <a:cxnLst>
                  <a:cxn ang="0">
                    <a:pos x="175" y="2"/>
                  </a:cxn>
                  <a:cxn ang="0">
                    <a:pos x="175" y="2"/>
                  </a:cxn>
                  <a:cxn ang="0">
                    <a:pos x="167" y="11"/>
                  </a:cxn>
                  <a:cxn ang="0">
                    <a:pos x="158" y="19"/>
                  </a:cxn>
                  <a:cxn ang="0">
                    <a:pos x="140" y="36"/>
                  </a:cxn>
                  <a:cxn ang="0">
                    <a:pos x="140" y="36"/>
                  </a:cxn>
                  <a:cxn ang="0">
                    <a:pos x="125" y="48"/>
                  </a:cxn>
                  <a:cxn ang="0">
                    <a:pos x="111" y="60"/>
                  </a:cxn>
                  <a:cxn ang="0">
                    <a:pos x="79" y="83"/>
                  </a:cxn>
                  <a:cxn ang="0">
                    <a:pos x="79" y="83"/>
                  </a:cxn>
                  <a:cxn ang="0">
                    <a:pos x="59" y="99"/>
                  </a:cxn>
                  <a:cxn ang="0">
                    <a:pos x="39" y="117"/>
                  </a:cxn>
                  <a:cxn ang="0">
                    <a:pos x="19" y="136"/>
                  </a:cxn>
                  <a:cxn ang="0">
                    <a:pos x="1" y="155"/>
                  </a:cxn>
                  <a:cxn ang="0">
                    <a:pos x="1" y="155"/>
                  </a:cxn>
                  <a:cxn ang="0">
                    <a:pos x="0" y="157"/>
                  </a:cxn>
                  <a:cxn ang="0">
                    <a:pos x="0" y="159"/>
                  </a:cxn>
                  <a:cxn ang="0">
                    <a:pos x="1" y="163"/>
                  </a:cxn>
                  <a:cxn ang="0">
                    <a:pos x="4" y="164"/>
                  </a:cxn>
                  <a:cxn ang="0">
                    <a:pos x="5" y="164"/>
                  </a:cxn>
                  <a:cxn ang="0">
                    <a:pos x="8" y="164"/>
                  </a:cxn>
                  <a:cxn ang="0">
                    <a:pos x="9" y="163"/>
                  </a:cxn>
                  <a:cxn ang="0">
                    <a:pos x="9" y="163"/>
                  </a:cxn>
                  <a:cxn ang="0">
                    <a:pos x="31" y="141"/>
                  </a:cxn>
                  <a:cxn ang="0">
                    <a:pos x="55" y="120"/>
                  </a:cxn>
                  <a:cxn ang="0">
                    <a:pos x="103" y="79"/>
                  </a:cxn>
                  <a:cxn ang="0">
                    <a:pos x="103" y="79"/>
                  </a:cxn>
                  <a:cxn ang="0">
                    <a:pos x="129" y="59"/>
                  </a:cxn>
                  <a:cxn ang="0">
                    <a:pos x="142" y="48"/>
                  </a:cxn>
                  <a:cxn ang="0">
                    <a:pos x="155" y="38"/>
                  </a:cxn>
                  <a:cxn ang="0">
                    <a:pos x="155" y="38"/>
                  </a:cxn>
                  <a:cxn ang="0">
                    <a:pos x="171" y="23"/>
                  </a:cxn>
                  <a:cxn ang="0">
                    <a:pos x="178" y="15"/>
                  </a:cxn>
                  <a:cxn ang="0">
                    <a:pos x="184" y="8"/>
                  </a:cxn>
                  <a:cxn ang="0">
                    <a:pos x="184" y="8"/>
                  </a:cxn>
                  <a:cxn ang="0">
                    <a:pos x="185" y="5"/>
                  </a:cxn>
                  <a:cxn ang="0">
                    <a:pos x="185" y="4"/>
                  </a:cxn>
                  <a:cxn ang="0">
                    <a:pos x="183" y="0"/>
                  </a:cxn>
                  <a:cxn ang="0">
                    <a:pos x="178" y="0"/>
                  </a:cxn>
                  <a:cxn ang="0">
                    <a:pos x="176" y="0"/>
                  </a:cxn>
                  <a:cxn ang="0">
                    <a:pos x="175" y="2"/>
                  </a:cxn>
                  <a:cxn ang="0">
                    <a:pos x="175" y="2"/>
                  </a:cxn>
                </a:cxnLst>
                <a:rect l="0" t="0" r="r" b="b"/>
                <a:pathLst>
                  <a:path w="185" h="164">
                    <a:moveTo>
                      <a:pt x="175" y="2"/>
                    </a:moveTo>
                    <a:lnTo>
                      <a:pt x="175" y="2"/>
                    </a:lnTo>
                    <a:lnTo>
                      <a:pt x="167" y="11"/>
                    </a:lnTo>
                    <a:lnTo>
                      <a:pt x="158" y="19"/>
                    </a:lnTo>
                    <a:lnTo>
                      <a:pt x="140" y="36"/>
                    </a:lnTo>
                    <a:lnTo>
                      <a:pt x="140" y="36"/>
                    </a:lnTo>
                    <a:lnTo>
                      <a:pt x="125" y="48"/>
                    </a:lnTo>
                    <a:lnTo>
                      <a:pt x="111" y="60"/>
                    </a:lnTo>
                    <a:lnTo>
                      <a:pt x="79" y="83"/>
                    </a:lnTo>
                    <a:lnTo>
                      <a:pt x="79" y="83"/>
                    </a:lnTo>
                    <a:lnTo>
                      <a:pt x="59" y="99"/>
                    </a:lnTo>
                    <a:lnTo>
                      <a:pt x="39" y="117"/>
                    </a:lnTo>
                    <a:lnTo>
                      <a:pt x="19" y="136"/>
                    </a:lnTo>
                    <a:lnTo>
                      <a:pt x="1" y="155"/>
                    </a:lnTo>
                    <a:lnTo>
                      <a:pt x="1" y="155"/>
                    </a:lnTo>
                    <a:lnTo>
                      <a:pt x="0" y="157"/>
                    </a:lnTo>
                    <a:lnTo>
                      <a:pt x="0" y="159"/>
                    </a:lnTo>
                    <a:lnTo>
                      <a:pt x="1" y="163"/>
                    </a:lnTo>
                    <a:lnTo>
                      <a:pt x="4" y="164"/>
                    </a:lnTo>
                    <a:lnTo>
                      <a:pt x="5" y="164"/>
                    </a:lnTo>
                    <a:lnTo>
                      <a:pt x="8" y="164"/>
                    </a:lnTo>
                    <a:lnTo>
                      <a:pt x="9" y="163"/>
                    </a:lnTo>
                    <a:lnTo>
                      <a:pt x="9" y="163"/>
                    </a:lnTo>
                    <a:lnTo>
                      <a:pt x="31" y="141"/>
                    </a:lnTo>
                    <a:lnTo>
                      <a:pt x="55" y="120"/>
                    </a:lnTo>
                    <a:lnTo>
                      <a:pt x="103" y="79"/>
                    </a:lnTo>
                    <a:lnTo>
                      <a:pt x="103" y="79"/>
                    </a:lnTo>
                    <a:lnTo>
                      <a:pt x="129" y="59"/>
                    </a:lnTo>
                    <a:lnTo>
                      <a:pt x="142" y="48"/>
                    </a:lnTo>
                    <a:lnTo>
                      <a:pt x="155" y="38"/>
                    </a:lnTo>
                    <a:lnTo>
                      <a:pt x="155" y="38"/>
                    </a:lnTo>
                    <a:lnTo>
                      <a:pt x="171" y="23"/>
                    </a:lnTo>
                    <a:lnTo>
                      <a:pt x="178" y="15"/>
                    </a:lnTo>
                    <a:lnTo>
                      <a:pt x="184" y="8"/>
                    </a:lnTo>
                    <a:lnTo>
                      <a:pt x="184" y="8"/>
                    </a:lnTo>
                    <a:lnTo>
                      <a:pt x="185" y="5"/>
                    </a:lnTo>
                    <a:lnTo>
                      <a:pt x="185" y="4"/>
                    </a:lnTo>
                    <a:lnTo>
                      <a:pt x="183" y="0"/>
                    </a:lnTo>
                    <a:lnTo>
                      <a:pt x="178" y="0"/>
                    </a:lnTo>
                    <a:lnTo>
                      <a:pt x="176" y="0"/>
                    </a:lnTo>
                    <a:lnTo>
                      <a:pt x="175" y="2"/>
                    </a:lnTo>
                    <a:lnTo>
                      <a:pt x="17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chenying0907 291"/>
              <p:cNvSpPr/>
              <p:nvPr/>
            </p:nvSpPr>
            <p:spPr bwMode="auto">
              <a:xfrm>
                <a:off x="4232276" y="1285876"/>
                <a:ext cx="76200" cy="73025"/>
              </a:xfrm>
              <a:custGeom>
                <a:avLst/>
                <a:gdLst/>
                <a:ahLst/>
                <a:cxnLst>
                  <a:cxn ang="0">
                    <a:pos x="181" y="1"/>
                  </a:cxn>
                  <a:cxn ang="0">
                    <a:pos x="181" y="1"/>
                  </a:cxn>
                  <a:cxn ang="0">
                    <a:pos x="156" y="24"/>
                  </a:cxn>
                  <a:cxn ang="0">
                    <a:pos x="132" y="44"/>
                  </a:cxn>
                  <a:cxn ang="0">
                    <a:pos x="105" y="65"/>
                  </a:cxn>
                  <a:cxn ang="0">
                    <a:pos x="82" y="88"/>
                  </a:cxn>
                  <a:cxn ang="0">
                    <a:pos x="82" y="88"/>
                  </a:cxn>
                  <a:cxn ang="0">
                    <a:pos x="56" y="111"/>
                  </a:cxn>
                  <a:cxn ang="0">
                    <a:pos x="31" y="137"/>
                  </a:cxn>
                  <a:cxn ang="0">
                    <a:pos x="31" y="137"/>
                  </a:cxn>
                  <a:cxn ang="0">
                    <a:pos x="14" y="154"/>
                  </a:cxn>
                  <a:cxn ang="0">
                    <a:pos x="6" y="163"/>
                  </a:cxn>
                  <a:cxn ang="0">
                    <a:pos x="1" y="174"/>
                  </a:cxn>
                  <a:cxn ang="0">
                    <a:pos x="1" y="174"/>
                  </a:cxn>
                  <a:cxn ang="0">
                    <a:pos x="0" y="177"/>
                  </a:cxn>
                  <a:cxn ang="0">
                    <a:pos x="1" y="179"/>
                  </a:cxn>
                  <a:cxn ang="0">
                    <a:pos x="3" y="182"/>
                  </a:cxn>
                  <a:cxn ang="0">
                    <a:pos x="5" y="183"/>
                  </a:cxn>
                  <a:cxn ang="0">
                    <a:pos x="7" y="183"/>
                  </a:cxn>
                  <a:cxn ang="0">
                    <a:pos x="9" y="182"/>
                  </a:cxn>
                  <a:cxn ang="0">
                    <a:pos x="10" y="180"/>
                  </a:cxn>
                  <a:cxn ang="0">
                    <a:pos x="10" y="180"/>
                  </a:cxn>
                  <a:cxn ang="0">
                    <a:pos x="18" y="169"/>
                  </a:cxn>
                  <a:cxn ang="0">
                    <a:pos x="27" y="157"/>
                  </a:cxn>
                  <a:cxn ang="0">
                    <a:pos x="45" y="137"/>
                  </a:cxn>
                  <a:cxn ang="0">
                    <a:pos x="45" y="137"/>
                  </a:cxn>
                  <a:cxn ang="0">
                    <a:pos x="68" y="116"/>
                  </a:cxn>
                  <a:cxn ang="0">
                    <a:pos x="90" y="95"/>
                  </a:cxn>
                  <a:cxn ang="0">
                    <a:pos x="90" y="95"/>
                  </a:cxn>
                  <a:cxn ang="0">
                    <a:pos x="139" y="52"/>
                  </a:cxn>
                  <a:cxn ang="0">
                    <a:pos x="189" y="9"/>
                  </a:cxn>
                  <a:cxn ang="0">
                    <a:pos x="189" y="9"/>
                  </a:cxn>
                  <a:cxn ang="0">
                    <a:pos x="190" y="8"/>
                  </a:cxn>
                  <a:cxn ang="0">
                    <a:pos x="192" y="5"/>
                  </a:cxn>
                  <a:cxn ang="0">
                    <a:pos x="189" y="3"/>
                  </a:cxn>
                  <a:cxn ang="0">
                    <a:pos x="185" y="0"/>
                  </a:cxn>
                  <a:cxn ang="0">
                    <a:pos x="184" y="0"/>
                  </a:cxn>
                  <a:cxn ang="0">
                    <a:pos x="181" y="1"/>
                  </a:cxn>
                  <a:cxn ang="0">
                    <a:pos x="181" y="1"/>
                  </a:cxn>
                </a:cxnLst>
                <a:rect l="0" t="0" r="r" b="b"/>
                <a:pathLst>
                  <a:path w="192" h="183">
                    <a:moveTo>
                      <a:pt x="181" y="1"/>
                    </a:moveTo>
                    <a:lnTo>
                      <a:pt x="181" y="1"/>
                    </a:lnTo>
                    <a:lnTo>
                      <a:pt x="156" y="24"/>
                    </a:lnTo>
                    <a:lnTo>
                      <a:pt x="132" y="44"/>
                    </a:lnTo>
                    <a:lnTo>
                      <a:pt x="105" y="65"/>
                    </a:lnTo>
                    <a:lnTo>
                      <a:pt x="82" y="88"/>
                    </a:lnTo>
                    <a:lnTo>
                      <a:pt x="82" y="88"/>
                    </a:lnTo>
                    <a:lnTo>
                      <a:pt x="56" y="111"/>
                    </a:lnTo>
                    <a:lnTo>
                      <a:pt x="31" y="137"/>
                    </a:lnTo>
                    <a:lnTo>
                      <a:pt x="31" y="137"/>
                    </a:lnTo>
                    <a:lnTo>
                      <a:pt x="14" y="154"/>
                    </a:lnTo>
                    <a:lnTo>
                      <a:pt x="6" y="163"/>
                    </a:lnTo>
                    <a:lnTo>
                      <a:pt x="1" y="174"/>
                    </a:lnTo>
                    <a:lnTo>
                      <a:pt x="1" y="174"/>
                    </a:lnTo>
                    <a:lnTo>
                      <a:pt x="0" y="177"/>
                    </a:lnTo>
                    <a:lnTo>
                      <a:pt x="1" y="179"/>
                    </a:lnTo>
                    <a:lnTo>
                      <a:pt x="3" y="182"/>
                    </a:lnTo>
                    <a:lnTo>
                      <a:pt x="5" y="183"/>
                    </a:lnTo>
                    <a:lnTo>
                      <a:pt x="7" y="183"/>
                    </a:lnTo>
                    <a:lnTo>
                      <a:pt x="9" y="182"/>
                    </a:lnTo>
                    <a:lnTo>
                      <a:pt x="10" y="180"/>
                    </a:lnTo>
                    <a:lnTo>
                      <a:pt x="10" y="180"/>
                    </a:lnTo>
                    <a:lnTo>
                      <a:pt x="18" y="169"/>
                    </a:lnTo>
                    <a:lnTo>
                      <a:pt x="27" y="157"/>
                    </a:lnTo>
                    <a:lnTo>
                      <a:pt x="45" y="137"/>
                    </a:lnTo>
                    <a:lnTo>
                      <a:pt x="45" y="137"/>
                    </a:lnTo>
                    <a:lnTo>
                      <a:pt x="68" y="116"/>
                    </a:lnTo>
                    <a:lnTo>
                      <a:pt x="90" y="95"/>
                    </a:lnTo>
                    <a:lnTo>
                      <a:pt x="90" y="95"/>
                    </a:lnTo>
                    <a:lnTo>
                      <a:pt x="139" y="52"/>
                    </a:lnTo>
                    <a:lnTo>
                      <a:pt x="189" y="9"/>
                    </a:lnTo>
                    <a:lnTo>
                      <a:pt x="189" y="9"/>
                    </a:lnTo>
                    <a:lnTo>
                      <a:pt x="190" y="8"/>
                    </a:lnTo>
                    <a:lnTo>
                      <a:pt x="192" y="5"/>
                    </a:lnTo>
                    <a:lnTo>
                      <a:pt x="189" y="3"/>
                    </a:lnTo>
                    <a:lnTo>
                      <a:pt x="185" y="0"/>
                    </a:lnTo>
                    <a:lnTo>
                      <a:pt x="184" y="0"/>
                    </a:lnTo>
                    <a:lnTo>
                      <a:pt x="181" y="1"/>
                    </a:lnTo>
                    <a:lnTo>
                      <a:pt x="18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chenying0907 292"/>
              <p:cNvSpPr/>
              <p:nvPr/>
            </p:nvSpPr>
            <p:spPr bwMode="auto">
              <a:xfrm>
                <a:off x="4232276" y="1336676"/>
                <a:ext cx="69850" cy="60325"/>
              </a:xfrm>
              <a:custGeom>
                <a:avLst/>
                <a:gdLst/>
                <a:ahLst/>
                <a:cxnLst>
                  <a:cxn ang="0">
                    <a:pos x="168" y="1"/>
                  </a:cxn>
                  <a:cxn ang="0">
                    <a:pos x="168" y="1"/>
                  </a:cxn>
                  <a:cxn ang="0">
                    <a:pos x="145" y="18"/>
                  </a:cxn>
                  <a:cxn ang="0">
                    <a:pos x="121" y="37"/>
                  </a:cxn>
                  <a:cxn ang="0">
                    <a:pos x="98" y="58"/>
                  </a:cxn>
                  <a:cxn ang="0">
                    <a:pos x="75" y="78"/>
                  </a:cxn>
                  <a:cxn ang="0">
                    <a:pos x="75" y="78"/>
                  </a:cxn>
                  <a:cxn ang="0">
                    <a:pos x="51" y="99"/>
                  </a:cxn>
                  <a:cxn ang="0">
                    <a:pos x="27" y="120"/>
                  </a:cxn>
                  <a:cxn ang="0">
                    <a:pos x="27" y="120"/>
                  </a:cxn>
                  <a:cxn ang="0">
                    <a:pos x="19" y="126"/>
                  </a:cxn>
                  <a:cxn ang="0">
                    <a:pos x="11" y="132"/>
                  </a:cxn>
                  <a:cxn ang="0">
                    <a:pos x="5" y="138"/>
                  </a:cxn>
                  <a:cxn ang="0">
                    <a:pos x="2" y="142"/>
                  </a:cxn>
                  <a:cxn ang="0">
                    <a:pos x="0" y="146"/>
                  </a:cxn>
                  <a:cxn ang="0">
                    <a:pos x="0" y="146"/>
                  </a:cxn>
                  <a:cxn ang="0">
                    <a:pos x="0" y="149"/>
                  </a:cxn>
                  <a:cxn ang="0">
                    <a:pos x="1" y="151"/>
                  </a:cxn>
                  <a:cxn ang="0">
                    <a:pos x="3" y="154"/>
                  </a:cxn>
                  <a:cxn ang="0">
                    <a:pos x="9" y="153"/>
                  </a:cxn>
                  <a:cxn ang="0">
                    <a:pos x="10" y="151"/>
                  </a:cxn>
                  <a:cxn ang="0">
                    <a:pos x="11" y="150"/>
                  </a:cxn>
                  <a:cxn ang="0">
                    <a:pos x="11" y="150"/>
                  </a:cxn>
                  <a:cxn ang="0">
                    <a:pos x="13" y="146"/>
                  </a:cxn>
                  <a:cxn ang="0">
                    <a:pos x="17" y="142"/>
                  </a:cxn>
                  <a:cxn ang="0">
                    <a:pos x="26" y="134"/>
                  </a:cxn>
                  <a:cxn ang="0">
                    <a:pos x="44" y="121"/>
                  </a:cxn>
                  <a:cxn ang="0">
                    <a:pos x="44" y="121"/>
                  </a:cxn>
                  <a:cxn ang="0">
                    <a:pos x="83" y="86"/>
                  </a:cxn>
                  <a:cxn ang="0">
                    <a:pos x="83" y="86"/>
                  </a:cxn>
                  <a:cxn ang="0">
                    <a:pos x="128" y="47"/>
                  </a:cxn>
                  <a:cxn ang="0">
                    <a:pos x="150" y="27"/>
                  </a:cxn>
                  <a:cxn ang="0">
                    <a:pos x="173" y="10"/>
                  </a:cxn>
                  <a:cxn ang="0">
                    <a:pos x="173" y="10"/>
                  </a:cxn>
                  <a:cxn ang="0">
                    <a:pos x="176" y="9"/>
                  </a:cxn>
                  <a:cxn ang="0">
                    <a:pos x="176" y="6"/>
                  </a:cxn>
                  <a:cxn ang="0">
                    <a:pos x="176" y="2"/>
                  </a:cxn>
                  <a:cxn ang="0">
                    <a:pos x="172" y="0"/>
                  </a:cxn>
                  <a:cxn ang="0">
                    <a:pos x="171" y="0"/>
                  </a:cxn>
                  <a:cxn ang="0">
                    <a:pos x="168" y="1"/>
                  </a:cxn>
                  <a:cxn ang="0">
                    <a:pos x="168" y="1"/>
                  </a:cxn>
                </a:cxnLst>
                <a:rect l="0" t="0" r="r" b="b"/>
                <a:pathLst>
                  <a:path w="176" h="154">
                    <a:moveTo>
                      <a:pt x="168" y="1"/>
                    </a:moveTo>
                    <a:lnTo>
                      <a:pt x="168" y="1"/>
                    </a:lnTo>
                    <a:lnTo>
                      <a:pt x="145" y="18"/>
                    </a:lnTo>
                    <a:lnTo>
                      <a:pt x="121" y="37"/>
                    </a:lnTo>
                    <a:lnTo>
                      <a:pt x="98" y="58"/>
                    </a:lnTo>
                    <a:lnTo>
                      <a:pt x="75" y="78"/>
                    </a:lnTo>
                    <a:lnTo>
                      <a:pt x="75" y="78"/>
                    </a:lnTo>
                    <a:lnTo>
                      <a:pt x="51" y="99"/>
                    </a:lnTo>
                    <a:lnTo>
                      <a:pt x="27" y="120"/>
                    </a:lnTo>
                    <a:lnTo>
                      <a:pt x="27" y="120"/>
                    </a:lnTo>
                    <a:lnTo>
                      <a:pt x="19" y="126"/>
                    </a:lnTo>
                    <a:lnTo>
                      <a:pt x="11" y="132"/>
                    </a:lnTo>
                    <a:lnTo>
                      <a:pt x="5" y="138"/>
                    </a:lnTo>
                    <a:lnTo>
                      <a:pt x="2" y="142"/>
                    </a:lnTo>
                    <a:lnTo>
                      <a:pt x="0" y="146"/>
                    </a:lnTo>
                    <a:lnTo>
                      <a:pt x="0" y="146"/>
                    </a:lnTo>
                    <a:lnTo>
                      <a:pt x="0" y="149"/>
                    </a:lnTo>
                    <a:lnTo>
                      <a:pt x="1" y="151"/>
                    </a:lnTo>
                    <a:lnTo>
                      <a:pt x="3" y="154"/>
                    </a:lnTo>
                    <a:lnTo>
                      <a:pt x="9" y="153"/>
                    </a:lnTo>
                    <a:lnTo>
                      <a:pt x="10" y="151"/>
                    </a:lnTo>
                    <a:lnTo>
                      <a:pt x="11" y="150"/>
                    </a:lnTo>
                    <a:lnTo>
                      <a:pt x="11" y="150"/>
                    </a:lnTo>
                    <a:lnTo>
                      <a:pt x="13" y="146"/>
                    </a:lnTo>
                    <a:lnTo>
                      <a:pt x="17" y="142"/>
                    </a:lnTo>
                    <a:lnTo>
                      <a:pt x="26" y="134"/>
                    </a:lnTo>
                    <a:lnTo>
                      <a:pt x="44" y="121"/>
                    </a:lnTo>
                    <a:lnTo>
                      <a:pt x="44" y="121"/>
                    </a:lnTo>
                    <a:lnTo>
                      <a:pt x="83" y="86"/>
                    </a:lnTo>
                    <a:lnTo>
                      <a:pt x="83" y="86"/>
                    </a:lnTo>
                    <a:lnTo>
                      <a:pt x="128" y="47"/>
                    </a:lnTo>
                    <a:lnTo>
                      <a:pt x="150" y="27"/>
                    </a:lnTo>
                    <a:lnTo>
                      <a:pt x="173" y="10"/>
                    </a:lnTo>
                    <a:lnTo>
                      <a:pt x="173" y="10"/>
                    </a:lnTo>
                    <a:lnTo>
                      <a:pt x="176" y="9"/>
                    </a:lnTo>
                    <a:lnTo>
                      <a:pt x="176" y="6"/>
                    </a:lnTo>
                    <a:lnTo>
                      <a:pt x="176" y="2"/>
                    </a:lnTo>
                    <a:lnTo>
                      <a:pt x="172" y="0"/>
                    </a:lnTo>
                    <a:lnTo>
                      <a:pt x="171" y="0"/>
                    </a:lnTo>
                    <a:lnTo>
                      <a:pt x="168" y="1"/>
                    </a:lnTo>
                    <a:lnTo>
                      <a:pt x="16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8" name="chenying0907 293"/>
              <p:cNvSpPr/>
              <p:nvPr/>
            </p:nvSpPr>
            <p:spPr bwMode="auto">
              <a:xfrm>
                <a:off x="4233864" y="1349376"/>
                <a:ext cx="106363" cy="87313"/>
              </a:xfrm>
              <a:custGeom>
                <a:avLst/>
                <a:gdLst/>
                <a:ahLst/>
                <a:cxnLst>
                  <a:cxn ang="0">
                    <a:pos x="259" y="1"/>
                  </a:cxn>
                  <a:cxn ang="0">
                    <a:pos x="259" y="1"/>
                  </a:cxn>
                  <a:cxn ang="0">
                    <a:pos x="244" y="10"/>
                  </a:cxn>
                  <a:cxn ang="0">
                    <a:pos x="229" y="22"/>
                  </a:cxn>
                  <a:cxn ang="0">
                    <a:pos x="202" y="45"/>
                  </a:cxn>
                  <a:cxn ang="0">
                    <a:pos x="202" y="45"/>
                  </a:cxn>
                  <a:cxn ang="0">
                    <a:pos x="184" y="61"/>
                  </a:cxn>
                  <a:cxn ang="0">
                    <a:pos x="164" y="77"/>
                  </a:cxn>
                  <a:cxn ang="0">
                    <a:pos x="123" y="107"/>
                  </a:cxn>
                  <a:cxn ang="0">
                    <a:pos x="123" y="107"/>
                  </a:cxn>
                  <a:cxn ang="0">
                    <a:pos x="59" y="154"/>
                  </a:cxn>
                  <a:cxn ang="0">
                    <a:pos x="44" y="166"/>
                  </a:cxn>
                  <a:cxn ang="0">
                    <a:pos x="29" y="179"/>
                  </a:cxn>
                  <a:cxn ang="0">
                    <a:pos x="15" y="193"/>
                  </a:cxn>
                  <a:cxn ang="0">
                    <a:pos x="2" y="207"/>
                  </a:cxn>
                  <a:cxn ang="0">
                    <a:pos x="2" y="207"/>
                  </a:cxn>
                  <a:cxn ang="0">
                    <a:pos x="0" y="209"/>
                  </a:cxn>
                  <a:cxn ang="0">
                    <a:pos x="0" y="211"/>
                  </a:cxn>
                  <a:cxn ang="0">
                    <a:pos x="2" y="215"/>
                  </a:cxn>
                  <a:cxn ang="0">
                    <a:pos x="3" y="217"/>
                  </a:cxn>
                  <a:cxn ang="0">
                    <a:pos x="6" y="217"/>
                  </a:cxn>
                  <a:cxn ang="0">
                    <a:pos x="8" y="217"/>
                  </a:cxn>
                  <a:cxn ang="0">
                    <a:pos x="10" y="215"/>
                  </a:cxn>
                  <a:cxn ang="0">
                    <a:pos x="10" y="215"/>
                  </a:cxn>
                  <a:cxn ang="0">
                    <a:pos x="23" y="201"/>
                  </a:cxn>
                  <a:cxn ang="0">
                    <a:pos x="36" y="188"/>
                  </a:cxn>
                  <a:cxn ang="0">
                    <a:pos x="51" y="175"/>
                  </a:cxn>
                  <a:cxn ang="0">
                    <a:pos x="67" y="163"/>
                  </a:cxn>
                  <a:cxn ang="0">
                    <a:pos x="99" y="139"/>
                  </a:cxn>
                  <a:cxn ang="0">
                    <a:pos x="130" y="117"/>
                  </a:cxn>
                  <a:cxn ang="0">
                    <a:pos x="130" y="117"/>
                  </a:cxn>
                  <a:cxn ang="0">
                    <a:pos x="159" y="95"/>
                  </a:cxn>
                  <a:cxn ang="0">
                    <a:pos x="187" y="73"/>
                  </a:cxn>
                  <a:cxn ang="0">
                    <a:pos x="187" y="73"/>
                  </a:cxn>
                  <a:cxn ang="0">
                    <a:pos x="206" y="57"/>
                  </a:cxn>
                  <a:cxn ang="0">
                    <a:pos x="225" y="40"/>
                  </a:cxn>
                  <a:cxn ang="0">
                    <a:pos x="245" y="24"/>
                  </a:cxn>
                  <a:cxn ang="0">
                    <a:pos x="254" y="17"/>
                  </a:cxn>
                  <a:cxn ang="0">
                    <a:pos x="265" y="10"/>
                  </a:cxn>
                  <a:cxn ang="0">
                    <a:pos x="265" y="10"/>
                  </a:cxn>
                  <a:cxn ang="0">
                    <a:pos x="267" y="9"/>
                  </a:cxn>
                  <a:cxn ang="0">
                    <a:pos x="269" y="7"/>
                  </a:cxn>
                  <a:cxn ang="0">
                    <a:pos x="267" y="3"/>
                  </a:cxn>
                  <a:cxn ang="0">
                    <a:pos x="265" y="0"/>
                  </a:cxn>
                  <a:cxn ang="0">
                    <a:pos x="262" y="0"/>
                  </a:cxn>
                  <a:cxn ang="0">
                    <a:pos x="259" y="1"/>
                  </a:cxn>
                  <a:cxn ang="0">
                    <a:pos x="259" y="1"/>
                  </a:cxn>
                </a:cxnLst>
                <a:rect l="0" t="0" r="r" b="b"/>
                <a:pathLst>
                  <a:path w="269" h="217">
                    <a:moveTo>
                      <a:pt x="259" y="1"/>
                    </a:moveTo>
                    <a:lnTo>
                      <a:pt x="259" y="1"/>
                    </a:lnTo>
                    <a:lnTo>
                      <a:pt x="244" y="10"/>
                    </a:lnTo>
                    <a:lnTo>
                      <a:pt x="229" y="22"/>
                    </a:lnTo>
                    <a:lnTo>
                      <a:pt x="202" y="45"/>
                    </a:lnTo>
                    <a:lnTo>
                      <a:pt x="202" y="45"/>
                    </a:lnTo>
                    <a:lnTo>
                      <a:pt x="184" y="61"/>
                    </a:lnTo>
                    <a:lnTo>
                      <a:pt x="164" y="77"/>
                    </a:lnTo>
                    <a:lnTo>
                      <a:pt x="123" y="107"/>
                    </a:lnTo>
                    <a:lnTo>
                      <a:pt x="123" y="107"/>
                    </a:lnTo>
                    <a:lnTo>
                      <a:pt x="59" y="154"/>
                    </a:lnTo>
                    <a:lnTo>
                      <a:pt x="44" y="166"/>
                    </a:lnTo>
                    <a:lnTo>
                      <a:pt x="29" y="179"/>
                    </a:lnTo>
                    <a:lnTo>
                      <a:pt x="15" y="193"/>
                    </a:lnTo>
                    <a:lnTo>
                      <a:pt x="2" y="207"/>
                    </a:lnTo>
                    <a:lnTo>
                      <a:pt x="2" y="207"/>
                    </a:lnTo>
                    <a:lnTo>
                      <a:pt x="0" y="209"/>
                    </a:lnTo>
                    <a:lnTo>
                      <a:pt x="0" y="211"/>
                    </a:lnTo>
                    <a:lnTo>
                      <a:pt x="2" y="215"/>
                    </a:lnTo>
                    <a:lnTo>
                      <a:pt x="3" y="217"/>
                    </a:lnTo>
                    <a:lnTo>
                      <a:pt x="6" y="217"/>
                    </a:lnTo>
                    <a:lnTo>
                      <a:pt x="8" y="217"/>
                    </a:lnTo>
                    <a:lnTo>
                      <a:pt x="10" y="215"/>
                    </a:lnTo>
                    <a:lnTo>
                      <a:pt x="10" y="215"/>
                    </a:lnTo>
                    <a:lnTo>
                      <a:pt x="23" y="201"/>
                    </a:lnTo>
                    <a:lnTo>
                      <a:pt x="36" y="188"/>
                    </a:lnTo>
                    <a:lnTo>
                      <a:pt x="51" y="175"/>
                    </a:lnTo>
                    <a:lnTo>
                      <a:pt x="67" y="163"/>
                    </a:lnTo>
                    <a:lnTo>
                      <a:pt x="99" y="139"/>
                    </a:lnTo>
                    <a:lnTo>
                      <a:pt x="130" y="117"/>
                    </a:lnTo>
                    <a:lnTo>
                      <a:pt x="130" y="117"/>
                    </a:lnTo>
                    <a:lnTo>
                      <a:pt x="159" y="95"/>
                    </a:lnTo>
                    <a:lnTo>
                      <a:pt x="187" y="73"/>
                    </a:lnTo>
                    <a:lnTo>
                      <a:pt x="187" y="73"/>
                    </a:lnTo>
                    <a:lnTo>
                      <a:pt x="206" y="57"/>
                    </a:lnTo>
                    <a:lnTo>
                      <a:pt x="225" y="40"/>
                    </a:lnTo>
                    <a:lnTo>
                      <a:pt x="245" y="24"/>
                    </a:lnTo>
                    <a:lnTo>
                      <a:pt x="254" y="17"/>
                    </a:lnTo>
                    <a:lnTo>
                      <a:pt x="265" y="10"/>
                    </a:lnTo>
                    <a:lnTo>
                      <a:pt x="265" y="10"/>
                    </a:lnTo>
                    <a:lnTo>
                      <a:pt x="267" y="9"/>
                    </a:lnTo>
                    <a:lnTo>
                      <a:pt x="269" y="7"/>
                    </a:lnTo>
                    <a:lnTo>
                      <a:pt x="267" y="3"/>
                    </a:lnTo>
                    <a:lnTo>
                      <a:pt x="265" y="0"/>
                    </a:lnTo>
                    <a:lnTo>
                      <a:pt x="262" y="0"/>
                    </a:lnTo>
                    <a:lnTo>
                      <a:pt x="259" y="1"/>
                    </a:lnTo>
                    <a:lnTo>
                      <a:pt x="25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9" name="chenying0907 294"/>
              <p:cNvSpPr/>
              <p:nvPr/>
            </p:nvSpPr>
            <p:spPr bwMode="auto">
              <a:xfrm>
                <a:off x="4229101" y="1416051"/>
                <a:ext cx="77788" cy="63500"/>
              </a:xfrm>
              <a:custGeom>
                <a:avLst/>
                <a:gdLst/>
                <a:ahLst/>
                <a:cxnLst>
                  <a:cxn ang="0">
                    <a:pos x="185" y="2"/>
                  </a:cxn>
                  <a:cxn ang="0">
                    <a:pos x="185" y="2"/>
                  </a:cxn>
                  <a:cxn ang="0">
                    <a:pos x="183" y="6"/>
                  </a:cxn>
                  <a:cxn ang="0">
                    <a:pos x="179" y="10"/>
                  </a:cxn>
                  <a:cxn ang="0">
                    <a:pos x="168" y="17"/>
                  </a:cxn>
                  <a:cxn ang="0">
                    <a:pos x="158" y="22"/>
                  </a:cxn>
                  <a:cxn ang="0">
                    <a:pos x="150" y="27"/>
                  </a:cxn>
                  <a:cxn ang="0">
                    <a:pos x="150" y="27"/>
                  </a:cxn>
                  <a:cxn ang="0">
                    <a:pos x="98" y="69"/>
                  </a:cxn>
                  <a:cxn ang="0">
                    <a:pos x="98" y="69"/>
                  </a:cxn>
                  <a:cxn ang="0">
                    <a:pos x="86" y="79"/>
                  </a:cxn>
                  <a:cxn ang="0">
                    <a:pos x="74" y="90"/>
                  </a:cxn>
                  <a:cxn ang="0">
                    <a:pos x="52" y="112"/>
                  </a:cxn>
                  <a:cxn ang="0">
                    <a:pos x="40" y="123"/>
                  </a:cxn>
                  <a:cxn ang="0">
                    <a:pos x="28" y="133"/>
                  </a:cxn>
                  <a:cxn ang="0">
                    <a:pos x="15" y="142"/>
                  </a:cxn>
                  <a:cxn ang="0">
                    <a:pos x="2" y="149"/>
                  </a:cxn>
                  <a:cxn ang="0">
                    <a:pos x="2" y="149"/>
                  </a:cxn>
                  <a:cxn ang="0">
                    <a:pos x="0" y="150"/>
                  </a:cxn>
                  <a:cxn ang="0">
                    <a:pos x="0" y="151"/>
                  </a:cxn>
                  <a:cxn ang="0">
                    <a:pos x="0" y="154"/>
                  </a:cxn>
                  <a:cxn ang="0">
                    <a:pos x="0" y="155"/>
                  </a:cxn>
                  <a:cxn ang="0">
                    <a:pos x="4" y="158"/>
                  </a:cxn>
                  <a:cxn ang="0">
                    <a:pos x="5" y="159"/>
                  </a:cxn>
                  <a:cxn ang="0">
                    <a:pos x="8" y="158"/>
                  </a:cxn>
                  <a:cxn ang="0">
                    <a:pos x="8" y="158"/>
                  </a:cxn>
                  <a:cxn ang="0">
                    <a:pos x="23" y="151"/>
                  </a:cxn>
                  <a:cxn ang="0">
                    <a:pos x="36" y="142"/>
                  </a:cxn>
                  <a:cxn ang="0">
                    <a:pos x="49" y="130"/>
                  </a:cxn>
                  <a:cxn ang="0">
                    <a:pos x="62" y="120"/>
                  </a:cxn>
                  <a:cxn ang="0">
                    <a:pos x="86" y="95"/>
                  </a:cxn>
                  <a:cxn ang="0">
                    <a:pos x="99" y="83"/>
                  </a:cxn>
                  <a:cxn ang="0">
                    <a:pos x="111" y="73"/>
                  </a:cxn>
                  <a:cxn ang="0">
                    <a:pos x="111" y="73"/>
                  </a:cxn>
                  <a:cxn ang="0">
                    <a:pos x="163" y="32"/>
                  </a:cxn>
                  <a:cxn ang="0">
                    <a:pos x="163" y="32"/>
                  </a:cxn>
                  <a:cxn ang="0">
                    <a:pos x="171" y="26"/>
                  </a:cxn>
                  <a:cxn ang="0">
                    <a:pos x="180" y="22"/>
                  </a:cxn>
                  <a:cxn ang="0">
                    <a:pos x="189" y="15"/>
                  </a:cxn>
                  <a:cxn ang="0">
                    <a:pos x="192" y="13"/>
                  </a:cxn>
                  <a:cxn ang="0">
                    <a:pos x="196" y="7"/>
                  </a:cxn>
                  <a:cxn ang="0">
                    <a:pos x="196" y="7"/>
                  </a:cxn>
                  <a:cxn ang="0">
                    <a:pos x="196" y="6"/>
                  </a:cxn>
                  <a:cxn ang="0">
                    <a:pos x="196" y="4"/>
                  </a:cxn>
                  <a:cxn ang="0">
                    <a:pos x="193" y="1"/>
                  </a:cxn>
                  <a:cxn ang="0">
                    <a:pos x="189" y="0"/>
                  </a:cxn>
                  <a:cxn ang="0">
                    <a:pos x="188" y="1"/>
                  </a:cxn>
                  <a:cxn ang="0">
                    <a:pos x="185" y="2"/>
                  </a:cxn>
                  <a:cxn ang="0">
                    <a:pos x="185" y="2"/>
                  </a:cxn>
                </a:cxnLst>
                <a:rect l="0" t="0" r="r" b="b"/>
                <a:pathLst>
                  <a:path w="196" h="159">
                    <a:moveTo>
                      <a:pt x="185" y="2"/>
                    </a:moveTo>
                    <a:lnTo>
                      <a:pt x="185" y="2"/>
                    </a:lnTo>
                    <a:lnTo>
                      <a:pt x="183" y="6"/>
                    </a:lnTo>
                    <a:lnTo>
                      <a:pt x="179" y="10"/>
                    </a:lnTo>
                    <a:lnTo>
                      <a:pt x="168" y="17"/>
                    </a:lnTo>
                    <a:lnTo>
                      <a:pt x="158" y="22"/>
                    </a:lnTo>
                    <a:lnTo>
                      <a:pt x="150" y="27"/>
                    </a:lnTo>
                    <a:lnTo>
                      <a:pt x="150" y="27"/>
                    </a:lnTo>
                    <a:lnTo>
                      <a:pt x="98" y="69"/>
                    </a:lnTo>
                    <a:lnTo>
                      <a:pt x="98" y="69"/>
                    </a:lnTo>
                    <a:lnTo>
                      <a:pt x="86" y="79"/>
                    </a:lnTo>
                    <a:lnTo>
                      <a:pt x="74" y="90"/>
                    </a:lnTo>
                    <a:lnTo>
                      <a:pt x="52" y="112"/>
                    </a:lnTo>
                    <a:lnTo>
                      <a:pt x="40" y="123"/>
                    </a:lnTo>
                    <a:lnTo>
                      <a:pt x="28" y="133"/>
                    </a:lnTo>
                    <a:lnTo>
                      <a:pt x="15" y="142"/>
                    </a:lnTo>
                    <a:lnTo>
                      <a:pt x="2" y="149"/>
                    </a:lnTo>
                    <a:lnTo>
                      <a:pt x="2" y="149"/>
                    </a:lnTo>
                    <a:lnTo>
                      <a:pt x="0" y="150"/>
                    </a:lnTo>
                    <a:lnTo>
                      <a:pt x="0" y="151"/>
                    </a:lnTo>
                    <a:lnTo>
                      <a:pt x="0" y="154"/>
                    </a:lnTo>
                    <a:lnTo>
                      <a:pt x="0" y="155"/>
                    </a:lnTo>
                    <a:lnTo>
                      <a:pt x="4" y="158"/>
                    </a:lnTo>
                    <a:lnTo>
                      <a:pt x="5" y="159"/>
                    </a:lnTo>
                    <a:lnTo>
                      <a:pt x="8" y="158"/>
                    </a:lnTo>
                    <a:lnTo>
                      <a:pt x="8" y="158"/>
                    </a:lnTo>
                    <a:lnTo>
                      <a:pt x="23" y="151"/>
                    </a:lnTo>
                    <a:lnTo>
                      <a:pt x="36" y="142"/>
                    </a:lnTo>
                    <a:lnTo>
                      <a:pt x="49" y="130"/>
                    </a:lnTo>
                    <a:lnTo>
                      <a:pt x="62" y="120"/>
                    </a:lnTo>
                    <a:lnTo>
                      <a:pt x="86" y="95"/>
                    </a:lnTo>
                    <a:lnTo>
                      <a:pt x="99" y="83"/>
                    </a:lnTo>
                    <a:lnTo>
                      <a:pt x="111" y="73"/>
                    </a:lnTo>
                    <a:lnTo>
                      <a:pt x="111" y="73"/>
                    </a:lnTo>
                    <a:lnTo>
                      <a:pt x="163" y="32"/>
                    </a:lnTo>
                    <a:lnTo>
                      <a:pt x="163" y="32"/>
                    </a:lnTo>
                    <a:lnTo>
                      <a:pt x="171" y="26"/>
                    </a:lnTo>
                    <a:lnTo>
                      <a:pt x="180" y="22"/>
                    </a:lnTo>
                    <a:lnTo>
                      <a:pt x="189" y="15"/>
                    </a:lnTo>
                    <a:lnTo>
                      <a:pt x="192" y="13"/>
                    </a:lnTo>
                    <a:lnTo>
                      <a:pt x="196" y="7"/>
                    </a:lnTo>
                    <a:lnTo>
                      <a:pt x="196" y="7"/>
                    </a:lnTo>
                    <a:lnTo>
                      <a:pt x="196" y="6"/>
                    </a:lnTo>
                    <a:lnTo>
                      <a:pt x="196" y="4"/>
                    </a:lnTo>
                    <a:lnTo>
                      <a:pt x="193" y="1"/>
                    </a:lnTo>
                    <a:lnTo>
                      <a:pt x="189" y="0"/>
                    </a:lnTo>
                    <a:lnTo>
                      <a:pt x="188" y="1"/>
                    </a:lnTo>
                    <a:lnTo>
                      <a:pt x="185" y="2"/>
                    </a:lnTo>
                    <a:lnTo>
                      <a:pt x="18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0" name="chenying0907 295"/>
              <p:cNvSpPr/>
              <p:nvPr/>
            </p:nvSpPr>
            <p:spPr bwMode="auto">
              <a:xfrm>
                <a:off x="4335464" y="1350963"/>
                <a:ext cx="57150" cy="47625"/>
              </a:xfrm>
              <a:custGeom>
                <a:avLst/>
                <a:gdLst/>
                <a:ahLst/>
                <a:cxnLst>
                  <a:cxn ang="0">
                    <a:pos x="136" y="3"/>
                  </a:cxn>
                  <a:cxn ang="0">
                    <a:pos x="136" y="3"/>
                  </a:cxn>
                  <a:cxn ang="0">
                    <a:pos x="105" y="32"/>
                  </a:cxn>
                  <a:cxn ang="0">
                    <a:pos x="72" y="59"/>
                  </a:cxn>
                  <a:cxn ang="0">
                    <a:pos x="38" y="85"/>
                  </a:cxn>
                  <a:cxn ang="0">
                    <a:pos x="3" y="110"/>
                  </a:cxn>
                  <a:cxn ang="0">
                    <a:pos x="3" y="110"/>
                  </a:cxn>
                  <a:cxn ang="0">
                    <a:pos x="2" y="111"/>
                  </a:cxn>
                  <a:cxn ang="0">
                    <a:pos x="0" y="114"/>
                  </a:cxn>
                  <a:cxn ang="0">
                    <a:pos x="2" y="118"/>
                  </a:cxn>
                  <a:cxn ang="0">
                    <a:pos x="4" y="120"/>
                  </a:cxn>
                  <a:cxn ang="0">
                    <a:pos x="7" y="120"/>
                  </a:cxn>
                  <a:cxn ang="0">
                    <a:pos x="8" y="119"/>
                  </a:cxn>
                  <a:cxn ang="0">
                    <a:pos x="8" y="119"/>
                  </a:cxn>
                  <a:cxn ang="0">
                    <a:pos x="45" y="96"/>
                  </a:cxn>
                  <a:cxn ang="0">
                    <a:pos x="79" y="68"/>
                  </a:cxn>
                  <a:cxn ang="0">
                    <a:pos x="113" y="41"/>
                  </a:cxn>
                  <a:cxn ang="0">
                    <a:pos x="144" y="11"/>
                  </a:cxn>
                  <a:cxn ang="0">
                    <a:pos x="144" y="11"/>
                  </a:cxn>
                  <a:cxn ang="0">
                    <a:pos x="145" y="8"/>
                  </a:cxn>
                  <a:cxn ang="0">
                    <a:pos x="145" y="7"/>
                  </a:cxn>
                  <a:cxn ang="0">
                    <a:pos x="144" y="3"/>
                  </a:cxn>
                  <a:cxn ang="0">
                    <a:pos x="140" y="0"/>
                  </a:cxn>
                  <a:cxn ang="0">
                    <a:pos x="138" y="1"/>
                  </a:cxn>
                  <a:cxn ang="0">
                    <a:pos x="136" y="3"/>
                  </a:cxn>
                  <a:cxn ang="0">
                    <a:pos x="136" y="3"/>
                  </a:cxn>
                </a:cxnLst>
                <a:rect l="0" t="0" r="r" b="b"/>
                <a:pathLst>
                  <a:path w="145" h="120">
                    <a:moveTo>
                      <a:pt x="136" y="3"/>
                    </a:moveTo>
                    <a:lnTo>
                      <a:pt x="136" y="3"/>
                    </a:lnTo>
                    <a:lnTo>
                      <a:pt x="105" y="32"/>
                    </a:lnTo>
                    <a:lnTo>
                      <a:pt x="72" y="59"/>
                    </a:lnTo>
                    <a:lnTo>
                      <a:pt x="38" y="85"/>
                    </a:lnTo>
                    <a:lnTo>
                      <a:pt x="3" y="110"/>
                    </a:lnTo>
                    <a:lnTo>
                      <a:pt x="3" y="110"/>
                    </a:lnTo>
                    <a:lnTo>
                      <a:pt x="2" y="111"/>
                    </a:lnTo>
                    <a:lnTo>
                      <a:pt x="0" y="114"/>
                    </a:lnTo>
                    <a:lnTo>
                      <a:pt x="2" y="118"/>
                    </a:lnTo>
                    <a:lnTo>
                      <a:pt x="4" y="120"/>
                    </a:lnTo>
                    <a:lnTo>
                      <a:pt x="7" y="120"/>
                    </a:lnTo>
                    <a:lnTo>
                      <a:pt x="8" y="119"/>
                    </a:lnTo>
                    <a:lnTo>
                      <a:pt x="8" y="119"/>
                    </a:lnTo>
                    <a:lnTo>
                      <a:pt x="45" y="96"/>
                    </a:lnTo>
                    <a:lnTo>
                      <a:pt x="79" y="68"/>
                    </a:lnTo>
                    <a:lnTo>
                      <a:pt x="113" y="41"/>
                    </a:lnTo>
                    <a:lnTo>
                      <a:pt x="144" y="11"/>
                    </a:lnTo>
                    <a:lnTo>
                      <a:pt x="144" y="11"/>
                    </a:lnTo>
                    <a:lnTo>
                      <a:pt x="145" y="8"/>
                    </a:lnTo>
                    <a:lnTo>
                      <a:pt x="145" y="7"/>
                    </a:lnTo>
                    <a:lnTo>
                      <a:pt x="144" y="3"/>
                    </a:lnTo>
                    <a:lnTo>
                      <a:pt x="140" y="0"/>
                    </a:lnTo>
                    <a:lnTo>
                      <a:pt x="138" y="1"/>
                    </a:lnTo>
                    <a:lnTo>
                      <a:pt x="136" y="3"/>
                    </a:lnTo>
                    <a:lnTo>
                      <a:pt x="13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1" name="chenying0907 296"/>
              <p:cNvSpPr/>
              <p:nvPr/>
            </p:nvSpPr>
            <p:spPr bwMode="auto">
              <a:xfrm>
                <a:off x="4440239" y="1282701"/>
                <a:ext cx="53975" cy="36513"/>
              </a:xfrm>
              <a:custGeom>
                <a:avLst/>
                <a:gdLst/>
                <a:ahLst/>
                <a:cxnLst>
                  <a:cxn ang="0">
                    <a:pos x="129" y="1"/>
                  </a:cxn>
                  <a:cxn ang="0">
                    <a:pos x="129" y="1"/>
                  </a:cxn>
                  <a:cxn ang="0">
                    <a:pos x="112" y="9"/>
                  </a:cxn>
                  <a:cxn ang="0">
                    <a:pos x="97" y="18"/>
                  </a:cxn>
                  <a:cxn ang="0">
                    <a:pos x="81" y="29"/>
                  </a:cxn>
                  <a:cxn ang="0">
                    <a:pos x="65" y="38"/>
                  </a:cxn>
                  <a:cxn ang="0">
                    <a:pos x="65" y="38"/>
                  </a:cxn>
                  <a:cxn ang="0">
                    <a:pos x="48" y="47"/>
                  </a:cxn>
                  <a:cxn ang="0">
                    <a:pos x="31" y="57"/>
                  </a:cxn>
                  <a:cxn ang="0">
                    <a:pos x="15" y="69"/>
                  </a:cxn>
                  <a:cxn ang="0">
                    <a:pos x="1" y="82"/>
                  </a:cxn>
                  <a:cxn ang="0">
                    <a:pos x="1" y="82"/>
                  </a:cxn>
                  <a:cxn ang="0">
                    <a:pos x="0" y="84"/>
                  </a:cxn>
                  <a:cxn ang="0">
                    <a:pos x="0" y="86"/>
                  </a:cxn>
                  <a:cxn ang="0">
                    <a:pos x="0" y="87"/>
                  </a:cxn>
                  <a:cxn ang="0">
                    <a:pos x="1" y="90"/>
                  </a:cxn>
                  <a:cxn ang="0">
                    <a:pos x="5" y="91"/>
                  </a:cxn>
                  <a:cxn ang="0">
                    <a:pos x="6" y="91"/>
                  </a:cxn>
                  <a:cxn ang="0">
                    <a:pos x="9" y="90"/>
                  </a:cxn>
                  <a:cxn ang="0">
                    <a:pos x="9" y="90"/>
                  </a:cxn>
                  <a:cxn ang="0">
                    <a:pos x="22" y="80"/>
                  </a:cxn>
                  <a:cxn ang="0">
                    <a:pos x="35" y="69"/>
                  </a:cxn>
                  <a:cxn ang="0">
                    <a:pos x="64" y="51"/>
                  </a:cxn>
                  <a:cxn ang="0">
                    <a:pos x="64" y="51"/>
                  </a:cxn>
                  <a:cxn ang="0">
                    <a:pos x="77" y="44"/>
                  </a:cxn>
                  <a:cxn ang="0">
                    <a:pos x="91" y="38"/>
                  </a:cxn>
                  <a:cxn ang="0">
                    <a:pos x="91" y="38"/>
                  </a:cxn>
                  <a:cxn ang="0">
                    <a:pos x="102" y="31"/>
                  </a:cxn>
                  <a:cxn ang="0">
                    <a:pos x="112" y="25"/>
                  </a:cxn>
                  <a:cxn ang="0">
                    <a:pos x="121" y="17"/>
                  </a:cxn>
                  <a:cxn ang="0">
                    <a:pos x="132" y="12"/>
                  </a:cxn>
                  <a:cxn ang="0">
                    <a:pos x="132" y="12"/>
                  </a:cxn>
                  <a:cxn ang="0">
                    <a:pos x="134" y="10"/>
                  </a:cxn>
                  <a:cxn ang="0">
                    <a:pos x="136" y="9"/>
                  </a:cxn>
                  <a:cxn ang="0">
                    <a:pos x="136" y="4"/>
                  </a:cxn>
                  <a:cxn ang="0">
                    <a:pos x="134" y="2"/>
                  </a:cxn>
                  <a:cxn ang="0">
                    <a:pos x="133" y="1"/>
                  </a:cxn>
                  <a:cxn ang="0">
                    <a:pos x="132" y="0"/>
                  </a:cxn>
                  <a:cxn ang="0">
                    <a:pos x="129" y="1"/>
                  </a:cxn>
                  <a:cxn ang="0">
                    <a:pos x="129" y="1"/>
                  </a:cxn>
                </a:cxnLst>
                <a:rect l="0" t="0" r="r" b="b"/>
                <a:pathLst>
                  <a:path w="136" h="91">
                    <a:moveTo>
                      <a:pt x="129" y="1"/>
                    </a:moveTo>
                    <a:lnTo>
                      <a:pt x="129" y="1"/>
                    </a:lnTo>
                    <a:lnTo>
                      <a:pt x="112" y="9"/>
                    </a:lnTo>
                    <a:lnTo>
                      <a:pt x="97" y="18"/>
                    </a:lnTo>
                    <a:lnTo>
                      <a:pt x="81" y="29"/>
                    </a:lnTo>
                    <a:lnTo>
                      <a:pt x="65" y="38"/>
                    </a:lnTo>
                    <a:lnTo>
                      <a:pt x="65" y="38"/>
                    </a:lnTo>
                    <a:lnTo>
                      <a:pt x="48" y="47"/>
                    </a:lnTo>
                    <a:lnTo>
                      <a:pt x="31" y="57"/>
                    </a:lnTo>
                    <a:lnTo>
                      <a:pt x="15" y="69"/>
                    </a:lnTo>
                    <a:lnTo>
                      <a:pt x="1" y="82"/>
                    </a:lnTo>
                    <a:lnTo>
                      <a:pt x="1" y="82"/>
                    </a:lnTo>
                    <a:lnTo>
                      <a:pt x="0" y="84"/>
                    </a:lnTo>
                    <a:lnTo>
                      <a:pt x="0" y="86"/>
                    </a:lnTo>
                    <a:lnTo>
                      <a:pt x="0" y="87"/>
                    </a:lnTo>
                    <a:lnTo>
                      <a:pt x="1" y="90"/>
                    </a:lnTo>
                    <a:lnTo>
                      <a:pt x="5" y="91"/>
                    </a:lnTo>
                    <a:lnTo>
                      <a:pt x="6" y="91"/>
                    </a:lnTo>
                    <a:lnTo>
                      <a:pt x="9" y="90"/>
                    </a:lnTo>
                    <a:lnTo>
                      <a:pt x="9" y="90"/>
                    </a:lnTo>
                    <a:lnTo>
                      <a:pt x="22" y="80"/>
                    </a:lnTo>
                    <a:lnTo>
                      <a:pt x="35" y="69"/>
                    </a:lnTo>
                    <a:lnTo>
                      <a:pt x="64" y="51"/>
                    </a:lnTo>
                    <a:lnTo>
                      <a:pt x="64" y="51"/>
                    </a:lnTo>
                    <a:lnTo>
                      <a:pt x="77" y="44"/>
                    </a:lnTo>
                    <a:lnTo>
                      <a:pt x="91" y="38"/>
                    </a:lnTo>
                    <a:lnTo>
                      <a:pt x="91" y="38"/>
                    </a:lnTo>
                    <a:lnTo>
                      <a:pt x="102" y="31"/>
                    </a:lnTo>
                    <a:lnTo>
                      <a:pt x="112" y="25"/>
                    </a:lnTo>
                    <a:lnTo>
                      <a:pt x="121" y="17"/>
                    </a:lnTo>
                    <a:lnTo>
                      <a:pt x="132" y="12"/>
                    </a:lnTo>
                    <a:lnTo>
                      <a:pt x="132" y="12"/>
                    </a:lnTo>
                    <a:lnTo>
                      <a:pt x="134" y="10"/>
                    </a:lnTo>
                    <a:lnTo>
                      <a:pt x="136" y="9"/>
                    </a:lnTo>
                    <a:lnTo>
                      <a:pt x="136" y="4"/>
                    </a:lnTo>
                    <a:lnTo>
                      <a:pt x="134" y="2"/>
                    </a:lnTo>
                    <a:lnTo>
                      <a:pt x="133" y="1"/>
                    </a:lnTo>
                    <a:lnTo>
                      <a:pt x="132" y="0"/>
                    </a:lnTo>
                    <a:lnTo>
                      <a:pt x="129" y="1"/>
                    </a:lnTo>
                    <a:lnTo>
                      <a:pt x="12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2" name="chenying0907 297"/>
              <p:cNvSpPr/>
              <p:nvPr/>
            </p:nvSpPr>
            <p:spPr bwMode="auto">
              <a:xfrm>
                <a:off x="4400551" y="1333501"/>
                <a:ext cx="92075" cy="60325"/>
              </a:xfrm>
              <a:custGeom>
                <a:avLst/>
                <a:gdLst/>
                <a:ahLst/>
                <a:cxnLst>
                  <a:cxn ang="0">
                    <a:pos x="226" y="0"/>
                  </a:cxn>
                  <a:cxn ang="0">
                    <a:pos x="226" y="0"/>
                  </a:cxn>
                  <a:cxn ang="0">
                    <a:pos x="219" y="0"/>
                  </a:cxn>
                  <a:cxn ang="0">
                    <a:pos x="214" y="2"/>
                  </a:cxn>
                  <a:cxn ang="0">
                    <a:pos x="202" y="8"/>
                  </a:cxn>
                  <a:cxn ang="0">
                    <a:pos x="180" y="19"/>
                  </a:cxn>
                  <a:cxn ang="0">
                    <a:pos x="180" y="19"/>
                  </a:cxn>
                  <a:cxn ang="0">
                    <a:pos x="159" y="31"/>
                  </a:cxn>
                  <a:cxn ang="0">
                    <a:pos x="140" y="44"/>
                  </a:cxn>
                  <a:cxn ang="0">
                    <a:pos x="100" y="72"/>
                  </a:cxn>
                  <a:cxn ang="0">
                    <a:pos x="100" y="72"/>
                  </a:cxn>
                  <a:cxn ang="0">
                    <a:pos x="40" y="112"/>
                  </a:cxn>
                  <a:cxn ang="0">
                    <a:pos x="40" y="112"/>
                  </a:cxn>
                  <a:cxn ang="0">
                    <a:pos x="19" y="125"/>
                  </a:cxn>
                  <a:cxn ang="0">
                    <a:pos x="9" y="133"/>
                  </a:cxn>
                  <a:cxn ang="0">
                    <a:pos x="5" y="137"/>
                  </a:cxn>
                  <a:cxn ang="0">
                    <a:pos x="1" y="142"/>
                  </a:cxn>
                  <a:cxn ang="0">
                    <a:pos x="1" y="142"/>
                  </a:cxn>
                  <a:cxn ang="0">
                    <a:pos x="0" y="144"/>
                  </a:cxn>
                  <a:cxn ang="0">
                    <a:pos x="1" y="146"/>
                  </a:cxn>
                  <a:cxn ang="0">
                    <a:pos x="4" y="149"/>
                  </a:cxn>
                  <a:cxn ang="0">
                    <a:pos x="7" y="150"/>
                  </a:cxn>
                  <a:cxn ang="0">
                    <a:pos x="9" y="149"/>
                  </a:cxn>
                  <a:cxn ang="0">
                    <a:pos x="11" y="147"/>
                  </a:cxn>
                  <a:cxn ang="0">
                    <a:pos x="11" y="147"/>
                  </a:cxn>
                  <a:cxn ang="0">
                    <a:pos x="14" y="142"/>
                  </a:cxn>
                  <a:cxn ang="0">
                    <a:pos x="19" y="138"/>
                  </a:cxn>
                  <a:cxn ang="0">
                    <a:pos x="31" y="130"/>
                  </a:cxn>
                  <a:cxn ang="0">
                    <a:pos x="53" y="116"/>
                  </a:cxn>
                  <a:cxn ang="0">
                    <a:pos x="53" y="116"/>
                  </a:cxn>
                  <a:cxn ang="0">
                    <a:pos x="79" y="99"/>
                  </a:cxn>
                  <a:cxn ang="0">
                    <a:pos x="106" y="81"/>
                  </a:cxn>
                  <a:cxn ang="0">
                    <a:pos x="106" y="81"/>
                  </a:cxn>
                  <a:cxn ang="0">
                    <a:pos x="167" y="42"/>
                  </a:cxn>
                  <a:cxn ang="0">
                    <a:pos x="167" y="42"/>
                  </a:cxn>
                  <a:cxn ang="0">
                    <a:pos x="196" y="23"/>
                  </a:cxn>
                  <a:cxn ang="0">
                    <a:pos x="212" y="14"/>
                  </a:cxn>
                  <a:cxn ang="0">
                    <a:pos x="218" y="11"/>
                  </a:cxn>
                  <a:cxn ang="0">
                    <a:pos x="226" y="10"/>
                  </a:cxn>
                  <a:cxn ang="0">
                    <a:pos x="226" y="10"/>
                  </a:cxn>
                  <a:cxn ang="0">
                    <a:pos x="229" y="10"/>
                  </a:cxn>
                  <a:cxn ang="0">
                    <a:pos x="230" y="9"/>
                  </a:cxn>
                  <a:cxn ang="0">
                    <a:pos x="231" y="5"/>
                  </a:cxn>
                  <a:cxn ang="0">
                    <a:pos x="231" y="2"/>
                  </a:cxn>
                  <a:cxn ang="0">
                    <a:pos x="230" y="1"/>
                  </a:cxn>
                  <a:cxn ang="0">
                    <a:pos x="229" y="0"/>
                  </a:cxn>
                  <a:cxn ang="0">
                    <a:pos x="226" y="0"/>
                  </a:cxn>
                  <a:cxn ang="0">
                    <a:pos x="226" y="0"/>
                  </a:cxn>
                </a:cxnLst>
                <a:rect l="0" t="0" r="r" b="b"/>
                <a:pathLst>
                  <a:path w="231" h="150">
                    <a:moveTo>
                      <a:pt x="226" y="0"/>
                    </a:moveTo>
                    <a:lnTo>
                      <a:pt x="226" y="0"/>
                    </a:lnTo>
                    <a:lnTo>
                      <a:pt x="219" y="0"/>
                    </a:lnTo>
                    <a:lnTo>
                      <a:pt x="214" y="2"/>
                    </a:lnTo>
                    <a:lnTo>
                      <a:pt x="202" y="8"/>
                    </a:lnTo>
                    <a:lnTo>
                      <a:pt x="180" y="19"/>
                    </a:lnTo>
                    <a:lnTo>
                      <a:pt x="180" y="19"/>
                    </a:lnTo>
                    <a:lnTo>
                      <a:pt x="159" y="31"/>
                    </a:lnTo>
                    <a:lnTo>
                      <a:pt x="140" y="44"/>
                    </a:lnTo>
                    <a:lnTo>
                      <a:pt x="100" y="72"/>
                    </a:lnTo>
                    <a:lnTo>
                      <a:pt x="100" y="72"/>
                    </a:lnTo>
                    <a:lnTo>
                      <a:pt x="40" y="112"/>
                    </a:lnTo>
                    <a:lnTo>
                      <a:pt x="40" y="112"/>
                    </a:lnTo>
                    <a:lnTo>
                      <a:pt x="19" y="125"/>
                    </a:lnTo>
                    <a:lnTo>
                      <a:pt x="9" y="133"/>
                    </a:lnTo>
                    <a:lnTo>
                      <a:pt x="5" y="137"/>
                    </a:lnTo>
                    <a:lnTo>
                      <a:pt x="1" y="142"/>
                    </a:lnTo>
                    <a:lnTo>
                      <a:pt x="1" y="142"/>
                    </a:lnTo>
                    <a:lnTo>
                      <a:pt x="0" y="144"/>
                    </a:lnTo>
                    <a:lnTo>
                      <a:pt x="1" y="146"/>
                    </a:lnTo>
                    <a:lnTo>
                      <a:pt x="4" y="149"/>
                    </a:lnTo>
                    <a:lnTo>
                      <a:pt x="7" y="150"/>
                    </a:lnTo>
                    <a:lnTo>
                      <a:pt x="9" y="149"/>
                    </a:lnTo>
                    <a:lnTo>
                      <a:pt x="11" y="147"/>
                    </a:lnTo>
                    <a:lnTo>
                      <a:pt x="11" y="147"/>
                    </a:lnTo>
                    <a:lnTo>
                      <a:pt x="14" y="142"/>
                    </a:lnTo>
                    <a:lnTo>
                      <a:pt x="19" y="138"/>
                    </a:lnTo>
                    <a:lnTo>
                      <a:pt x="31" y="130"/>
                    </a:lnTo>
                    <a:lnTo>
                      <a:pt x="53" y="116"/>
                    </a:lnTo>
                    <a:lnTo>
                      <a:pt x="53" y="116"/>
                    </a:lnTo>
                    <a:lnTo>
                      <a:pt x="79" y="99"/>
                    </a:lnTo>
                    <a:lnTo>
                      <a:pt x="106" y="81"/>
                    </a:lnTo>
                    <a:lnTo>
                      <a:pt x="106" y="81"/>
                    </a:lnTo>
                    <a:lnTo>
                      <a:pt x="167" y="42"/>
                    </a:lnTo>
                    <a:lnTo>
                      <a:pt x="167" y="42"/>
                    </a:lnTo>
                    <a:lnTo>
                      <a:pt x="196" y="23"/>
                    </a:lnTo>
                    <a:lnTo>
                      <a:pt x="212" y="14"/>
                    </a:lnTo>
                    <a:lnTo>
                      <a:pt x="218" y="11"/>
                    </a:lnTo>
                    <a:lnTo>
                      <a:pt x="226" y="10"/>
                    </a:lnTo>
                    <a:lnTo>
                      <a:pt x="226" y="10"/>
                    </a:lnTo>
                    <a:lnTo>
                      <a:pt x="229" y="10"/>
                    </a:lnTo>
                    <a:lnTo>
                      <a:pt x="230" y="9"/>
                    </a:lnTo>
                    <a:lnTo>
                      <a:pt x="231" y="5"/>
                    </a:lnTo>
                    <a:lnTo>
                      <a:pt x="231" y="2"/>
                    </a:lnTo>
                    <a:lnTo>
                      <a:pt x="230" y="1"/>
                    </a:lnTo>
                    <a:lnTo>
                      <a:pt x="229" y="0"/>
                    </a:lnTo>
                    <a:lnTo>
                      <a:pt x="226" y="0"/>
                    </a:lnTo>
                    <a:lnTo>
                      <a:pt x="22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3" name="chenying0907 298"/>
              <p:cNvSpPr/>
              <p:nvPr/>
            </p:nvSpPr>
            <p:spPr bwMode="auto">
              <a:xfrm>
                <a:off x="4427539" y="1344613"/>
                <a:ext cx="85725" cy="63500"/>
              </a:xfrm>
              <a:custGeom>
                <a:avLst/>
                <a:gdLst/>
                <a:ahLst/>
                <a:cxnLst>
                  <a:cxn ang="0">
                    <a:pos x="207" y="3"/>
                  </a:cxn>
                  <a:cxn ang="0">
                    <a:pos x="207" y="3"/>
                  </a:cxn>
                  <a:cxn ang="0">
                    <a:pos x="183" y="24"/>
                  </a:cxn>
                  <a:cxn ang="0">
                    <a:pos x="160" y="43"/>
                  </a:cxn>
                  <a:cxn ang="0">
                    <a:pos x="134" y="62"/>
                  </a:cxn>
                  <a:cxn ang="0">
                    <a:pos x="108" y="79"/>
                  </a:cxn>
                  <a:cxn ang="0">
                    <a:pos x="108" y="79"/>
                  </a:cxn>
                  <a:cxn ang="0">
                    <a:pos x="95" y="88"/>
                  </a:cxn>
                  <a:cxn ang="0">
                    <a:pos x="81" y="97"/>
                  </a:cxn>
                  <a:cxn ang="0">
                    <a:pos x="57" y="115"/>
                  </a:cxn>
                  <a:cxn ang="0">
                    <a:pos x="30" y="134"/>
                  </a:cxn>
                  <a:cxn ang="0">
                    <a:pos x="17" y="143"/>
                  </a:cxn>
                  <a:cxn ang="0">
                    <a:pos x="3" y="149"/>
                  </a:cxn>
                  <a:cxn ang="0">
                    <a:pos x="3" y="149"/>
                  </a:cxn>
                  <a:cxn ang="0">
                    <a:pos x="0" y="152"/>
                  </a:cxn>
                  <a:cxn ang="0">
                    <a:pos x="0" y="153"/>
                  </a:cxn>
                  <a:cxn ang="0">
                    <a:pos x="0" y="154"/>
                  </a:cxn>
                  <a:cxn ang="0">
                    <a:pos x="0" y="157"/>
                  </a:cxn>
                  <a:cxn ang="0">
                    <a:pos x="4" y="160"/>
                  </a:cxn>
                  <a:cxn ang="0">
                    <a:pos x="6" y="160"/>
                  </a:cxn>
                  <a:cxn ang="0">
                    <a:pos x="8" y="160"/>
                  </a:cxn>
                  <a:cxn ang="0">
                    <a:pos x="8" y="160"/>
                  </a:cxn>
                  <a:cxn ang="0">
                    <a:pos x="24" y="152"/>
                  </a:cxn>
                  <a:cxn ang="0">
                    <a:pos x="38" y="143"/>
                  </a:cxn>
                  <a:cxn ang="0">
                    <a:pos x="66" y="123"/>
                  </a:cxn>
                  <a:cxn ang="0">
                    <a:pos x="93" y="103"/>
                  </a:cxn>
                  <a:cxn ang="0">
                    <a:pos x="106" y="93"/>
                  </a:cxn>
                  <a:cxn ang="0">
                    <a:pos x="121" y="85"/>
                  </a:cxn>
                  <a:cxn ang="0">
                    <a:pos x="121" y="85"/>
                  </a:cxn>
                  <a:cxn ang="0">
                    <a:pos x="147" y="68"/>
                  </a:cxn>
                  <a:cxn ang="0">
                    <a:pos x="170" y="50"/>
                  </a:cxn>
                  <a:cxn ang="0">
                    <a:pos x="193" y="30"/>
                  </a:cxn>
                  <a:cxn ang="0">
                    <a:pos x="215" y="11"/>
                  </a:cxn>
                  <a:cxn ang="0">
                    <a:pos x="215" y="11"/>
                  </a:cxn>
                  <a:cxn ang="0">
                    <a:pos x="216" y="8"/>
                  </a:cxn>
                  <a:cxn ang="0">
                    <a:pos x="217" y="7"/>
                  </a:cxn>
                  <a:cxn ang="0">
                    <a:pos x="215" y="3"/>
                  </a:cxn>
                  <a:cxn ang="0">
                    <a:pos x="211" y="0"/>
                  </a:cxn>
                  <a:cxn ang="0">
                    <a:pos x="210" y="1"/>
                  </a:cxn>
                  <a:cxn ang="0">
                    <a:pos x="207" y="3"/>
                  </a:cxn>
                  <a:cxn ang="0">
                    <a:pos x="207" y="3"/>
                  </a:cxn>
                </a:cxnLst>
                <a:rect l="0" t="0" r="r" b="b"/>
                <a:pathLst>
                  <a:path w="217" h="160">
                    <a:moveTo>
                      <a:pt x="207" y="3"/>
                    </a:moveTo>
                    <a:lnTo>
                      <a:pt x="207" y="3"/>
                    </a:lnTo>
                    <a:lnTo>
                      <a:pt x="183" y="24"/>
                    </a:lnTo>
                    <a:lnTo>
                      <a:pt x="160" y="43"/>
                    </a:lnTo>
                    <a:lnTo>
                      <a:pt x="134" y="62"/>
                    </a:lnTo>
                    <a:lnTo>
                      <a:pt x="108" y="79"/>
                    </a:lnTo>
                    <a:lnTo>
                      <a:pt x="108" y="79"/>
                    </a:lnTo>
                    <a:lnTo>
                      <a:pt x="95" y="88"/>
                    </a:lnTo>
                    <a:lnTo>
                      <a:pt x="81" y="97"/>
                    </a:lnTo>
                    <a:lnTo>
                      <a:pt x="57" y="115"/>
                    </a:lnTo>
                    <a:lnTo>
                      <a:pt x="30" y="134"/>
                    </a:lnTo>
                    <a:lnTo>
                      <a:pt x="17" y="143"/>
                    </a:lnTo>
                    <a:lnTo>
                      <a:pt x="3" y="149"/>
                    </a:lnTo>
                    <a:lnTo>
                      <a:pt x="3" y="149"/>
                    </a:lnTo>
                    <a:lnTo>
                      <a:pt x="0" y="152"/>
                    </a:lnTo>
                    <a:lnTo>
                      <a:pt x="0" y="153"/>
                    </a:lnTo>
                    <a:lnTo>
                      <a:pt x="0" y="154"/>
                    </a:lnTo>
                    <a:lnTo>
                      <a:pt x="0" y="157"/>
                    </a:lnTo>
                    <a:lnTo>
                      <a:pt x="4" y="160"/>
                    </a:lnTo>
                    <a:lnTo>
                      <a:pt x="6" y="160"/>
                    </a:lnTo>
                    <a:lnTo>
                      <a:pt x="8" y="160"/>
                    </a:lnTo>
                    <a:lnTo>
                      <a:pt x="8" y="160"/>
                    </a:lnTo>
                    <a:lnTo>
                      <a:pt x="24" y="152"/>
                    </a:lnTo>
                    <a:lnTo>
                      <a:pt x="38" y="143"/>
                    </a:lnTo>
                    <a:lnTo>
                      <a:pt x="66" y="123"/>
                    </a:lnTo>
                    <a:lnTo>
                      <a:pt x="93" y="103"/>
                    </a:lnTo>
                    <a:lnTo>
                      <a:pt x="106" y="93"/>
                    </a:lnTo>
                    <a:lnTo>
                      <a:pt x="121" y="85"/>
                    </a:lnTo>
                    <a:lnTo>
                      <a:pt x="121" y="85"/>
                    </a:lnTo>
                    <a:lnTo>
                      <a:pt x="147" y="68"/>
                    </a:lnTo>
                    <a:lnTo>
                      <a:pt x="170" y="50"/>
                    </a:lnTo>
                    <a:lnTo>
                      <a:pt x="193" y="30"/>
                    </a:lnTo>
                    <a:lnTo>
                      <a:pt x="215" y="11"/>
                    </a:lnTo>
                    <a:lnTo>
                      <a:pt x="215" y="11"/>
                    </a:lnTo>
                    <a:lnTo>
                      <a:pt x="216" y="8"/>
                    </a:lnTo>
                    <a:lnTo>
                      <a:pt x="217" y="7"/>
                    </a:lnTo>
                    <a:lnTo>
                      <a:pt x="215" y="3"/>
                    </a:lnTo>
                    <a:lnTo>
                      <a:pt x="211" y="0"/>
                    </a:lnTo>
                    <a:lnTo>
                      <a:pt x="210" y="1"/>
                    </a:lnTo>
                    <a:lnTo>
                      <a:pt x="207" y="3"/>
                    </a:lnTo>
                    <a:lnTo>
                      <a:pt x="20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4" name="chenying0907 299"/>
              <p:cNvSpPr/>
              <p:nvPr/>
            </p:nvSpPr>
            <p:spPr bwMode="auto">
              <a:xfrm>
                <a:off x="4237039" y="1452563"/>
                <a:ext cx="71438" cy="68263"/>
              </a:xfrm>
              <a:custGeom>
                <a:avLst/>
                <a:gdLst/>
                <a:ahLst/>
                <a:cxnLst>
                  <a:cxn ang="0">
                    <a:pos x="170" y="1"/>
                  </a:cxn>
                  <a:cxn ang="0">
                    <a:pos x="170" y="1"/>
                  </a:cxn>
                  <a:cxn ang="0">
                    <a:pos x="147" y="21"/>
                  </a:cxn>
                  <a:cxn ang="0">
                    <a:pos x="123" y="39"/>
                  </a:cxn>
                  <a:cxn ang="0">
                    <a:pos x="100" y="59"/>
                  </a:cxn>
                  <a:cxn ang="0">
                    <a:pos x="76" y="78"/>
                  </a:cxn>
                  <a:cxn ang="0">
                    <a:pos x="76" y="78"/>
                  </a:cxn>
                  <a:cxn ang="0">
                    <a:pos x="55" y="98"/>
                  </a:cxn>
                  <a:cxn ang="0">
                    <a:pos x="37" y="119"/>
                  </a:cxn>
                  <a:cxn ang="0">
                    <a:pos x="37" y="119"/>
                  </a:cxn>
                  <a:cxn ang="0">
                    <a:pos x="20" y="138"/>
                  </a:cxn>
                  <a:cxn ang="0">
                    <a:pos x="2" y="158"/>
                  </a:cxn>
                  <a:cxn ang="0">
                    <a:pos x="2" y="158"/>
                  </a:cxn>
                  <a:cxn ang="0">
                    <a:pos x="0" y="161"/>
                  </a:cxn>
                  <a:cxn ang="0">
                    <a:pos x="0" y="162"/>
                  </a:cxn>
                  <a:cxn ang="0">
                    <a:pos x="2" y="166"/>
                  </a:cxn>
                  <a:cxn ang="0">
                    <a:pos x="6" y="168"/>
                  </a:cxn>
                  <a:cxn ang="0">
                    <a:pos x="8" y="167"/>
                  </a:cxn>
                  <a:cxn ang="0">
                    <a:pos x="11" y="166"/>
                  </a:cxn>
                  <a:cxn ang="0">
                    <a:pos x="11" y="166"/>
                  </a:cxn>
                  <a:cxn ang="0">
                    <a:pos x="17" y="158"/>
                  </a:cxn>
                  <a:cxn ang="0">
                    <a:pos x="24" y="149"/>
                  </a:cxn>
                  <a:cxn ang="0">
                    <a:pos x="32" y="140"/>
                  </a:cxn>
                  <a:cxn ang="0">
                    <a:pos x="38" y="131"/>
                  </a:cxn>
                  <a:cxn ang="0">
                    <a:pos x="38" y="131"/>
                  </a:cxn>
                  <a:cxn ang="0">
                    <a:pos x="60" y="108"/>
                  </a:cxn>
                  <a:cxn ang="0">
                    <a:pos x="84" y="86"/>
                  </a:cxn>
                  <a:cxn ang="0">
                    <a:pos x="84" y="86"/>
                  </a:cxn>
                  <a:cxn ang="0">
                    <a:pos x="108" y="66"/>
                  </a:cxn>
                  <a:cxn ang="0">
                    <a:pos x="131" y="48"/>
                  </a:cxn>
                  <a:cxn ang="0">
                    <a:pos x="156" y="29"/>
                  </a:cxn>
                  <a:cxn ang="0">
                    <a:pos x="178" y="9"/>
                  </a:cxn>
                  <a:cxn ang="0">
                    <a:pos x="178" y="9"/>
                  </a:cxn>
                  <a:cxn ang="0">
                    <a:pos x="179" y="8"/>
                  </a:cxn>
                  <a:cxn ang="0">
                    <a:pos x="181" y="5"/>
                  </a:cxn>
                  <a:cxn ang="0">
                    <a:pos x="178" y="1"/>
                  </a:cxn>
                  <a:cxn ang="0">
                    <a:pos x="174" y="0"/>
                  </a:cxn>
                  <a:cxn ang="0">
                    <a:pos x="173" y="0"/>
                  </a:cxn>
                  <a:cxn ang="0">
                    <a:pos x="170" y="1"/>
                  </a:cxn>
                  <a:cxn ang="0">
                    <a:pos x="170" y="1"/>
                  </a:cxn>
                </a:cxnLst>
                <a:rect l="0" t="0" r="r" b="b"/>
                <a:pathLst>
                  <a:path w="181" h="168">
                    <a:moveTo>
                      <a:pt x="170" y="1"/>
                    </a:moveTo>
                    <a:lnTo>
                      <a:pt x="170" y="1"/>
                    </a:lnTo>
                    <a:lnTo>
                      <a:pt x="147" y="21"/>
                    </a:lnTo>
                    <a:lnTo>
                      <a:pt x="123" y="39"/>
                    </a:lnTo>
                    <a:lnTo>
                      <a:pt x="100" y="59"/>
                    </a:lnTo>
                    <a:lnTo>
                      <a:pt x="76" y="78"/>
                    </a:lnTo>
                    <a:lnTo>
                      <a:pt x="76" y="78"/>
                    </a:lnTo>
                    <a:lnTo>
                      <a:pt x="55" y="98"/>
                    </a:lnTo>
                    <a:lnTo>
                      <a:pt x="37" y="119"/>
                    </a:lnTo>
                    <a:lnTo>
                      <a:pt x="37" y="119"/>
                    </a:lnTo>
                    <a:lnTo>
                      <a:pt x="20" y="138"/>
                    </a:lnTo>
                    <a:lnTo>
                      <a:pt x="2" y="158"/>
                    </a:lnTo>
                    <a:lnTo>
                      <a:pt x="2" y="158"/>
                    </a:lnTo>
                    <a:lnTo>
                      <a:pt x="0" y="161"/>
                    </a:lnTo>
                    <a:lnTo>
                      <a:pt x="0" y="162"/>
                    </a:lnTo>
                    <a:lnTo>
                      <a:pt x="2" y="166"/>
                    </a:lnTo>
                    <a:lnTo>
                      <a:pt x="6" y="168"/>
                    </a:lnTo>
                    <a:lnTo>
                      <a:pt x="8" y="167"/>
                    </a:lnTo>
                    <a:lnTo>
                      <a:pt x="11" y="166"/>
                    </a:lnTo>
                    <a:lnTo>
                      <a:pt x="11" y="166"/>
                    </a:lnTo>
                    <a:lnTo>
                      <a:pt x="17" y="158"/>
                    </a:lnTo>
                    <a:lnTo>
                      <a:pt x="24" y="149"/>
                    </a:lnTo>
                    <a:lnTo>
                      <a:pt x="32" y="140"/>
                    </a:lnTo>
                    <a:lnTo>
                      <a:pt x="38" y="131"/>
                    </a:lnTo>
                    <a:lnTo>
                      <a:pt x="38" y="131"/>
                    </a:lnTo>
                    <a:lnTo>
                      <a:pt x="60" y="108"/>
                    </a:lnTo>
                    <a:lnTo>
                      <a:pt x="84" y="86"/>
                    </a:lnTo>
                    <a:lnTo>
                      <a:pt x="84" y="86"/>
                    </a:lnTo>
                    <a:lnTo>
                      <a:pt x="108" y="66"/>
                    </a:lnTo>
                    <a:lnTo>
                      <a:pt x="131" y="48"/>
                    </a:lnTo>
                    <a:lnTo>
                      <a:pt x="156" y="29"/>
                    </a:lnTo>
                    <a:lnTo>
                      <a:pt x="178" y="9"/>
                    </a:lnTo>
                    <a:lnTo>
                      <a:pt x="178" y="9"/>
                    </a:lnTo>
                    <a:lnTo>
                      <a:pt x="179" y="8"/>
                    </a:lnTo>
                    <a:lnTo>
                      <a:pt x="181" y="5"/>
                    </a:lnTo>
                    <a:lnTo>
                      <a:pt x="178" y="1"/>
                    </a:lnTo>
                    <a:lnTo>
                      <a:pt x="174" y="0"/>
                    </a:lnTo>
                    <a:lnTo>
                      <a:pt x="173" y="0"/>
                    </a:lnTo>
                    <a:lnTo>
                      <a:pt x="170" y="1"/>
                    </a:lnTo>
                    <a:lnTo>
                      <a:pt x="17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5" name="chenying0907 300"/>
              <p:cNvSpPr/>
              <p:nvPr/>
            </p:nvSpPr>
            <p:spPr bwMode="auto">
              <a:xfrm>
                <a:off x="4237039" y="1466851"/>
                <a:ext cx="109538" cy="92075"/>
              </a:xfrm>
              <a:custGeom>
                <a:avLst/>
                <a:gdLst/>
                <a:ahLst/>
                <a:cxnLst>
                  <a:cxn ang="0">
                    <a:pos x="268" y="1"/>
                  </a:cxn>
                  <a:cxn ang="0">
                    <a:pos x="268" y="1"/>
                  </a:cxn>
                  <a:cxn ang="0">
                    <a:pos x="251" y="13"/>
                  </a:cxn>
                  <a:cxn ang="0">
                    <a:pos x="233" y="26"/>
                  </a:cxn>
                  <a:cxn ang="0">
                    <a:pos x="200" y="55"/>
                  </a:cxn>
                  <a:cxn ang="0">
                    <a:pos x="168" y="82"/>
                  </a:cxn>
                  <a:cxn ang="0">
                    <a:pos x="151" y="97"/>
                  </a:cxn>
                  <a:cxn ang="0">
                    <a:pos x="134" y="108"/>
                  </a:cxn>
                  <a:cxn ang="0">
                    <a:pos x="134" y="108"/>
                  </a:cxn>
                  <a:cxn ang="0">
                    <a:pos x="98" y="134"/>
                  </a:cxn>
                  <a:cxn ang="0">
                    <a:pos x="64" y="161"/>
                  </a:cxn>
                  <a:cxn ang="0">
                    <a:pos x="33" y="189"/>
                  </a:cxn>
                  <a:cxn ang="0">
                    <a:pos x="2" y="221"/>
                  </a:cxn>
                  <a:cxn ang="0">
                    <a:pos x="2" y="221"/>
                  </a:cxn>
                  <a:cxn ang="0">
                    <a:pos x="0" y="223"/>
                  </a:cxn>
                  <a:cxn ang="0">
                    <a:pos x="0" y="226"/>
                  </a:cxn>
                  <a:cxn ang="0">
                    <a:pos x="3" y="230"/>
                  </a:cxn>
                  <a:cxn ang="0">
                    <a:pos x="6" y="231"/>
                  </a:cxn>
                  <a:cxn ang="0">
                    <a:pos x="8" y="231"/>
                  </a:cxn>
                  <a:cxn ang="0">
                    <a:pos x="11" y="230"/>
                  </a:cxn>
                  <a:cxn ang="0">
                    <a:pos x="11" y="230"/>
                  </a:cxn>
                  <a:cxn ang="0">
                    <a:pos x="25" y="213"/>
                  </a:cxn>
                  <a:cxn ang="0">
                    <a:pos x="42" y="197"/>
                  </a:cxn>
                  <a:cxn ang="0">
                    <a:pos x="75" y="167"/>
                  </a:cxn>
                  <a:cxn ang="0">
                    <a:pos x="110" y="140"/>
                  </a:cxn>
                  <a:cxn ang="0">
                    <a:pos x="147" y="114"/>
                  </a:cxn>
                  <a:cxn ang="0">
                    <a:pos x="147" y="114"/>
                  </a:cxn>
                  <a:cxn ang="0">
                    <a:pos x="161" y="103"/>
                  </a:cxn>
                  <a:cxn ang="0">
                    <a:pos x="174" y="91"/>
                  </a:cxn>
                  <a:cxn ang="0">
                    <a:pos x="199" y="68"/>
                  </a:cxn>
                  <a:cxn ang="0">
                    <a:pos x="199" y="68"/>
                  </a:cxn>
                  <a:cxn ang="0">
                    <a:pos x="216" y="52"/>
                  </a:cxn>
                  <a:cxn ang="0">
                    <a:pos x="236" y="38"/>
                  </a:cxn>
                  <a:cxn ang="0">
                    <a:pos x="255" y="23"/>
                  </a:cxn>
                  <a:cxn ang="0">
                    <a:pos x="275" y="10"/>
                  </a:cxn>
                  <a:cxn ang="0">
                    <a:pos x="275" y="10"/>
                  </a:cxn>
                  <a:cxn ang="0">
                    <a:pos x="276" y="9"/>
                  </a:cxn>
                  <a:cxn ang="0">
                    <a:pos x="278" y="6"/>
                  </a:cxn>
                  <a:cxn ang="0">
                    <a:pos x="276" y="2"/>
                  </a:cxn>
                  <a:cxn ang="0">
                    <a:pos x="274" y="0"/>
                  </a:cxn>
                  <a:cxn ang="0">
                    <a:pos x="271" y="0"/>
                  </a:cxn>
                  <a:cxn ang="0">
                    <a:pos x="268" y="1"/>
                  </a:cxn>
                  <a:cxn ang="0">
                    <a:pos x="268" y="1"/>
                  </a:cxn>
                </a:cxnLst>
                <a:rect l="0" t="0" r="r" b="b"/>
                <a:pathLst>
                  <a:path w="278" h="231">
                    <a:moveTo>
                      <a:pt x="268" y="1"/>
                    </a:moveTo>
                    <a:lnTo>
                      <a:pt x="268" y="1"/>
                    </a:lnTo>
                    <a:lnTo>
                      <a:pt x="251" y="13"/>
                    </a:lnTo>
                    <a:lnTo>
                      <a:pt x="233" y="26"/>
                    </a:lnTo>
                    <a:lnTo>
                      <a:pt x="200" y="55"/>
                    </a:lnTo>
                    <a:lnTo>
                      <a:pt x="168" y="82"/>
                    </a:lnTo>
                    <a:lnTo>
                      <a:pt x="151" y="97"/>
                    </a:lnTo>
                    <a:lnTo>
                      <a:pt x="134" y="108"/>
                    </a:lnTo>
                    <a:lnTo>
                      <a:pt x="134" y="108"/>
                    </a:lnTo>
                    <a:lnTo>
                      <a:pt x="98" y="134"/>
                    </a:lnTo>
                    <a:lnTo>
                      <a:pt x="64" y="161"/>
                    </a:lnTo>
                    <a:lnTo>
                      <a:pt x="33" y="189"/>
                    </a:lnTo>
                    <a:lnTo>
                      <a:pt x="2" y="221"/>
                    </a:lnTo>
                    <a:lnTo>
                      <a:pt x="2" y="221"/>
                    </a:lnTo>
                    <a:lnTo>
                      <a:pt x="0" y="223"/>
                    </a:lnTo>
                    <a:lnTo>
                      <a:pt x="0" y="226"/>
                    </a:lnTo>
                    <a:lnTo>
                      <a:pt x="3" y="230"/>
                    </a:lnTo>
                    <a:lnTo>
                      <a:pt x="6" y="231"/>
                    </a:lnTo>
                    <a:lnTo>
                      <a:pt x="8" y="231"/>
                    </a:lnTo>
                    <a:lnTo>
                      <a:pt x="11" y="230"/>
                    </a:lnTo>
                    <a:lnTo>
                      <a:pt x="11" y="230"/>
                    </a:lnTo>
                    <a:lnTo>
                      <a:pt x="25" y="213"/>
                    </a:lnTo>
                    <a:lnTo>
                      <a:pt x="42" y="197"/>
                    </a:lnTo>
                    <a:lnTo>
                      <a:pt x="75" y="167"/>
                    </a:lnTo>
                    <a:lnTo>
                      <a:pt x="110" y="140"/>
                    </a:lnTo>
                    <a:lnTo>
                      <a:pt x="147" y="114"/>
                    </a:lnTo>
                    <a:lnTo>
                      <a:pt x="147" y="114"/>
                    </a:lnTo>
                    <a:lnTo>
                      <a:pt x="161" y="103"/>
                    </a:lnTo>
                    <a:lnTo>
                      <a:pt x="174" y="91"/>
                    </a:lnTo>
                    <a:lnTo>
                      <a:pt x="199" y="68"/>
                    </a:lnTo>
                    <a:lnTo>
                      <a:pt x="199" y="68"/>
                    </a:lnTo>
                    <a:lnTo>
                      <a:pt x="216" y="52"/>
                    </a:lnTo>
                    <a:lnTo>
                      <a:pt x="236" y="38"/>
                    </a:lnTo>
                    <a:lnTo>
                      <a:pt x="255" y="23"/>
                    </a:lnTo>
                    <a:lnTo>
                      <a:pt x="275" y="10"/>
                    </a:lnTo>
                    <a:lnTo>
                      <a:pt x="275" y="10"/>
                    </a:lnTo>
                    <a:lnTo>
                      <a:pt x="276" y="9"/>
                    </a:lnTo>
                    <a:lnTo>
                      <a:pt x="278" y="6"/>
                    </a:lnTo>
                    <a:lnTo>
                      <a:pt x="276" y="2"/>
                    </a:lnTo>
                    <a:lnTo>
                      <a:pt x="274" y="0"/>
                    </a:lnTo>
                    <a:lnTo>
                      <a:pt x="271" y="0"/>
                    </a:lnTo>
                    <a:lnTo>
                      <a:pt x="268" y="1"/>
                    </a:lnTo>
                    <a:lnTo>
                      <a:pt x="26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6" name="chenying0907 301"/>
              <p:cNvSpPr/>
              <p:nvPr/>
            </p:nvSpPr>
            <p:spPr bwMode="auto">
              <a:xfrm>
                <a:off x="4238626" y="1539876"/>
                <a:ext cx="68263" cy="52388"/>
              </a:xfrm>
              <a:custGeom>
                <a:avLst/>
                <a:gdLst/>
                <a:ahLst/>
                <a:cxnLst>
                  <a:cxn ang="0">
                    <a:pos x="165" y="1"/>
                  </a:cxn>
                  <a:cxn ang="0">
                    <a:pos x="165" y="1"/>
                  </a:cxn>
                  <a:cxn ang="0">
                    <a:pos x="156" y="10"/>
                  </a:cxn>
                  <a:cxn ang="0">
                    <a:pos x="145" y="19"/>
                  </a:cxn>
                  <a:cxn ang="0">
                    <a:pos x="123" y="36"/>
                  </a:cxn>
                  <a:cxn ang="0">
                    <a:pos x="99" y="52"/>
                  </a:cxn>
                  <a:cxn ang="0">
                    <a:pos x="76" y="68"/>
                  </a:cxn>
                  <a:cxn ang="0">
                    <a:pos x="76" y="68"/>
                  </a:cxn>
                  <a:cxn ang="0">
                    <a:pos x="60" y="78"/>
                  </a:cxn>
                  <a:cxn ang="0">
                    <a:pos x="51" y="84"/>
                  </a:cxn>
                  <a:cxn ang="0">
                    <a:pos x="44" y="90"/>
                  </a:cxn>
                  <a:cxn ang="0">
                    <a:pos x="44" y="90"/>
                  </a:cxn>
                  <a:cxn ang="0">
                    <a:pos x="29" y="106"/>
                  </a:cxn>
                  <a:cxn ang="0">
                    <a:pos x="18" y="114"/>
                  </a:cxn>
                  <a:cxn ang="0">
                    <a:pos x="9" y="120"/>
                  </a:cxn>
                  <a:cxn ang="0">
                    <a:pos x="9" y="120"/>
                  </a:cxn>
                  <a:cxn ang="0">
                    <a:pos x="6" y="120"/>
                  </a:cxn>
                  <a:cxn ang="0">
                    <a:pos x="4" y="120"/>
                  </a:cxn>
                  <a:cxn ang="0">
                    <a:pos x="1" y="121"/>
                  </a:cxn>
                  <a:cxn ang="0">
                    <a:pos x="0" y="125"/>
                  </a:cxn>
                  <a:cxn ang="0">
                    <a:pos x="0" y="128"/>
                  </a:cxn>
                  <a:cxn ang="0">
                    <a:pos x="0" y="128"/>
                  </a:cxn>
                  <a:cxn ang="0">
                    <a:pos x="1" y="131"/>
                  </a:cxn>
                  <a:cxn ang="0">
                    <a:pos x="3" y="132"/>
                  </a:cxn>
                  <a:cxn ang="0">
                    <a:pos x="5" y="133"/>
                  </a:cxn>
                  <a:cxn ang="0">
                    <a:pos x="8" y="133"/>
                  </a:cxn>
                  <a:cxn ang="0">
                    <a:pos x="8" y="133"/>
                  </a:cxn>
                  <a:cxn ang="0">
                    <a:pos x="16" y="131"/>
                  </a:cxn>
                  <a:cxn ang="0">
                    <a:pos x="21" y="125"/>
                  </a:cxn>
                  <a:cxn ang="0">
                    <a:pos x="33" y="115"/>
                  </a:cxn>
                  <a:cxn ang="0">
                    <a:pos x="33" y="115"/>
                  </a:cxn>
                  <a:cxn ang="0">
                    <a:pos x="44" y="104"/>
                  </a:cxn>
                  <a:cxn ang="0">
                    <a:pos x="56" y="95"/>
                  </a:cxn>
                  <a:cxn ang="0">
                    <a:pos x="82" y="78"/>
                  </a:cxn>
                  <a:cxn ang="0">
                    <a:pos x="82" y="78"/>
                  </a:cxn>
                  <a:cxn ang="0">
                    <a:pos x="105" y="63"/>
                  </a:cxn>
                  <a:cxn ang="0">
                    <a:pos x="129" y="46"/>
                  </a:cxn>
                  <a:cxn ang="0">
                    <a:pos x="153" y="29"/>
                  </a:cxn>
                  <a:cxn ang="0">
                    <a:pos x="163" y="19"/>
                  </a:cxn>
                  <a:cxn ang="0">
                    <a:pos x="173" y="9"/>
                  </a:cxn>
                  <a:cxn ang="0">
                    <a:pos x="173" y="9"/>
                  </a:cxn>
                  <a:cxn ang="0">
                    <a:pos x="174" y="6"/>
                  </a:cxn>
                  <a:cxn ang="0">
                    <a:pos x="174" y="5"/>
                  </a:cxn>
                  <a:cxn ang="0">
                    <a:pos x="173" y="1"/>
                  </a:cxn>
                  <a:cxn ang="0">
                    <a:pos x="170" y="0"/>
                  </a:cxn>
                  <a:cxn ang="0">
                    <a:pos x="169" y="0"/>
                  </a:cxn>
                  <a:cxn ang="0">
                    <a:pos x="166" y="0"/>
                  </a:cxn>
                  <a:cxn ang="0">
                    <a:pos x="165" y="1"/>
                  </a:cxn>
                  <a:cxn ang="0">
                    <a:pos x="165" y="1"/>
                  </a:cxn>
                </a:cxnLst>
                <a:rect l="0" t="0" r="r" b="b"/>
                <a:pathLst>
                  <a:path w="174" h="133">
                    <a:moveTo>
                      <a:pt x="165" y="1"/>
                    </a:moveTo>
                    <a:lnTo>
                      <a:pt x="165" y="1"/>
                    </a:lnTo>
                    <a:lnTo>
                      <a:pt x="156" y="10"/>
                    </a:lnTo>
                    <a:lnTo>
                      <a:pt x="145" y="19"/>
                    </a:lnTo>
                    <a:lnTo>
                      <a:pt x="123" y="36"/>
                    </a:lnTo>
                    <a:lnTo>
                      <a:pt x="99" y="52"/>
                    </a:lnTo>
                    <a:lnTo>
                      <a:pt x="76" y="68"/>
                    </a:lnTo>
                    <a:lnTo>
                      <a:pt x="76" y="68"/>
                    </a:lnTo>
                    <a:lnTo>
                      <a:pt x="60" y="78"/>
                    </a:lnTo>
                    <a:lnTo>
                      <a:pt x="51" y="84"/>
                    </a:lnTo>
                    <a:lnTo>
                      <a:pt x="44" y="90"/>
                    </a:lnTo>
                    <a:lnTo>
                      <a:pt x="44" y="90"/>
                    </a:lnTo>
                    <a:lnTo>
                      <a:pt x="29" y="106"/>
                    </a:lnTo>
                    <a:lnTo>
                      <a:pt x="18" y="114"/>
                    </a:lnTo>
                    <a:lnTo>
                      <a:pt x="9" y="120"/>
                    </a:lnTo>
                    <a:lnTo>
                      <a:pt x="9" y="120"/>
                    </a:lnTo>
                    <a:lnTo>
                      <a:pt x="6" y="120"/>
                    </a:lnTo>
                    <a:lnTo>
                      <a:pt x="4" y="120"/>
                    </a:lnTo>
                    <a:lnTo>
                      <a:pt x="1" y="121"/>
                    </a:lnTo>
                    <a:lnTo>
                      <a:pt x="0" y="125"/>
                    </a:lnTo>
                    <a:lnTo>
                      <a:pt x="0" y="128"/>
                    </a:lnTo>
                    <a:lnTo>
                      <a:pt x="0" y="128"/>
                    </a:lnTo>
                    <a:lnTo>
                      <a:pt x="1" y="131"/>
                    </a:lnTo>
                    <a:lnTo>
                      <a:pt x="3" y="132"/>
                    </a:lnTo>
                    <a:lnTo>
                      <a:pt x="5" y="133"/>
                    </a:lnTo>
                    <a:lnTo>
                      <a:pt x="8" y="133"/>
                    </a:lnTo>
                    <a:lnTo>
                      <a:pt x="8" y="133"/>
                    </a:lnTo>
                    <a:lnTo>
                      <a:pt x="16" y="131"/>
                    </a:lnTo>
                    <a:lnTo>
                      <a:pt x="21" y="125"/>
                    </a:lnTo>
                    <a:lnTo>
                      <a:pt x="33" y="115"/>
                    </a:lnTo>
                    <a:lnTo>
                      <a:pt x="33" y="115"/>
                    </a:lnTo>
                    <a:lnTo>
                      <a:pt x="44" y="104"/>
                    </a:lnTo>
                    <a:lnTo>
                      <a:pt x="56" y="95"/>
                    </a:lnTo>
                    <a:lnTo>
                      <a:pt x="82" y="78"/>
                    </a:lnTo>
                    <a:lnTo>
                      <a:pt x="82" y="78"/>
                    </a:lnTo>
                    <a:lnTo>
                      <a:pt x="105" y="63"/>
                    </a:lnTo>
                    <a:lnTo>
                      <a:pt x="129" y="46"/>
                    </a:lnTo>
                    <a:lnTo>
                      <a:pt x="153" y="29"/>
                    </a:lnTo>
                    <a:lnTo>
                      <a:pt x="163" y="19"/>
                    </a:lnTo>
                    <a:lnTo>
                      <a:pt x="173" y="9"/>
                    </a:lnTo>
                    <a:lnTo>
                      <a:pt x="173" y="9"/>
                    </a:lnTo>
                    <a:lnTo>
                      <a:pt x="174" y="6"/>
                    </a:lnTo>
                    <a:lnTo>
                      <a:pt x="174" y="5"/>
                    </a:lnTo>
                    <a:lnTo>
                      <a:pt x="173" y="1"/>
                    </a:lnTo>
                    <a:lnTo>
                      <a:pt x="170" y="0"/>
                    </a:lnTo>
                    <a:lnTo>
                      <a:pt x="169" y="0"/>
                    </a:lnTo>
                    <a:lnTo>
                      <a:pt x="166" y="0"/>
                    </a:lnTo>
                    <a:lnTo>
                      <a:pt x="165" y="1"/>
                    </a:lnTo>
                    <a:lnTo>
                      <a:pt x="16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7" name="chenying0907 302"/>
              <p:cNvSpPr/>
              <p:nvPr/>
            </p:nvSpPr>
            <p:spPr bwMode="auto">
              <a:xfrm>
                <a:off x="4330701" y="1477963"/>
                <a:ext cx="58738" cy="42863"/>
              </a:xfrm>
              <a:custGeom>
                <a:avLst/>
                <a:gdLst/>
                <a:ahLst/>
                <a:cxnLst>
                  <a:cxn ang="0">
                    <a:pos x="139" y="1"/>
                  </a:cxn>
                  <a:cxn ang="0">
                    <a:pos x="139" y="1"/>
                  </a:cxn>
                  <a:cxn ang="0">
                    <a:pos x="122" y="14"/>
                  </a:cxn>
                  <a:cxn ang="0">
                    <a:pos x="104" y="28"/>
                  </a:cxn>
                  <a:cxn ang="0">
                    <a:pos x="66" y="52"/>
                  </a:cxn>
                  <a:cxn ang="0">
                    <a:pos x="66" y="52"/>
                  </a:cxn>
                  <a:cxn ang="0">
                    <a:pos x="51" y="61"/>
                  </a:cxn>
                  <a:cxn ang="0">
                    <a:pos x="37" y="71"/>
                  </a:cxn>
                  <a:cxn ang="0">
                    <a:pos x="37" y="71"/>
                  </a:cxn>
                  <a:cxn ang="0">
                    <a:pos x="21" y="83"/>
                  </a:cxn>
                  <a:cxn ang="0">
                    <a:pos x="12" y="90"/>
                  </a:cxn>
                  <a:cxn ang="0">
                    <a:pos x="4" y="94"/>
                  </a:cxn>
                  <a:cxn ang="0">
                    <a:pos x="4" y="94"/>
                  </a:cxn>
                  <a:cxn ang="0">
                    <a:pos x="3" y="95"/>
                  </a:cxn>
                  <a:cxn ang="0">
                    <a:pos x="2" y="96"/>
                  </a:cxn>
                  <a:cxn ang="0">
                    <a:pos x="0" y="100"/>
                  </a:cxn>
                  <a:cxn ang="0">
                    <a:pos x="3" y="104"/>
                  </a:cxn>
                  <a:cxn ang="0">
                    <a:pos x="6" y="105"/>
                  </a:cxn>
                  <a:cxn ang="0">
                    <a:pos x="8" y="104"/>
                  </a:cxn>
                  <a:cxn ang="0">
                    <a:pos x="8" y="104"/>
                  </a:cxn>
                  <a:cxn ang="0">
                    <a:pos x="12" y="103"/>
                  </a:cxn>
                  <a:cxn ang="0">
                    <a:pos x="17" y="100"/>
                  </a:cxn>
                  <a:cxn ang="0">
                    <a:pos x="25" y="94"/>
                  </a:cxn>
                  <a:cxn ang="0">
                    <a:pos x="25" y="94"/>
                  </a:cxn>
                  <a:cxn ang="0">
                    <a:pos x="37" y="85"/>
                  </a:cxn>
                  <a:cxn ang="0">
                    <a:pos x="49" y="77"/>
                  </a:cxn>
                  <a:cxn ang="0">
                    <a:pos x="61" y="69"/>
                  </a:cxn>
                  <a:cxn ang="0">
                    <a:pos x="72" y="61"/>
                  </a:cxn>
                  <a:cxn ang="0">
                    <a:pos x="72" y="61"/>
                  </a:cxn>
                  <a:cxn ang="0">
                    <a:pos x="91" y="48"/>
                  </a:cxn>
                  <a:cxn ang="0">
                    <a:pos x="110" y="36"/>
                  </a:cxn>
                  <a:cxn ang="0">
                    <a:pos x="129" y="23"/>
                  </a:cxn>
                  <a:cxn ang="0">
                    <a:pos x="147" y="9"/>
                  </a:cxn>
                  <a:cxn ang="0">
                    <a:pos x="147" y="9"/>
                  </a:cxn>
                  <a:cxn ang="0">
                    <a:pos x="148" y="7"/>
                  </a:cxn>
                  <a:cxn ang="0">
                    <a:pos x="150" y="5"/>
                  </a:cxn>
                  <a:cxn ang="0">
                    <a:pos x="148" y="3"/>
                  </a:cxn>
                  <a:cxn ang="0">
                    <a:pos x="147" y="1"/>
                  </a:cxn>
                  <a:cxn ang="0">
                    <a:pos x="143" y="0"/>
                  </a:cxn>
                  <a:cxn ang="0">
                    <a:pos x="142" y="0"/>
                  </a:cxn>
                  <a:cxn ang="0">
                    <a:pos x="139" y="1"/>
                  </a:cxn>
                  <a:cxn ang="0">
                    <a:pos x="139" y="1"/>
                  </a:cxn>
                </a:cxnLst>
                <a:rect l="0" t="0" r="r" b="b"/>
                <a:pathLst>
                  <a:path w="150" h="105">
                    <a:moveTo>
                      <a:pt x="139" y="1"/>
                    </a:moveTo>
                    <a:lnTo>
                      <a:pt x="139" y="1"/>
                    </a:lnTo>
                    <a:lnTo>
                      <a:pt x="122" y="14"/>
                    </a:lnTo>
                    <a:lnTo>
                      <a:pt x="104" y="28"/>
                    </a:lnTo>
                    <a:lnTo>
                      <a:pt x="66" y="52"/>
                    </a:lnTo>
                    <a:lnTo>
                      <a:pt x="66" y="52"/>
                    </a:lnTo>
                    <a:lnTo>
                      <a:pt x="51" y="61"/>
                    </a:lnTo>
                    <a:lnTo>
                      <a:pt x="37" y="71"/>
                    </a:lnTo>
                    <a:lnTo>
                      <a:pt x="37" y="71"/>
                    </a:lnTo>
                    <a:lnTo>
                      <a:pt x="21" y="83"/>
                    </a:lnTo>
                    <a:lnTo>
                      <a:pt x="12" y="90"/>
                    </a:lnTo>
                    <a:lnTo>
                      <a:pt x="4" y="94"/>
                    </a:lnTo>
                    <a:lnTo>
                      <a:pt x="4" y="94"/>
                    </a:lnTo>
                    <a:lnTo>
                      <a:pt x="3" y="95"/>
                    </a:lnTo>
                    <a:lnTo>
                      <a:pt x="2" y="96"/>
                    </a:lnTo>
                    <a:lnTo>
                      <a:pt x="0" y="100"/>
                    </a:lnTo>
                    <a:lnTo>
                      <a:pt x="3" y="104"/>
                    </a:lnTo>
                    <a:lnTo>
                      <a:pt x="6" y="105"/>
                    </a:lnTo>
                    <a:lnTo>
                      <a:pt x="8" y="104"/>
                    </a:lnTo>
                    <a:lnTo>
                      <a:pt x="8" y="104"/>
                    </a:lnTo>
                    <a:lnTo>
                      <a:pt x="12" y="103"/>
                    </a:lnTo>
                    <a:lnTo>
                      <a:pt x="17" y="100"/>
                    </a:lnTo>
                    <a:lnTo>
                      <a:pt x="25" y="94"/>
                    </a:lnTo>
                    <a:lnTo>
                      <a:pt x="25" y="94"/>
                    </a:lnTo>
                    <a:lnTo>
                      <a:pt x="37" y="85"/>
                    </a:lnTo>
                    <a:lnTo>
                      <a:pt x="49" y="77"/>
                    </a:lnTo>
                    <a:lnTo>
                      <a:pt x="61" y="69"/>
                    </a:lnTo>
                    <a:lnTo>
                      <a:pt x="72" y="61"/>
                    </a:lnTo>
                    <a:lnTo>
                      <a:pt x="72" y="61"/>
                    </a:lnTo>
                    <a:lnTo>
                      <a:pt x="91" y="48"/>
                    </a:lnTo>
                    <a:lnTo>
                      <a:pt x="110" y="36"/>
                    </a:lnTo>
                    <a:lnTo>
                      <a:pt x="129" y="23"/>
                    </a:lnTo>
                    <a:lnTo>
                      <a:pt x="147" y="9"/>
                    </a:lnTo>
                    <a:lnTo>
                      <a:pt x="147" y="9"/>
                    </a:lnTo>
                    <a:lnTo>
                      <a:pt x="148" y="7"/>
                    </a:lnTo>
                    <a:lnTo>
                      <a:pt x="150" y="5"/>
                    </a:lnTo>
                    <a:lnTo>
                      <a:pt x="148" y="3"/>
                    </a:lnTo>
                    <a:lnTo>
                      <a:pt x="147" y="1"/>
                    </a:lnTo>
                    <a:lnTo>
                      <a:pt x="143" y="0"/>
                    </a:lnTo>
                    <a:lnTo>
                      <a:pt x="142" y="0"/>
                    </a:lnTo>
                    <a:lnTo>
                      <a:pt x="139" y="1"/>
                    </a:lnTo>
                    <a:lnTo>
                      <a:pt x="1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8" name="chenying0907 303"/>
              <p:cNvSpPr/>
              <p:nvPr/>
            </p:nvSpPr>
            <p:spPr bwMode="auto">
              <a:xfrm>
                <a:off x="4383089" y="1444626"/>
                <a:ext cx="104775" cy="74613"/>
              </a:xfrm>
              <a:custGeom>
                <a:avLst/>
                <a:gdLst/>
                <a:ahLst/>
                <a:cxnLst>
                  <a:cxn ang="0">
                    <a:pos x="257" y="2"/>
                  </a:cxn>
                  <a:cxn ang="0">
                    <a:pos x="257" y="2"/>
                  </a:cxn>
                  <a:cxn ang="0">
                    <a:pos x="224" y="24"/>
                  </a:cxn>
                  <a:cxn ang="0">
                    <a:pos x="191" y="47"/>
                  </a:cxn>
                  <a:cxn ang="0">
                    <a:pos x="158" y="71"/>
                  </a:cxn>
                  <a:cxn ang="0">
                    <a:pos x="126" y="93"/>
                  </a:cxn>
                  <a:cxn ang="0">
                    <a:pos x="126" y="93"/>
                  </a:cxn>
                  <a:cxn ang="0">
                    <a:pos x="89" y="114"/>
                  </a:cxn>
                  <a:cxn ang="0">
                    <a:pos x="72" y="124"/>
                  </a:cxn>
                  <a:cxn ang="0">
                    <a:pos x="54" y="135"/>
                  </a:cxn>
                  <a:cxn ang="0">
                    <a:pos x="54" y="135"/>
                  </a:cxn>
                  <a:cxn ang="0">
                    <a:pos x="32" y="153"/>
                  </a:cxn>
                  <a:cxn ang="0">
                    <a:pos x="32" y="153"/>
                  </a:cxn>
                  <a:cxn ang="0">
                    <a:pos x="18" y="166"/>
                  </a:cxn>
                  <a:cxn ang="0">
                    <a:pos x="12" y="173"/>
                  </a:cxn>
                  <a:cxn ang="0">
                    <a:pos x="8" y="175"/>
                  </a:cxn>
                  <a:cxn ang="0">
                    <a:pos x="4" y="178"/>
                  </a:cxn>
                  <a:cxn ang="0">
                    <a:pos x="4" y="178"/>
                  </a:cxn>
                  <a:cxn ang="0">
                    <a:pos x="1" y="179"/>
                  </a:cxn>
                  <a:cxn ang="0">
                    <a:pos x="0" y="181"/>
                  </a:cxn>
                  <a:cxn ang="0">
                    <a:pos x="0" y="185"/>
                  </a:cxn>
                  <a:cxn ang="0">
                    <a:pos x="3" y="189"/>
                  </a:cxn>
                  <a:cxn ang="0">
                    <a:pos x="4" y="189"/>
                  </a:cxn>
                  <a:cxn ang="0">
                    <a:pos x="7" y="189"/>
                  </a:cxn>
                  <a:cxn ang="0">
                    <a:pos x="7" y="189"/>
                  </a:cxn>
                  <a:cxn ang="0">
                    <a:pos x="12" y="186"/>
                  </a:cxn>
                  <a:cxn ang="0">
                    <a:pos x="17" y="183"/>
                  </a:cxn>
                  <a:cxn ang="0">
                    <a:pos x="28" y="174"/>
                  </a:cxn>
                  <a:cxn ang="0">
                    <a:pos x="37" y="165"/>
                  </a:cxn>
                  <a:cxn ang="0">
                    <a:pos x="46" y="156"/>
                  </a:cxn>
                  <a:cxn ang="0">
                    <a:pos x="46" y="156"/>
                  </a:cxn>
                  <a:cxn ang="0">
                    <a:pos x="64" y="143"/>
                  </a:cxn>
                  <a:cxn ang="0">
                    <a:pos x="84" y="130"/>
                  </a:cxn>
                  <a:cxn ang="0">
                    <a:pos x="123" y="107"/>
                  </a:cxn>
                  <a:cxn ang="0">
                    <a:pos x="123" y="107"/>
                  </a:cxn>
                  <a:cxn ang="0">
                    <a:pos x="141" y="97"/>
                  </a:cxn>
                  <a:cxn ang="0">
                    <a:pos x="158" y="85"/>
                  </a:cxn>
                  <a:cxn ang="0">
                    <a:pos x="194" y="60"/>
                  </a:cxn>
                  <a:cxn ang="0">
                    <a:pos x="228" y="36"/>
                  </a:cxn>
                  <a:cxn ang="0">
                    <a:pos x="262" y="12"/>
                  </a:cxn>
                  <a:cxn ang="0">
                    <a:pos x="262" y="12"/>
                  </a:cxn>
                  <a:cxn ang="0">
                    <a:pos x="264" y="9"/>
                  </a:cxn>
                  <a:cxn ang="0">
                    <a:pos x="264" y="8"/>
                  </a:cxn>
                  <a:cxn ang="0">
                    <a:pos x="264" y="3"/>
                  </a:cxn>
                  <a:cxn ang="0">
                    <a:pos x="260" y="0"/>
                  </a:cxn>
                  <a:cxn ang="0">
                    <a:pos x="259" y="0"/>
                  </a:cxn>
                  <a:cxn ang="0">
                    <a:pos x="257" y="2"/>
                  </a:cxn>
                  <a:cxn ang="0">
                    <a:pos x="257" y="2"/>
                  </a:cxn>
                </a:cxnLst>
                <a:rect l="0" t="0" r="r" b="b"/>
                <a:pathLst>
                  <a:path w="264" h="189">
                    <a:moveTo>
                      <a:pt x="257" y="2"/>
                    </a:moveTo>
                    <a:lnTo>
                      <a:pt x="257" y="2"/>
                    </a:lnTo>
                    <a:lnTo>
                      <a:pt x="224" y="24"/>
                    </a:lnTo>
                    <a:lnTo>
                      <a:pt x="191" y="47"/>
                    </a:lnTo>
                    <a:lnTo>
                      <a:pt x="158" y="71"/>
                    </a:lnTo>
                    <a:lnTo>
                      <a:pt x="126" y="93"/>
                    </a:lnTo>
                    <a:lnTo>
                      <a:pt x="126" y="93"/>
                    </a:lnTo>
                    <a:lnTo>
                      <a:pt x="89" y="114"/>
                    </a:lnTo>
                    <a:lnTo>
                      <a:pt x="72" y="124"/>
                    </a:lnTo>
                    <a:lnTo>
                      <a:pt x="54" y="135"/>
                    </a:lnTo>
                    <a:lnTo>
                      <a:pt x="54" y="135"/>
                    </a:lnTo>
                    <a:lnTo>
                      <a:pt x="32" y="153"/>
                    </a:lnTo>
                    <a:lnTo>
                      <a:pt x="32" y="153"/>
                    </a:lnTo>
                    <a:lnTo>
                      <a:pt x="18" y="166"/>
                    </a:lnTo>
                    <a:lnTo>
                      <a:pt x="12" y="173"/>
                    </a:lnTo>
                    <a:lnTo>
                      <a:pt x="8" y="175"/>
                    </a:lnTo>
                    <a:lnTo>
                      <a:pt x="4" y="178"/>
                    </a:lnTo>
                    <a:lnTo>
                      <a:pt x="4" y="178"/>
                    </a:lnTo>
                    <a:lnTo>
                      <a:pt x="1" y="179"/>
                    </a:lnTo>
                    <a:lnTo>
                      <a:pt x="0" y="181"/>
                    </a:lnTo>
                    <a:lnTo>
                      <a:pt x="0" y="185"/>
                    </a:lnTo>
                    <a:lnTo>
                      <a:pt x="3" y="189"/>
                    </a:lnTo>
                    <a:lnTo>
                      <a:pt x="4" y="189"/>
                    </a:lnTo>
                    <a:lnTo>
                      <a:pt x="7" y="189"/>
                    </a:lnTo>
                    <a:lnTo>
                      <a:pt x="7" y="189"/>
                    </a:lnTo>
                    <a:lnTo>
                      <a:pt x="12" y="186"/>
                    </a:lnTo>
                    <a:lnTo>
                      <a:pt x="17" y="183"/>
                    </a:lnTo>
                    <a:lnTo>
                      <a:pt x="28" y="174"/>
                    </a:lnTo>
                    <a:lnTo>
                      <a:pt x="37" y="165"/>
                    </a:lnTo>
                    <a:lnTo>
                      <a:pt x="46" y="156"/>
                    </a:lnTo>
                    <a:lnTo>
                      <a:pt x="46" y="156"/>
                    </a:lnTo>
                    <a:lnTo>
                      <a:pt x="64" y="143"/>
                    </a:lnTo>
                    <a:lnTo>
                      <a:pt x="84" y="130"/>
                    </a:lnTo>
                    <a:lnTo>
                      <a:pt x="123" y="107"/>
                    </a:lnTo>
                    <a:lnTo>
                      <a:pt x="123" y="107"/>
                    </a:lnTo>
                    <a:lnTo>
                      <a:pt x="141" y="97"/>
                    </a:lnTo>
                    <a:lnTo>
                      <a:pt x="158" y="85"/>
                    </a:lnTo>
                    <a:lnTo>
                      <a:pt x="194" y="60"/>
                    </a:lnTo>
                    <a:lnTo>
                      <a:pt x="228" y="36"/>
                    </a:lnTo>
                    <a:lnTo>
                      <a:pt x="262" y="12"/>
                    </a:lnTo>
                    <a:lnTo>
                      <a:pt x="262" y="12"/>
                    </a:lnTo>
                    <a:lnTo>
                      <a:pt x="264" y="9"/>
                    </a:lnTo>
                    <a:lnTo>
                      <a:pt x="264" y="8"/>
                    </a:lnTo>
                    <a:lnTo>
                      <a:pt x="264" y="3"/>
                    </a:lnTo>
                    <a:lnTo>
                      <a:pt x="260" y="0"/>
                    </a:lnTo>
                    <a:lnTo>
                      <a:pt x="259" y="0"/>
                    </a:lnTo>
                    <a:lnTo>
                      <a:pt x="257" y="2"/>
                    </a:lnTo>
                    <a:lnTo>
                      <a:pt x="25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9" name="chenying0907 304"/>
              <p:cNvSpPr/>
              <p:nvPr/>
            </p:nvSpPr>
            <p:spPr bwMode="auto">
              <a:xfrm>
                <a:off x="4419601" y="1466851"/>
                <a:ext cx="95250" cy="60325"/>
              </a:xfrm>
              <a:custGeom>
                <a:avLst/>
                <a:gdLst/>
                <a:ahLst/>
                <a:cxnLst>
                  <a:cxn ang="0">
                    <a:pos x="232" y="1"/>
                  </a:cxn>
                  <a:cxn ang="0">
                    <a:pos x="232" y="1"/>
                  </a:cxn>
                  <a:cxn ang="0">
                    <a:pos x="206" y="18"/>
                  </a:cxn>
                  <a:cxn ang="0">
                    <a:pos x="180" y="35"/>
                  </a:cxn>
                  <a:cxn ang="0">
                    <a:pos x="152" y="51"/>
                  </a:cxn>
                  <a:cxn ang="0">
                    <a:pos x="123" y="65"/>
                  </a:cxn>
                  <a:cxn ang="0">
                    <a:pos x="123" y="65"/>
                  </a:cxn>
                  <a:cxn ang="0">
                    <a:pos x="108" y="73"/>
                  </a:cxn>
                  <a:cxn ang="0">
                    <a:pos x="93" y="82"/>
                  </a:cxn>
                  <a:cxn ang="0">
                    <a:pos x="63" y="102"/>
                  </a:cxn>
                  <a:cxn ang="0">
                    <a:pos x="34" y="123"/>
                  </a:cxn>
                  <a:cxn ang="0">
                    <a:pos x="19" y="132"/>
                  </a:cxn>
                  <a:cxn ang="0">
                    <a:pos x="4" y="141"/>
                  </a:cxn>
                  <a:cxn ang="0">
                    <a:pos x="4" y="141"/>
                  </a:cxn>
                  <a:cxn ang="0">
                    <a:pos x="2" y="142"/>
                  </a:cxn>
                  <a:cxn ang="0">
                    <a:pos x="0" y="144"/>
                  </a:cxn>
                  <a:cxn ang="0">
                    <a:pos x="2" y="148"/>
                  </a:cxn>
                  <a:cxn ang="0">
                    <a:pos x="4" y="150"/>
                  </a:cxn>
                  <a:cxn ang="0">
                    <a:pos x="7" y="151"/>
                  </a:cxn>
                  <a:cxn ang="0">
                    <a:pos x="10" y="150"/>
                  </a:cxn>
                  <a:cxn ang="0">
                    <a:pos x="10" y="150"/>
                  </a:cxn>
                  <a:cxn ang="0">
                    <a:pos x="25" y="141"/>
                  </a:cxn>
                  <a:cxn ang="0">
                    <a:pos x="40" y="132"/>
                  </a:cxn>
                  <a:cxn ang="0">
                    <a:pos x="70" y="112"/>
                  </a:cxn>
                  <a:cxn ang="0">
                    <a:pos x="99" y="93"/>
                  </a:cxn>
                  <a:cxn ang="0">
                    <a:pos x="130" y="74"/>
                  </a:cxn>
                  <a:cxn ang="0">
                    <a:pos x="130" y="74"/>
                  </a:cxn>
                  <a:cxn ang="0">
                    <a:pos x="185" y="44"/>
                  </a:cxn>
                  <a:cxn ang="0">
                    <a:pos x="211" y="27"/>
                  </a:cxn>
                  <a:cxn ang="0">
                    <a:pos x="238" y="10"/>
                  </a:cxn>
                  <a:cxn ang="0">
                    <a:pos x="238" y="10"/>
                  </a:cxn>
                  <a:cxn ang="0">
                    <a:pos x="240" y="9"/>
                  </a:cxn>
                  <a:cxn ang="0">
                    <a:pos x="240" y="6"/>
                  </a:cxn>
                  <a:cxn ang="0">
                    <a:pos x="240" y="2"/>
                  </a:cxn>
                  <a:cxn ang="0">
                    <a:pos x="238" y="1"/>
                  </a:cxn>
                  <a:cxn ang="0">
                    <a:pos x="236" y="0"/>
                  </a:cxn>
                  <a:cxn ang="0">
                    <a:pos x="235" y="0"/>
                  </a:cxn>
                  <a:cxn ang="0">
                    <a:pos x="232" y="1"/>
                  </a:cxn>
                  <a:cxn ang="0">
                    <a:pos x="232" y="1"/>
                  </a:cxn>
                </a:cxnLst>
                <a:rect l="0" t="0" r="r" b="b"/>
                <a:pathLst>
                  <a:path w="240" h="151">
                    <a:moveTo>
                      <a:pt x="232" y="1"/>
                    </a:moveTo>
                    <a:lnTo>
                      <a:pt x="232" y="1"/>
                    </a:lnTo>
                    <a:lnTo>
                      <a:pt x="206" y="18"/>
                    </a:lnTo>
                    <a:lnTo>
                      <a:pt x="180" y="35"/>
                    </a:lnTo>
                    <a:lnTo>
                      <a:pt x="152" y="51"/>
                    </a:lnTo>
                    <a:lnTo>
                      <a:pt x="123" y="65"/>
                    </a:lnTo>
                    <a:lnTo>
                      <a:pt x="123" y="65"/>
                    </a:lnTo>
                    <a:lnTo>
                      <a:pt x="108" y="73"/>
                    </a:lnTo>
                    <a:lnTo>
                      <a:pt x="93" y="82"/>
                    </a:lnTo>
                    <a:lnTo>
                      <a:pt x="63" y="102"/>
                    </a:lnTo>
                    <a:lnTo>
                      <a:pt x="34" y="123"/>
                    </a:lnTo>
                    <a:lnTo>
                      <a:pt x="19" y="132"/>
                    </a:lnTo>
                    <a:lnTo>
                      <a:pt x="4" y="141"/>
                    </a:lnTo>
                    <a:lnTo>
                      <a:pt x="4" y="141"/>
                    </a:lnTo>
                    <a:lnTo>
                      <a:pt x="2" y="142"/>
                    </a:lnTo>
                    <a:lnTo>
                      <a:pt x="0" y="144"/>
                    </a:lnTo>
                    <a:lnTo>
                      <a:pt x="2" y="148"/>
                    </a:lnTo>
                    <a:lnTo>
                      <a:pt x="4" y="150"/>
                    </a:lnTo>
                    <a:lnTo>
                      <a:pt x="7" y="151"/>
                    </a:lnTo>
                    <a:lnTo>
                      <a:pt x="10" y="150"/>
                    </a:lnTo>
                    <a:lnTo>
                      <a:pt x="10" y="150"/>
                    </a:lnTo>
                    <a:lnTo>
                      <a:pt x="25" y="141"/>
                    </a:lnTo>
                    <a:lnTo>
                      <a:pt x="40" y="132"/>
                    </a:lnTo>
                    <a:lnTo>
                      <a:pt x="70" y="112"/>
                    </a:lnTo>
                    <a:lnTo>
                      <a:pt x="99" y="93"/>
                    </a:lnTo>
                    <a:lnTo>
                      <a:pt x="130" y="74"/>
                    </a:lnTo>
                    <a:lnTo>
                      <a:pt x="130" y="74"/>
                    </a:lnTo>
                    <a:lnTo>
                      <a:pt x="185" y="44"/>
                    </a:lnTo>
                    <a:lnTo>
                      <a:pt x="211" y="27"/>
                    </a:lnTo>
                    <a:lnTo>
                      <a:pt x="238" y="10"/>
                    </a:lnTo>
                    <a:lnTo>
                      <a:pt x="238" y="10"/>
                    </a:lnTo>
                    <a:lnTo>
                      <a:pt x="240" y="9"/>
                    </a:lnTo>
                    <a:lnTo>
                      <a:pt x="240" y="6"/>
                    </a:lnTo>
                    <a:lnTo>
                      <a:pt x="240" y="2"/>
                    </a:lnTo>
                    <a:lnTo>
                      <a:pt x="238" y="1"/>
                    </a:lnTo>
                    <a:lnTo>
                      <a:pt x="236" y="0"/>
                    </a:lnTo>
                    <a:lnTo>
                      <a:pt x="235" y="0"/>
                    </a:lnTo>
                    <a:lnTo>
                      <a:pt x="232" y="1"/>
                    </a:lnTo>
                    <a:lnTo>
                      <a:pt x="23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0" name="chenying0907 305"/>
              <p:cNvSpPr/>
              <p:nvPr/>
            </p:nvSpPr>
            <p:spPr bwMode="auto">
              <a:xfrm>
                <a:off x="4440239" y="1401763"/>
                <a:ext cx="50800" cy="34925"/>
              </a:xfrm>
              <a:custGeom>
                <a:avLst/>
                <a:gdLst/>
                <a:ahLst/>
                <a:cxnLst>
                  <a:cxn ang="0">
                    <a:pos x="117" y="1"/>
                  </a:cxn>
                  <a:cxn ang="0">
                    <a:pos x="117" y="1"/>
                  </a:cxn>
                  <a:cxn ang="0">
                    <a:pos x="104" y="10"/>
                  </a:cxn>
                  <a:cxn ang="0">
                    <a:pos x="89" y="19"/>
                  </a:cxn>
                  <a:cxn ang="0">
                    <a:pos x="73" y="27"/>
                  </a:cxn>
                  <a:cxn ang="0">
                    <a:pos x="57" y="35"/>
                  </a:cxn>
                  <a:cxn ang="0">
                    <a:pos x="57" y="35"/>
                  </a:cxn>
                  <a:cxn ang="0">
                    <a:pos x="42" y="43"/>
                  </a:cxn>
                  <a:cxn ang="0">
                    <a:pos x="27" y="52"/>
                  </a:cxn>
                  <a:cxn ang="0">
                    <a:pos x="14" y="62"/>
                  </a:cxn>
                  <a:cxn ang="0">
                    <a:pos x="1" y="75"/>
                  </a:cxn>
                  <a:cxn ang="0">
                    <a:pos x="1" y="75"/>
                  </a:cxn>
                  <a:cxn ang="0">
                    <a:pos x="0" y="77"/>
                  </a:cxn>
                  <a:cxn ang="0">
                    <a:pos x="0" y="79"/>
                  </a:cxn>
                  <a:cxn ang="0">
                    <a:pos x="1" y="83"/>
                  </a:cxn>
                  <a:cxn ang="0">
                    <a:pos x="5" y="85"/>
                  </a:cxn>
                  <a:cxn ang="0">
                    <a:pos x="8" y="85"/>
                  </a:cxn>
                  <a:cxn ang="0">
                    <a:pos x="9" y="83"/>
                  </a:cxn>
                  <a:cxn ang="0">
                    <a:pos x="9" y="83"/>
                  </a:cxn>
                  <a:cxn ang="0">
                    <a:pos x="22" y="72"/>
                  </a:cxn>
                  <a:cxn ang="0">
                    <a:pos x="36" y="61"/>
                  </a:cxn>
                  <a:cxn ang="0">
                    <a:pos x="51" y="52"/>
                  </a:cxn>
                  <a:cxn ang="0">
                    <a:pos x="66" y="44"/>
                  </a:cxn>
                  <a:cxn ang="0">
                    <a:pos x="98" y="28"/>
                  </a:cxn>
                  <a:cxn ang="0">
                    <a:pos x="112" y="19"/>
                  </a:cxn>
                  <a:cxn ang="0">
                    <a:pos x="127" y="9"/>
                  </a:cxn>
                  <a:cxn ang="0">
                    <a:pos x="127" y="9"/>
                  </a:cxn>
                  <a:cxn ang="0">
                    <a:pos x="128" y="7"/>
                  </a:cxn>
                  <a:cxn ang="0">
                    <a:pos x="128" y="5"/>
                  </a:cxn>
                  <a:cxn ang="0">
                    <a:pos x="128" y="4"/>
                  </a:cxn>
                  <a:cxn ang="0">
                    <a:pos x="127" y="1"/>
                  </a:cxn>
                  <a:cxn ang="0">
                    <a:pos x="123" y="0"/>
                  </a:cxn>
                  <a:cxn ang="0">
                    <a:pos x="120" y="0"/>
                  </a:cxn>
                  <a:cxn ang="0">
                    <a:pos x="117" y="1"/>
                  </a:cxn>
                  <a:cxn ang="0">
                    <a:pos x="117" y="1"/>
                  </a:cxn>
                </a:cxnLst>
                <a:rect l="0" t="0" r="r" b="b"/>
                <a:pathLst>
                  <a:path w="128" h="85">
                    <a:moveTo>
                      <a:pt x="117" y="1"/>
                    </a:moveTo>
                    <a:lnTo>
                      <a:pt x="117" y="1"/>
                    </a:lnTo>
                    <a:lnTo>
                      <a:pt x="104" y="10"/>
                    </a:lnTo>
                    <a:lnTo>
                      <a:pt x="89" y="19"/>
                    </a:lnTo>
                    <a:lnTo>
                      <a:pt x="73" y="27"/>
                    </a:lnTo>
                    <a:lnTo>
                      <a:pt x="57" y="35"/>
                    </a:lnTo>
                    <a:lnTo>
                      <a:pt x="57" y="35"/>
                    </a:lnTo>
                    <a:lnTo>
                      <a:pt x="42" y="43"/>
                    </a:lnTo>
                    <a:lnTo>
                      <a:pt x="27" y="52"/>
                    </a:lnTo>
                    <a:lnTo>
                      <a:pt x="14" y="62"/>
                    </a:lnTo>
                    <a:lnTo>
                      <a:pt x="1" y="75"/>
                    </a:lnTo>
                    <a:lnTo>
                      <a:pt x="1" y="75"/>
                    </a:lnTo>
                    <a:lnTo>
                      <a:pt x="0" y="77"/>
                    </a:lnTo>
                    <a:lnTo>
                      <a:pt x="0" y="79"/>
                    </a:lnTo>
                    <a:lnTo>
                      <a:pt x="1" y="83"/>
                    </a:lnTo>
                    <a:lnTo>
                      <a:pt x="5" y="85"/>
                    </a:lnTo>
                    <a:lnTo>
                      <a:pt x="8" y="85"/>
                    </a:lnTo>
                    <a:lnTo>
                      <a:pt x="9" y="83"/>
                    </a:lnTo>
                    <a:lnTo>
                      <a:pt x="9" y="83"/>
                    </a:lnTo>
                    <a:lnTo>
                      <a:pt x="22" y="72"/>
                    </a:lnTo>
                    <a:lnTo>
                      <a:pt x="36" y="61"/>
                    </a:lnTo>
                    <a:lnTo>
                      <a:pt x="51" y="52"/>
                    </a:lnTo>
                    <a:lnTo>
                      <a:pt x="66" y="44"/>
                    </a:lnTo>
                    <a:lnTo>
                      <a:pt x="98" y="28"/>
                    </a:lnTo>
                    <a:lnTo>
                      <a:pt x="112" y="19"/>
                    </a:lnTo>
                    <a:lnTo>
                      <a:pt x="127" y="9"/>
                    </a:lnTo>
                    <a:lnTo>
                      <a:pt x="127" y="9"/>
                    </a:lnTo>
                    <a:lnTo>
                      <a:pt x="128" y="7"/>
                    </a:lnTo>
                    <a:lnTo>
                      <a:pt x="128" y="5"/>
                    </a:lnTo>
                    <a:lnTo>
                      <a:pt x="128" y="4"/>
                    </a:lnTo>
                    <a:lnTo>
                      <a:pt x="127" y="1"/>
                    </a:lnTo>
                    <a:lnTo>
                      <a:pt x="123" y="0"/>
                    </a:lnTo>
                    <a:lnTo>
                      <a:pt x="120" y="0"/>
                    </a:lnTo>
                    <a:lnTo>
                      <a:pt x="117" y="1"/>
                    </a:lnTo>
                    <a:lnTo>
                      <a:pt x="11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1" name="chenying0907 306"/>
              <p:cNvSpPr/>
              <p:nvPr/>
            </p:nvSpPr>
            <p:spPr bwMode="auto">
              <a:xfrm>
                <a:off x="4240214" y="1582738"/>
                <a:ext cx="63500" cy="41275"/>
              </a:xfrm>
              <a:custGeom>
                <a:avLst/>
                <a:gdLst/>
                <a:ahLst/>
                <a:cxnLst>
                  <a:cxn ang="0">
                    <a:pos x="151" y="0"/>
                  </a:cxn>
                  <a:cxn ang="0">
                    <a:pos x="151" y="0"/>
                  </a:cxn>
                  <a:cxn ang="0">
                    <a:pos x="109" y="25"/>
                  </a:cxn>
                  <a:cxn ang="0">
                    <a:pos x="88" y="37"/>
                  </a:cxn>
                  <a:cxn ang="0">
                    <a:pos x="66" y="49"/>
                  </a:cxn>
                  <a:cxn ang="0">
                    <a:pos x="66" y="49"/>
                  </a:cxn>
                  <a:cxn ang="0">
                    <a:pos x="49" y="58"/>
                  </a:cxn>
                  <a:cxn ang="0">
                    <a:pos x="31" y="70"/>
                  </a:cxn>
                  <a:cxn ang="0">
                    <a:pos x="14" y="83"/>
                  </a:cxn>
                  <a:cxn ang="0">
                    <a:pos x="6" y="89"/>
                  </a:cxn>
                  <a:cxn ang="0">
                    <a:pos x="0" y="97"/>
                  </a:cxn>
                  <a:cxn ang="0">
                    <a:pos x="0" y="97"/>
                  </a:cxn>
                  <a:cxn ang="0">
                    <a:pos x="0" y="100"/>
                  </a:cxn>
                  <a:cxn ang="0">
                    <a:pos x="0" y="101"/>
                  </a:cxn>
                  <a:cxn ang="0">
                    <a:pos x="3" y="105"/>
                  </a:cxn>
                  <a:cxn ang="0">
                    <a:pos x="7" y="105"/>
                  </a:cxn>
                  <a:cxn ang="0">
                    <a:pos x="8" y="105"/>
                  </a:cxn>
                  <a:cxn ang="0">
                    <a:pos x="11" y="102"/>
                  </a:cxn>
                  <a:cxn ang="0">
                    <a:pos x="11" y="102"/>
                  </a:cxn>
                  <a:cxn ang="0">
                    <a:pos x="17" y="95"/>
                  </a:cxn>
                  <a:cxn ang="0">
                    <a:pos x="27" y="88"/>
                  </a:cxn>
                  <a:cxn ang="0">
                    <a:pos x="46" y="76"/>
                  </a:cxn>
                  <a:cxn ang="0">
                    <a:pos x="46" y="76"/>
                  </a:cxn>
                  <a:cxn ang="0">
                    <a:pos x="67" y="63"/>
                  </a:cxn>
                  <a:cxn ang="0">
                    <a:pos x="88" y="50"/>
                  </a:cxn>
                  <a:cxn ang="0">
                    <a:pos x="88" y="50"/>
                  </a:cxn>
                  <a:cxn ang="0">
                    <a:pos x="106" y="41"/>
                  </a:cxn>
                  <a:cxn ang="0">
                    <a:pos x="123" y="30"/>
                  </a:cxn>
                  <a:cxn ang="0">
                    <a:pos x="157" y="11"/>
                  </a:cxn>
                  <a:cxn ang="0">
                    <a:pos x="157" y="11"/>
                  </a:cxn>
                  <a:cxn ang="0">
                    <a:pos x="159" y="8"/>
                  </a:cxn>
                  <a:cxn ang="0">
                    <a:pos x="160" y="7"/>
                  </a:cxn>
                  <a:cxn ang="0">
                    <a:pos x="159" y="3"/>
                  </a:cxn>
                  <a:cxn ang="0">
                    <a:pos x="156" y="0"/>
                  </a:cxn>
                  <a:cxn ang="0">
                    <a:pos x="153" y="0"/>
                  </a:cxn>
                  <a:cxn ang="0">
                    <a:pos x="151" y="0"/>
                  </a:cxn>
                  <a:cxn ang="0">
                    <a:pos x="151" y="0"/>
                  </a:cxn>
                </a:cxnLst>
                <a:rect l="0" t="0" r="r" b="b"/>
                <a:pathLst>
                  <a:path w="160" h="105">
                    <a:moveTo>
                      <a:pt x="151" y="0"/>
                    </a:moveTo>
                    <a:lnTo>
                      <a:pt x="151" y="0"/>
                    </a:lnTo>
                    <a:lnTo>
                      <a:pt x="109" y="25"/>
                    </a:lnTo>
                    <a:lnTo>
                      <a:pt x="88" y="37"/>
                    </a:lnTo>
                    <a:lnTo>
                      <a:pt x="66" y="49"/>
                    </a:lnTo>
                    <a:lnTo>
                      <a:pt x="66" y="49"/>
                    </a:lnTo>
                    <a:lnTo>
                      <a:pt x="49" y="58"/>
                    </a:lnTo>
                    <a:lnTo>
                      <a:pt x="31" y="70"/>
                    </a:lnTo>
                    <a:lnTo>
                      <a:pt x="14" y="83"/>
                    </a:lnTo>
                    <a:lnTo>
                      <a:pt x="6" y="89"/>
                    </a:lnTo>
                    <a:lnTo>
                      <a:pt x="0" y="97"/>
                    </a:lnTo>
                    <a:lnTo>
                      <a:pt x="0" y="97"/>
                    </a:lnTo>
                    <a:lnTo>
                      <a:pt x="0" y="100"/>
                    </a:lnTo>
                    <a:lnTo>
                      <a:pt x="0" y="101"/>
                    </a:lnTo>
                    <a:lnTo>
                      <a:pt x="3" y="105"/>
                    </a:lnTo>
                    <a:lnTo>
                      <a:pt x="7" y="105"/>
                    </a:lnTo>
                    <a:lnTo>
                      <a:pt x="8" y="105"/>
                    </a:lnTo>
                    <a:lnTo>
                      <a:pt x="11" y="102"/>
                    </a:lnTo>
                    <a:lnTo>
                      <a:pt x="11" y="102"/>
                    </a:lnTo>
                    <a:lnTo>
                      <a:pt x="17" y="95"/>
                    </a:lnTo>
                    <a:lnTo>
                      <a:pt x="27" y="88"/>
                    </a:lnTo>
                    <a:lnTo>
                      <a:pt x="46" y="76"/>
                    </a:lnTo>
                    <a:lnTo>
                      <a:pt x="46" y="76"/>
                    </a:lnTo>
                    <a:lnTo>
                      <a:pt x="67" y="63"/>
                    </a:lnTo>
                    <a:lnTo>
                      <a:pt x="88" y="50"/>
                    </a:lnTo>
                    <a:lnTo>
                      <a:pt x="88" y="50"/>
                    </a:lnTo>
                    <a:lnTo>
                      <a:pt x="106" y="41"/>
                    </a:lnTo>
                    <a:lnTo>
                      <a:pt x="123" y="30"/>
                    </a:lnTo>
                    <a:lnTo>
                      <a:pt x="157" y="11"/>
                    </a:lnTo>
                    <a:lnTo>
                      <a:pt x="157" y="11"/>
                    </a:lnTo>
                    <a:lnTo>
                      <a:pt x="159" y="8"/>
                    </a:lnTo>
                    <a:lnTo>
                      <a:pt x="160" y="7"/>
                    </a:lnTo>
                    <a:lnTo>
                      <a:pt x="159" y="3"/>
                    </a:lnTo>
                    <a:lnTo>
                      <a:pt x="156" y="0"/>
                    </a:lnTo>
                    <a:lnTo>
                      <a:pt x="153" y="0"/>
                    </a:lnTo>
                    <a:lnTo>
                      <a:pt x="151" y="0"/>
                    </a:lnTo>
                    <a:lnTo>
                      <a:pt x="151"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2" name="chenying0907 307"/>
              <p:cNvSpPr/>
              <p:nvPr/>
            </p:nvSpPr>
            <p:spPr bwMode="auto">
              <a:xfrm>
                <a:off x="4257676" y="1597026"/>
                <a:ext cx="92075" cy="60325"/>
              </a:xfrm>
              <a:custGeom>
                <a:avLst/>
                <a:gdLst/>
                <a:ahLst/>
                <a:cxnLst>
                  <a:cxn ang="0">
                    <a:pos x="225" y="1"/>
                  </a:cxn>
                  <a:cxn ang="0">
                    <a:pos x="225" y="1"/>
                  </a:cxn>
                  <a:cxn ang="0">
                    <a:pos x="212" y="8"/>
                  </a:cxn>
                  <a:cxn ang="0">
                    <a:pos x="197" y="16"/>
                  </a:cxn>
                  <a:cxn ang="0">
                    <a:pos x="184" y="22"/>
                  </a:cxn>
                  <a:cxn ang="0">
                    <a:pos x="171" y="30"/>
                  </a:cxn>
                  <a:cxn ang="0">
                    <a:pos x="171" y="30"/>
                  </a:cxn>
                  <a:cxn ang="0">
                    <a:pos x="141" y="52"/>
                  </a:cxn>
                  <a:cxn ang="0">
                    <a:pos x="125" y="63"/>
                  </a:cxn>
                  <a:cxn ang="0">
                    <a:pos x="109" y="73"/>
                  </a:cxn>
                  <a:cxn ang="0">
                    <a:pos x="109" y="73"/>
                  </a:cxn>
                  <a:cxn ang="0">
                    <a:pos x="82" y="90"/>
                  </a:cxn>
                  <a:cxn ang="0">
                    <a:pos x="55" y="107"/>
                  </a:cxn>
                  <a:cxn ang="0">
                    <a:pos x="55" y="107"/>
                  </a:cxn>
                  <a:cxn ang="0">
                    <a:pos x="30" y="126"/>
                  </a:cxn>
                  <a:cxn ang="0">
                    <a:pos x="17" y="133"/>
                  </a:cxn>
                  <a:cxn ang="0">
                    <a:pos x="10" y="137"/>
                  </a:cxn>
                  <a:cxn ang="0">
                    <a:pos x="4" y="140"/>
                  </a:cxn>
                  <a:cxn ang="0">
                    <a:pos x="4" y="140"/>
                  </a:cxn>
                  <a:cxn ang="0">
                    <a:pos x="1" y="141"/>
                  </a:cxn>
                  <a:cxn ang="0">
                    <a:pos x="0" y="143"/>
                  </a:cxn>
                  <a:cxn ang="0">
                    <a:pos x="0" y="148"/>
                  </a:cxn>
                  <a:cxn ang="0">
                    <a:pos x="1" y="150"/>
                  </a:cxn>
                  <a:cxn ang="0">
                    <a:pos x="4" y="152"/>
                  </a:cxn>
                  <a:cxn ang="0">
                    <a:pos x="6" y="150"/>
                  </a:cxn>
                  <a:cxn ang="0">
                    <a:pos x="6" y="150"/>
                  </a:cxn>
                  <a:cxn ang="0">
                    <a:pos x="17" y="146"/>
                  </a:cxn>
                  <a:cxn ang="0">
                    <a:pos x="26" y="140"/>
                  </a:cxn>
                  <a:cxn ang="0">
                    <a:pos x="44" y="127"/>
                  </a:cxn>
                  <a:cxn ang="0">
                    <a:pos x="44" y="127"/>
                  </a:cxn>
                  <a:cxn ang="0">
                    <a:pos x="75" y="107"/>
                  </a:cxn>
                  <a:cxn ang="0">
                    <a:pos x="108" y="88"/>
                  </a:cxn>
                  <a:cxn ang="0">
                    <a:pos x="108" y="88"/>
                  </a:cxn>
                  <a:cxn ang="0">
                    <a:pos x="124" y="78"/>
                  </a:cxn>
                  <a:cxn ang="0">
                    <a:pos x="140" y="67"/>
                  </a:cxn>
                  <a:cxn ang="0">
                    <a:pos x="168" y="46"/>
                  </a:cxn>
                  <a:cxn ang="0">
                    <a:pos x="168" y="46"/>
                  </a:cxn>
                  <a:cxn ang="0">
                    <a:pos x="184" y="35"/>
                  </a:cxn>
                  <a:cxn ang="0">
                    <a:pos x="200" y="27"/>
                  </a:cxn>
                  <a:cxn ang="0">
                    <a:pos x="215" y="20"/>
                  </a:cxn>
                  <a:cxn ang="0">
                    <a:pos x="230" y="10"/>
                  </a:cxn>
                  <a:cxn ang="0">
                    <a:pos x="230" y="10"/>
                  </a:cxn>
                  <a:cxn ang="0">
                    <a:pos x="231" y="9"/>
                  </a:cxn>
                  <a:cxn ang="0">
                    <a:pos x="232" y="7"/>
                  </a:cxn>
                  <a:cxn ang="0">
                    <a:pos x="231" y="3"/>
                  </a:cxn>
                  <a:cxn ang="0">
                    <a:pos x="229" y="0"/>
                  </a:cxn>
                  <a:cxn ang="0">
                    <a:pos x="226" y="0"/>
                  </a:cxn>
                  <a:cxn ang="0">
                    <a:pos x="225" y="1"/>
                  </a:cxn>
                  <a:cxn ang="0">
                    <a:pos x="225" y="1"/>
                  </a:cxn>
                </a:cxnLst>
                <a:rect l="0" t="0" r="r" b="b"/>
                <a:pathLst>
                  <a:path w="232" h="152">
                    <a:moveTo>
                      <a:pt x="225" y="1"/>
                    </a:moveTo>
                    <a:lnTo>
                      <a:pt x="225" y="1"/>
                    </a:lnTo>
                    <a:lnTo>
                      <a:pt x="212" y="8"/>
                    </a:lnTo>
                    <a:lnTo>
                      <a:pt x="197" y="16"/>
                    </a:lnTo>
                    <a:lnTo>
                      <a:pt x="184" y="22"/>
                    </a:lnTo>
                    <a:lnTo>
                      <a:pt x="171" y="30"/>
                    </a:lnTo>
                    <a:lnTo>
                      <a:pt x="171" y="30"/>
                    </a:lnTo>
                    <a:lnTo>
                      <a:pt x="141" y="52"/>
                    </a:lnTo>
                    <a:lnTo>
                      <a:pt x="125" y="63"/>
                    </a:lnTo>
                    <a:lnTo>
                      <a:pt x="109" y="73"/>
                    </a:lnTo>
                    <a:lnTo>
                      <a:pt x="109" y="73"/>
                    </a:lnTo>
                    <a:lnTo>
                      <a:pt x="82" y="90"/>
                    </a:lnTo>
                    <a:lnTo>
                      <a:pt x="55" y="107"/>
                    </a:lnTo>
                    <a:lnTo>
                      <a:pt x="55" y="107"/>
                    </a:lnTo>
                    <a:lnTo>
                      <a:pt x="30" y="126"/>
                    </a:lnTo>
                    <a:lnTo>
                      <a:pt x="17" y="133"/>
                    </a:lnTo>
                    <a:lnTo>
                      <a:pt x="10" y="137"/>
                    </a:lnTo>
                    <a:lnTo>
                      <a:pt x="4" y="140"/>
                    </a:lnTo>
                    <a:lnTo>
                      <a:pt x="4" y="140"/>
                    </a:lnTo>
                    <a:lnTo>
                      <a:pt x="1" y="141"/>
                    </a:lnTo>
                    <a:lnTo>
                      <a:pt x="0" y="143"/>
                    </a:lnTo>
                    <a:lnTo>
                      <a:pt x="0" y="148"/>
                    </a:lnTo>
                    <a:lnTo>
                      <a:pt x="1" y="150"/>
                    </a:lnTo>
                    <a:lnTo>
                      <a:pt x="4" y="152"/>
                    </a:lnTo>
                    <a:lnTo>
                      <a:pt x="6" y="150"/>
                    </a:lnTo>
                    <a:lnTo>
                      <a:pt x="6" y="150"/>
                    </a:lnTo>
                    <a:lnTo>
                      <a:pt x="17" y="146"/>
                    </a:lnTo>
                    <a:lnTo>
                      <a:pt x="26" y="140"/>
                    </a:lnTo>
                    <a:lnTo>
                      <a:pt x="44" y="127"/>
                    </a:lnTo>
                    <a:lnTo>
                      <a:pt x="44" y="127"/>
                    </a:lnTo>
                    <a:lnTo>
                      <a:pt x="75" y="107"/>
                    </a:lnTo>
                    <a:lnTo>
                      <a:pt x="108" y="88"/>
                    </a:lnTo>
                    <a:lnTo>
                      <a:pt x="108" y="88"/>
                    </a:lnTo>
                    <a:lnTo>
                      <a:pt x="124" y="78"/>
                    </a:lnTo>
                    <a:lnTo>
                      <a:pt x="140" y="67"/>
                    </a:lnTo>
                    <a:lnTo>
                      <a:pt x="168" y="46"/>
                    </a:lnTo>
                    <a:lnTo>
                      <a:pt x="168" y="46"/>
                    </a:lnTo>
                    <a:lnTo>
                      <a:pt x="184" y="35"/>
                    </a:lnTo>
                    <a:lnTo>
                      <a:pt x="200" y="27"/>
                    </a:lnTo>
                    <a:lnTo>
                      <a:pt x="215" y="20"/>
                    </a:lnTo>
                    <a:lnTo>
                      <a:pt x="230" y="10"/>
                    </a:lnTo>
                    <a:lnTo>
                      <a:pt x="230" y="10"/>
                    </a:lnTo>
                    <a:lnTo>
                      <a:pt x="231" y="9"/>
                    </a:lnTo>
                    <a:lnTo>
                      <a:pt x="232" y="7"/>
                    </a:lnTo>
                    <a:lnTo>
                      <a:pt x="231" y="3"/>
                    </a:lnTo>
                    <a:lnTo>
                      <a:pt x="229" y="0"/>
                    </a:lnTo>
                    <a:lnTo>
                      <a:pt x="226"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3" name="chenying0907 308"/>
              <p:cNvSpPr>
                <a:spLocks noEditPoints="1"/>
              </p:cNvSpPr>
              <p:nvPr/>
            </p:nvSpPr>
            <p:spPr bwMode="auto">
              <a:xfrm>
                <a:off x="4219576" y="1004888"/>
                <a:ext cx="655638" cy="687388"/>
              </a:xfrm>
              <a:custGeom>
                <a:avLst/>
                <a:gdLst/>
                <a:ahLst/>
                <a:cxnLst>
                  <a:cxn ang="0">
                    <a:pos x="516" y="1727"/>
                  </a:cxn>
                  <a:cxn ang="0">
                    <a:pos x="222" y="1701"/>
                  </a:cxn>
                  <a:cxn ang="0">
                    <a:pos x="54" y="1637"/>
                  </a:cxn>
                  <a:cxn ang="0">
                    <a:pos x="15" y="1577"/>
                  </a:cxn>
                  <a:cxn ang="0">
                    <a:pos x="12" y="1510"/>
                  </a:cxn>
                  <a:cxn ang="0">
                    <a:pos x="17" y="1363"/>
                  </a:cxn>
                  <a:cxn ang="0">
                    <a:pos x="8" y="1187"/>
                  </a:cxn>
                  <a:cxn ang="0">
                    <a:pos x="7" y="803"/>
                  </a:cxn>
                  <a:cxn ang="0">
                    <a:pos x="20" y="187"/>
                  </a:cxn>
                  <a:cxn ang="0">
                    <a:pos x="89" y="39"/>
                  </a:cxn>
                  <a:cxn ang="0">
                    <a:pos x="168" y="9"/>
                  </a:cxn>
                  <a:cxn ang="0">
                    <a:pos x="274" y="8"/>
                  </a:cxn>
                  <a:cxn ang="0">
                    <a:pos x="879" y="0"/>
                  </a:cxn>
                  <a:cxn ang="0">
                    <a:pos x="1429" y="17"/>
                  </a:cxn>
                  <a:cxn ang="0">
                    <a:pos x="1570" y="53"/>
                  </a:cxn>
                  <a:cxn ang="0">
                    <a:pos x="1612" y="120"/>
                  </a:cxn>
                  <a:cxn ang="0">
                    <a:pos x="1627" y="203"/>
                  </a:cxn>
                  <a:cxn ang="0">
                    <a:pos x="1633" y="230"/>
                  </a:cxn>
                  <a:cxn ang="0">
                    <a:pos x="1622" y="580"/>
                  </a:cxn>
                  <a:cxn ang="0">
                    <a:pos x="1651" y="825"/>
                  </a:cxn>
                  <a:cxn ang="0">
                    <a:pos x="1648" y="979"/>
                  </a:cxn>
                  <a:cxn ang="0">
                    <a:pos x="1647" y="1178"/>
                  </a:cxn>
                  <a:cxn ang="0">
                    <a:pos x="1639" y="1351"/>
                  </a:cxn>
                  <a:cxn ang="0">
                    <a:pos x="1643" y="1455"/>
                  </a:cxn>
                  <a:cxn ang="0">
                    <a:pos x="1630" y="1595"/>
                  </a:cxn>
                  <a:cxn ang="0">
                    <a:pos x="1589" y="1653"/>
                  </a:cxn>
                  <a:cxn ang="0">
                    <a:pos x="1448" y="1716"/>
                  </a:cxn>
                  <a:cxn ang="0">
                    <a:pos x="1133" y="1730"/>
                  </a:cxn>
                  <a:cxn ang="0">
                    <a:pos x="1269" y="1682"/>
                  </a:cxn>
                  <a:cxn ang="0">
                    <a:pos x="1421" y="1672"/>
                  </a:cxn>
                  <a:cxn ang="0">
                    <a:pos x="1533" y="1637"/>
                  </a:cxn>
                  <a:cxn ang="0">
                    <a:pos x="1586" y="1570"/>
                  </a:cxn>
                  <a:cxn ang="0">
                    <a:pos x="1595" y="1450"/>
                  </a:cxn>
                  <a:cxn ang="0">
                    <a:pos x="1597" y="1157"/>
                  </a:cxn>
                  <a:cxn ang="0">
                    <a:pos x="1604" y="856"/>
                  </a:cxn>
                  <a:cxn ang="0">
                    <a:pos x="1583" y="645"/>
                  </a:cxn>
                  <a:cxn ang="0">
                    <a:pos x="1578" y="426"/>
                  </a:cxn>
                  <a:cxn ang="0">
                    <a:pos x="1578" y="208"/>
                  </a:cxn>
                  <a:cxn ang="0">
                    <a:pos x="1558" y="111"/>
                  </a:cxn>
                  <a:cxn ang="0">
                    <a:pos x="1485" y="74"/>
                  </a:cxn>
                  <a:cxn ang="0">
                    <a:pos x="1329" y="56"/>
                  </a:cxn>
                  <a:cxn ang="0">
                    <a:pos x="754" y="50"/>
                  </a:cxn>
                  <a:cxn ang="0">
                    <a:pos x="344" y="55"/>
                  </a:cxn>
                  <a:cxn ang="0">
                    <a:pos x="195" y="57"/>
                  </a:cxn>
                  <a:cxn ang="0">
                    <a:pos x="106" y="98"/>
                  </a:cxn>
                  <a:cxn ang="0">
                    <a:pos x="68" y="186"/>
                  </a:cxn>
                  <a:cxn ang="0">
                    <a:pos x="58" y="567"/>
                  </a:cxn>
                  <a:cxn ang="0">
                    <a:pos x="51" y="890"/>
                  </a:cxn>
                  <a:cxn ang="0">
                    <a:pos x="58" y="1202"/>
                  </a:cxn>
                  <a:cxn ang="0">
                    <a:pos x="66" y="1344"/>
                  </a:cxn>
                  <a:cxn ang="0">
                    <a:pos x="64" y="1522"/>
                  </a:cxn>
                  <a:cxn ang="0">
                    <a:pos x="80" y="1598"/>
                  </a:cxn>
                  <a:cxn ang="0">
                    <a:pos x="153" y="1638"/>
                  </a:cxn>
                  <a:cxn ang="0">
                    <a:pos x="369" y="1675"/>
                  </a:cxn>
                  <a:cxn ang="0">
                    <a:pos x="557" y="1680"/>
                  </a:cxn>
                </a:cxnLst>
                <a:rect l="0" t="0" r="r" b="b"/>
                <a:pathLst>
                  <a:path w="1651" h="1730">
                    <a:moveTo>
                      <a:pt x="1133" y="1730"/>
                    </a:moveTo>
                    <a:lnTo>
                      <a:pt x="1133" y="1730"/>
                    </a:lnTo>
                    <a:lnTo>
                      <a:pt x="973" y="1729"/>
                    </a:lnTo>
                    <a:lnTo>
                      <a:pt x="973" y="1729"/>
                    </a:lnTo>
                    <a:lnTo>
                      <a:pt x="835" y="1727"/>
                    </a:lnTo>
                    <a:lnTo>
                      <a:pt x="516" y="1727"/>
                    </a:lnTo>
                    <a:lnTo>
                      <a:pt x="516" y="1727"/>
                    </a:lnTo>
                    <a:lnTo>
                      <a:pt x="480" y="1726"/>
                    </a:lnTo>
                    <a:lnTo>
                      <a:pt x="446" y="1725"/>
                    </a:lnTo>
                    <a:lnTo>
                      <a:pt x="377" y="1720"/>
                    </a:lnTo>
                    <a:lnTo>
                      <a:pt x="309" y="1712"/>
                    </a:lnTo>
                    <a:lnTo>
                      <a:pt x="239" y="1704"/>
                    </a:lnTo>
                    <a:lnTo>
                      <a:pt x="222" y="1701"/>
                    </a:lnTo>
                    <a:lnTo>
                      <a:pt x="222" y="1701"/>
                    </a:lnTo>
                    <a:lnTo>
                      <a:pt x="192" y="1696"/>
                    </a:lnTo>
                    <a:lnTo>
                      <a:pt x="165" y="1691"/>
                    </a:lnTo>
                    <a:lnTo>
                      <a:pt x="139" y="1683"/>
                    </a:lnTo>
                    <a:lnTo>
                      <a:pt x="115" y="1674"/>
                    </a:lnTo>
                    <a:lnTo>
                      <a:pt x="93" y="1663"/>
                    </a:lnTo>
                    <a:lnTo>
                      <a:pt x="72" y="1652"/>
                    </a:lnTo>
                    <a:lnTo>
                      <a:pt x="54" y="1637"/>
                    </a:lnTo>
                    <a:lnTo>
                      <a:pt x="37" y="1623"/>
                    </a:lnTo>
                    <a:lnTo>
                      <a:pt x="37" y="1623"/>
                    </a:lnTo>
                    <a:lnTo>
                      <a:pt x="30" y="1615"/>
                    </a:lnTo>
                    <a:lnTo>
                      <a:pt x="25" y="1606"/>
                    </a:lnTo>
                    <a:lnTo>
                      <a:pt x="20" y="1597"/>
                    </a:lnTo>
                    <a:lnTo>
                      <a:pt x="17" y="1586"/>
                    </a:lnTo>
                    <a:lnTo>
                      <a:pt x="15" y="1577"/>
                    </a:lnTo>
                    <a:lnTo>
                      <a:pt x="13" y="1567"/>
                    </a:lnTo>
                    <a:lnTo>
                      <a:pt x="13" y="1557"/>
                    </a:lnTo>
                    <a:lnTo>
                      <a:pt x="15" y="1548"/>
                    </a:lnTo>
                    <a:lnTo>
                      <a:pt x="15" y="1548"/>
                    </a:lnTo>
                    <a:lnTo>
                      <a:pt x="15" y="1538"/>
                    </a:lnTo>
                    <a:lnTo>
                      <a:pt x="15" y="1529"/>
                    </a:lnTo>
                    <a:lnTo>
                      <a:pt x="12" y="1510"/>
                    </a:lnTo>
                    <a:lnTo>
                      <a:pt x="12" y="1510"/>
                    </a:lnTo>
                    <a:lnTo>
                      <a:pt x="12" y="1492"/>
                    </a:lnTo>
                    <a:lnTo>
                      <a:pt x="13" y="1458"/>
                    </a:lnTo>
                    <a:lnTo>
                      <a:pt x="17" y="1393"/>
                    </a:lnTo>
                    <a:lnTo>
                      <a:pt x="17" y="1393"/>
                    </a:lnTo>
                    <a:lnTo>
                      <a:pt x="17" y="1363"/>
                    </a:lnTo>
                    <a:lnTo>
                      <a:pt x="17" y="1363"/>
                    </a:lnTo>
                    <a:lnTo>
                      <a:pt x="16" y="1327"/>
                    </a:lnTo>
                    <a:lnTo>
                      <a:pt x="13" y="1292"/>
                    </a:lnTo>
                    <a:lnTo>
                      <a:pt x="13" y="1292"/>
                    </a:lnTo>
                    <a:lnTo>
                      <a:pt x="11" y="1258"/>
                    </a:lnTo>
                    <a:lnTo>
                      <a:pt x="9" y="1224"/>
                    </a:lnTo>
                    <a:lnTo>
                      <a:pt x="9" y="1224"/>
                    </a:lnTo>
                    <a:lnTo>
                      <a:pt x="8" y="1187"/>
                    </a:lnTo>
                    <a:lnTo>
                      <a:pt x="7" y="1151"/>
                    </a:lnTo>
                    <a:lnTo>
                      <a:pt x="0" y="1080"/>
                    </a:lnTo>
                    <a:lnTo>
                      <a:pt x="0" y="1080"/>
                    </a:lnTo>
                    <a:lnTo>
                      <a:pt x="0" y="1050"/>
                    </a:lnTo>
                    <a:lnTo>
                      <a:pt x="0" y="1008"/>
                    </a:lnTo>
                    <a:lnTo>
                      <a:pt x="3" y="904"/>
                    </a:lnTo>
                    <a:lnTo>
                      <a:pt x="7" y="803"/>
                    </a:lnTo>
                    <a:lnTo>
                      <a:pt x="9" y="747"/>
                    </a:lnTo>
                    <a:lnTo>
                      <a:pt x="9" y="747"/>
                    </a:lnTo>
                    <a:lnTo>
                      <a:pt x="13" y="503"/>
                    </a:lnTo>
                    <a:lnTo>
                      <a:pt x="16" y="323"/>
                    </a:lnTo>
                    <a:lnTo>
                      <a:pt x="18" y="212"/>
                    </a:lnTo>
                    <a:lnTo>
                      <a:pt x="18" y="212"/>
                    </a:lnTo>
                    <a:lnTo>
                      <a:pt x="20" y="187"/>
                    </a:lnTo>
                    <a:lnTo>
                      <a:pt x="24" y="163"/>
                    </a:lnTo>
                    <a:lnTo>
                      <a:pt x="30" y="141"/>
                    </a:lnTo>
                    <a:lnTo>
                      <a:pt x="38" y="118"/>
                    </a:lnTo>
                    <a:lnTo>
                      <a:pt x="49" y="97"/>
                    </a:lnTo>
                    <a:lnTo>
                      <a:pt x="60" y="76"/>
                    </a:lnTo>
                    <a:lnTo>
                      <a:pt x="73" y="56"/>
                    </a:lnTo>
                    <a:lnTo>
                      <a:pt x="89" y="39"/>
                    </a:lnTo>
                    <a:lnTo>
                      <a:pt x="89" y="39"/>
                    </a:lnTo>
                    <a:lnTo>
                      <a:pt x="94" y="34"/>
                    </a:lnTo>
                    <a:lnTo>
                      <a:pt x="100" y="29"/>
                    </a:lnTo>
                    <a:lnTo>
                      <a:pt x="114" y="22"/>
                    </a:lnTo>
                    <a:lnTo>
                      <a:pt x="131" y="17"/>
                    </a:lnTo>
                    <a:lnTo>
                      <a:pt x="148" y="13"/>
                    </a:lnTo>
                    <a:lnTo>
                      <a:pt x="168" y="9"/>
                    </a:lnTo>
                    <a:lnTo>
                      <a:pt x="186" y="8"/>
                    </a:lnTo>
                    <a:lnTo>
                      <a:pt x="222" y="8"/>
                    </a:lnTo>
                    <a:lnTo>
                      <a:pt x="222" y="8"/>
                    </a:lnTo>
                    <a:lnTo>
                      <a:pt x="253" y="8"/>
                    </a:lnTo>
                    <a:lnTo>
                      <a:pt x="253" y="8"/>
                    </a:lnTo>
                    <a:lnTo>
                      <a:pt x="274" y="8"/>
                    </a:lnTo>
                    <a:lnTo>
                      <a:pt x="274" y="8"/>
                    </a:lnTo>
                    <a:lnTo>
                      <a:pt x="423" y="6"/>
                    </a:lnTo>
                    <a:lnTo>
                      <a:pt x="570" y="4"/>
                    </a:lnTo>
                    <a:lnTo>
                      <a:pt x="570" y="4"/>
                    </a:lnTo>
                    <a:lnTo>
                      <a:pt x="720" y="1"/>
                    </a:lnTo>
                    <a:lnTo>
                      <a:pt x="869" y="0"/>
                    </a:lnTo>
                    <a:lnTo>
                      <a:pt x="879" y="0"/>
                    </a:lnTo>
                    <a:lnTo>
                      <a:pt x="879" y="0"/>
                    </a:lnTo>
                    <a:lnTo>
                      <a:pt x="1015" y="0"/>
                    </a:lnTo>
                    <a:lnTo>
                      <a:pt x="1153" y="2"/>
                    </a:lnTo>
                    <a:lnTo>
                      <a:pt x="1222" y="4"/>
                    </a:lnTo>
                    <a:lnTo>
                      <a:pt x="1290" y="6"/>
                    </a:lnTo>
                    <a:lnTo>
                      <a:pt x="1359" y="12"/>
                    </a:lnTo>
                    <a:lnTo>
                      <a:pt x="1429" y="17"/>
                    </a:lnTo>
                    <a:lnTo>
                      <a:pt x="1429" y="17"/>
                    </a:lnTo>
                    <a:lnTo>
                      <a:pt x="1464" y="21"/>
                    </a:lnTo>
                    <a:lnTo>
                      <a:pt x="1483" y="23"/>
                    </a:lnTo>
                    <a:lnTo>
                      <a:pt x="1504" y="27"/>
                    </a:lnTo>
                    <a:lnTo>
                      <a:pt x="1525" y="33"/>
                    </a:lnTo>
                    <a:lnTo>
                      <a:pt x="1545" y="40"/>
                    </a:lnTo>
                    <a:lnTo>
                      <a:pt x="1562" y="50"/>
                    </a:lnTo>
                    <a:lnTo>
                      <a:pt x="1570" y="53"/>
                    </a:lnTo>
                    <a:lnTo>
                      <a:pt x="1576" y="60"/>
                    </a:lnTo>
                    <a:lnTo>
                      <a:pt x="1576" y="60"/>
                    </a:lnTo>
                    <a:lnTo>
                      <a:pt x="1587" y="72"/>
                    </a:lnTo>
                    <a:lnTo>
                      <a:pt x="1596" y="84"/>
                    </a:lnTo>
                    <a:lnTo>
                      <a:pt x="1603" y="95"/>
                    </a:lnTo>
                    <a:lnTo>
                      <a:pt x="1608" y="107"/>
                    </a:lnTo>
                    <a:lnTo>
                      <a:pt x="1612" y="120"/>
                    </a:lnTo>
                    <a:lnTo>
                      <a:pt x="1616" y="133"/>
                    </a:lnTo>
                    <a:lnTo>
                      <a:pt x="1620" y="161"/>
                    </a:lnTo>
                    <a:lnTo>
                      <a:pt x="1620" y="161"/>
                    </a:lnTo>
                    <a:lnTo>
                      <a:pt x="1622" y="180"/>
                    </a:lnTo>
                    <a:lnTo>
                      <a:pt x="1626" y="200"/>
                    </a:lnTo>
                    <a:lnTo>
                      <a:pt x="1627" y="201"/>
                    </a:lnTo>
                    <a:lnTo>
                      <a:pt x="1627" y="203"/>
                    </a:lnTo>
                    <a:lnTo>
                      <a:pt x="1627" y="203"/>
                    </a:lnTo>
                    <a:lnTo>
                      <a:pt x="1631" y="209"/>
                    </a:lnTo>
                    <a:lnTo>
                      <a:pt x="1633" y="217"/>
                    </a:lnTo>
                    <a:lnTo>
                      <a:pt x="1633" y="222"/>
                    </a:lnTo>
                    <a:lnTo>
                      <a:pt x="1633" y="222"/>
                    </a:lnTo>
                    <a:lnTo>
                      <a:pt x="1633" y="230"/>
                    </a:lnTo>
                    <a:lnTo>
                      <a:pt x="1633" y="230"/>
                    </a:lnTo>
                    <a:lnTo>
                      <a:pt x="1630" y="311"/>
                    </a:lnTo>
                    <a:lnTo>
                      <a:pt x="1626" y="391"/>
                    </a:lnTo>
                    <a:lnTo>
                      <a:pt x="1626" y="391"/>
                    </a:lnTo>
                    <a:lnTo>
                      <a:pt x="1623" y="465"/>
                    </a:lnTo>
                    <a:lnTo>
                      <a:pt x="1621" y="540"/>
                    </a:lnTo>
                    <a:lnTo>
                      <a:pt x="1621" y="540"/>
                    </a:lnTo>
                    <a:lnTo>
                      <a:pt x="1622" y="580"/>
                    </a:lnTo>
                    <a:lnTo>
                      <a:pt x="1626" y="621"/>
                    </a:lnTo>
                    <a:lnTo>
                      <a:pt x="1630" y="662"/>
                    </a:lnTo>
                    <a:lnTo>
                      <a:pt x="1637" y="702"/>
                    </a:lnTo>
                    <a:lnTo>
                      <a:pt x="1637" y="702"/>
                    </a:lnTo>
                    <a:lnTo>
                      <a:pt x="1644" y="764"/>
                    </a:lnTo>
                    <a:lnTo>
                      <a:pt x="1648" y="794"/>
                    </a:lnTo>
                    <a:lnTo>
                      <a:pt x="1651" y="825"/>
                    </a:lnTo>
                    <a:lnTo>
                      <a:pt x="1651" y="825"/>
                    </a:lnTo>
                    <a:lnTo>
                      <a:pt x="1651" y="849"/>
                    </a:lnTo>
                    <a:lnTo>
                      <a:pt x="1651" y="872"/>
                    </a:lnTo>
                    <a:lnTo>
                      <a:pt x="1650" y="919"/>
                    </a:lnTo>
                    <a:lnTo>
                      <a:pt x="1650" y="919"/>
                    </a:lnTo>
                    <a:lnTo>
                      <a:pt x="1648" y="979"/>
                    </a:lnTo>
                    <a:lnTo>
                      <a:pt x="1648" y="979"/>
                    </a:lnTo>
                    <a:lnTo>
                      <a:pt x="1650" y="1038"/>
                    </a:lnTo>
                    <a:lnTo>
                      <a:pt x="1650" y="1038"/>
                    </a:lnTo>
                    <a:lnTo>
                      <a:pt x="1651" y="1097"/>
                    </a:lnTo>
                    <a:lnTo>
                      <a:pt x="1650" y="1127"/>
                    </a:lnTo>
                    <a:lnTo>
                      <a:pt x="1648" y="1156"/>
                    </a:lnTo>
                    <a:lnTo>
                      <a:pt x="1648" y="1156"/>
                    </a:lnTo>
                    <a:lnTo>
                      <a:pt x="1647" y="1178"/>
                    </a:lnTo>
                    <a:lnTo>
                      <a:pt x="1643" y="1199"/>
                    </a:lnTo>
                    <a:lnTo>
                      <a:pt x="1643" y="1199"/>
                    </a:lnTo>
                    <a:lnTo>
                      <a:pt x="1639" y="1232"/>
                    </a:lnTo>
                    <a:lnTo>
                      <a:pt x="1638" y="1249"/>
                    </a:lnTo>
                    <a:lnTo>
                      <a:pt x="1638" y="1266"/>
                    </a:lnTo>
                    <a:lnTo>
                      <a:pt x="1638" y="1266"/>
                    </a:lnTo>
                    <a:lnTo>
                      <a:pt x="1639" y="1351"/>
                    </a:lnTo>
                    <a:lnTo>
                      <a:pt x="1640" y="1403"/>
                    </a:lnTo>
                    <a:lnTo>
                      <a:pt x="1642" y="1440"/>
                    </a:lnTo>
                    <a:lnTo>
                      <a:pt x="1642" y="1440"/>
                    </a:lnTo>
                    <a:lnTo>
                      <a:pt x="1643" y="1446"/>
                    </a:lnTo>
                    <a:lnTo>
                      <a:pt x="1643" y="1446"/>
                    </a:lnTo>
                    <a:lnTo>
                      <a:pt x="1643" y="1451"/>
                    </a:lnTo>
                    <a:lnTo>
                      <a:pt x="1643" y="1455"/>
                    </a:lnTo>
                    <a:lnTo>
                      <a:pt x="1643" y="1466"/>
                    </a:lnTo>
                    <a:lnTo>
                      <a:pt x="1643" y="1466"/>
                    </a:lnTo>
                    <a:lnTo>
                      <a:pt x="1643" y="1514"/>
                    </a:lnTo>
                    <a:lnTo>
                      <a:pt x="1642" y="1538"/>
                    </a:lnTo>
                    <a:lnTo>
                      <a:pt x="1639" y="1561"/>
                    </a:lnTo>
                    <a:lnTo>
                      <a:pt x="1634" y="1584"/>
                    </a:lnTo>
                    <a:lnTo>
                      <a:pt x="1630" y="1595"/>
                    </a:lnTo>
                    <a:lnTo>
                      <a:pt x="1626" y="1606"/>
                    </a:lnTo>
                    <a:lnTo>
                      <a:pt x="1621" y="1616"/>
                    </a:lnTo>
                    <a:lnTo>
                      <a:pt x="1616" y="1625"/>
                    </a:lnTo>
                    <a:lnTo>
                      <a:pt x="1608" y="1635"/>
                    </a:lnTo>
                    <a:lnTo>
                      <a:pt x="1600" y="1644"/>
                    </a:lnTo>
                    <a:lnTo>
                      <a:pt x="1600" y="1644"/>
                    </a:lnTo>
                    <a:lnTo>
                      <a:pt x="1589" y="1653"/>
                    </a:lnTo>
                    <a:lnTo>
                      <a:pt x="1579" y="1662"/>
                    </a:lnTo>
                    <a:lnTo>
                      <a:pt x="1558" y="1676"/>
                    </a:lnTo>
                    <a:lnTo>
                      <a:pt x="1536" y="1688"/>
                    </a:lnTo>
                    <a:lnTo>
                      <a:pt x="1512" y="1699"/>
                    </a:lnTo>
                    <a:lnTo>
                      <a:pt x="1490" y="1706"/>
                    </a:lnTo>
                    <a:lnTo>
                      <a:pt x="1469" y="1712"/>
                    </a:lnTo>
                    <a:lnTo>
                      <a:pt x="1448" y="1716"/>
                    </a:lnTo>
                    <a:lnTo>
                      <a:pt x="1430" y="1718"/>
                    </a:lnTo>
                    <a:lnTo>
                      <a:pt x="1430" y="1718"/>
                    </a:lnTo>
                    <a:lnTo>
                      <a:pt x="1391" y="1721"/>
                    </a:lnTo>
                    <a:lnTo>
                      <a:pt x="1351" y="1723"/>
                    </a:lnTo>
                    <a:lnTo>
                      <a:pt x="1273" y="1727"/>
                    </a:lnTo>
                    <a:lnTo>
                      <a:pt x="1198" y="1729"/>
                    </a:lnTo>
                    <a:lnTo>
                      <a:pt x="1133" y="1730"/>
                    </a:lnTo>
                    <a:lnTo>
                      <a:pt x="1133" y="1730"/>
                    </a:lnTo>
                    <a:close/>
                    <a:moveTo>
                      <a:pt x="1168" y="1679"/>
                    </a:moveTo>
                    <a:lnTo>
                      <a:pt x="1168" y="1679"/>
                    </a:lnTo>
                    <a:lnTo>
                      <a:pt x="1202" y="1679"/>
                    </a:lnTo>
                    <a:lnTo>
                      <a:pt x="1235" y="1680"/>
                    </a:lnTo>
                    <a:lnTo>
                      <a:pt x="1235" y="1680"/>
                    </a:lnTo>
                    <a:lnTo>
                      <a:pt x="1269" y="1682"/>
                    </a:lnTo>
                    <a:lnTo>
                      <a:pt x="1303" y="1683"/>
                    </a:lnTo>
                    <a:lnTo>
                      <a:pt x="1303" y="1683"/>
                    </a:lnTo>
                    <a:lnTo>
                      <a:pt x="1338" y="1682"/>
                    </a:lnTo>
                    <a:lnTo>
                      <a:pt x="1370" y="1679"/>
                    </a:lnTo>
                    <a:lnTo>
                      <a:pt x="1381" y="1678"/>
                    </a:lnTo>
                    <a:lnTo>
                      <a:pt x="1381" y="1678"/>
                    </a:lnTo>
                    <a:lnTo>
                      <a:pt x="1421" y="1672"/>
                    </a:lnTo>
                    <a:lnTo>
                      <a:pt x="1440" y="1669"/>
                    </a:lnTo>
                    <a:lnTo>
                      <a:pt x="1461" y="1665"/>
                    </a:lnTo>
                    <a:lnTo>
                      <a:pt x="1481" y="1659"/>
                    </a:lnTo>
                    <a:lnTo>
                      <a:pt x="1499" y="1654"/>
                    </a:lnTo>
                    <a:lnTo>
                      <a:pt x="1517" y="1646"/>
                    </a:lnTo>
                    <a:lnTo>
                      <a:pt x="1533" y="1637"/>
                    </a:lnTo>
                    <a:lnTo>
                      <a:pt x="1533" y="1637"/>
                    </a:lnTo>
                    <a:lnTo>
                      <a:pt x="1545" y="1629"/>
                    </a:lnTo>
                    <a:lnTo>
                      <a:pt x="1554" y="1620"/>
                    </a:lnTo>
                    <a:lnTo>
                      <a:pt x="1563" y="1611"/>
                    </a:lnTo>
                    <a:lnTo>
                      <a:pt x="1570" y="1602"/>
                    </a:lnTo>
                    <a:lnTo>
                      <a:pt x="1576" y="1591"/>
                    </a:lnTo>
                    <a:lnTo>
                      <a:pt x="1582" y="1581"/>
                    </a:lnTo>
                    <a:lnTo>
                      <a:pt x="1586" y="1570"/>
                    </a:lnTo>
                    <a:lnTo>
                      <a:pt x="1588" y="1559"/>
                    </a:lnTo>
                    <a:lnTo>
                      <a:pt x="1592" y="1536"/>
                    </a:lnTo>
                    <a:lnTo>
                      <a:pt x="1595" y="1513"/>
                    </a:lnTo>
                    <a:lnTo>
                      <a:pt x="1595" y="1488"/>
                    </a:lnTo>
                    <a:lnTo>
                      <a:pt x="1595" y="1465"/>
                    </a:lnTo>
                    <a:lnTo>
                      <a:pt x="1595" y="1450"/>
                    </a:lnTo>
                    <a:lnTo>
                      <a:pt x="1595" y="1450"/>
                    </a:lnTo>
                    <a:lnTo>
                      <a:pt x="1592" y="1425"/>
                    </a:lnTo>
                    <a:lnTo>
                      <a:pt x="1591" y="1393"/>
                    </a:lnTo>
                    <a:lnTo>
                      <a:pt x="1589" y="1321"/>
                    </a:lnTo>
                    <a:lnTo>
                      <a:pt x="1591" y="1251"/>
                    </a:lnTo>
                    <a:lnTo>
                      <a:pt x="1593" y="1202"/>
                    </a:lnTo>
                    <a:lnTo>
                      <a:pt x="1593" y="1202"/>
                    </a:lnTo>
                    <a:lnTo>
                      <a:pt x="1597" y="1157"/>
                    </a:lnTo>
                    <a:lnTo>
                      <a:pt x="1600" y="1113"/>
                    </a:lnTo>
                    <a:lnTo>
                      <a:pt x="1603" y="1068"/>
                    </a:lnTo>
                    <a:lnTo>
                      <a:pt x="1604" y="1024"/>
                    </a:lnTo>
                    <a:lnTo>
                      <a:pt x="1605" y="941"/>
                    </a:lnTo>
                    <a:lnTo>
                      <a:pt x="1604" y="866"/>
                    </a:lnTo>
                    <a:lnTo>
                      <a:pt x="1604" y="856"/>
                    </a:lnTo>
                    <a:lnTo>
                      <a:pt x="1604" y="856"/>
                    </a:lnTo>
                    <a:lnTo>
                      <a:pt x="1603" y="812"/>
                    </a:lnTo>
                    <a:lnTo>
                      <a:pt x="1601" y="766"/>
                    </a:lnTo>
                    <a:lnTo>
                      <a:pt x="1597" y="722"/>
                    </a:lnTo>
                    <a:lnTo>
                      <a:pt x="1593" y="699"/>
                    </a:lnTo>
                    <a:lnTo>
                      <a:pt x="1589" y="677"/>
                    </a:lnTo>
                    <a:lnTo>
                      <a:pt x="1589" y="677"/>
                    </a:lnTo>
                    <a:lnTo>
                      <a:pt x="1583" y="645"/>
                    </a:lnTo>
                    <a:lnTo>
                      <a:pt x="1578" y="612"/>
                    </a:lnTo>
                    <a:lnTo>
                      <a:pt x="1574" y="577"/>
                    </a:lnTo>
                    <a:lnTo>
                      <a:pt x="1572" y="558"/>
                    </a:lnTo>
                    <a:lnTo>
                      <a:pt x="1572" y="540"/>
                    </a:lnTo>
                    <a:lnTo>
                      <a:pt x="1572" y="540"/>
                    </a:lnTo>
                    <a:lnTo>
                      <a:pt x="1578" y="426"/>
                    </a:lnTo>
                    <a:lnTo>
                      <a:pt x="1578" y="426"/>
                    </a:lnTo>
                    <a:lnTo>
                      <a:pt x="1582" y="328"/>
                    </a:lnTo>
                    <a:lnTo>
                      <a:pt x="1583" y="278"/>
                    </a:lnTo>
                    <a:lnTo>
                      <a:pt x="1584" y="229"/>
                    </a:lnTo>
                    <a:lnTo>
                      <a:pt x="1584" y="227"/>
                    </a:lnTo>
                    <a:lnTo>
                      <a:pt x="1584" y="227"/>
                    </a:lnTo>
                    <a:lnTo>
                      <a:pt x="1584" y="227"/>
                    </a:lnTo>
                    <a:lnTo>
                      <a:pt x="1578" y="208"/>
                    </a:lnTo>
                    <a:lnTo>
                      <a:pt x="1574" y="187"/>
                    </a:lnTo>
                    <a:lnTo>
                      <a:pt x="1570" y="166"/>
                    </a:lnTo>
                    <a:lnTo>
                      <a:pt x="1569" y="144"/>
                    </a:lnTo>
                    <a:lnTo>
                      <a:pt x="1569" y="144"/>
                    </a:lnTo>
                    <a:lnTo>
                      <a:pt x="1567" y="131"/>
                    </a:lnTo>
                    <a:lnTo>
                      <a:pt x="1563" y="120"/>
                    </a:lnTo>
                    <a:lnTo>
                      <a:pt x="1558" y="111"/>
                    </a:lnTo>
                    <a:lnTo>
                      <a:pt x="1550" y="104"/>
                    </a:lnTo>
                    <a:lnTo>
                      <a:pt x="1542" y="98"/>
                    </a:lnTo>
                    <a:lnTo>
                      <a:pt x="1533" y="93"/>
                    </a:lnTo>
                    <a:lnTo>
                      <a:pt x="1514" y="85"/>
                    </a:lnTo>
                    <a:lnTo>
                      <a:pt x="1507" y="81"/>
                    </a:lnTo>
                    <a:lnTo>
                      <a:pt x="1507" y="81"/>
                    </a:lnTo>
                    <a:lnTo>
                      <a:pt x="1485" y="74"/>
                    </a:lnTo>
                    <a:lnTo>
                      <a:pt x="1463" y="68"/>
                    </a:lnTo>
                    <a:lnTo>
                      <a:pt x="1438" y="64"/>
                    </a:lnTo>
                    <a:lnTo>
                      <a:pt x="1414" y="60"/>
                    </a:lnTo>
                    <a:lnTo>
                      <a:pt x="1389" y="59"/>
                    </a:lnTo>
                    <a:lnTo>
                      <a:pt x="1367" y="57"/>
                    </a:lnTo>
                    <a:lnTo>
                      <a:pt x="1329" y="56"/>
                    </a:lnTo>
                    <a:lnTo>
                      <a:pt x="1329" y="56"/>
                    </a:lnTo>
                    <a:lnTo>
                      <a:pt x="1214" y="55"/>
                    </a:lnTo>
                    <a:lnTo>
                      <a:pt x="1099" y="52"/>
                    </a:lnTo>
                    <a:lnTo>
                      <a:pt x="1099" y="52"/>
                    </a:lnTo>
                    <a:lnTo>
                      <a:pt x="984" y="50"/>
                    </a:lnTo>
                    <a:lnTo>
                      <a:pt x="869" y="48"/>
                    </a:lnTo>
                    <a:lnTo>
                      <a:pt x="869" y="48"/>
                    </a:lnTo>
                    <a:lnTo>
                      <a:pt x="754" y="50"/>
                    </a:lnTo>
                    <a:lnTo>
                      <a:pt x="640" y="52"/>
                    </a:lnTo>
                    <a:lnTo>
                      <a:pt x="640" y="52"/>
                    </a:lnTo>
                    <a:lnTo>
                      <a:pt x="526" y="55"/>
                    </a:lnTo>
                    <a:lnTo>
                      <a:pt x="411" y="56"/>
                    </a:lnTo>
                    <a:lnTo>
                      <a:pt x="411" y="56"/>
                    </a:lnTo>
                    <a:lnTo>
                      <a:pt x="378" y="55"/>
                    </a:lnTo>
                    <a:lnTo>
                      <a:pt x="344" y="55"/>
                    </a:lnTo>
                    <a:lnTo>
                      <a:pt x="344" y="55"/>
                    </a:lnTo>
                    <a:lnTo>
                      <a:pt x="309" y="53"/>
                    </a:lnTo>
                    <a:lnTo>
                      <a:pt x="274" y="52"/>
                    </a:lnTo>
                    <a:lnTo>
                      <a:pt x="274" y="52"/>
                    </a:lnTo>
                    <a:lnTo>
                      <a:pt x="245" y="53"/>
                    </a:lnTo>
                    <a:lnTo>
                      <a:pt x="219" y="55"/>
                    </a:lnTo>
                    <a:lnTo>
                      <a:pt x="195" y="57"/>
                    </a:lnTo>
                    <a:lnTo>
                      <a:pt x="173" y="61"/>
                    </a:lnTo>
                    <a:lnTo>
                      <a:pt x="173" y="61"/>
                    </a:lnTo>
                    <a:lnTo>
                      <a:pt x="156" y="65"/>
                    </a:lnTo>
                    <a:lnTo>
                      <a:pt x="141" y="72"/>
                    </a:lnTo>
                    <a:lnTo>
                      <a:pt x="128" y="80"/>
                    </a:lnTo>
                    <a:lnTo>
                      <a:pt x="117" y="87"/>
                    </a:lnTo>
                    <a:lnTo>
                      <a:pt x="106" y="98"/>
                    </a:lnTo>
                    <a:lnTo>
                      <a:pt x="97" y="108"/>
                    </a:lnTo>
                    <a:lnTo>
                      <a:pt x="89" y="120"/>
                    </a:lnTo>
                    <a:lnTo>
                      <a:pt x="84" y="133"/>
                    </a:lnTo>
                    <a:lnTo>
                      <a:pt x="79" y="146"/>
                    </a:lnTo>
                    <a:lnTo>
                      <a:pt x="73" y="159"/>
                    </a:lnTo>
                    <a:lnTo>
                      <a:pt x="71" y="172"/>
                    </a:lnTo>
                    <a:lnTo>
                      <a:pt x="68" y="186"/>
                    </a:lnTo>
                    <a:lnTo>
                      <a:pt x="66" y="210"/>
                    </a:lnTo>
                    <a:lnTo>
                      <a:pt x="66" y="233"/>
                    </a:lnTo>
                    <a:lnTo>
                      <a:pt x="66" y="233"/>
                    </a:lnTo>
                    <a:lnTo>
                      <a:pt x="66" y="264"/>
                    </a:lnTo>
                    <a:lnTo>
                      <a:pt x="66" y="311"/>
                    </a:lnTo>
                    <a:lnTo>
                      <a:pt x="63" y="424"/>
                    </a:lnTo>
                    <a:lnTo>
                      <a:pt x="58" y="567"/>
                    </a:lnTo>
                    <a:lnTo>
                      <a:pt x="58" y="567"/>
                    </a:lnTo>
                    <a:lnTo>
                      <a:pt x="58" y="628"/>
                    </a:lnTo>
                    <a:lnTo>
                      <a:pt x="58" y="628"/>
                    </a:lnTo>
                    <a:lnTo>
                      <a:pt x="58" y="686"/>
                    </a:lnTo>
                    <a:lnTo>
                      <a:pt x="58" y="747"/>
                    </a:lnTo>
                    <a:lnTo>
                      <a:pt x="58" y="747"/>
                    </a:lnTo>
                    <a:lnTo>
                      <a:pt x="51" y="890"/>
                    </a:lnTo>
                    <a:lnTo>
                      <a:pt x="49" y="991"/>
                    </a:lnTo>
                    <a:lnTo>
                      <a:pt x="49" y="1032"/>
                    </a:lnTo>
                    <a:lnTo>
                      <a:pt x="50" y="1060"/>
                    </a:lnTo>
                    <a:lnTo>
                      <a:pt x="50" y="1060"/>
                    </a:lnTo>
                    <a:lnTo>
                      <a:pt x="55" y="1131"/>
                    </a:lnTo>
                    <a:lnTo>
                      <a:pt x="56" y="1166"/>
                    </a:lnTo>
                    <a:lnTo>
                      <a:pt x="58" y="1202"/>
                    </a:lnTo>
                    <a:lnTo>
                      <a:pt x="58" y="1202"/>
                    </a:lnTo>
                    <a:lnTo>
                      <a:pt x="59" y="1238"/>
                    </a:lnTo>
                    <a:lnTo>
                      <a:pt x="62" y="1272"/>
                    </a:lnTo>
                    <a:lnTo>
                      <a:pt x="62" y="1272"/>
                    </a:lnTo>
                    <a:lnTo>
                      <a:pt x="64" y="1308"/>
                    </a:lnTo>
                    <a:lnTo>
                      <a:pt x="66" y="1344"/>
                    </a:lnTo>
                    <a:lnTo>
                      <a:pt x="66" y="1344"/>
                    </a:lnTo>
                    <a:lnTo>
                      <a:pt x="64" y="1378"/>
                    </a:lnTo>
                    <a:lnTo>
                      <a:pt x="64" y="1378"/>
                    </a:lnTo>
                    <a:lnTo>
                      <a:pt x="64" y="1408"/>
                    </a:lnTo>
                    <a:lnTo>
                      <a:pt x="64" y="1440"/>
                    </a:lnTo>
                    <a:lnTo>
                      <a:pt x="64" y="1500"/>
                    </a:lnTo>
                    <a:lnTo>
                      <a:pt x="64" y="1500"/>
                    </a:lnTo>
                    <a:lnTo>
                      <a:pt x="64" y="1522"/>
                    </a:lnTo>
                    <a:lnTo>
                      <a:pt x="63" y="1544"/>
                    </a:lnTo>
                    <a:lnTo>
                      <a:pt x="63" y="1564"/>
                    </a:lnTo>
                    <a:lnTo>
                      <a:pt x="63" y="1570"/>
                    </a:lnTo>
                    <a:lnTo>
                      <a:pt x="64" y="1577"/>
                    </a:lnTo>
                    <a:lnTo>
                      <a:pt x="64" y="1577"/>
                    </a:lnTo>
                    <a:lnTo>
                      <a:pt x="71" y="1587"/>
                    </a:lnTo>
                    <a:lnTo>
                      <a:pt x="80" y="1598"/>
                    </a:lnTo>
                    <a:lnTo>
                      <a:pt x="90" y="1607"/>
                    </a:lnTo>
                    <a:lnTo>
                      <a:pt x="102" y="1615"/>
                    </a:lnTo>
                    <a:lnTo>
                      <a:pt x="115" y="1623"/>
                    </a:lnTo>
                    <a:lnTo>
                      <a:pt x="130" y="1629"/>
                    </a:lnTo>
                    <a:lnTo>
                      <a:pt x="141" y="1635"/>
                    </a:lnTo>
                    <a:lnTo>
                      <a:pt x="153" y="1638"/>
                    </a:lnTo>
                    <a:lnTo>
                      <a:pt x="153" y="1638"/>
                    </a:lnTo>
                    <a:lnTo>
                      <a:pt x="192" y="1648"/>
                    </a:lnTo>
                    <a:lnTo>
                      <a:pt x="233" y="1655"/>
                    </a:lnTo>
                    <a:lnTo>
                      <a:pt x="275" y="1662"/>
                    </a:lnTo>
                    <a:lnTo>
                      <a:pt x="315" y="1667"/>
                    </a:lnTo>
                    <a:lnTo>
                      <a:pt x="315" y="1667"/>
                    </a:lnTo>
                    <a:lnTo>
                      <a:pt x="369" y="1675"/>
                    </a:lnTo>
                    <a:lnTo>
                      <a:pt x="369" y="1675"/>
                    </a:lnTo>
                    <a:lnTo>
                      <a:pt x="394" y="1678"/>
                    </a:lnTo>
                    <a:lnTo>
                      <a:pt x="421" y="1680"/>
                    </a:lnTo>
                    <a:lnTo>
                      <a:pt x="450" y="1682"/>
                    </a:lnTo>
                    <a:lnTo>
                      <a:pt x="483" y="1682"/>
                    </a:lnTo>
                    <a:lnTo>
                      <a:pt x="483" y="1682"/>
                    </a:lnTo>
                    <a:lnTo>
                      <a:pt x="557" y="1680"/>
                    </a:lnTo>
                    <a:lnTo>
                      <a:pt x="557" y="1680"/>
                    </a:lnTo>
                    <a:lnTo>
                      <a:pt x="629" y="1679"/>
                    </a:lnTo>
                    <a:lnTo>
                      <a:pt x="1168" y="167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4" name="chenying0907 309"/>
              <p:cNvSpPr>
                <a:spLocks noEditPoints="1"/>
              </p:cNvSpPr>
              <p:nvPr/>
            </p:nvSpPr>
            <p:spPr bwMode="auto">
              <a:xfrm>
                <a:off x="4292601" y="1087438"/>
                <a:ext cx="493713" cy="136525"/>
              </a:xfrm>
              <a:custGeom>
                <a:avLst/>
                <a:gdLst/>
                <a:ahLst/>
                <a:cxnLst>
                  <a:cxn ang="0">
                    <a:pos x="1095" y="344"/>
                  </a:cxn>
                  <a:cxn ang="0">
                    <a:pos x="922" y="342"/>
                  </a:cxn>
                  <a:cxn ang="0">
                    <a:pos x="631" y="339"/>
                  </a:cxn>
                  <a:cxn ang="0">
                    <a:pos x="301" y="337"/>
                  </a:cxn>
                  <a:cxn ang="0">
                    <a:pos x="196" y="340"/>
                  </a:cxn>
                  <a:cxn ang="0">
                    <a:pos x="115" y="339"/>
                  </a:cxn>
                  <a:cxn ang="0">
                    <a:pos x="62" y="327"/>
                  </a:cxn>
                  <a:cxn ang="0">
                    <a:pos x="22" y="289"/>
                  </a:cxn>
                  <a:cxn ang="0">
                    <a:pos x="9" y="241"/>
                  </a:cxn>
                  <a:cxn ang="0">
                    <a:pos x="0" y="135"/>
                  </a:cxn>
                  <a:cxn ang="0">
                    <a:pos x="8" y="67"/>
                  </a:cxn>
                  <a:cxn ang="0">
                    <a:pos x="34" y="31"/>
                  </a:cxn>
                  <a:cxn ang="0">
                    <a:pos x="39" y="24"/>
                  </a:cxn>
                  <a:cxn ang="0">
                    <a:pos x="58" y="16"/>
                  </a:cxn>
                  <a:cxn ang="0">
                    <a:pos x="505" y="14"/>
                  </a:cxn>
                  <a:cxn ang="0">
                    <a:pos x="925" y="8"/>
                  </a:cxn>
                  <a:cxn ang="0">
                    <a:pos x="1036" y="0"/>
                  </a:cxn>
                  <a:cxn ang="0">
                    <a:pos x="1106" y="2"/>
                  </a:cxn>
                  <a:cxn ang="0">
                    <a:pos x="1178" y="21"/>
                  </a:cxn>
                  <a:cxn ang="0">
                    <a:pos x="1213" y="46"/>
                  </a:cxn>
                  <a:cxn ang="0">
                    <a:pos x="1236" y="104"/>
                  </a:cxn>
                  <a:cxn ang="0">
                    <a:pos x="1243" y="156"/>
                  </a:cxn>
                  <a:cxn ang="0">
                    <a:pos x="1238" y="238"/>
                  </a:cxn>
                  <a:cxn ang="0">
                    <a:pos x="1232" y="306"/>
                  </a:cxn>
                  <a:cxn ang="0">
                    <a:pos x="1232" y="312"/>
                  </a:cxn>
                  <a:cxn ang="0">
                    <a:pos x="1221" y="333"/>
                  </a:cxn>
                  <a:cxn ang="0">
                    <a:pos x="1171" y="346"/>
                  </a:cxn>
                  <a:cxn ang="0">
                    <a:pos x="297" y="287"/>
                  </a:cxn>
                  <a:cxn ang="0">
                    <a:pos x="510" y="288"/>
                  </a:cxn>
                  <a:cxn ang="0">
                    <a:pos x="883" y="293"/>
                  </a:cxn>
                  <a:cxn ang="0">
                    <a:pos x="1147" y="295"/>
                  </a:cxn>
                  <a:cxn ang="0">
                    <a:pos x="1184" y="295"/>
                  </a:cxn>
                  <a:cxn ang="0">
                    <a:pos x="1191" y="248"/>
                  </a:cxn>
                  <a:cxn ang="0">
                    <a:pos x="1196" y="173"/>
                  </a:cxn>
                  <a:cxn ang="0">
                    <a:pos x="1185" y="109"/>
                  </a:cxn>
                  <a:cxn ang="0">
                    <a:pos x="1174" y="78"/>
                  </a:cxn>
                  <a:cxn ang="0">
                    <a:pos x="1134" y="55"/>
                  </a:cxn>
                  <a:cxn ang="0">
                    <a:pos x="1078" y="53"/>
                  </a:cxn>
                  <a:cxn ang="0">
                    <a:pos x="980" y="54"/>
                  </a:cxn>
                  <a:cxn ang="0">
                    <a:pos x="729" y="59"/>
                  </a:cxn>
                  <a:cxn ang="0">
                    <a:pos x="111" y="65"/>
                  </a:cxn>
                  <a:cxn ang="0">
                    <a:pos x="94" y="71"/>
                  </a:cxn>
                  <a:cxn ang="0">
                    <a:pos x="70" y="68"/>
                  </a:cxn>
                  <a:cxn ang="0">
                    <a:pos x="56" y="74"/>
                  </a:cxn>
                  <a:cxn ang="0">
                    <a:pos x="50" y="95"/>
                  </a:cxn>
                  <a:cxn ang="0">
                    <a:pos x="50" y="136"/>
                  </a:cxn>
                  <a:cxn ang="0">
                    <a:pos x="56" y="229"/>
                  </a:cxn>
                  <a:cxn ang="0">
                    <a:pos x="60" y="257"/>
                  </a:cxn>
                  <a:cxn ang="0">
                    <a:pos x="74" y="276"/>
                  </a:cxn>
                  <a:cxn ang="0">
                    <a:pos x="106" y="289"/>
                  </a:cxn>
                  <a:cxn ang="0">
                    <a:pos x="144" y="289"/>
                  </a:cxn>
                  <a:cxn ang="0">
                    <a:pos x="297" y="287"/>
                  </a:cxn>
                </a:cxnLst>
                <a:rect l="0" t="0" r="r" b="b"/>
                <a:pathLst>
                  <a:path w="1244" h="347">
                    <a:moveTo>
                      <a:pt x="1149" y="347"/>
                    </a:moveTo>
                    <a:lnTo>
                      <a:pt x="1149" y="347"/>
                    </a:lnTo>
                    <a:lnTo>
                      <a:pt x="1123" y="346"/>
                    </a:lnTo>
                    <a:lnTo>
                      <a:pt x="1095" y="344"/>
                    </a:lnTo>
                    <a:lnTo>
                      <a:pt x="1095" y="344"/>
                    </a:lnTo>
                    <a:lnTo>
                      <a:pt x="1073" y="343"/>
                    </a:lnTo>
                    <a:lnTo>
                      <a:pt x="1052" y="342"/>
                    </a:lnTo>
                    <a:lnTo>
                      <a:pt x="922" y="342"/>
                    </a:lnTo>
                    <a:lnTo>
                      <a:pt x="922" y="342"/>
                    </a:lnTo>
                    <a:lnTo>
                      <a:pt x="813" y="342"/>
                    </a:lnTo>
                    <a:lnTo>
                      <a:pt x="813" y="342"/>
                    </a:lnTo>
                    <a:lnTo>
                      <a:pt x="631" y="339"/>
                    </a:lnTo>
                    <a:lnTo>
                      <a:pt x="631" y="339"/>
                    </a:lnTo>
                    <a:lnTo>
                      <a:pt x="466" y="337"/>
                    </a:lnTo>
                    <a:lnTo>
                      <a:pt x="301" y="337"/>
                    </a:lnTo>
                    <a:lnTo>
                      <a:pt x="301" y="337"/>
                    </a:lnTo>
                    <a:lnTo>
                      <a:pt x="268" y="337"/>
                    </a:lnTo>
                    <a:lnTo>
                      <a:pt x="233" y="339"/>
                    </a:lnTo>
                    <a:lnTo>
                      <a:pt x="233" y="339"/>
                    </a:lnTo>
                    <a:lnTo>
                      <a:pt x="196" y="340"/>
                    </a:lnTo>
                    <a:lnTo>
                      <a:pt x="160" y="342"/>
                    </a:lnTo>
                    <a:lnTo>
                      <a:pt x="160" y="342"/>
                    </a:lnTo>
                    <a:lnTo>
                      <a:pt x="136" y="340"/>
                    </a:lnTo>
                    <a:lnTo>
                      <a:pt x="115" y="339"/>
                    </a:lnTo>
                    <a:lnTo>
                      <a:pt x="96" y="337"/>
                    </a:lnTo>
                    <a:lnTo>
                      <a:pt x="79" y="333"/>
                    </a:lnTo>
                    <a:lnTo>
                      <a:pt x="79" y="333"/>
                    </a:lnTo>
                    <a:lnTo>
                      <a:pt x="62" y="327"/>
                    </a:lnTo>
                    <a:lnTo>
                      <a:pt x="47" y="321"/>
                    </a:lnTo>
                    <a:lnTo>
                      <a:pt x="37" y="312"/>
                    </a:lnTo>
                    <a:lnTo>
                      <a:pt x="29" y="303"/>
                    </a:lnTo>
                    <a:lnTo>
                      <a:pt x="22" y="289"/>
                    </a:lnTo>
                    <a:lnTo>
                      <a:pt x="17" y="275"/>
                    </a:lnTo>
                    <a:lnTo>
                      <a:pt x="13" y="259"/>
                    </a:lnTo>
                    <a:lnTo>
                      <a:pt x="9" y="241"/>
                    </a:lnTo>
                    <a:lnTo>
                      <a:pt x="9" y="241"/>
                    </a:lnTo>
                    <a:lnTo>
                      <a:pt x="4" y="202"/>
                    </a:lnTo>
                    <a:lnTo>
                      <a:pt x="2" y="181"/>
                    </a:lnTo>
                    <a:lnTo>
                      <a:pt x="0" y="157"/>
                    </a:lnTo>
                    <a:lnTo>
                      <a:pt x="0" y="135"/>
                    </a:lnTo>
                    <a:lnTo>
                      <a:pt x="2" y="112"/>
                    </a:lnTo>
                    <a:lnTo>
                      <a:pt x="3" y="89"/>
                    </a:lnTo>
                    <a:lnTo>
                      <a:pt x="8" y="67"/>
                    </a:lnTo>
                    <a:lnTo>
                      <a:pt x="8" y="67"/>
                    </a:lnTo>
                    <a:lnTo>
                      <a:pt x="12" y="55"/>
                    </a:lnTo>
                    <a:lnTo>
                      <a:pt x="17" y="45"/>
                    </a:lnTo>
                    <a:lnTo>
                      <a:pt x="25" y="37"/>
                    </a:lnTo>
                    <a:lnTo>
                      <a:pt x="34" y="31"/>
                    </a:lnTo>
                    <a:lnTo>
                      <a:pt x="37" y="31"/>
                    </a:lnTo>
                    <a:lnTo>
                      <a:pt x="37" y="28"/>
                    </a:lnTo>
                    <a:lnTo>
                      <a:pt x="37" y="28"/>
                    </a:lnTo>
                    <a:lnTo>
                      <a:pt x="39" y="24"/>
                    </a:lnTo>
                    <a:lnTo>
                      <a:pt x="43" y="20"/>
                    </a:lnTo>
                    <a:lnTo>
                      <a:pt x="50" y="17"/>
                    </a:lnTo>
                    <a:lnTo>
                      <a:pt x="58" y="16"/>
                    </a:lnTo>
                    <a:lnTo>
                      <a:pt x="58" y="16"/>
                    </a:lnTo>
                    <a:lnTo>
                      <a:pt x="169" y="15"/>
                    </a:lnTo>
                    <a:lnTo>
                      <a:pt x="283" y="14"/>
                    </a:lnTo>
                    <a:lnTo>
                      <a:pt x="505" y="14"/>
                    </a:lnTo>
                    <a:lnTo>
                      <a:pt x="505" y="14"/>
                    </a:lnTo>
                    <a:lnTo>
                      <a:pt x="696" y="12"/>
                    </a:lnTo>
                    <a:lnTo>
                      <a:pt x="888" y="11"/>
                    </a:lnTo>
                    <a:lnTo>
                      <a:pt x="888" y="11"/>
                    </a:lnTo>
                    <a:lnTo>
                      <a:pt x="925" y="8"/>
                    </a:lnTo>
                    <a:lnTo>
                      <a:pt x="964" y="6"/>
                    </a:lnTo>
                    <a:lnTo>
                      <a:pt x="964" y="6"/>
                    </a:lnTo>
                    <a:lnTo>
                      <a:pt x="1013" y="2"/>
                    </a:lnTo>
                    <a:lnTo>
                      <a:pt x="1036" y="0"/>
                    </a:lnTo>
                    <a:lnTo>
                      <a:pt x="1061" y="0"/>
                    </a:lnTo>
                    <a:lnTo>
                      <a:pt x="1061" y="0"/>
                    </a:lnTo>
                    <a:lnTo>
                      <a:pt x="1085" y="0"/>
                    </a:lnTo>
                    <a:lnTo>
                      <a:pt x="1106" y="2"/>
                    </a:lnTo>
                    <a:lnTo>
                      <a:pt x="1127" y="6"/>
                    </a:lnTo>
                    <a:lnTo>
                      <a:pt x="1145" y="10"/>
                    </a:lnTo>
                    <a:lnTo>
                      <a:pt x="1162" y="15"/>
                    </a:lnTo>
                    <a:lnTo>
                      <a:pt x="1178" y="21"/>
                    </a:lnTo>
                    <a:lnTo>
                      <a:pt x="1192" y="29"/>
                    </a:lnTo>
                    <a:lnTo>
                      <a:pt x="1205" y="38"/>
                    </a:lnTo>
                    <a:lnTo>
                      <a:pt x="1205" y="38"/>
                    </a:lnTo>
                    <a:lnTo>
                      <a:pt x="1213" y="46"/>
                    </a:lnTo>
                    <a:lnTo>
                      <a:pt x="1221" y="58"/>
                    </a:lnTo>
                    <a:lnTo>
                      <a:pt x="1226" y="71"/>
                    </a:lnTo>
                    <a:lnTo>
                      <a:pt x="1231" y="87"/>
                    </a:lnTo>
                    <a:lnTo>
                      <a:pt x="1236" y="104"/>
                    </a:lnTo>
                    <a:lnTo>
                      <a:pt x="1239" y="121"/>
                    </a:lnTo>
                    <a:lnTo>
                      <a:pt x="1242" y="138"/>
                    </a:lnTo>
                    <a:lnTo>
                      <a:pt x="1243" y="156"/>
                    </a:lnTo>
                    <a:lnTo>
                      <a:pt x="1243" y="156"/>
                    </a:lnTo>
                    <a:lnTo>
                      <a:pt x="1244" y="177"/>
                    </a:lnTo>
                    <a:lnTo>
                      <a:pt x="1243" y="198"/>
                    </a:lnTo>
                    <a:lnTo>
                      <a:pt x="1238" y="238"/>
                    </a:lnTo>
                    <a:lnTo>
                      <a:pt x="1238" y="238"/>
                    </a:lnTo>
                    <a:lnTo>
                      <a:pt x="1234" y="272"/>
                    </a:lnTo>
                    <a:lnTo>
                      <a:pt x="1232" y="288"/>
                    </a:lnTo>
                    <a:lnTo>
                      <a:pt x="1232" y="306"/>
                    </a:lnTo>
                    <a:lnTo>
                      <a:pt x="1232" y="306"/>
                    </a:lnTo>
                    <a:lnTo>
                      <a:pt x="1232" y="310"/>
                    </a:lnTo>
                    <a:lnTo>
                      <a:pt x="1232" y="310"/>
                    </a:lnTo>
                    <a:lnTo>
                      <a:pt x="1232" y="312"/>
                    </a:lnTo>
                    <a:lnTo>
                      <a:pt x="1232" y="312"/>
                    </a:lnTo>
                    <a:lnTo>
                      <a:pt x="1232" y="316"/>
                    </a:lnTo>
                    <a:lnTo>
                      <a:pt x="1231" y="322"/>
                    </a:lnTo>
                    <a:lnTo>
                      <a:pt x="1227" y="327"/>
                    </a:lnTo>
                    <a:lnTo>
                      <a:pt x="1221" y="333"/>
                    </a:lnTo>
                    <a:lnTo>
                      <a:pt x="1221" y="333"/>
                    </a:lnTo>
                    <a:lnTo>
                      <a:pt x="1206" y="339"/>
                    </a:lnTo>
                    <a:lnTo>
                      <a:pt x="1191" y="343"/>
                    </a:lnTo>
                    <a:lnTo>
                      <a:pt x="1171" y="346"/>
                    </a:lnTo>
                    <a:lnTo>
                      <a:pt x="1149" y="347"/>
                    </a:lnTo>
                    <a:lnTo>
                      <a:pt x="1149" y="347"/>
                    </a:lnTo>
                    <a:close/>
                    <a:moveTo>
                      <a:pt x="297" y="287"/>
                    </a:moveTo>
                    <a:lnTo>
                      <a:pt x="297" y="287"/>
                    </a:lnTo>
                    <a:lnTo>
                      <a:pt x="380" y="287"/>
                    </a:lnTo>
                    <a:lnTo>
                      <a:pt x="462" y="288"/>
                    </a:lnTo>
                    <a:lnTo>
                      <a:pt x="510" y="288"/>
                    </a:lnTo>
                    <a:lnTo>
                      <a:pt x="510" y="288"/>
                    </a:lnTo>
                    <a:lnTo>
                      <a:pt x="631" y="291"/>
                    </a:lnTo>
                    <a:lnTo>
                      <a:pt x="631" y="291"/>
                    </a:lnTo>
                    <a:lnTo>
                      <a:pt x="756" y="293"/>
                    </a:lnTo>
                    <a:lnTo>
                      <a:pt x="883" y="293"/>
                    </a:lnTo>
                    <a:lnTo>
                      <a:pt x="1133" y="293"/>
                    </a:lnTo>
                    <a:lnTo>
                      <a:pt x="1133" y="293"/>
                    </a:lnTo>
                    <a:lnTo>
                      <a:pt x="1147" y="295"/>
                    </a:lnTo>
                    <a:lnTo>
                      <a:pt x="1147" y="295"/>
                    </a:lnTo>
                    <a:lnTo>
                      <a:pt x="1170" y="296"/>
                    </a:lnTo>
                    <a:lnTo>
                      <a:pt x="1170" y="296"/>
                    </a:lnTo>
                    <a:lnTo>
                      <a:pt x="1179" y="296"/>
                    </a:lnTo>
                    <a:lnTo>
                      <a:pt x="1184" y="295"/>
                    </a:lnTo>
                    <a:lnTo>
                      <a:pt x="1185" y="289"/>
                    </a:lnTo>
                    <a:lnTo>
                      <a:pt x="1185" y="289"/>
                    </a:lnTo>
                    <a:lnTo>
                      <a:pt x="1187" y="269"/>
                    </a:lnTo>
                    <a:lnTo>
                      <a:pt x="1191" y="248"/>
                    </a:lnTo>
                    <a:lnTo>
                      <a:pt x="1191" y="248"/>
                    </a:lnTo>
                    <a:lnTo>
                      <a:pt x="1196" y="211"/>
                    </a:lnTo>
                    <a:lnTo>
                      <a:pt x="1197" y="191"/>
                    </a:lnTo>
                    <a:lnTo>
                      <a:pt x="1196" y="173"/>
                    </a:lnTo>
                    <a:lnTo>
                      <a:pt x="1196" y="173"/>
                    </a:lnTo>
                    <a:lnTo>
                      <a:pt x="1195" y="152"/>
                    </a:lnTo>
                    <a:lnTo>
                      <a:pt x="1191" y="130"/>
                    </a:lnTo>
                    <a:lnTo>
                      <a:pt x="1185" y="109"/>
                    </a:lnTo>
                    <a:lnTo>
                      <a:pt x="1179" y="89"/>
                    </a:lnTo>
                    <a:lnTo>
                      <a:pt x="1179" y="89"/>
                    </a:lnTo>
                    <a:lnTo>
                      <a:pt x="1176" y="83"/>
                    </a:lnTo>
                    <a:lnTo>
                      <a:pt x="1174" y="78"/>
                    </a:lnTo>
                    <a:lnTo>
                      <a:pt x="1166" y="70"/>
                    </a:lnTo>
                    <a:lnTo>
                      <a:pt x="1157" y="63"/>
                    </a:lnTo>
                    <a:lnTo>
                      <a:pt x="1146" y="58"/>
                    </a:lnTo>
                    <a:lnTo>
                      <a:pt x="1134" y="55"/>
                    </a:lnTo>
                    <a:lnTo>
                      <a:pt x="1121" y="53"/>
                    </a:lnTo>
                    <a:lnTo>
                      <a:pt x="1098" y="53"/>
                    </a:lnTo>
                    <a:lnTo>
                      <a:pt x="1098" y="53"/>
                    </a:lnTo>
                    <a:lnTo>
                      <a:pt x="1078" y="53"/>
                    </a:lnTo>
                    <a:lnTo>
                      <a:pt x="1078" y="53"/>
                    </a:lnTo>
                    <a:lnTo>
                      <a:pt x="1064" y="53"/>
                    </a:lnTo>
                    <a:lnTo>
                      <a:pt x="1064" y="53"/>
                    </a:lnTo>
                    <a:lnTo>
                      <a:pt x="980" y="54"/>
                    </a:lnTo>
                    <a:lnTo>
                      <a:pt x="896" y="55"/>
                    </a:lnTo>
                    <a:lnTo>
                      <a:pt x="896" y="55"/>
                    </a:lnTo>
                    <a:lnTo>
                      <a:pt x="813" y="58"/>
                    </a:lnTo>
                    <a:lnTo>
                      <a:pt x="729" y="59"/>
                    </a:lnTo>
                    <a:lnTo>
                      <a:pt x="729" y="59"/>
                    </a:lnTo>
                    <a:lnTo>
                      <a:pt x="399" y="61"/>
                    </a:lnTo>
                    <a:lnTo>
                      <a:pt x="113" y="63"/>
                    </a:lnTo>
                    <a:lnTo>
                      <a:pt x="111" y="65"/>
                    </a:lnTo>
                    <a:lnTo>
                      <a:pt x="109" y="66"/>
                    </a:lnTo>
                    <a:lnTo>
                      <a:pt x="109" y="66"/>
                    </a:lnTo>
                    <a:lnTo>
                      <a:pt x="102" y="70"/>
                    </a:lnTo>
                    <a:lnTo>
                      <a:pt x="94" y="71"/>
                    </a:lnTo>
                    <a:lnTo>
                      <a:pt x="94" y="71"/>
                    </a:lnTo>
                    <a:lnTo>
                      <a:pt x="81" y="70"/>
                    </a:lnTo>
                    <a:lnTo>
                      <a:pt x="81" y="70"/>
                    </a:lnTo>
                    <a:lnTo>
                      <a:pt x="70" y="68"/>
                    </a:lnTo>
                    <a:lnTo>
                      <a:pt x="70" y="68"/>
                    </a:lnTo>
                    <a:lnTo>
                      <a:pt x="63" y="70"/>
                    </a:lnTo>
                    <a:lnTo>
                      <a:pt x="60" y="71"/>
                    </a:lnTo>
                    <a:lnTo>
                      <a:pt x="56" y="74"/>
                    </a:lnTo>
                    <a:lnTo>
                      <a:pt x="56" y="74"/>
                    </a:lnTo>
                    <a:lnTo>
                      <a:pt x="54" y="79"/>
                    </a:lnTo>
                    <a:lnTo>
                      <a:pt x="51" y="85"/>
                    </a:lnTo>
                    <a:lnTo>
                      <a:pt x="50" y="95"/>
                    </a:lnTo>
                    <a:lnTo>
                      <a:pt x="50" y="106"/>
                    </a:lnTo>
                    <a:lnTo>
                      <a:pt x="50" y="106"/>
                    </a:lnTo>
                    <a:lnTo>
                      <a:pt x="50" y="136"/>
                    </a:lnTo>
                    <a:lnTo>
                      <a:pt x="50" y="136"/>
                    </a:lnTo>
                    <a:lnTo>
                      <a:pt x="51" y="178"/>
                    </a:lnTo>
                    <a:lnTo>
                      <a:pt x="51" y="178"/>
                    </a:lnTo>
                    <a:lnTo>
                      <a:pt x="54" y="204"/>
                    </a:lnTo>
                    <a:lnTo>
                      <a:pt x="56" y="229"/>
                    </a:lnTo>
                    <a:lnTo>
                      <a:pt x="56" y="229"/>
                    </a:lnTo>
                    <a:lnTo>
                      <a:pt x="59" y="249"/>
                    </a:lnTo>
                    <a:lnTo>
                      <a:pt x="59" y="249"/>
                    </a:lnTo>
                    <a:lnTo>
                      <a:pt x="60" y="257"/>
                    </a:lnTo>
                    <a:lnTo>
                      <a:pt x="63" y="263"/>
                    </a:lnTo>
                    <a:lnTo>
                      <a:pt x="66" y="269"/>
                    </a:lnTo>
                    <a:lnTo>
                      <a:pt x="70" y="272"/>
                    </a:lnTo>
                    <a:lnTo>
                      <a:pt x="74" y="276"/>
                    </a:lnTo>
                    <a:lnTo>
                      <a:pt x="77" y="280"/>
                    </a:lnTo>
                    <a:lnTo>
                      <a:pt x="87" y="286"/>
                    </a:lnTo>
                    <a:lnTo>
                      <a:pt x="97" y="288"/>
                    </a:lnTo>
                    <a:lnTo>
                      <a:pt x="106" y="289"/>
                    </a:lnTo>
                    <a:lnTo>
                      <a:pt x="122" y="291"/>
                    </a:lnTo>
                    <a:lnTo>
                      <a:pt x="122" y="291"/>
                    </a:lnTo>
                    <a:lnTo>
                      <a:pt x="144" y="289"/>
                    </a:lnTo>
                    <a:lnTo>
                      <a:pt x="144" y="289"/>
                    </a:lnTo>
                    <a:lnTo>
                      <a:pt x="155" y="288"/>
                    </a:lnTo>
                    <a:lnTo>
                      <a:pt x="155" y="288"/>
                    </a:lnTo>
                    <a:lnTo>
                      <a:pt x="223" y="287"/>
                    </a:lnTo>
                    <a:lnTo>
                      <a:pt x="297" y="287"/>
                    </a:lnTo>
                    <a:lnTo>
                      <a:pt x="297" y="28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5" name="chenying0907 310"/>
              <p:cNvSpPr>
                <a:spLocks noEditPoints="1"/>
              </p:cNvSpPr>
              <p:nvPr/>
            </p:nvSpPr>
            <p:spPr bwMode="auto">
              <a:xfrm>
                <a:off x="4297364" y="1265238"/>
                <a:ext cx="152400" cy="96838"/>
              </a:xfrm>
              <a:custGeom>
                <a:avLst/>
                <a:gdLst/>
                <a:ahLst/>
                <a:cxnLst>
                  <a:cxn ang="0">
                    <a:pos x="292" y="245"/>
                  </a:cxn>
                  <a:cxn ang="0">
                    <a:pos x="283" y="243"/>
                  </a:cxn>
                  <a:cxn ang="0">
                    <a:pos x="165" y="241"/>
                  </a:cxn>
                  <a:cxn ang="0">
                    <a:pos x="131" y="241"/>
                  </a:cxn>
                  <a:cxn ang="0">
                    <a:pos x="101" y="239"/>
                  </a:cxn>
                  <a:cxn ang="0">
                    <a:pos x="64" y="233"/>
                  </a:cxn>
                  <a:cxn ang="0">
                    <a:pos x="38" y="220"/>
                  </a:cxn>
                  <a:cxn ang="0">
                    <a:pos x="23" y="204"/>
                  </a:cxn>
                  <a:cxn ang="0">
                    <a:pos x="8" y="170"/>
                  </a:cxn>
                  <a:cxn ang="0">
                    <a:pos x="2" y="119"/>
                  </a:cxn>
                  <a:cxn ang="0">
                    <a:pos x="0" y="103"/>
                  </a:cxn>
                  <a:cxn ang="0">
                    <a:pos x="4" y="71"/>
                  </a:cxn>
                  <a:cxn ang="0">
                    <a:pos x="15" y="43"/>
                  </a:cxn>
                  <a:cxn ang="0">
                    <a:pos x="32" y="22"/>
                  </a:cxn>
                  <a:cxn ang="0">
                    <a:pos x="54" y="8"/>
                  </a:cxn>
                  <a:cxn ang="0">
                    <a:pos x="83" y="0"/>
                  </a:cxn>
                  <a:cxn ang="0">
                    <a:pos x="96" y="0"/>
                  </a:cxn>
                  <a:cxn ang="0">
                    <a:pos x="101" y="0"/>
                  </a:cxn>
                  <a:cxn ang="0">
                    <a:pos x="194" y="4"/>
                  </a:cxn>
                  <a:cxn ang="0">
                    <a:pos x="299" y="8"/>
                  </a:cxn>
                  <a:cxn ang="0">
                    <a:pos x="310" y="10"/>
                  </a:cxn>
                  <a:cxn ang="0">
                    <a:pos x="327" y="16"/>
                  </a:cxn>
                  <a:cxn ang="0">
                    <a:pos x="355" y="34"/>
                  </a:cxn>
                  <a:cxn ang="0">
                    <a:pos x="378" y="79"/>
                  </a:cxn>
                  <a:cxn ang="0">
                    <a:pos x="385" y="120"/>
                  </a:cxn>
                  <a:cxn ang="0">
                    <a:pos x="377" y="179"/>
                  </a:cxn>
                  <a:cxn ang="0">
                    <a:pos x="364" y="205"/>
                  </a:cxn>
                  <a:cxn ang="0">
                    <a:pos x="343" y="226"/>
                  </a:cxn>
                  <a:cxn ang="0">
                    <a:pos x="314" y="241"/>
                  </a:cxn>
                  <a:cxn ang="0">
                    <a:pos x="299" y="245"/>
                  </a:cxn>
                  <a:cxn ang="0">
                    <a:pos x="81" y="186"/>
                  </a:cxn>
                  <a:cxn ang="0">
                    <a:pos x="101" y="186"/>
                  </a:cxn>
                  <a:cxn ang="0">
                    <a:pos x="231" y="188"/>
                  </a:cxn>
                  <a:cxn ang="0">
                    <a:pos x="292" y="190"/>
                  </a:cxn>
                  <a:cxn ang="0">
                    <a:pos x="305" y="188"/>
                  </a:cxn>
                  <a:cxn ang="0">
                    <a:pos x="329" y="170"/>
                  </a:cxn>
                  <a:cxn ang="0">
                    <a:pos x="339" y="140"/>
                  </a:cxn>
                  <a:cxn ang="0">
                    <a:pos x="339" y="115"/>
                  </a:cxn>
                  <a:cxn ang="0">
                    <a:pos x="329" y="80"/>
                  </a:cxn>
                  <a:cxn ang="0">
                    <a:pos x="304" y="58"/>
                  </a:cxn>
                  <a:cxn ang="0">
                    <a:pos x="292" y="56"/>
                  </a:cxn>
                  <a:cxn ang="0">
                    <a:pos x="242" y="54"/>
                  </a:cxn>
                  <a:cxn ang="0">
                    <a:pos x="144" y="50"/>
                  </a:cxn>
                  <a:cxn ang="0">
                    <a:pos x="80" y="48"/>
                  </a:cxn>
                  <a:cxn ang="0">
                    <a:pos x="66" y="52"/>
                  </a:cxn>
                  <a:cxn ang="0">
                    <a:pos x="55" y="64"/>
                  </a:cxn>
                  <a:cxn ang="0">
                    <a:pos x="49" y="86"/>
                  </a:cxn>
                  <a:cxn ang="0">
                    <a:pos x="50" y="115"/>
                  </a:cxn>
                  <a:cxn ang="0">
                    <a:pos x="50" y="123"/>
                  </a:cxn>
                  <a:cxn ang="0">
                    <a:pos x="54" y="164"/>
                  </a:cxn>
                  <a:cxn ang="0">
                    <a:pos x="67" y="182"/>
                  </a:cxn>
                  <a:cxn ang="0">
                    <a:pos x="78" y="186"/>
                  </a:cxn>
                  <a:cxn ang="0">
                    <a:pos x="81" y="186"/>
                  </a:cxn>
                  <a:cxn ang="0">
                    <a:pos x="81" y="186"/>
                  </a:cxn>
                </a:cxnLst>
                <a:rect l="0" t="0" r="r" b="b"/>
                <a:pathLst>
                  <a:path w="385" h="245">
                    <a:moveTo>
                      <a:pt x="295" y="245"/>
                    </a:moveTo>
                    <a:lnTo>
                      <a:pt x="295" y="245"/>
                    </a:lnTo>
                    <a:lnTo>
                      <a:pt x="292" y="245"/>
                    </a:lnTo>
                    <a:lnTo>
                      <a:pt x="289" y="245"/>
                    </a:lnTo>
                    <a:lnTo>
                      <a:pt x="289" y="245"/>
                    </a:lnTo>
                    <a:lnTo>
                      <a:pt x="283" y="243"/>
                    </a:lnTo>
                    <a:lnTo>
                      <a:pt x="283" y="243"/>
                    </a:lnTo>
                    <a:lnTo>
                      <a:pt x="236" y="241"/>
                    </a:lnTo>
                    <a:lnTo>
                      <a:pt x="165" y="241"/>
                    </a:lnTo>
                    <a:lnTo>
                      <a:pt x="165" y="241"/>
                    </a:lnTo>
                    <a:lnTo>
                      <a:pt x="131" y="241"/>
                    </a:lnTo>
                    <a:lnTo>
                      <a:pt x="131" y="241"/>
                    </a:lnTo>
                    <a:lnTo>
                      <a:pt x="114" y="241"/>
                    </a:lnTo>
                    <a:lnTo>
                      <a:pt x="114" y="241"/>
                    </a:lnTo>
                    <a:lnTo>
                      <a:pt x="101" y="239"/>
                    </a:lnTo>
                    <a:lnTo>
                      <a:pt x="88" y="238"/>
                    </a:lnTo>
                    <a:lnTo>
                      <a:pt x="75" y="235"/>
                    </a:lnTo>
                    <a:lnTo>
                      <a:pt x="64" y="233"/>
                    </a:lnTo>
                    <a:lnTo>
                      <a:pt x="54" y="229"/>
                    </a:lnTo>
                    <a:lnTo>
                      <a:pt x="46" y="225"/>
                    </a:lnTo>
                    <a:lnTo>
                      <a:pt x="38" y="220"/>
                    </a:lnTo>
                    <a:lnTo>
                      <a:pt x="32" y="215"/>
                    </a:lnTo>
                    <a:lnTo>
                      <a:pt x="32" y="215"/>
                    </a:lnTo>
                    <a:lnTo>
                      <a:pt x="23" y="204"/>
                    </a:lnTo>
                    <a:lnTo>
                      <a:pt x="16" y="194"/>
                    </a:lnTo>
                    <a:lnTo>
                      <a:pt x="12" y="182"/>
                    </a:lnTo>
                    <a:lnTo>
                      <a:pt x="8" y="170"/>
                    </a:lnTo>
                    <a:lnTo>
                      <a:pt x="6" y="158"/>
                    </a:lnTo>
                    <a:lnTo>
                      <a:pt x="4" y="145"/>
                    </a:lnTo>
                    <a:lnTo>
                      <a:pt x="2" y="119"/>
                    </a:lnTo>
                    <a:lnTo>
                      <a:pt x="2" y="115"/>
                    </a:lnTo>
                    <a:lnTo>
                      <a:pt x="2" y="115"/>
                    </a:lnTo>
                    <a:lnTo>
                      <a:pt x="0" y="103"/>
                    </a:lnTo>
                    <a:lnTo>
                      <a:pt x="2" y="92"/>
                    </a:lnTo>
                    <a:lnTo>
                      <a:pt x="3" y="81"/>
                    </a:lnTo>
                    <a:lnTo>
                      <a:pt x="4" y="71"/>
                    </a:lnTo>
                    <a:lnTo>
                      <a:pt x="7" y="62"/>
                    </a:lnTo>
                    <a:lnTo>
                      <a:pt x="11" y="52"/>
                    </a:lnTo>
                    <a:lnTo>
                      <a:pt x="15" y="43"/>
                    </a:lnTo>
                    <a:lnTo>
                      <a:pt x="20" y="35"/>
                    </a:lnTo>
                    <a:lnTo>
                      <a:pt x="25" y="29"/>
                    </a:lnTo>
                    <a:lnTo>
                      <a:pt x="32" y="22"/>
                    </a:lnTo>
                    <a:lnTo>
                      <a:pt x="38" y="17"/>
                    </a:lnTo>
                    <a:lnTo>
                      <a:pt x="46" y="12"/>
                    </a:lnTo>
                    <a:lnTo>
                      <a:pt x="54" y="8"/>
                    </a:lnTo>
                    <a:lnTo>
                      <a:pt x="63" y="5"/>
                    </a:lnTo>
                    <a:lnTo>
                      <a:pt x="72" y="3"/>
                    </a:lnTo>
                    <a:lnTo>
                      <a:pt x="83" y="0"/>
                    </a:lnTo>
                    <a:lnTo>
                      <a:pt x="83" y="0"/>
                    </a:lnTo>
                    <a:lnTo>
                      <a:pt x="91" y="0"/>
                    </a:lnTo>
                    <a:lnTo>
                      <a:pt x="96" y="0"/>
                    </a:lnTo>
                    <a:lnTo>
                      <a:pt x="98" y="0"/>
                    </a:lnTo>
                    <a:lnTo>
                      <a:pt x="101" y="0"/>
                    </a:lnTo>
                    <a:lnTo>
                      <a:pt x="101" y="0"/>
                    </a:lnTo>
                    <a:lnTo>
                      <a:pt x="148" y="1"/>
                    </a:lnTo>
                    <a:lnTo>
                      <a:pt x="194" y="4"/>
                    </a:lnTo>
                    <a:lnTo>
                      <a:pt x="194" y="4"/>
                    </a:lnTo>
                    <a:lnTo>
                      <a:pt x="246" y="7"/>
                    </a:lnTo>
                    <a:lnTo>
                      <a:pt x="299" y="8"/>
                    </a:lnTo>
                    <a:lnTo>
                      <a:pt x="299" y="8"/>
                    </a:lnTo>
                    <a:lnTo>
                      <a:pt x="305" y="8"/>
                    </a:lnTo>
                    <a:lnTo>
                      <a:pt x="310" y="10"/>
                    </a:lnTo>
                    <a:lnTo>
                      <a:pt x="310" y="10"/>
                    </a:lnTo>
                    <a:lnTo>
                      <a:pt x="312" y="10"/>
                    </a:lnTo>
                    <a:lnTo>
                      <a:pt x="312" y="10"/>
                    </a:lnTo>
                    <a:lnTo>
                      <a:pt x="327" y="16"/>
                    </a:lnTo>
                    <a:lnTo>
                      <a:pt x="342" y="24"/>
                    </a:lnTo>
                    <a:lnTo>
                      <a:pt x="348" y="29"/>
                    </a:lnTo>
                    <a:lnTo>
                      <a:pt x="355" y="34"/>
                    </a:lnTo>
                    <a:lnTo>
                      <a:pt x="364" y="46"/>
                    </a:lnTo>
                    <a:lnTo>
                      <a:pt x="372" y="62"/>
                    </a:lnTo>
                    <a:lnTo>
                      <a:pt x="378" y="79"/>
                    </a:lnTo>
                    <a:lnTo>
                      <a:pt x="382" y="98"/>
                    </a:lnTo>
                    <a:lnTo>
                      <a:pt x="385" y="120"/>
                    </a:lnTo>
                    <a:lnTo>
                      <a:pt x="385" y="120"/>
                    </a:lnTo>
                    <a:lnTo>
                      <a:pt x="385" y="140"/>
                    </a:lnTo>
                    <a:lnTo>
                      <a:pt x="382" y="160"/>
                    </a:lnTo>
                    <a:lnTo>
                      <a:pt x="377" y="179"/>
                    </a:lnTo>
                    <a:lnTo>
                      <a:pt x="373" y="188"/>
                    </a:lnTo>
                    <a:lnTo>
                      <a:pt x="369" y="198"/>
                    </a:lnTo>
                    <a:lnTo>
                      <a:pt x="364" y="205"/>
                    </a:lnTo>
                    <a:lnTo>
                      <a:pt x="357" y="213"/>
                    </a:lnTo>
                    <a:lnTo>
                      <a:pt x="351" y="220"/>
                    </a:lnTo>
                    <a:lnTo>
                      <a:pt x="343" y="226"/>
                    </a:lnTo>
                    <a:lnTo>
                      <a:pt x="335" y="232"/>
                    </a:lnTo>
                    <a:lnTo>
                      <a:pt x="325" y="237"/>
                    </a:lnTo>
                    <a:lnTo>
                      <a:pt x="314" y="241"/>
                    </a:lnTo>
                    <a:lnTo>
                      <a:pt x="304" y="243"/>
                    </a:lnTo>
                    <a:lnTo>
                      <a:pt x="304" y="243"/>
                    </a:lnTo>
                    <a:lnTo>
                      <a:pt x="299" y="245"/>
                    </a:lnTo>
                    <a:lnTo>
                      <a:pt x="295" y="245"/>
                    </a:lnTo>
                    <a:lnTo>
                      <a:pt x="295" y="245"/>
                    </a:lnTo>
                    <a:close/>
                    <a:moveTo>
                      <a:pt x="81" y="186"/>
                    </a:moveTo>
                    <a:lnTo>
                      <a:pt x="81" y="186"/>
                    </a:lnTo>
                    <a:lnTo>
                      <a:pt x="101" y="186"/>
                    </a:lnTo>
                    <a:lnTo>
                      <a:pt x="101" y="186"/>
                    </a:lnTo>
                    <a:lnTo>
                      <a:pt x="106" y="186"/>
                    </a:lnTo>
                    <a:lnTo>
                      <a:pt x="106" y="186"/>
                    </a:lnTo>
                    <a:lnTo>
                      <a:pt x="231" y="188"/>
                    </a:lnTo>
                    <a:lnTo>
                      <a:pt x="231" y="188"/>
                    </a:lnTo>
                    <a:lnTo>
                      <a:pt x="292" y="190"/>
                    </a:lnTo>
                    <a:lnTo>
                      <a:pt x="292" y="190"/>
                    </a:lnTo>
                    <a:lnTo>
                      <a:pt x="295" y="190"/>
                    </a:lnTo>
                    <a:lnTo>
                      <a:pt x="295" y="190"/>
                    </a:lnTo>
                    <a:lnTo>
                      <a:pt x="305" y="188"/>
                    </a:lnTo>
                    <a:lnTo>
                      <a:pt x="314" y="184"/>
                    </a:lnTo>
                    <a:lnTo>
                      <a:pt x="322" y="178"/>
                    </a:lnTo>
                    <a:lnTo>
                      <a:pt x="329" y="170"/>
                    </a:lnTo>
                    <a:lnTo>
                      <a:pt x="333" y="161"/>
                    </a:lnTo>
                    <a:lnTo>
                      <a:pt x="337" y="150"/>
                    </a:lnTo>
                    <a:lnTo>
                      <a:pt x="339" y="140"/>
                    </a:lnTo>
                    <a:lnTo>
                      <a:pt x="340" y="128"/>
                    </a:lnTo>
                    <a:lnTo>
                      <a:pt x="340" y="128"/>
                    </a:lnTo>
                    <a:lnTo>
                      <a:pt x="339" y="115"/>
                    </a:lnTo>
                    <a:lnTo>
                      <a:pt x="338" y="103"/>
                    </a:lnTo>
                    <a:lnTo>
                      <a:pt x="334" y="92"/>
                    </a:lnTo>
                    <a:lnTo>
                      <a:pt x="329" y="80"/>
                    </a:lnTo>
                    <a:lnTo>
                      <a:pt x="322" y="71"/>
                    </a:lnTo>
                    <a:lnTo>
                      <a:pt x="313" y="63"/>
                    </a:lnTo>
                    <a:lnTo>
                      <a:pt x="304" y="58"/>
                    </a:lnTo>
                    <a:lnTo>
                      <a:pt x="297" y="56"/>
                    </a:lnTo>
                    <a:lnTo>
                      <a:pt x="292" y="56"/>
                    </a:lnTo>
                    <a:lnTo>
                      <a:pt x="292" y="56"/>
                    </a:lnTo>
                    <a:lnTo>
                      <a:pt x="291" y="55"/>
                    </a:lnTo>
                    <a:lnTo>
                      <a:pt x="291" y="55"/>
                    </a:lnTo>
                    <a:lnTo>
                      <a:pt x="242" y="54"/>
                    </a:lnTo>
                    <a:lnTo>
                      <a:pt x="195" y="52"/>
                    </a:lnTo>
                    <a:lnTo>
                      <a:pt x="195" y="52"/>
                    </a:lnTo>
                    <a:lnTo>
                      <a:pt x="144" y="50"/>
                    </a:lnTo>
                    <a:lnTo>
                      <a:pt x="93" y="48"/>
                    </a:lnTo>
                    <a:lnTo>
                      <a:pt x="93" y="48"/>
                    </a:lnTo>
                    <a:lnTo>
                      <a:pt x="80" y="48"/>
                    </a:lnTo>
                    <a:lnTo>
                      <a:pt x="72" y="50"/>
                    </a:lnTo>
                    <a:lnTo>
                      <a:pt x="68" y="51"/>
                    </a:lnTo>
                    <a:lnTo>
                      <a:pt x="66" y="52"/>
                    </a:lnTo>
                    <a:lnTo>
                      <a:pt x="66" y="52"/>
                    </a:lnTo>
                    <a:lnTo>
                      <a:pt x="59" y="58"/>
                    </a:lnTo>
                    <a:lnTo>
                      <a:pt x="55" y="64"/>
                    </a:lnTo>
                    <a:lnTo>
                      <a:pt x="51" y="72"/>
                    </a:lnTo>
                    <a:lnTo>
                      <a:pt x="50" y="79"/>
                    </a:lnTo>
                    <a:lnTo>
                      <a:pt x="49" y="86"/>
                    </a:lnTo>
                    <a:lnTo>
                      <a:pt x="49" y="94"/>
                    </a:lnTo>
                    <a:lnTo>
                      <a:pt x="49" y="110"/>
                    </a:lnTo>
                    <a:lnTo>
                      <a:pt x="50" y="115"/>
                    </a:lnTo>
                    <a:lnTo>
                      <a:pt x="50" y="115"/>
                    </a:lnTo>
                    <a:lnTo>
                      <a:pt x="50" y="123"/>
                    </a:lnTo>
                    <a:lnTo>
                      <a:pt x="50" y="123"/>
                    </a:lnTo>
                    <a:lnTo>
                      <a:pt x="50" y="139"/>
                    </a:lnTo>
                    <a:lnTo>
                      <a:pt x="53" y="156"/>
                    </a:lnTo>
                    <a:lnTo>
                      <a:pt x="54" y="164"/>
                    </a:lnTo>
                    <a:lnTo>
                      <a:pt x="58" y="171"/>
                    </a:lnTo>
                    <a:lnTo>
                      <a:pt x="62" y="177"/>
                    </a:lnTo>
                    <a:lnTo>
                      <a:pt x="67" y="182"/>
                    </a:lnTo>
                    <a:lnTo>
                      <a:pt x="67" y="182"/>
                    </a:lnTo>
                    <a:lnTo>
                      <a:pt x="76" y="184"/>
                    </a:lnTo>
                    <a:lnTo>
                      <a:pt x="78" y="186"/>
                    </a:lnTo>
                    <a:lnTo>
                      <a:pt x="80" y="186"/>
                    </a:lnTo>
                    <a:lnTo>
                      <a:pt x="80" y="186"/>
                    </a:lnTo>
                    <a:lnTo>
                      <a:pt x="81" y="186"/>
                    </a:lnTo>
                    <a:lnTo>
                      <a:pt x="81" y="186"/>
                    </a:lnTo>
                    <a:lnTo>
                      <a:pt x="81" y="186"/>
                    </a:lnTo>
                    <a:lnTo>
                      <a:pt x="81" y="18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6" name="chenying0907 311"/>
              <p:cNvSpPr>
                <a:spLocks noEditPoints="1"/>
              </p:cNvSpPr>
              <p:nvPr/>
            </p:nvSpPr>
            <p:spPr bwMode="auto">
              <a:xfrm>
                <a:off x="4297364" y="1387476"/>
                <a:ext cx="152400" cy="96838"/>
              </a:xfrm>
              <a:custGeom>
                <a:avLst/>
                <a:gdLst/>
                <a:ahLst/>
                <a:cxnLst>
                  <a:cxn ang="0">
                    <a:pos x="292" y="244"/>
                  </a:cxn>
                  <a:cxn ang="0">
                    <a:pos x="283" y="244"/>
                  </a:cxn>
                  <a:cxn ang="0">
                    <a:pos x="165" y="240"/>
                  </a:cxn>
                  <a:cxn ang="0">
                    <a:pos x="131" y="240"/>
                  </a:cxn>
                  <a:cxn ang="0">
                    <a:pos x="101" y="240"/>
                  </a:cxn>
                  <a:cxn ang="0">
                    <a:pos x="64" y="232"/>
                  </a:cxn>
                  <a:cxn ang="0">
                    <a:pos x="38" y="219"/>
                  </a:cxn>
                  <a:cxn ang="0">
                    <a:pos x="23" y="204"/>
                  </a:cxn>
                  <a:cxn ang="0">
                    <a:pos x="8" y="170"/>
                  </a:cxn>
                  <a:cxn ang="0">
                    <a:pos x="2" y="120"/>
                  </a:cxn>
                  <a:cxn ang="0">
                    <a:pos x="0" y="103"/>
                  </a:cxn>
                  <a:cxn ang="0">
                    <a:pos x="4" y="70"/>
                  </a:cxn>
                  <a:cxn ang="0">
                    <a:pos x="15" y="44"/>
                  </a:cxn>
                  <a:cxn ang="0">
                    <a:pos x="32" y="22"/>
                  </a:cxn>
                  <a:cxn ang="0">
                    <a:pos x="54" y="8"/>
                  </a:cxn>
                  <a:cxn ang="0">
                    <a:pos x="83" y="1"/>
                  </a:cxn>
                  <a:cxn ang="0">
                    <a:pos x="96" y="0"/>
                  </a:cxn>
                  <a:cxn ang="0">
                    <a:pos x="101" y="0"/>
                  </a:cxn>
                  <a:cxn ang="0">
                    <a:pos x="194" y="4"/>
                  </a:cxn>
                  <a:cxn ang="0">
                    <a:pos x="299" y="8"/>
                  </a:cxn>
                  <a:cxn ang="0">
                    <a:pos x="310" y="10"/>
                  </a:cxn>
                  <a:cxn ang="0">
                    <a:pos x="327" y="15"/>
                  </a:cxn>
                  <a:cxn ang="0">
                    <a:pos x="355" y="34"/>
                  </a:cxn>
                  <a:cxn ang="0">
                    <a:pos x="378" y="78"/>
                  </a:cxn>
                  <a:cxn ang="0">
                    <a:pos x="385" y="120"/>
                  </a:cxn>
                  <a:cxn ang="0">
                    <a:pos x="377" y="179"/>
                  </a:cxn>
                  <a:cxn ang="0">
                    <a:pos x="364" y="205"/>
                  </a:cxn>
                  <a:cxn ang="0">
                    <a:pos x="343" y="226"/>
                  </a:cxn>
                  <a:cxn ang="0">
                    <a:pos x="314" y="240"/>
                  </a:cxn>
                  <a:cxn ang="0">
                    <a:pos x="299" y="244"/>
                  </a:cxn>
                  <a:cxn ang="0">
                    <a:pos x="81" y="185"/>
                  </a:cxn>
                  <a:cxn ang="0">
                    <a:pos x="101" y="187"/>
                  </a:cxn>
                  <a:cxn ang="0">
                    <a:pos x="231" y="188"/>
                  </a:cxn>
                  <a:cxn ang="0">
                    <a:pos x="292" y="189"/>
                  </a:cxn>
                  <a:cxn ang="0">
                    <a:pos x="305" y="188"/>
                  </a:cxn>
                  <a:cxn ang="0">
                    <a:pos x="329" y="171"/>
                  </a:cxn>
                  <a:cxn ang="0">
                    <a:pos x="339" y="140"/>
                  </a:cxn>
                  <a:cxn ang="0">
                    <a:pos x="339" y="116"/>
                  </a:cxn>
                  <a:cxn ang="0">
                    <a:pos x="329" y="81"/>
                  </a:cxn>
                  <a:cxn ang="0">
                    <a:pos x="304" y="59"/>
                  </a:cxn>
                  <a:cxn ang="0">
                    <a:pos x="292" y="56"/>
                  </a:cxn>
                  <a:cxn ang="0">
                    <a:pos x="242" y="55"/>
                  </a:cxn>
                  <a:cxn ang="0">
                    <a:pos x="144" y="49"/>
                  </a:cxn>
                  <a:cxn ang="0">
                    <a:pos x="80" y="48"/>
                  </a:cxn>
                  <a:cxn ang="0">
                    <a:pos x="66" y="53"/>
                  </a:cxn>
                  <a:cxn ang="0">
                    <a:pos x="55" y="65"/>
                  </a:cxn>
                  <a:cxn ang="0">
                    <a:pos x="49" y="87"/>
                  </a:cxn>
                  <a:cxn ang="0">
                    <a:pos x="50" y="116"/>
                  </a:cxn>
                  <a:cxn ang="0">
                    <a:pos x="50" y="123"/>
                  </a:cxn>
                  <a:cxn ang="0">
                    <a:pos x="54" y="164"/>
                  </a:cxn>
                  <a:cxn ang="0">
                    <a:pos x="67" y="181"/>
                  </a:cxn>
                  <a:cxn ang="0">
                    <a:pos x="78" y="185"/>
                  </a:cxn>
                  <a:cxn ang="0">
                    <a:pos x="81" y="185"/>
                  </a:cxn>
                  <a:cxn ang="0">
                    <a:pos x="81" y="185"/>
                  </a:cxn>
                </a:cxnLst>
                <a:rect l="0" t="0" r="r" b="b"/>
                <a:pathLst>
                  <a:path w="385" h="244">
                    <a:moveTo>
                      <a:pt x="295" y="244"/>
                    </a:moveTo>
                    <a:lnTo>
                      <a:pt x="295" y="244"/>
                    </a:lnTo>
                    <a:lnTo>
                      <a:pt x="292" y="244"/>
                    </a:lnTo>
                    <a:lnTo>
                      <a:pt x="289" y="244"/>
                    </a:lnTo>
                    <a:lnTo>
                      <a:pt x="289" y="244"/>
                    </a:lnTo>
                    <a:lnTo>
                      <a:pt x="283" y="244"/>
                    </a:lnTo>
                    <a:lnTo>
                      <a:pt x="283" y="244"/>
                    </a:lnTo>
                    <a:lnTo>
                      <a:pt x="236" y="242"/>
                    </a:lnTo>
                    <a:lnTo>
                      <a:pt x="165" y="240"/>
                    </a:lnTo>
                    <a:lnTo>
                      <a:pt x="165" y="240"/>
                    </a:lnTo>
                    <a:lnTo>
                      <a:pt x="131" y="240"/>
                    </a:lnTo>
                    <a:lnTo>
                      <a:pt x="131" y="240"/>
                    </a:lnTo>
                    <a:lnTo>
                      <a:pt x="114" y="240"/>
                    </a:lnTo>
                    <a:lnTo>
                      <a:pt x="114" y="240"/>
                    </a:lnTo>
                    <a:lnTo>
                      <a:pt x="101" y="240"/>
                    </a:lnTo>
                    <a:lnTo>
                      <a:pt x="88" y="238"/>
                    </a:lnTo>
                    <a:lnTo>
                      <a:pt x="75" y="236"/>
                    </a:lnTo>
                    <a:lnTo>
                      <a:pt x="64" y="232"/>
                    </a:lnTo>
                    <a:lnTo>
                      <a:pt x="54" y="230"/>
                    </a:lnTo>
                    <a:lnTo>
                      <a:pt x="46" y="225"/>
                    </a:lnTo>
                    <a:lnTo>
                      <a:pt x="38" y="219"/>
                    </a:lnTo>
                    <a:lnTo>
                      <a:pt x="32" y="214"/>
                    </a:lnTo>
                    <a:lnTo>
                      <a:pt x="32" y="214"/>
                    </a:lnTo>
                    <a:lnTo>
                      <a:pt x="23" y="204"/>
                    </a:lnTo>
                    <a:lnTo>
                      <a:pt x="16" y="193"/>
                    </a:lnTo>
                    <a:lnTo>
                      <a:pt x="12" y="183"/>
                    </a:lnTo>
                    <a:lnTo>
                      <a:pt x="8" y="170"/>
                    </a:lnTo>
                    <a:lnTo>
                      <a:pt x="6" y="158"/>
                    </a:lnTo>
                    <a:lnTo>
                      <a:pt x="4" y="145"/>
                    </a:lnTo>
                    <a:lnTo>
                      <a:pt x="2" y="120"/>
                    </a:lnTo>
                    <a:lnTo>
                      <a:pt x="2" y="115"/>
                    </a:lnTo>
                    <a:lnTo>
                      <a:pt x="2" y="115"/>
                    </a:lnTo>
                    <a:lnTo>
                      <a:pt x="0" y="103"/>
                    </a:lnTo>
                    <a:lnTo>
                      <a:pt x="2" y="91"/>
                    </a:lnTo>
                    <a:lnTo>
                      <a:pt x="3" y="81"/>
                    </a:lnTo>
                    <a:lnTo>
                      <a:pt x="4" y="70"/>
                    </a:lnTo>
                    <a:lnTo>
                      <a:pt x="7" y="61"/>
                    </a:lnTo>
                    <a:lnTo>
                      <a:pt x="11" y="52"/>
                    </a:lnTo>
                    <a:lnTo>
                      <a:pt x="15" y="44"/>
                    </a:lnTo>
                    <a:lnTo>
                      <a:pt x="20" y="36"/>
                    </a:lnTo>
                    <a:lnTo>
                      <a:pt x="25" y="28"/>
                    </a:lnTo>
                    <a:lnTo>
                      <a:pt x="32" y="22"/>
                    </a:lnTo>
                    <a:lnTo>
                      <a:pt x="38" y="17"/>
                    </a:lnTo>
                    <a:lnTo>
                      <a:pt x="46" y="11"/>
                    </a:lnTo>
                    <a:lnTo>
                      <a:pt x="54" y="8"/>
                    </a:lnTo>
                    <a:lnTo>
                      <a:pt x="63" y="5"/>
                    </a:lnTo>
                    <a:lnTo>
                      <a:pt x="72" y="2"/>
                    </a:lnTo>
                    <a:lnTo>
                      <a:pt x="83" y="1"/>
                    </a:lnTo>
                    <a:lnTo>
                      <a:pt x="83" y="1"/>
                    </a:lnTo>
                    <a:lnTo>
                      <a:pt x="91" y="0"/>
                    </a:lnTo>
                    <a:lnTo>
                      <a:pt x="96" y="0"/>
                    </a:lnTo>
                    <a:lnTo>
                      <a:pt x="98" y="0"/>
                    </a:lnTo>
                    <a:lnTo>
                      <a:pt x="101" y="0"/>
                    </a:lnTo>
                    <a:lnTo>
                      <a:pt x="101" y="0"/>
                    </a:lnTo>
                    <a:lnTo>
                      <a:pt x="148" y="1"/>
                    </a:lnTo>
                    <a:lnTo>
                      <a:pt x="194" y="4"/>
                    </a:lnTo>
                    <a:lnTo>
                      <a:pt x="194" y="4"/>
                    </a:lnTo>
                    <a:lnTo>
                      <a:pt x="246" y="6"/>
                    </a:lnTo>
                    <a:lnTo>
                      <a:pt x="299" y="8"/>
                    </a:lnTo>
                    <a:lnTo>
                      <a:pt x="299" y="8"/>
                    </a:lnTo>
                    <a:lnTo>
                      <a:pt x="305" y="9"/>
                    </a:lnTo>
                    <a:lnTo>
                      <a:pt x="310" y="10"/>
                    </a:lnTo>
                    <a:lnTo>
                      <a:pt x="310" y="10"/>
                    </a:lnTo>
                    <a:lnTo>
                      <a:pt x="312" y="10"/>
                    </a:lnTo>
                    <a:lnTo>
                      <a:pt x="312" y="10"/>
                    </a:lnTo>
                    <a:lnTo>
                      <a:pt x="327" y="15"/>
                    </a:lnTo>
                    <a:lnTo>
                      <a:pt x="342" y="23"/>
                    </a:lnTo>
                    <a:lnTo>
                      <a:pt x="348" y="28"/>
                    </a:lnTo>
                    <a:lnTo>
                      <a:pt x="355" y="34"/>
                    </a:lnTo>
                    <a:lnTo>
                      <a:pt x="364" y="45"/>
                    </a:lnTo>
                    <a:lnTo>
                      <a:pt x="372" y="61"/>
                    </a:lnTo>
                    <a:lnTo>
                      <a:pt x="378" y="78"/>
                    </a:lnTo>
                    <a:lnTo>
                      <a:pt x="382" y="98"/>
                    </a:lnTo>
                    <a:lnTo>
                      <a:pt x="385" y="120"/>
                    </a:lnTo>
                    <a:lnTo>
                      <a:pt x="385" y="120"/>
                    </a:lnTo>
                    <a:lnTo>
                      <a:pt x="385" y="140"/>
                    </a:lnTo>
                    <a:lnTo>
                      <a:pt x="382" y="159"/>
                    </a:lnTo>
                    <a:lnTo>
                      <a:pt x="377" y="179"/>
                    </a:lnTo>
                    <a:lnTo>
                      <a:pt x="373" y="188"/>
                    </a:lnTo>
                    <a:lnTo>
                      <a:pt x="369" y="197"/>
                    </a:lnTo>
                    <a:lnTo>
                      <a:pt x="364" y="205"/>
                    </a:lnTo>
                    <a:lnTo>
                      <a:pt x="357" y="213"/>
                    </a:lnTo>
                    <a:lnTo>
                      <a:pt x="351" y="219"/>
                    </a:lnTo>
                    <a:lnTo>
                      <a:pt x="343" y="226"/>
                    </a:lnTo>
                    <a:lnTo>
                      <a:pt x="335" y="232"/>
                    </a:lnTo>
                    <a:lnTo>
                      <a:pt x="325" y="236"/>
                    </a:lnTo>
                    <a:lnTo>
                      <a:pt x="314" y="240"/>
                    </a:lnTo>
                    <a:lnTo>
                      <a:pt x="304" y="243"/>
                    </a:lnTo>
                    <a:lnTo>
                      <a:pt x="304" y="243"/>
                    </a:lnTo>
                    <a:lnTo>
                      <a:pt x="299" y="244"/>
                    </a:lnTo>
                    <a:lnTo>
                      <a:pt x="295" y="244"/>
                    </a:lnTo>
                    <a:lnTo>
                      <a:pt x="295" y="244"/>
                    </a:lnTo>
                    <a:close/>
                    <a:moveTo>
                      <a:pt x="81" y="185"/>
                    </a:moveTo>
                    <a:lnTo>
                      <a:pt x="81" y="185"/>
                    </a:lnTo>
                    <a:lnTo>
                      <a:pt x="101" y="187"/>
                    </a:lnTo>
                    <a:lnTo>
                      <a:pt x="101" y="187"/>
                    </a:lnTo>
                    <a:lnTo>
                      <a:pt x="106" y="187"/>
                    </a:lnTo>
                    <a:lnTo>
                      <a:pt x="106" y="187"/>
                    </a:lnTo>
                    <a:lnTo>
                      <a:pt x="231" y="188"/>
                    </a:lnTo>
                    <a:lnTo>
                      <a:pt x="231" y="188"/>
                    </a:lnTo>
                    <a:lnTo>
                      <a:pt x="292" y="189"/>
                    </a:lnTo>
                    <a:lnTo>
                      <a:pt x="292" y="189"/>
                    </a:lnTo>
                    <a:lnTo>
                      <a:pt x="295" y="189"/>
                    </a:lnTo>
                    <a:lnTo>
                      <a:pt x="295" y="189"/>
                    </a:lnTo>
                    <a:lnTo>
                      <a:pt x="305" y="188"/>
                    </a:lnTo>
                    <a:lnTo>
                      <a:pt x="314" y="184"/>
                    </a:lnTo>
                    <a:lnTo>
                      <a:pt x="322" y="178"/>
                    </a:lnTo>
                    <a:lnTo>
                      <a:pt x="329" y="171"/>
                    </a:lnTo>
                    <a:lnTo>
                      <a:pt x="333" y="161"/>
                    </a:lnTo>
                    <a:lnTo>
                      <a:pt x="337" y="151"/>
                    </a:lnTo>
                    <a:lnTo>
                      <a:pt x="339" y="140"/>
                    </a:lnTo>
                    <a:lnTo>
                      <a:pt x="340" y="129"/>
                    </a:lnTo>
                    <a:lnTo>
                      <a:pt x="340" y="129"/>
                    </a:lnTo>
                    <a:lnTo>
                      <a:pt x="339" y="116"/>
                    </a:lnTo>
                    <a:lnTo>
                      <a:pt x="338" y="103"/>
                    </a:lnTo>
                    <a:lnTo>
                      <a:pt x="334" y="91"/>
                    </a:lnTo>
                    <a:lnTo>
                      <a:pt x="329" y="81"/>
                    </a:lnTo>
                    <a:lnTo>
                      <a:pt x="322" y="70"/>
                    </a:lnTo>
                    <a:lnTo>
                      <a:pt x="313" y="64"/>
                    </a:lnTo>
                    <a:lnTo>
                      <a:pt x="304" y="59"/>
                    </a:lnTo>
                    <a:lnTo>
                      <a:pt x="297" y="57"/>
                    </a:lnTo>
                    <a:lnTo>
                      <a:pt x="292" y="56"/>
                    </a:lnTo>
                    <a:lnTo>
                      <a:pt x="292" y="56"/>
                    </a:lnTo>
                    <a:lnTo>
                      <a:pt x="291" y="56"/>
                    </a:lnTo>
                    <a:lnTo>
                      <a:pt x="291" y="56"/>
                    </a:lnTo>
                    <a:lnTo>
                      <a:pt x="242" y="55"/>
                    </a:lnTo>
                    <a:lnTo>
                      <a:pt x="195" y="52"/>
                    </a:lnTo>
                    <a:lnTo>
                      <a:pt x="195" y="52"/>
                    </a:lnTo>
                    <a:lnTo>
                      <a:pt x="144" y="49"/>
                    </a:lnTo>
                    <a:lnTo>
                      <a:pt x="93" y="48"/>
                    </a:lnTo>
                    <a:lnTo>
                      <a:pt x="93" y="48"/>
                    </a:lnTo>
                    <a:lnTo>
                      <a:pt x="80" y="48"/>
                    </a:lnTo>
                    <a:lnTo>
                      <a:pt x="72" y="51"/>
                    </a:lnTo>
                    <a:lnTo>
                      <a:pt x="68" y="52"/>
                    </a:lnTo>
                    <a:lnTo>
                      <a:pt x="66" y="53"/>
                    </a:lnTo>
                    <a:lnTo>
                      <a:pt x="66" y="53"/>
                    </a:lnTo>
                    <a:lnTo>
                      <a:pt x="59" y="59"/>
                    </a:lnTo>
                    <a:lnTo>
                      <a:pt x="55" y="65"/>
                    </a:lnTo>
                    <a:lnTo>
                      <a:pt x="51" y="72"/>
                    </a:lnTo>
                    <a:lnTo>
                      <a:pt x="50" y="79"/>
                    </a:lnTo>
                    <a:lnTo>
                      <a:pt x="49" y="87"/>
                    </a:lnTo>
                    <a:lnTo>
                      <a:pt x="49" y="95"/>
                    </a:lnTo>
                    <a:lnTo>
                      <a:pt x="49" y="110"/>
                    </a:lnTo>
                    <a:lnTo>
                      <a:pt x="50" y="116"/>
                    </a:lnTo>
                    <a:lnTo>
                      <a:pt x="50" y="116"/>
                    </a:lnTo>
                    <a:lnTo>
                      <a:pt x="50" y="123"/>
                    </a:lnTo>
                    <a:lnTo>
                      <a:pt x="50" y="123"/>
                    </a:lnTo>
                    <a:lnTo>
                      <a:pt x="50" y="140"/>
                    </a:lnTo>
                    <a:lnTo>
                      <a:pt x="53" y="157"/>
                    </a:lnTo>
                    <a:lnTo>
                      <a:pt x="54" y="164"/>
                    </a:lnTo>
                    <a:lnTo>
                      <a:pt x="58" y="171"/>
                    </a:lnTo>
                    <a:lnTo>
                      <a:pt x="62" y="178"/>
                    </a:lnTo>
                    <a:lnTo>
                      <a:pt x="67" y="181"/>
                    </a:lnTo>
                    <a:lnTo>
                      <a:pt x="67" y="181"/>
                    </a:lnTo>
                    <a:lnTo>
                      <a:pt x="76" y="185"/>
                    </a:lnTo>
                    <a:lnTo>
                      <a:pt x="78" y="185"/>
                    </a:lnTo>
                    <a:lnTo>
                      <a:pt x="80" y="185"/>
                    </a:lnTo>
                    <a:lnTo>
                      <a:pt x="80" y="185"/>
                    </a:lnTo>
                    <a:lnTo>
                      <a:pt x="81" y="185"/>
                    </a:lnTo>
                    <a:lnTo>
                      <a:pt x="81" y="185"/>
                    </a:lnTo>
                    <a:lnTo>
                      <a:pt x="81" y="185"/>
                    </a:lnTo>
                    <a:lnTo>
                      <a:pt x="81" y="18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7" name="chenying0907 312"/>
              <p:cNvSpPr>
                <a:spLocks noEditPoints="1"/>
              </p:cNvSpPr>
              <p:nvPr/>
            </p:nvSpPr>
            <p:spPr bwMode="auto">
              <a:xfrm>
                <a:off x="4297364" y="1508126"/>
                <a:ext cx="152400" cy="98425"/>
              </a:xfrm>
              <a:custGeom>
                <a:avLst/>
                <a:gdLst/>
                <a:ahLst/>
                <a:cxnLst>
                  <a:cxn ang="0">
                    <a:pos x="292" y="246"/>
                  </a:cxn>
                  <a:cxn ang="0">
                    <a:pos x="283" y="245"/>
                  </a:cxn>
                  <a:cxn ang="0">
                    <a:pos x="165" y="242"/>
                  </a:cxn>
                  <a:cxn ang="0">
                    <a:pos x="131" y="242"/>
                  </a:cxn>
                  <a:cxn ang="0">
                    <a:pos x="101" y="241"/>
                  </a:cxn>
                  <a:cxn ang="0">
                    <a:pos x="64" y="234"/>
                  </a:cxn>
                  <a:cxn ang="0">
                    <a:pos x="38" y="221"/>
                  </a:cxn>
                  <a:cxn ang="0">
                    <a:pos x="23" y="206"/>
                  </a:cxn>
                  <a:cxn ang="0">
                    <a:pos x="8" y="172"/>
                  </a:cxn>
                  <a:cxn ang="0">
                    <a:pos x="2" y="121"/>
                  </a:cxn>
                  <a:cxn ang="0">
                    <a:pos x="0" y="105"/>
                  </a:cxn>
                  <a:cxn ang="0">
                    <a:pos x="4" y="72"/>
                  </a:cxn>
                  <a:cxn ang="0">
                    <a:pos x="15" y="45"/>
                  </a:cxn>
                  <a:cxn ang="0">
                    <a:pos x="32" y="24"/>
                  </a:cxn>
                  <a:cxn ang="0">
                    <a:pos x="54" y="10"/>
                  </a:cxn>
                  <a:cxn ang="0">
                    <a:pos x="83" y="2"/>
                  </a:cxn>
                  <a:cxn ang="0">
                    <a:pos x="96" y="0"/>
                  </a:cxn>
                  <a:cxn ang="0">
                    <a:pos x="101" y="2"/>
                  </a:cxn>
                  <a:cxn ang="0">
                    <a:pos x="194" y="4"/>
                  </a:cxn>
                  <a:cxn ang="0">
                    <a:pos x="299" y="8"/>
                  </a:cxn>
                  <a:cxn ang="0">
                    <a:pos x="310" y="12"/>
                  </a:cxn>
                  <a:cxn ang="0">
                    <a:pos x="327" y="17"/>
                  </a:cxn>
                  <a:cxn ang="0">
                    <a:pos x="355" y="34"/>
                  </a:cxn>
                  <a:cxn ang="0">
                    <a:pos x="378" y="80"/>
                  </a:cxn>
                  <a:cxn ang="0">
                    <a:pos x="385" y="122"/>
                  </a:cxn>
                  <a:cxn ang="0">
                    <a:pos x="377" y="181"/>
                  </a:cxn>
                  <a:cxn ang="0">
                    <a:pos x="364" y="207"/>
                  </a:cxn>
                  <a:cxn ang="0">
                    <a:pos x="343" y="228"/>
                  </a:cxn>
                  <a:cxn ang="0">
                    <a:pos x="314" y="242"/>
                  </a:cxn>
                  <a:cxn ang="0">
                    <a:pos x="299" y="246"/>
                  </a:cxn>
                  <a:cxn ang="0">
                    <a:pos x="81" y="186"/>
                  </a:cxn>
                  <a:cxn ang="0">
                    <a:pos x="101" y="187"/>
                  </a:cxn>
                  <a:cxn ang="0">
                    <a:pos x="231" y="190"/>
                  </a:cxn>
                  <a:cxn ang="0">
                    <a:pos x="292" y="190"/>
                  </a:cxn>
                  <a:cxn ang="0">
                    <a:pos x="305" y="189"/>
                  </a:cxn>
                  <a:cxn ang="0">
                    <a:pos x="329" y="172"/>
                  </a:cxn>
                  <a:cxn ang="0">
                    <a:pos x="339" y="142"/>
                  </a:cxn>
                  <a:cxn ang="0">
                    <a:pos x="339" y="117"/>
                  </a:cxn>
                  <a:cxn ang="0">
                    <a:pos x="329" y="81"/>
                  </a:cxn>
                  <a:cxn ang="0">
                    <a:pos x="304" y="59"/>
                  </a:cxn>
                  <a:cxn ang="0">
                    <a:pos x="292" y="57"/>
                  </a:cxn>
                  <a:cxn ang="0">
                    <a:pos x="242" y="55"/>
                  </a:cxn>
                  <a:cxn ang="0">
                    <a:pos x="144" y="50"/>
                  </a:cxn>
                  <a:cxn ang="0">
                    <a:pos x="80" y="50"/>
                  </a:cxn>
                  <a:cxn ang="0">
                    <a:pos x="66" y="54"/>
                  </a:cxn>
                  <a:cxn ang="0">
                    <a:pos x="55" y="66"/>
                  </a:cxn>
                  <a:cxn ang="0">
                    <a:pos x="49" y="88"/>
                  </a:cxn>
                  <a:cxn ang="0">
                    <a:pos x="50" y="117"/>
                  </a:cxn>
                  <a:cxn ang="0">
                    <a:pos x="50" y="125"/>
                  </a:cxn>
                  <a:cxn ang="0">
                    <a:pos x="54" y="165"/>
                  </a:cxn>
                  <a:cxn ang="0">
                    <a:pos x="67" y="182"/>
                  </a:cxn>
                  <a:cxn ang="0">
                    <a:pos x="78" y="187"/>
                  </a:cxn>
                  <a:cxn ang="0">
                    <a:pos x="81" y="186"/>
                  </a:cxn>
                  <a:cxn ang="0">
                    <a:pos x="81" y="186"/>
                  </a:cxn>
                </a:cxnLst>
                <a:rect l="0" t="0" r="r" b="b"/>
                <a:pathLst>
                  <a:path w="385" h="246">
                    <a:moveTo>
                      <a:pt x="295" y="246"/>
                    </a:moveTo>
                    <a:lnTo>
                      <a:pt x="295" y="246"/>
                    </a:lnTo>
                    <a:lnTo>
                      <a:pt x="292" y="246"/>
                    </a:lnTo>
                    <a:lnTo>
                      <a:pt x="289" y="246"/>
                    </a:lnTo>
                    <a:lnTo>
                      <a:pt x="289" y="246"/>
                    </a:lnTo>
                    <a:lnTo>
                      <a:pt x="283" y="245"/>
                    </a:lnTo>
                    <a:lnTo>
                      <a:pt x="283" y="245"/>
                    </a:lnTo>
                    <a:lnTo>
                      <a:pt x="236" y="242"/>
                    </a:lnTo>
                    <a:lnTo>
                      <a:pt x="165" y="242"/>
                    </a:lnTo>
                    <a:lnTo>
                      <a:pt x="165" y="242"/>
                    </a:lnTo>
                    <a:lnTo>
                      <a:pt x="131" y="242"/>
                    </a:lnTo>
                    <a:lnTo>
                      <a:pt x="131" y="242"/>
                    </a:lnTo>
                    <a:lnTo>
                      <a:pt x="114" y="242"/>
                    </a:lnTo>
                    <a:lnTo>
                      <a:pt x="114" y="242"/>
                    </a:lnTo>
                    <a:lnTo>
                      <a:pt x="101" y="241"/>
                    </a:lnTo>
                    <a:lnTo>
                      <a:pt x="88" y="240"/>
                    </a:lnTo>
                    <a:lnTo>
                      <a:pt x="75" y="237"/>
                    </a:lnTo>
                    <a:lnTo>
                      <a:pt x="64" y="234"/>
                    </a:lnTo>
                    <a:lnTo>
                      <a:pt x="54" y="231"/>
                    </a:lnTo>
                    <a:lnTo>
                      <a:pt x="46" y="227"/>
                    </a:lnTo>
                    <a:lnTo>
                      <a:pt x="38" y="221"/>
                    </a:lnTo>
                    <a:lnTo>
                      <a:pt x="32" y="215"/>
                    </a:lnTo>
                    <a:lnTo>
                      <a:pt x="32" y="215"/>
                    </a:lnTo>
                    <a:lnTo>
                      <a:pt x="23" y="206"/>
                    </a:lnTo>
                    <a:lnTo>
                      <a:pt x="16" y="195"/>
                    </a:lnTo>
                    <a:lnTo>
                      <a:pt x="12" y="183"/>
                    </a:lnTo>
                    <a:lnTo>
                      <a:pt x="8" y="172"/>
                    </a:lnTo>
                    <a:lnTo>
                      <a:pt x="6" y="159"/>
                    </a:lnTo>
                    <a:lnTo>
                      <a:pt x="4" y="147"/>
                    </a:lnTo>
                    <a:lnTo>
                      <a:pt x="2" y="121"/>
                    </a:lnTo>
                    <a:lnTo>
                      <a:pt x="2" y="117"/>
                    </a:lnTo>
                    <a:lnTo>
                      <a:pt x="2" y="117"/>
                    </a:lnTo>
                    <a:lnTo>
                      <a:pt x="0" y="105"/>
                    </a:lnTo>
                    <a:lnTo>
                      <a:pt x="2" y="93"/>
                    </a:lnTo>
                    <a:lnTo>
                      <a:pt x="3" y="83"/>
                    </a:lnTo>
                    <a:lnTo>
                      <a:pt x="4" y="72"/>
                    </a:lnTo>
                    <a:lnTo>
                      <a:pt x="7" y="62"/>
                    </a:lnTo>
                    <a:lnTo>
                      <a:pt x="11" y="53"/>
                    </a:lnTo>
                    <a:lnTo>
                      <a:pt x="15" y="45"/>
                    </a:lnTo>
                    <a:lnTo>
                      <a:pt x="20" y="37"/>
                    </a:lnTo>
                    <a:lnTo>
                      <a:pt x="25" y="30"/>
                    </a:lnTo>
                    <a:lnTo>
                      <a:pt x="32" y="24"/>
                    </a:lnTo>
                    <a:lnTo>
                      <a:pt x="38" y="19"/>
                    </a:lnTo>
                    <a:lnTo>
                      <a:pt x="46" y="13"/>
                    </a:lnTo>
                    <a:lnTo>
                      <a:pt x="54" y="10"/>
                    </a:lnTo>
                    <a:lnTo>
                      <a:pt x="63" y="6"/>
                    </a:lnTo>
                    <a:lnTo>
                      <a:pt x="72" y="3"/>
                    </a:lnTo>
                    <a:lnTo>
                      <a:pt x="83" y="2"/>
                    </a:lnTo>
                    <a:lnTo>
                      <a:pt x="83" y="2"/>
                    </a:lnTo>
                    <a:lnTo>
                      <a:pt x="91" y="0"/>
                    </a:lnTo>
                    <a:lnTo>
                      <a:pt x="96" y="0"/>
                    </a:lnTo>
                    <a:lnTo>
                      <a:pt x="98" y="0"/>
                    </a:lnTo>
                    <a:lnTo>
                      <a:pt x="101" y="2"/>
                    </a:lnTo>
                    <a:lnTo>
                      <a:pt x="101" y="2"/>
                    </a:lnTo>
                    <a:lnTo>
                      <a:pt x="148" y="3"/>
                    </a:lnTo>
                    <a:lnTo>
                      <a:pt x="194" y="4"/>
                    </a:lnTo>
                    <a:lnTo>
                      <a:pt x="194" y="4"/>
                    </a:lnTo>
                    <a:lnTo>
                      <a:pt x="246" y="7"/>
                    </a:lnTo>
                    <a:lnTo>
                      <a:pt x="299" y="8"/>
                    </a:lnTo>
                    <a:lnTo>
                      <a:pt x="299" y="8"/>
                    </a:lnTo>
                    <a:lnTo>
                      <a:pt x="305" y="10"/>
                    </a:lnTo>
                    <a:lnTo>
                      <a:pt x="310" y="12"/>
                    </a:lnTo>
                    <a:lnTo>
                      <a:pt x="310" y="12"/>
                    </a:lnTo>
                    <a:lnTo>
                      <a:pt x="312" y="12"/>
                    </a:lnTo>
                    <a:lnTo>
                      <a:pt x="312" y="12"/>
                    </a:lnTo>
                    <a:lnTo>
                      <a:pt x="327" y="17"/>
                    </a:lnTo>
                    <a:lnTo>
                      <a:pt x="342" y="25"/>
                    </a:lnTo>
                    <a:lnTo>
                      <a:pt x="348" y="29"/>
                    </a:lnTo>
                    <a:lnTo>
                      <a:pt x="355" y="34"/>
                    </a:lnTo>
                    <a:lnTo>
                      <a:pt x="364" y="47"/>
                    </a:lnTo>
                    <a:lnTo>
                      <a:pt x="372" y="62"/>
                    </a:lnTo>
                    <a:lnTo>
                      <a:pt x="378" y="80"/>
                    </a:lnTo>
                    <a:lnTo>
                      <a:pt x="382" y="100"/>
                    </a:lnTo>
                    <a:lnTo>
                      <a:pt x="385" y="122"/>
                    </a:lnTo>
                    <a:lnTo>
                      <a:pt x="385" y="122"/>
                    </a:lnTo>
                    <a:lnTo>
                      <a:pt x="385" y="142"/>
                    </a:lnTo>
                    <a:lnTo>
                      <a:pt x="382" y="161"/>
                    </a:lnTo>
                    <a:lnTo>
                      <a:pt x="377" y="181"/>
                    </a:lnTo>
                    <a:lnTo>
                      <a:pt x="373" y="190"/>
                    </a:lnTo>
                    <a:lnTo>
                      <a:pt x="369" y="198"/>
                    </a:lnTo>
                    <a:lnTo>
                      <a:pt x="364" y="207"/>
                    </a:lnTo>
                    <a:lnTo>
                      <a:pt x="357" y="215"/>
                    </a:lnTo>
                    <a:lnTo>
                      <a:pt x="351" y="221"/>
                    </a:lnTo>
                    <a:lnTo>
                      <a:pt x="343" y="228"/>
                    </a:lnTo>
                    <a:lnTo>
                      <a:pt x="335" y="233"/>
                    </a:lnTo>
                    <a:lnTo>
                      <a:pt x="325" y="238"/>
                    </a:lnTo>
                    <a:lnTo>
                      <a:pt x="314" y="242"/>
                    </a:lnTo>
                    <a:lnTo>
                      <a:pt x="304" y="245"/>
                    </a:lnTo>
                    <a:lnTo>
                      <a:pt x="304" y="245"/>
                    </a:lnTo>
                    <a:lnTo>
                      <a:pt x="299" y="246"/>
                    </a:lnTo>
                    <a:lnTo>
                      <a:pt x="295" y="246"/>
                    </a:lnTo>
                    <a:lnTo>
                      <a:pt x="295" y="246"/>
                    </a:lnTo>
                    <a:close/>
                    <a:moveTo>
                      <a:pt x="81" y="186"/>
                    </a:moveTo>
                    <a:lnTo>
                      <a:pt x="81" y="186"/>
                    </a:lnTo>
                    <a:lnTo>
                      <a:pt x="101" y="187"/>
                    </a:lnTo>
                    <a:lnTo>
                      <a:pt x="101" y="187"/>
                    </a:lnTo>
                    <a:lnTo>
                      <a:pt x="106" y="187"/>
                    </a:lnTo>
                    <a:lnTo>
                      <a:pt x="106" y="187"/>
                    </a:lnTo>
                    <a:lnTo>
                      <a:pt x="231" y="190"/>
                    </a:lnTo>
                    <a:lnTo>
                      <a:pt x="231" y="190"/>
                    </a:lnTo>
                    <a:lnTo>
                      <a:pt x="292" y="190"/>
                    </a:lnTo>
                    <a:lnTo>
                      <a:pt x="292" y="190"/>
                    </a:lnTo>
                    <a:lnTo>
                      <a:pt x="295" y="191"/>
                    </a:lnTo>
                    <a:lnTo>
                      <a:pt x="295" y="191"/>
                    </a:lnTo>
                    <a:lnTo>
                      <a:pt x="305" y="189"/>
                    </a:lnTo>
                    <a:lnTo>
                      <a:pt x="314" y="186"/>
                    </a:lnTo>
                    <a:lnTo>
                      <a:pt x="322" y="180"/>
                    </a:lnTo>
                    <a:lnTo>
                      <a:pt x="329" y="172"/>
                    </a:lnTo>
                    <a:lnTo>
                      <a:pt x="333" y="163"/>
                    </a:lnTo>
                    <a:lnTo>
                      <a:pt x="337" y="152"/>
                    </a:lnTo>
                    <a:lnTo>
                      <a:pt x="339" y="142"/>
                    </a:lnTo>
                    <a:lnTo>
                      <a:pt x="340" y="130"/>
                    </a:lnTo>
                    <a:lnTo>
                      <a:pt x="340" y="130"/>
                    </a:lnTo>
                    <a:lnTo>
                      <a:pt x="339" y="117"/>
                    </a:lnTo>
                    <a:lnTo>
                      <a:pt x="338" y="105"/>
                    </a:lnTo>
                    <a:lnTo>
                      <a:pt x="334" y="92"/>
                    </a:lnTo>
                    <a:lnTo>
                      <a:pt x="329" y="81"/>
                    </a:lnTo>
                    <a:lnTo>
                      <a:pt x="322" y="72"/>
                    </a:lnTo>
                    <a:lnTo>
                      <a:pt x="313" y="64"/>
                    </a:lnTo>
                    <a:lnTo>
                      <a:pt x="304" y="59"/>
                    </a:lnTo>
                    <a:lnTo>
                      <a:pt x="297" y="58"/>
                    </a:lnTo>
                    <a:lnTo>
                      <a:pt x="292" y="57"/>
                    </a:lnTo>
                    <a:lnTo>
                      <a:pt x="292" y="57"/>
                    </a:lnTo>
                    <a:lnTo>
                      <a:pt x="291" y="57"/>
                    </a:lnTo>
                    <a:lnTo>
                      <a:pt x="291" y="57"/>
                    </a:lnTo>
                    <a:lnTo>
                      <a:pt x="242" y="55"/>
                    </a:lnTo>
                    <a:lnTo>
                      <a:pt x="195" y="53"/>
                    </a:lnTo>
                    <a:lnTo>
                      <a:pt x="195" y="53"/>
                    </a:lnTo>
                    <a:lnTo>
                      <a:pt x="144" y="50"/>
                    </a:lnTo>
                    <a:lnTo>
                      <a:pt x="93" y="49"/>
                    </a:lnTo>
                    <a:lnTo>
                      <a:pt x="93" y="49"/>
                    </a:lnTo>
                    <a:lnTo>
                      <a:pt x="80" y="50"/>
                    </a:lnTo>
                    <a:lnTo>
                      <a:pt x="72" y="51"/>
                    </a:lnTo>
                    <a:lnTo>
                      <a:pt x="68" y="53"/>
                    </a:lnTo>
                    <a:lnTo>
                      <a:pt x="66" y="54"/>
                    </a:lnTo>
                    <a:lnTo>
                      <a:pt x="66" y="54"/>
                    </a:lnTo>
                    <a:lnTo>
                      <a:pt x="59" y="59"/>
                    </a:lnTo>
                    <a:lnTo>
                      <a:pt x="55" y="66"/>
                    </a:lnTo>
                    <a:lnTo>
                      <a:pt x="51" y="72"/>
                    </a:lnTo>
                    <a:lnTo>
                      <a:pt x="50" y="80"/>
                    </a:lnTo>
                    <a:lnTo>
                      <a:pt x="49" y="88"/>
                    </a:lnTo>
                    <a:lnTo>
                      <a:pt x="49" y="96"/>
                    </a:lnTo>
                    <a:lnTo>
                      <a:pt x="49" y="110"/>
                    </a:lnTo>
                    <a:lnTo>
                      <a:pt x="50" y="117"/>
                    </a:lnTo>
                    <a:lnTo>
                      <a:pt x="50" y="117"/>
                    </a:lnTo>
                    <a:lnTo>
                      <a:pt x="50" y="125"/>
                    </a:lnTo>
                    <a:lnTo>
                      <a:pt x="50" y="125"/>
                    </a:lnTo>
                    <a:lnTo>
                      <a:pt x="50" y="140"/>
                    </a:lnTo>
                    <a:lnTo>
                      <a:pt x="53" y="157"/>
                    </a:lnTo>
                    <a:lnTo>
                      <a:pt x="54" y="165"/>
                    </a:lnTo>
                    <a:lnTo>
                      <a:pt x="58" y="172"/>
                    </a:lnTo>
                    <a:lnTo>
                      <a:pt x="62" y="178"/>
                    </a:lnTo>
                    <a:lnTo>
                      <a:pt x="67" y="182"/>
                    </a:lnTo>
                    <a:lnTo>
                      <a:pt x="67" y="182"/>
                    </a:lnTo>
                    <a:lnTo>
                      <a:pt x="76" y="186"/>
                    </a:lnTo>
                    <a:lnTo>
                      <a:pt x="78" y="187"/>
                    </a:lnTo>
                    <a:lnTo>
                      <a:pt x="80" y="186"/>
                    </a:lnTo>
                    <a:lnTo>
                      <a:pt x="80" y="186"/>
                    </a:lnTo>
                    <a:lnTo>
                      <a:pt x="81" y="186"/>
                    </a:lnTo>
                    <a:lnTo>
                      <a:pt x="81" y="186"/>
                    </a:lnTo>
                    <a:lnTo>
                      <a:pt x="81" y="186"/>
                    </a:lnTo>
                    <a:lnTo>
                      <a:pt x="81" y="18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8" name="chenying0907 313"/>
              <p:cNvSpPr>
                <a:spLocks noEditPoints="1"/>
              </p:cNvSpPr>
              <p:nvPr/>
            </p:nvSpPr>
            <p:spPr bwMode="auto">
              <a:xfrm>
                <a:off x="4484689" y="1265238"/>
                <a:ext cx="152400" cy="96838"/>
              </a:xfrm>
              <a:custGeom>
                <a:avLst/>
                <a:gdLst/>
                <a:ahLst/>
                <a:cxnLst>
                  <a:cxn ang="0">
                    <a:pos x="291" y="245"/>
                  </a:cxn>
                  <a:cxn ang="0">
                    <a:pos x="281" y="243"/>
                  </a:cxn>
                  <a:cxn ang="0">
                    <a:pos x="165" y="241"/>
                  </a:cxn>
                  <a:cxn ang="0">
                    <a:pos x="131" y="241"/>
                  </a:cxn>
                  <a:cxn ang="0">
                    <a:pos x="100" y="239"/>
                  </a:cxn>
                  <a:cxn ang="0">
                    <a:pos x="63" y="233"/>
                  </a:cxn>
                  <a:cxn ang="0">
                    <a:pos x="37" y="220"/>
                  </a:cxn>
                  <a:cxn ang="0">
                    <a:pos x="22"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8"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0" y="188"/>
                  </a:cxn>
                  <a:cxn ang="0">
                    <a:pos x="291" y="190"/>
                  </a:cxn>
                  <a:cxn ang="0">
                    <a:pos x="304" y="188"/>
                  </a:cxn>
                  <a:cxn ang="0">
                    <a:pos x="327" y="170"/>
                  </a:cxn>
                  <a:cxn ang="0">
                    <a:pos x="338" y="140"/>
                  </a:cxn>
                  <a:cxn ang="0">
                    <a:pos x="339" y="115"/>
                  </a:cxn>
                  <a:cxn ang="0">
                    <a:pos x="329"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1" y="243"/>
                    </a:lnTo>
                    <a:lnTo>
                      <a:pt x="281"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2"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5"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8" y="8"/>
                    </a:lnTo>
                    <a:lnTo>
                      <a:pt x="298"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7"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0" y="188"/>
                    </a:lnTo>
                    <a:lnTo>
                      <a:pt x="230" y="188"/>
                    </a:lnTo>
                    <a:lnTo>
                      <a:pt x="291" y="190"/>
                    </a:lnTo>
                    <a:lnTo>
                      <a:pt x="291" y="190"/>
                    </a:lnTo>
                    <a:lnTo>
                      <a:pt x="293" y="190"/>
                    </a:lnTo>
                    <a:lnTo>
                      <a:pt x="293" y="190"/>
                    </a:lnTo>
                    <a:lnTo>
                      <a:pt x="304" y="188"/>
                    </a:lnTo>
                    <a:lnTo>
                      <a:pt x="313" y="184"/>
                    </a:lnTo>
                    <a:lnTo>
                      <a:pt x="321" y="178"/>
                    </a:lnTo>
                    <a:lnTo>
                      <a:pt x="327" y="170"/>
                    </a:lnTo>
                    <a:lnTo>
                      <a:pt x="332" y="161"/>
                    </a:lnTo>
                    <a:lnTo>
                      <a:pt x="336" y="150"/>
                    </a:lnTo>
                    <a:lnTo>
                      <a:pt x="338" y="140"/>
                    </a:lnTo>
                    <a:lnTo>
                      <a:pt x="339" y="128"/>
                    </a:lnTo>
                    <a:lnTo>
                      <a:pt x="339" y="128"/>
                    </a:lnTo>
                    <a:lnTo>
                      <a:pt x="339" y="115"/>
                    </a:lnTo>
                    <a:lnTo>
                      <a:pt x="336" y="103"/>
                    </a:lnTo>
                    <a:lnTo>
                      <a:pt x="334" y="92"/>
                    </a:lnTo>
                    <a:lnTo>
                      <a:pt x="329"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6"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9" name="chenying0907 314"/>
              <p:cNvSpPr>
                <a:spLocks noEditPoints="1"/>
              </p:cNvSpPr>
              <p:nvPr/>
            </p:nvSpPr>
            <p:spPr bwMode="auto">
              <a:xfrm>
                <a:off x="4484689" y="1387476"/>
                <a:ext cx="152400" cy="96838"/>
              </a:xfrm>
              <a:custGeom>
                <a:avLst/>
                <a:gdLst/>
                <a:ahLst/>
                <a:cxnLst>
                  <a:cxn ang="0">
                    <a:pos x="291" y="244"/>
                  </a:cxn>
                  <a:cxn ang="0">
                    <a:pos x="281" y="244"/>
                  </a:cxn>
                  <a:cxn ang="0">
                    <a:pos x="165" y="240"/>
                  </a:cxn>
                  <a:cxn ang="0">
                    <a:pos x="131" y="240"/>
                  </a:cxn>
                  <a:cxn ang="0">
                    <a:pos x="100" y="240"/>
                  </a:cxn>
                  <a:cxn ang="0">
                    <a:pos x="63" y="232"/>
                  </a:cxn>
                  <a:cxn ang="0">
                    <a:pos x="37" y="219"/>
                  </a:cxn>
                  <a:cxn ang="0">
                    <a:pos x="22" y="204"/>
                  </a:cxn>
                  <a:cxn ang="0">
                    <a:pos x="7" y="170"/>
                  </a:cxn>
                  <a:cxn ang="0">
                    <a:pos x="0" y="120"/>
                  </a:cxn>
                  <a:cxn ang="0">
                    <a:pos x="0" y="103"/>
                  </a:cxn>
                  <a:cxn ang="0">
                    <a:pos x="3" y="70"/>
                  </a:cxn>
                  <a:cxn ang="0">
                    <a:pos x="13" y="44"/>
                  </a:cxn>
                  <a:cxn ang="0">
                    <a:pos x="30" y="22"/>
                  </a:cxn>
                  <a:cxn ang="0">
                    <a:pos x="54" y="8"/>
                  </a:cxn>
                  <a:cxn ang="0">
                    <a:pos x="81" y="1"/>
                  </a:cxn>
                  <a:cxn ang="0">
                    <a:pos x="94" y="0"/>
                  </a:cxn>
                  <a:cxn ang="0">
                    <a:pos x="100" y="0"/>
                  </a:cxn>
                  <a:cxn ang="0">
                    <a:pos x="194" y="4"/>
                  </a:cxn>
                  <a:cxn ang="0">
                    <a:pos x="298" y="8"/>
                  </a:cxn>
                  <a:cxn ang="0">
                    <a:pos x="310" y="10"/>
                  </a:cxn>
                  <a:cxn ang="0">
                    <a:pos x="327" y="15"/>
                  </a:cxn>
                  <a:cxn ang="0">
                    <a:pos x="353" y="34"/>
                  </a:cxn>
                  <a:cxn ang="0">
                    <a:pos x="377" y="78"/>
                  </a:cxn>
                  <a:cxn ang="0">
                    <a:pos x="384" y="120"/>
                  </a:cxn>
                  <a:cxn ang="0">
                    <a:pos x="376" y="179"/>
                  </a:cxn>
                  <a:cxn ang="0">
                    <a:pos x="363" y="205"/>
                  </a:cxn>
                  <a:cxn ang="0">
                    <a:pos x="342" y="226"/>
                  </a:cxn>
                  <a:cxn ang="0">
                    <a:pos x="314" y="240"/>
                  </a:cxn>
                  <a:cxn ang="0">
                    <a:pos x="297" y="244"/>
                  </a:cxn>
                  <a:cxn ang="0">
                    <a:pos x="80" y="185"/>
                  </a:cxn>
                  <a:cxn ang="0">
                    <a:pos x="100" y="187"/>
                  </a:cxn>
                  <a:cxn ang="0">
                    <a:pos x="230" y="188"/>
                  </a:cxn>
                  <a:cxn ang="0">
                    <a:pos x="291" y="189"/>
                  </a:cxn>
                  <a:cxn ang="0">
                    <a:pos x="304" y="188"/>
                  </a:cxn>
                  <a:cxn ang="0">
                    <a:pos x="327" y="171"/>
                  </a:cxn>
                  <a:cxn ang="0">
                    <a:pos x="338" y="140"/>
                  </a:cxn>
                  <a:cxn ang="0">
                    <a:pos x="339" y="116"/>
                  </a:cxn>
                  <a:cxn ang="0">
                    <a:pos x="329" y="81"/>
                  </a:cxn>
                  <a:cxn ang="0">
                    <a:pos x="302" y="59"/>
                  </a:cxn>
                  <a:cxn ang="0">
                    <a:pos x="291" y="56"/>
                  </a:cxn>
                  <a:cxn ang="0">
                    <a:pos x="241" y="55"/>
                  </a:cxn>
                  <a:cxn ang="0">
                    <a:pos x="144" y="49"/>
                  </a:cxn>
                  <a:cxn ang="0">
                    <a:pos x="80" y="48"/>
                  </a:cxn>
                  <a:cxn ang="0">
                    <a:pos x="66" y="53"/>
                  </a:cxn>
                  <a:cxn ang="0">
                    <a:pos x="54" y="65"/>
                  </a:cxn>
                  <a:cxn ang="0">
                    <a:pos x="49" y="87"/>
                  </a:cxn>
                  <a:cxn ang="0">
                    <a:pos x="49" y="116"/>
                  </a:cxn>
                  <a:cxn ang="0">
                    <a:pos x="49" y="123"/>
                  </a:cxn>
                  <a:cxn ang="0">
                    <a:pos x="54" y="164"/>
                  </a:cxn>
                  <a:cxn ang="0">
                    <a:pos x="67" y="181"/>
                  </a:cxn>
                  <a:cxn ang="0">
                    <a:pos x="77" y="185"/>
                  </a:cxn>
                  <a:cxn ang="0">
                    <a:pos x="80" y="185"/>
                  </a:cxn>
                  <a:cxn ang="0">
                    <a:pos x="80" y="185"/>
                  </a:cxn>
                </a:cxnLst>
                <a:rect l="0" t="0" r="r" b="b"/>
                <a:pathLst>
                  <a:path w="384" h="244">
                    <a:moveTo>
                      <a:pt x="293" y="244"/>
                    </a:moveTo>
                    <a:lnTo>
                      <a:pt x="293" y="244"/>
                    </a:lnTo>
                    <a:lnTo>
                      <a:pt x="291" y="244"/>
                    </a:lnTo>
                    <a:lnTo>
                      <a:pt x="288" y="244"/>
                    </a:lnTo>
                    <a:lnTo>
                      <a:pt x="288" y="244"/>
                    </a:lnTo>
                    <a:lnTo>
                      <a:pt x="281" y="244"/>
                    </a:lnTo>
                    <a:lnTo>
                      <a:pt x="281" y="244"/>
                    </a:lnTo>
                    <a:lnTo>
                      <a:pt x="234" y="242"/>
                    </a:lnTo>
                    <a:lnTo>
                      <a:pt x="165" y="240"/>
                    </a:lnTo>
                    <a:lnTo>
                      <a:pt x="165" y="240"/>
                    </a:lnTo>
                    <a:lnTo>
                      <a:pt x="131" y="240"/>
                    </a:lnTo>
                    <a:lnTo>
                      <a:pt x="131" y="240"/>
                    </a:lnTo>
                    <a:lnTo>
                      <a:pt x="114" y="240"/>
                    </a:lnTo>
                    <a:lnTo>
                      <a:pt x="114" y="240"/>
                    </a:lnTo>
                    <a:lnTo>
                      <a:pt x="100" y="240"/>
                    </a:lnTo>
                    <a:lnTo>
                      <a:pt x="87" y="238"/>
                    </a:lnTo>
                    <a:lnTo>
                      <a:pt x="75" y="236"/>
                    </a:lnTo>
                    <a:lnTo>
                      <a:pt x="63" y="232"/>
                    </a:lnTo>
                    <a:lnTo>
                      <a:pt x="54" y="230"/>
                    </a:lnTo>
                    <a:lnTo>
                      <a:pt x="45" y="225"/>
                    </a:lnTo>
                    <a:lnTo>
                      <a:pt x="37" y="219"/>
                    </a:lnTo>
                    <a:lnTo>
                      <a:pt x="30" y="214"/>
                    </a:lnTo>
                    <a:lnTo>
                      <a:pt x="30" y="214"/>
                    </a:lnTo>
                    <a:lnTo>
                      <a:pt x="22" y="204"/>
                    </a:lnTo>
                    <a:lnTo>
                      <a:pt x="16" y="193"/>
                    </a:lnTo>
                    <a:lnTo>
                      <a:pt x="11" y="183"/>
                    </a:lnTo>
                    <a:lnTo>
                      <a:pt x="7" y="170"/>
                    </a:lnTo>
                    <a:lnTo>
                      <a:pt x="4" y="158"/>
                    </a:lnTo>
                    <a:lnTo>
                      <a:pt x="3" y="145"/>
                    </a:lnTo>
                    <a:lnTo>
                      <a:pt x="0" y="120"/>
                    </a:lnTo>
                    <a:lnTo>
                      <a:pt x="0" y="115"/>
                    </a:lnTo>
                    <a:lnTo>
                      <a:pt x="0" y="115"/>
                    </a:lnTo>
                    <a:lnTo>
                      <a:pt x="0" y="103"/>
                    </a:lnTo>
                    <a:lnTo>
                      <a:pt x="0" y="91"/>
                    </a:lnTo>
                    <a:lnTo>
                      <a:pt x="2" y="81"/>
                    </a:lnTo>
                    <a:lnTo>
                      <a:pt x="3" y="70"/>
                    </a:lnTo>
                    <a:lnTo>
                      <a:pt x="5" y="61"/>
                    </a:lnTo>
                    <a:lnTo>
                      <a:pt x="9" y="52"/>
                    </a:lnTo>
                    <a:lnTo>
                      <a:pt x="13" y="44"/>
                    </a:lnTo>
                    <a:lnTo>
                      <a:pt x="19" y="36"/>
                    </a:lnTo>
                    <a:lnTo>
                      <a:pt x="24" y="28"/>
                    </a:lnTo>
                    <a:lnTo>
                      <a:pt x="30" y="22"/>
                    </a:lnTo>
                    <a:lnTo>
                      <a:pt x="37" y="17"/>
                    </a:lnTo>
                    <a:lnTo>
                      <a:pt x="45" y="11"/>
                    </a:lnTo>
                    <a:lnTo>
                      <a:pt x="54" y="8"/>
                    </a:lnTo>
                    <a:lnTo>
                      <a:pt x="62" y="5"/>
                    </a:lnTo>
                    <a:lnTo>
                      <a:pt x="72" y="2"/>
                    </a:lnTo>
                    <a:lnTo>
                      <a:pt x="81" y="1"/>
                    </a:lnTo>
                    <a:lnTo>
                      <a:pt x="81" y="1"/>
                    </a:lnTo>
                    <a:lnTo>
                      <a:pt x="89" y="0"/>
                    </a:lnTo>
                    <a:lnTo>
                      <a:pt x="94" y="0"/>
                    </a:lnTo>
                    <a:lnTo>
                      <a:pt x="97" y="0"/>
                    </a:lnTo>
                    <a:lnTo>
                      <a:pt x="100" y="0"/>
                    </a:lnTo>
                    <a:lnTo>
                      <a:pt x="100" y="0"/>
                    </a:lnTo>
                    <a:lnTo>
                      <a:pt x="147" y="1"/>
                    </a:lnTo>
                    <a:lnTo>
                      <a:pt x="194" y="4"/>
                    </a:lnTo>
                    <a:lnTo>
                      <a:pt x="194" y="4"/>
                    </a:lnTo>
                    <a:lnTo>
                      <a:pt x="246" y="6"/>
                    </a:lnTo>
                    <a:lnTo>
                      <a:pt x="298" y="8"/>
                    </a:lnTo>
                    <a:lnTo>
                      <a:pt x="298" y="8"/>
                    </a:lnTo>
                    <a:lnTo>
                      <a:pt x="304" y="9"/>
                    </a:lnTo>
                    <a:lnTo>
                      <a:pt x="309" y="10"/>
                    </a:lnTo>
                    <a:lnTo>
                      <a:pt x="310" y="10"/>
                    </a:lnTo>
                    <a:lnTo>
                      <a:pt x="310" y="10"/>
                    </a:lnTo>
                    <a:lnTo>
                      <a:pt x="310" y="10"/>
                    </a:lnTo>
                    <a:lnTo>
                      <a:pt x="327" y="15"/>
                    </a:lnTo>
                    <a:lnTo>
                      <a:pt x="342" y="23"/>
                    </a:lnTo>
                    <a:lnTo>
                      <a:pt x="348" y="28"/>
                    </a:lnTo>
                    <a:lnTo>
                      <a:pt x="353" y="34"/>
                    </a:lnTo>
                    <a:lnTo>
                      <a:pt x="364" y="45"/>
                    </a:lnTo>
                    <a:lnTo>
                      <a:pt x="372" y="61"/>
                    </a:lnTo>
                    <a:lnTo>
                      <a:pt x="377" y="78"/>
                    </a:lnTo>
                    <a:lnTo>
                      <a:pt x="382" y="98"/>
                    </a:lnTo>
                    <a:lnTo>
                      <a:pt x="384" y="120"/>
                    </a:lnTo>
                    <a:lnTo>
                      <a:pt x="384" y="120"/>
                    </a:lnTo>
                    <a:lnTo>
                      <a:pt x="384" y="140"/>
                    </a:lnTo>
                    <a:lnTo>
                      <a:pt x="381" y="159"/>
                    </a:lnTo>
                    <a:lnTo>
                      <a:pt x="376" y="179"/>
                    </a:lnTo>
                    <a:lnTo>
                      <a:pt x="372" y="188"/>
                    </a:lnTo>
                    <a:lnTo>
                      <a:pt x="368" y="197"/>
                    </a:lnTo>
                    <a:lnTo>
                      <a:pt x="363" y="205"/>
                    </a:lnTo>
                    <a:lnTo>
                      <a:pt x="357" y="213"/>
                    </a:lnTo>
                    <a:lnTo>
                      <a:pt x="350" y="219"/>
                    </a:lnTo>
                    <a:lnTo>
                      <a:pt x="342" y="226"/>
                    </a:lnTo>
                    <a:lnTo>
                      <a:pt x="334" y="232"/>
                    </a:lnTo>
                    <a:lnTo>
                      <a:pt x="325" y="236"/>
                    </a:lnTo>
                    <a:lnTo>
                      <a:pt x="314" y="240"/>
                    </a:lnTo>
                    <a:lnTo>
                      <a:pt x="302" y="243"/>
                    </a:lnTo>
                    <a:lnTo>
                      <a:pt x="302" y="243"/>
                    </a:lnTo>
                    <a:lnTo>
                      <a:pt x="297" y="244"/>
                    </a:lnTo>
                    <a:lnTo>
                      <a:pt x="293" y="244"/>
                    </a:lnTo>
                    <a:lnTo>
                      <a:pt x="293" y="244"/>
                    </a:lnTo>
                    <a:close/>
                    <a:moveTo>
                      <a:pt x="80" y="185"/>
                    </a:moveTo>
                    <a:lnTo>
                      <a:pt x="80" y="185"/>
                    </a:lnTo>
                    <a:lnTo>
                      <a:pt x="100" y="187"/>
                    </a:lnTo>
                    <a:lnTo>
                      <a:pt x="100" y="187"/>
                    </a:lnTo>
                    <a:lnTo>
                      <a:pt x="105" y="187"/>
                    </a:lnTo>
                    <a:lnTo>
                      <a:pt x="105" y="187"/>
                    </a:lnTo>
                    <a:lnTo>
                      <a:pt x="230" y="188"/>
                    </a:lnTo>
                    <a:lnTo>
                      <a:pt x="230" y="188"/>
                    </a:lnTo>
                    <a:lnTo>
                      <a:pt x="291" y="189"/>
                    </a:lnTo>
                    <a:lnTo>
                      <a:pt x="291" y="189"/>
                    </a:lnTo>
                    <a:lnTo>
                      <a:pt x="293" y="189"/>
                    </a:lnTo>
                    <a:lnTo>
                      <a:pt x="293" y="189"/>
                    </a:lnTo>
                    <a:lnTo>
                      <a:pt x="304" y="188"/>
                    </a:lnTo>
                    <a:lnTo>
                      <a:pt x="313" y="184"/>
                    </a:lnTo>
                    <a:lnTo>
                      <a:pt x="321" y="178"/>
                    </a:lnTo>
                    <a:lnTo>
                      <a:pt x="327" y="171"/>
                    </a:lnTo>
                    <a:lnTo>
                      <a:pt x="332" y="161"/>
                    </a:lnTo>
                    <a:lnTo>
                      <a:pt x="336" y="151"/>
                    </a:lnTo>
                    <a:lnTo>
                      <a:pt x="338" y="140"/>
                    </a:lnTo>
                    <a:lnTo>
                      <a:pt x="339" y="129"/>
                    </a:lnTo>
                    <a:lnTo>
                      <a:pt x="339" y="129"/>
                    </a:lnTo>
                    <a:lnTo>
                      <a:pt x="339" y="116"/>
                    </a:lnTo>
                    <a:lnTo>
                      <a:pt x="336" y="103"/>
                    </a:lnTo>
                    <a:lnTo>
                      <a:pt x="334" y="91"/>
                    </a:lnTo>
                    <a:lnTo>
                      <a:pt x="329" y="81"/>
                    </a:lnTo>
                    <a:lnTo>
                      <a:pt x="321" y="70"/>
                    </a:lnTo>
                    <a:lnTo>
                      <a:pt x="313" y="64"/>
                    </a:lnTo>
                    <a:lnTo>
                      <a:pt x="302" y="59"/>
                    </a:lnTo>
                    <a:lnTo>
                      <a:pt x="297" y="57"/>
                    </a:lnTo>
                    <a:lnTo>
                      <a:pt x="291" y="56"/>
                    </a:lnTo>
                    <a:lnTo>
                      <a:pt x="291" y="56"/>
                    </a:lnTo>
                    <a:lnTo>
                      <a:pt x="289" y="56"/>
                    </a:lnTo>
                    <a:lnTo>
                      <a:pt x="289" y="56"/>
                    </a:lnTo>
                    <a:lnTo>
                      <a:pt x="241" y="55"/>
                    </a:lnTo>
                    <a:lnTo>
                      <a:pt x="194" y="52"/>
                    </a:lnTo>
                    <a:lnTo>
                      <a:pt x="194" y="52"/>
                    </a:lnTo>
                    <a:lnTo>
                      <a:pt x="144" y="49"/>
                    </a:lnTo>
                    <a:lnTo>
                      <a:pt x="93" y="48"/>
                    </a:lnTo>
                    <a:lnTo>
                      <a:pt x="93" y="48"/>
                    </a:lnTo>
                    <a:lnTo>
                      <a:pt x="80" y="48"/>
                    </a:lnTo>
                    <a:lnTo>
                      <a:pt x="71" y="51"/>
                    </a:lnTo>
                    <a:lnTo>
                      <a:pt x="67" y="52"/>
                    </a:lnTo>
                    <a:lnTo>
                      <a:pt x="66" y="53"/>
                    </a:lnTo>
                    <a:lnTo>
                      <a:pt x="66" y="53"/>
                    </a:lnTo>
                    <a:lnTo>
                      <a:pt x="59" y="59"/>
                    </a:lnTo>
                    <a:lnTo>
                      <a:pt x="54" y="65"/>
                    </a:lnTo>
                    <a:lnTo>
                      <a:pt x="51" y="72"/>
                    </a:lnTo>
                    <a:lnTo>
                      <a:pt x="49" y="79"/>
                    </a:lnTo>
                    <a:lnTo>
                      <a:pt x="49" y="87"/>
                    </a:lnTo>
                    <a:lnTo>
                      <a:pt x="47" y="95"/>
                    </a:lnTo>
                    <a:lnTo>
                      <a:pt x="49" y="110"/>
                    </a:lnTo>
                    <a:lnTo>
                      <a:pt x="49" y="116"/>
                    </a:lnTo>
                    <a:lnTo>
                      <a:pt x="49" y="116"/>
                    </a:lnTo>
                    <a:lnTo>
                      <a:pt x="49" y="123"/>
                    </a:lnTo>
                    <a:lnTo>
                      <a:pt x="49" y="123"/>
                    </a:lnTo>
                    <a:lnTo>
                      <a:pt x="50" y="140"/>
                    </a:lnTo>
                    <a:lnTo>
                      <a:pt x="51" y="157"/>
                    </a:lnTo>
                    <a:lnTo>
                      <a:pt x="54" y="164"/>
                    </a:lnTo>
                    <a:lnTo>
                      <a:pt x="56" y="171"/>
                    </a:lnTo>
                    <a:lnTo>
                      <a:pt x="62" y="178"/>
                    </a:lnTo>
                    <a:lnTo>
                      <a:pt x="67" y="181"/>
                    </a:lnTo>
                    <a:lnTo>
                      <a:pt x="67" y="181"/>
                    </a:lnTo>
                    <a:lnTo>
                      <a:pt x="75" y="185"/>
                    </a:lnTo>
                    <a:lnTo>
                      <a:pt x="77" y="185"/>
                    </a:lnTo>
                    <a:lnTo>
                      <a:pt x="79" y="185"/>
                    </a:lnTo>
                    <a:lnTo>
                      <a:pt x="79" y="185"/>
                    </a:lnTo>
                    <a:lnTo>
                      <a:pt x="80" y="185"/>
                    </a:lnTo>
                    <a:lnTo>
                      <a:pt x="80" y="185"/>
                    </a:lnTo>
                    <a:lnTo>
                      <a:pt x="80" y="185"/>
                    </a:lnTo>
                    <a:lnTo>
                      <a:pt x="80" y="18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0" name="chenying0907 315"/>
              <p:cNvSpPr>
                <a:spLocks noEditPoints="1"/>
              </p:cNvSpPr>
              <p:nvPr/>
            </p:nvSpPr>
            <p:spPr bwMode="auto">
              <a:xfrm>
                <a:off x="4662489" y="1265238"/>
                <a:ext cx="150813" cy="96838"/>
              </a:xfrm>
              <a:custGeom>
                <a:avLst/>
                <a:gdLst/>
                <a:ahLst/>
                <a:cxnLst>
                  <a:cxn ang="0">
                    <a:pos x="291" y="245"/>
                  </a:cxn>
                  <a:cxn ang="0">
                    <a:pos x="282" y="243"/>
                  </a:cxn>
                  <a:cxn ang="0">
                    <a:pos x="165" y="241"/>
                  </a:cxn>
                  <a:cxn ang="0">
                    <a:pos x="131" y="241"/>
                  </a:cxn>
                  <a:cxn ang="0">
                    <a:pos x="100" y="239"/>
                  </a:cxn>
                  <a:cxn ang="0">
                    <a:pos x="63" y="233"/>
                  </a:cxn>
                  <a:cxn ang="0">
                    <a:pos x="37" y="220"/>
                  </a:cxn>
                  <a:cxn ang="0">
                    <a:pos x="23"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9"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1" y="188"/>
                  </a:cxn>
                  <a:cxn ang="0">
                    <a:pos x="291" y="190"/>
                  </a:cxn>
                  <a:cxn ang="0">
                    <a:pos x="304" y="188"/>
                  </a:cxn>
                  <a:cxn ang="0">
                    <a:pos x="327" y="170"/>
                  </a:cxn>
                  <a:cxn ang="0">
                    <a:pos x="338" y="140"/>
                  </a:cxn>
                  <a:cxn ang="0">
                    <a:pos x="339" y="115"/>
                  </a:cxn>
                  <a:cxn ang="0">
                    <a:pos x="327"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2" y="243"/>
                    </a:lnTo>
                    <a:lnTo>
                      <a:pt x="282"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3"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6"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9" y="8"/>
                    </a:lnTo>
                    <a:lnTo>
                      <a:pt x="299"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6"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1" y="188"/>
                    </a:lnTo>
                    <a:lnTo>
                      <a:pt x="231" y="188"/>
                    </a:lnTo>
                    <a:lnTo>
                      <a:pt x="291" y="190"/>
                    </a:lnTo>
                    <a:lnTo>
                      <a:pt x="291" y="190"/>
                    </a:lnTo>
                    <a:lnTo>
                      <a:pt x="293" y="190"/>
                    </a:lnTo>
                    <a:lnTo>
                      <a:pt x="293" y="190"/>
                    </a:lnTo>
                    <a:lnTo>
                      <a:pt x="304" y="188"/>
                    </a:lnTo>
                    <a:lnTo>
                      <a:pt x="313" y="184"/>
                    </a:lnTo>
                    <a:lnTo>
                      <a:pt x="321" y="178"/>
                    </a:lnTo>
                    <a:lnTo>
                      <a:pt x="327" y="170"/>
                    </a:lnTo>
                    <a:lnTo>
                      <a:pt x="333" y="161"/>
                    </a:lnTo>
                    <a:lnTo>
                      <a:pt x="336" y="150"/>
                    </a:lnTo>
                    <a:lnTo>
                      <a:pt x="338" y="140"/>
                    </a:lnTo>
                    <a:lnTo>
                      <a:pt x="339" y="128"/>
                    </a:lnTo>
                    <a:lnTo>
                      <a:pt x="339" y="128"/>
                    </a:lnTo>
                    <a:lnTo>
                      <a:pt x="339" y="115"/>
                    </a:lnTo>
                    <a:lnTo>
                      <a:pt x="336" y="103"/>
                    </a:lnTo>
                    <a:lnTo>
                      <a:pt x="334" y="92"/>
                    </a:lnTo>
                    <a:lnTo>
                      <a:pt x="327"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7"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1" name="chenying0907 316"/>
              <p:cNvSpPr>
                <a:spLocks noEditPoints="1"/>
              </p:cNvSpPr>
              <p:nvPr/>
            </p:nvSpPr>
            <p:spPr bwMode="auto">
              <a:xfrm>
                <a:off x="4484689" y="1508126"/>
                <a:ext cx="152400" cy="98425"/>
              </a:xfrm>
              <a:custGeom>
                <a:avLst/>
                <a:gdLst/>
                <a:ahLst/>
                <a:cxnLst>
                  <a:cxn ang="0">
                    <a:pos x="291" y="246"/>
                  </a:cxn>
                  <a:cxn ang="0">
                    <a:pos x="281" y="245"/>
                  </a:cxn>
                  <a:cxn ang="0">
                    <a:pos x="165" y="242"/>
                  </a:cxn>
                  <a:cxn ang="0">
                    <a:pos x="131" y="242"/>
                  </a:cxn>
                  <a:cxn ang="0">
                    <a:pos x="100" y="241"/>
                  </a:cxn>
                  <a:cxn ang="0">
                    <a:pos x="63" y="234"/>
                  </a:cxn>
                  <a:cxn ang="0">
                    <a:pos x="37" y="221"/>
                  </a:cxn>
                  <a:cxn ang="0">
                    <a:pos x="22" y="206"/>
                  </a:cxn>
                  <a:cxn ang="0">
                    <a:pos x="7" y="172"/>
                  </a:cxn>
                  <a:cxn ang="0">
                    <a:pos x="0" y="121"/>
                  </a:cxn>
                  <a:cxn ang="0">
                    <a:pos x="0" y="105"/>
                  </a:cxn>
                  <a:cxn ang="0">
                    <a:pos x="3" y="72"/>
                  </a:cxn>
                  <a:cxn ang="0">
                    <a:pos x="13" y="45"/>
                  </a:cxn>
                  <a:cxn ang="0">
                    <a:pos x="30" y="24"/>
                  </a:cxn>
                  <a:cxn ang="0">
                    <a:pos x="54" y="10"/>
                  </a:cxn>
                  <a:cxn ang="0">
                    <a:pos x="81" y="2"/>
                  </a:cxn>
                  <a:cxn ang="0">
                    <a:pos x="94" y="0"/>
                  </a:cxn>
                  <a:cxn ang="0">
                    <a:pos x="100" y="2"/>
                  </a:cxn>
                  <a:cxn ang="0">
                    <a:pos x="194" y="4"/>
                  </a:cxn>
                  <a:cxn ang="0">
                    <a:pos x="298" y="8"/>
                  </a:cxn>
                  <a:cxn ang="0">
                    <a:pos x="310" y="12"/>
                  </a:cxn>
                  <a:cxn ang="0">
                    <a:pos x="327" y="17"/>
                  </a:cxn>
                  <a:cxn ang="0">
                    <a:pos x="353" y="34"/>
                  </a:cxn>
                  <a:cxn ang="0">
                    <a:pos x="377" y="80"/>
                  </a:cxn>
                  <a:cxn ang="0">
                    <a:pos x="384" y="122"/>
                  </a:cxn>
                  <a:cxn ang="0">
                    <a:pos x="376" y="181"/>
                  </a:cxn>
                  <a:cxn ang="0">
                    <a:pos x="363" y="207"/>
                  </a:cxn>
                  <a:cxn ang="0">
                    <a:pos x="342" y="228"/>
                  </a:cxn>
                  <a:cxn ang="0">
                    <a:pos x="314" y="242"/>
                  </a:cxn>
                  <a:cxn ang="0">
                    <a:pos x="297" y="246"/>
                  </a:cxn>
                  <a:cxn ang="0">
                    <a:pos x="80" y="186"/>
                  </a:cxn>
                  <a:cxn ang="0">
                    <a:pos x="100" y="187"/>
                  </a:cxn>
                  <a:cxn ang="0">
                    <a:pos x="230" y="190"/>
                  </a:cxn>
                  <a:cxn ang="0">
                    <a:pos x="291" y="190"/>
                  </a:cxn>
                  <a:cxn ang="0">
                    <a:pos x="304" y="189"/>
                  </a:cxn>
                  <a:cxn ang="0">
                    <a:pos x="327" y="172"/>
                  </a:cxn>
                  <a:cxn ang="0">
                    <a:pos x="338" y="142"/>
                  </a:cxn>
                  <a:cxn ang="0">
                    <a:pos x="339" y="117"/>
                  </a:cxn>
                  <a:cxn ang="0">
                    <a:pos x="329" y="81"/>
                  </a:cxn>
                  <a:cxn ang="0">
                    <a:pos x="302" y="59"/>
                  </a:cxn>
                  <a:cxn ang="0">
                    <a:pos x="291" y="57"/>
                  </a:cxn>
                  <a:cxn ang="0">
                    <a:pos x="241" y="55"/>
                  </a:cxn>
                  <a:cxn ang="0">
                    <a:pos x="144" y="50"/>
                  </a:cxn>
                  <a:cxn ang="0">
                    <a:pos x="80" y="50"/>
                  </a:cxn>
                  <a:cxn ang="0">
                    <a:pos x="66" y="54"/>
                  </a:cxn>
                  <a:cxn ang="0">
                    <a:pos x="54" y="66"/>
                  </a:cxn>
                  <a:cxn ang="0">
                    <a:pos x="49" y="88"/>
                  </a:cxn>
                  <a:cxn ang="0">
                    <a:pos x="49" y="117"/>
                  </a:cxn>
                  <a:cxn ang="0">
                    <a:pos x="49" y="125"/>
                  </a:cxn>
                  <a:cxn ang="0">
                    <a:pos x="54" y="165"/>
                  </a:cxn>
                  <a:cxn ang="0">
                    <a:pos x="67" y="182"/>
                  </a:cxn>
                  <a:cxn ang="0">
                    <a:pos x="77" y="187"/>
                  </a:cxn>
                  <a:cxn ang="0">
                    <a:pos x="80" y="186"/>
                  </a:cxn>
                  <a:cxn ang="0">
                    <a:pos x="80" y="186"/>
                  </a:cxn>
                </a:cxnLst>
                <a:rect l="0" t="0" r="r" b="b"/>
                <a:pathLst>
                  <a:path w="384" h="246">
                    <a:moveTo>
                      <a:pt x="293" y="246"/>
                    </a:moveTo>
                    <a:lnTo>
                      <a:pt x="293" y="246"/>
                    </a:lnTo>
                    <a:lnTo>
                      <a:pt x="291" y="246"/>
                    </a:lnTo>
                    <a:lnTo>
                      <a:pt x="288" y="246"/>
                    </a:lnTo>
                    <a:lnTo>
                      <a:pt x="288" y="246"/>
                    </a:lnTo>
                    <a:lnTo>
                      <a:pt x="281" y="245"/>
                    </a:lnTo>
                    <a:lnTo>
                      <a:pt x="281" y="245"/>
                    </a:lnTo>
                    <a:lnTo>
                      <a:pt x="234" y="242"/>
                    </a:lnTo>
                    <a:lnTo>
                      <a:pt x="165" y="242"/>
                    </a:lnTo>
                    <a:lnTo>
                      <a:pt x="165" y="242"/>
                    </a:lnTo>
                    <a:lnTo>
                      <a:pt x="131" y="242"/>
                    </a:lnTo>
                    <a:lnTo>
                      <a:pt x="131" y="242"/>
                    </a:lnTo>
                    <a:lnTo>
                      <a:pt x="114" y="242"/>
                    </a:lnTo>
                    <a:lnTo>
                      <a:pt x="114" y="242"/>
                    </a:lnTo>
                    <a:lnTo>
                      <a:pt x="100" y="241"/>
                    </a:lnTo>
                    <a:lnTo>
                      <a:pt x="87" y="240"/>
                    </a:lnTo>
                    <a:lnTo>
                      <a:pt x="75" y="237"/>
                    </a:lnTo>
                    <a:lnTo>
                      <a:pt x="63" y="234"/>
                    </a:lnTo>
                    <a:lnTo>
                      <a:pt x="54" y="231"/>
                    </a:lnTo>
                    <a:lnTo>
                      <a:pt x="45" y="227"/>
                    </a:lnTo>
                    <a:lnTo>
                      <a:pt x="37" y="221"/>
                    </a:lnTo>
                    <a:lnTo>
                      <a:pt x="30" y="215"/>
                    </a:lnTo>
                    <a:lnTo>
                      <a:pt x="30" y="215"/>
                    </a:lnTo>
                    <a:lnTo>
                      <a:pt x="22" y="206"/>
                    </a:lnTo>
                    <a:lnTo>
                      <a:pt x="16" y="195"/>
                    </a:lnTo>
                    <a:lnTo>
                      <a:pt x="11" y="183"/>
                    </a:lnTo>
                    <a:lnTo>
                      <a:pt x="7" y="172"/>
                    </a:lnTo>
                    <a:lnTo>
                      <a:pt x="4" y="159"/>
                    </a:lnTo>
                    <a:lnTo>
                      <a:pt x="3" y="147"/>
                    </a:lnTo>
                    <a:lnTo>
                      <a:pt x="0" y="121"/>
                    </a:lnTo>
                    <a:lnTo>
                      <a:pt x="0" y="117"/>
                    </a:lnTo>
                    <a:lnTo>
                      <a:pt x="0" y="117"/>
                    </a:lnTo>
                    <a:lnTo>
                      <a:pt x="0" y="105"/>
                    </a:lnTo>
                    <a:lnTo>
                      <a:pt x="0" y="93"/>
                    </a:lnTo>
                    <a:lnTo>
                      <a:pt x="2" y="83"/>
                    </a:lnTo>
                    <a:lnTo>
                      <a:pt x="3" y="72"/>
                    </a:lnTo>
                    <a:lnTo>
                      <a:pt x="5" y="62"/>
                    </a:lnTo>
                    <a:lnTo>
                      <a:pt x="9" y="53"/>
                    </a:lnTo>
                    <a:lnTo>
                      <a:pt x="13" y="45"/>
                    </a:lnTo>
                    <a:lnTo>
                      <a:pt x="19" y="37"/>
                    </a:lnTo>
                    <a:lnTo>
                      <a:pt x="24" y="30"/>
                    </a:lnTo>
                    <a:lnTo>
                      <a:pt x="30" y="24"/>
                    </a:lnTo>
                    <a:lnTo>
                      <a:pt x="37" y="19"/>
                    </a:lnTo>
                    <a:lnTo>
                      <a:pt x="45" y="13"/>
                    </a:lnTo>
                    <a:lnTo>
                      <a:pt x="54" y="10"/>
                    </a:lnTo>
                    <a:lnTo>
                      <a:pt x="62" y="6"/>
                    </a:lnTo>
                    <a:lnTo>
                      <a:pt x="72" y="3"/>
                    </a:lnTo>
                    <a:lnTo>
                      <a:pt x="81" y="2"/>
                    </a:lnTo>
                    <a:lnTo>
                      <a:pt x="81" y="2"/>
                    </a:lnTo>
                    <a:lnTo>
                      <a:pt x="89" y="0"/>
                    </a:lnTo>
                    <a:lnTo>
                      <a:pt x="94" y="0"/>
                    </a:lnTo>
                    <a:lnTo>
                      <a:pt x="97" y="0"/>
                    </a:lnTo>
                    <a:lnTo>
                      <a:pt x="100" y="2"/>
                    </a:lnTo>
                    <a:lnTo>
                      <a:pt x="100" y="2"/>
                    </a:lnTo>
                    <a:lnTo>
                      <a:pt x="147" y="3"/>
                    </a:lnTo>
                    <a:lnTo>
                      <a:pt x="194" y="4"/>
                    </a:lnTo>
                    <a:lnTo>
                      <a:pt x="194" y="4"/>
                    </a:lnTo>
                    <a:lnTo>
                      <a:pt x="246" y="7"/>
                    </a:lnTo>
                    <a:lnTo>
                      <a:pt x="298" y="8"/>
                    </a:lnTo>
                    <a:lnTo>
                      <a:pt x="298" y="8"/>
                    </a:lnTo>
                    <a:lnTo>
                      <a:pt x="304" y="10"/>
                    </a:lnTo>
                    <a:lnTo>
                      <a:pt x="309" y="12"/>
                    </a:lnTo>
                    <a:lnTo>
                      <a:pt x="310" y="12"/>
                    </a:lnTo>
                    <a:lnTo>
                      <a:pt x="310" y="12"/>
                    </a:lnTo>
                    <a:lnTo>
                      <a:pt x="310" y="12"/>
                    </a:lnTo>
                    <a:lnTo>
                      <a:pt x="327" y="17"/>
                    </a:lnTo>
                    <a:lnTo>
                      <a:pt x="342" y="25"/>
                    </a:lnTo>
                    <a:lnTo>
                      <a:pt x="348" y="29"/>
                    </a:lnTo>
                    <a:lnTo>
                      <a:pt x="353" y="34"/>
                    </a:lnTo>
                    <a:lnTo>
                      <a:pt x="364" y="47"/>
                    </a:lnTo>
                    <a:lnTo>
                      <a:pt x="372" y="62"/>
                    </a:lnTo>
                    <a:lnTo>
                      <a:pt x="377" y="80"/>
                    </a:lnTo>
                    <a:lnTo>
                      <a:pt x="382" y="100"/>
                    </a:lnTo>
                    <a:lnTo>
                      <a:pt x="384" y="122"/>
                    </a:lnTo>
                    <a:lnTo>
                      <a:pt x="384" y="122"/>
                    </a:lnTo>
                    <a:lnTo>
                      <a:pt x="384" y="142"/>
                    </a:lnTo>
                    <a:lnTo>
                      <a:pt x="381" y="161"/>
                    </a:lnTo>
                    <a:lnTo>
                      <a:pt x="376" y="181"/>
                    </a:lnTo>
                    <a:lnTo>
                      <a:pt x="372" y="190"/>
                    </a:lnTo>
                    <a:lnTo>
                      <a:pt x="368" y="198"/>
                    </a:lnTo>
                    <a:lnTo>
                      <a:pt x="363" y="207"/>
                    </a:lnTo>
                    <a:lnTo>
                      <a:pt x="357" y="215"/>
                    </a:lnTo>
                    <a:lnTo>
                      <a:pt x="350" y="221"/>
                    </a:lnTo>
                    <a:lnTo>
                      <a:pt x="342" y="228"/>
                    </a:lnTo>
                    <a:lnTo>
                      <a:pt x="334" y="233"/>
                    </a:lnTo>
                    <a:lnTo>
                      <a:pt x="325" y="238"/>
                    </a:lnTo>
                    <a:lnTo>
                      <a:pt x="314" y="242"/>
                    </a:lnTo>
                    <a:lnTo>
                      <a:pt x="302" y="245"/>
                    </a:lnTo>
                    <a:lnTo>
                      <a:pt x="302" y="245"/>
                    </a:lnTo>
                    <a:lnTo>
                      <a:pt x="297" y="246"/>
                    </a:lnTo>
                    <a:lnTo>
                      <a:pt x="293" y="246"/>
                    </a:lnTo>
                    <a:lnTo>
                      <a:pt x="293" y="246"/>
                    </a:lnTo>
                    <a:close/>
                    <a:moveTo>
                      <a:pt x="80" y="186"/>
                    </a:moveTo>
                    <a:lnTo>
                      <a:pt x="80" y="186"/>
                    </a:lnTo>
                    <a:lnTo>
                      <a:pt x="100" y="187"/>
                    </a:lnTo>
                    <a:lnTo>
                      <a:pt x="100" y="187"/>
                    </a:lnTo>
                    <a:lnTo>
                      <a:pt x="105" y="187"/>
                    </a:lnTo>
                    <a:lnTo>
                      <a:pt x="105" y="187"/>
                    </a:lnTo>
                    <a:lnTo>
                      <a:pt x="230" y="190"/>
                    </a:lnTo>
                    <a:lnTo>
                      <a:pt x="230" y="190"/>
                    </a:lnTo>
                    <a:lnTo>
                      <a:pt x="291" y="190"/>
                    </a:lnTo>
                    <a:lnTo>
                      <a:pt x="291" y="190"/>
                    </a:lnTo>
                    <a:lnTo>
                      <a:pt x="293" y="191"/>
                    </a:lnTo>
                    <a:lnTo>
                      <a:pt x="293" y="191"/>
                    </a:lnTo>
                    <a:lnTo>
                      <a:pt x="304" y="189"/>
                    </a:lnTo>
                    <a:lnTo>
                      <a:pt x="313" y="186"/>
                    </a:lnTo>
                    <a:lnTo>
                      <a:pt x="321" y="180"/>
                    </a:lnTo>
                    <a:lnTo>
                      <a:pt x="327" y="172"/>
                    </a:lnTo>
                    <a:lnTo>
                      <a:pt x="332" y="163"/>
                    </a:lnTo>
                    <a:lnTo>
                      <a:pt x="336" y="152"/>
                    </a:lnTo>
                    <a:lnTo>
                      <a:pt x="338" y="142"/>
                    </a:lnTo>
                    <a:lnTo>
                      <a:pt x="339" y="130"/>
                    </a:lnTo>
                    <a:lnTo>
                      <a:pt x="339" y="130"/>
                    </a:lnTo>
                    <a:lnTo>
                      <a:pt x="339" y="117"/>
                    </a:lnTo>
                    <a:lnTo>
                      <a:pt x="336" y="105"/>
                    </a:lnTo>
                    <a:lnTo>
                      <a:pt x="334" y="92"/>
                    </a:lnTo>
                    <a:lnTo>
                      <a:pt x="329" y="81"/>
                    </a:lnTo>
                    <a:lnTo>
                      <a:pt x="321" y="72"/>
                    </a:lnTo>
                    <a:lnTo>
                      <a:pt x="313" y="64"/>
                    </a:lnTo>
                    <a:lnTo>
                      <a:pt x="302" y="59"/>
                    </a:lnTo>
                    <a:lnTo>
                      <a:pt x="297" y="58"/>
                    </a:lnTo>
                    <a:lnTo>
                      <a:pt x="291" y="57"/>
                    </a:lnTo>
                    <a:lnTo>
                      <a:pt x="291" y="57"/>
                    </a:lnTo>
                    <a:lnTo>
                      <a:pt x="289" y="57"/>
                    </a:lnTo>
                    <a:lnTo>
                      <a:pt x="289" y="57"/>
                    </a:lnTo>
                    <a:lnTo>
                      <a:pt x="241" y="55"/>
                    </a:lnTo>
                    <a:lnTo>
                      <a:pt x="194" y="53"/>
                    </a:lnTo>
                    <a:lnTo>
                      <a:pt x="194" y="53"/>
                    </a:lnTo>
                    <a:lnTo>
                      <a:pt x="144" y="50"/>
                    </a:lnTo>
                    <a:lnTo>
                      <a:pt x="93" y="49"/>
                    </a:lnTo>
                    <a:lnTo>
                      <a:pt x="93" y="49"/>
                    </a:lnTo>
                    <a:lnTo>
                      <a:pt x="80" y="50"/>
                    </a:lnTo>
                    <a:lnTo>
                      <a:pt x="71" y="51"/>
                    </a:lnTo>
                    <a:lnTo>
                      <a:pt x="67" y="53"/>
                    </a:lnTo>
                    <a:lnTo>
                      <a:pt x="66" y="54"/>
                    </a:lnTo>
                    <a:lnTo>
                      <a:pt x="66" y="54"/>
                    </a:lnTo>
                    <a:lnTo>
                      <a:pt x="59" y="59"/>
                    </a:lnTo>
                    <a:lnTo>
                      <a:pt x="54" y="66"/>
                    </a:lnTo>
                    <a:lnTo>
                      <a:pt x="51" y="72"/>
                    </a:lnTo>
                    <a:lnTo>
                      <a:pt x="49" y="80"/>
                    </a:lnTo>
                    <a:lnTo>
                      <a:pt x="49" y="88"/>
                    </a:lnTo>
                    <a:lnTo>
                      <a:pt x="47" y="96"/>
                    </a:lnTo>
                    <a:lnTo>
                      <a:pt x="49" y="110"/>
                    </a:lnTo>
                    <a:lnTo>
                      <a:pt x="49" y="117"/>
                    </a:lnTo>
                    <a:lnTo>
                      <a:pt x="49" y="117"/>
                    </a:lnTo>
                    <a:lnTo>
                      <a:pt x="49" y="125"/>
                    </a:lnTo>
                    <a:lnTo>
                      <a:pt x="49" y="125"/>
                    </a:lnTo>
                    <a:lnTo>
                      <a:pt x="50" y="140"/>
                    </a:lnTo>
                    <a:lnTo>
                      <a:pt x="51" y="157"/>
                    </a:lnTo>
                    <a:lnTo>
                      <a:pt x="54" y="165"/>
                    </a:lnTo>
                    <a:lnTo>
                      <a:pt x="56" y="172"/>
                    </a:lnTo>
                    <a:lnTo>
                      <a:pt x="62" y="178"/>
                    </a:lnTo>
                    <a:lnTo>
                      <a:pt x="67" y="182"/>
                    </a:lnTo>
                    <a:lnTo>
                      <a:pt x="67" y="182"/>
                    </a:lnTo>
                    <a:lnTo>
                      <a:pt x="75" y="186"/>
                    </a:lnTo>
                    <a:lnTo>
                      <a:pt x="77" y="187"/>
                    </a:lnTo>
                    <a:lnTo>
                      <a:pt x="79" y="186"/>
                    </a:lnTo>
                    <a:lnTo>
                      <a:pt x="79" y="186"/>
                    </a:lnTo>
                    <a:lnTo>
                      <a:pt x="80" y="186"/>
                    </a:lnTo>
                    <a:lnTo>
                      <a:pt x="80" y="186"/>
                    </a:lnTo>
                    <a:lnTo>
                      <a:pt x="80" y="186"/>
                    </a:lnTo>
                    <a:lnTo>
                      <a:pt x="80" y="18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2" name="chenying0907 317"/>
              <p:cNvSpPr>
                <a:spLocks noEditPoints="1"/>
              </p:cNvSpPr>
              <p:nvPr/>
            </p:nvSpPr>
            <p:spPr bwMode="auto">
              <a:xfrm>
                <a:off x="4670426" y="1393826"/>
                <a:ext cx="133350" cy="211138"/>
              </a:xfrm>
              <a:custGeom>
                <a:avLst/>
                <a:gdLst/>
                <a:ahLst/>
                <a:cxnLst>
                  <a:cxn ang="0">
                    <a:pos x="107" y="531"/>
                  </a:cxn>
                  <a:cxn ang="0">
                    <a:pos x="55" y="521"/>
                  </a:cxn>
                  <a:cxn ang="0">
                    <a:pos x="17" y="492"/>
                  </a:cxn>
                  <a:cxn ang="0">
                    <a:pos x="2" y="438"/>
                  </a:cxn>
                  <a:cxn ang="0">
                    <a:pos x="3" y="426"/>
                  </a:cxn>
                  <a:cxn ang="0">
                    <a:pos x="2" y="357"/>
                  </a:cxn>
                  <a:cxn ang="0">
                    <a:pos x="2" y="148"/>
                  </a:cxn>
                  <a:cxn ang="0">
                    <a:pos x="0" y="69"/>
                  </a:cxn>
                  <a:cxn ang="0">
                    <a:pos x="16" y="26"/>
                  </a:cxn>
                  <a:cxn ang="0">
                    <a:pos x="50" y="7"/>
                  </a:cxn>
                  <a:cxn ang="0">
                    <a:pos x="106" y="0"/>
                  </a:cxn>
                  <a:cxn ang="0">
                    <a:pos x="168" y="3"/>
                  </a:cxn>
                  <a:cxn ang="0">
                    <a:pos x="249" y="7"/>
                  </a:cxn>
                  <a:cxn ang="0">
                    <a:pos x="304" y="24"/>
                  </a:cxn>
                  <a:cxn ang="0">
                    <a:pos x="331" y="56"/>
                  </a:cxn>
                  <a:cxn ang="0">
                    <a:pos x="338" y="98"/>
                  </a:cxn>
                  <a:cxn ang="0">
                    <a:pos x="335" y="109"/>
                  </a:cxn>
                  <a:cxn ang="0">
                    <a:pos x="331" y="124"/>
                  </a:cxn>
                  <a:cxn ang="0">
                    <a:pos x="331" y="139"/>
                  </a:cxn>
                  <a:cxn ang="0">
                    <a:pos x="335" y="182"/>
                  </a:cxn>
                  <a:cxn ang="0">
                    <a:pos x="338" y="268"/>
                  </a:cxn>
                  <a:cxn ang="0">
                    <a:pos x="335" y="426"/>
                  </a:cxn>
                  <a:cxn ang="0">
                    <a:pos x="334" y="436"/>
                  </a:cxn>
                  <a:cxn ang="0">
                    <a:pos x="330" y="467"/>
                  </a:cxn>
                  <a:cxn ang="0">
                    <a:pos x="310" y="506"/>
                  </a:cxn>
                  <a:cxn ang="0">
                    <a:pos x="274" y="526"/>
                  </a:cxn>
                  <a:cxn ang="0">
                    <a:pos x="196" y="532"/>
                  </a:cxn>
                  <a:cxn ang="0">
                    <a:pos x="87" y="51"/>
                  </a:cxn>
                  <a:cxn ang="0">
                    <a:pos x="58" y="59"/>
                  </a:cxn>
                  <a:cxn ang="0">
                    <a:pos x="49" y="79"/>
                  </a:cxn>
                  <a:cxn ang="0">
                    <a:pos x="49" y="97"/>
                  </a:cxn>
                  <a:cxn ang="0">
                    <a:pos x="49" y="99"/>
                  </a:cxn>
                  <a:cxn ang="0">
                    <a:pos x="50" y="296"/>
                  </a:cxn>
                  <a:cxn ang="0">
                    <a:pos x="49" y="428"/>
                  </a:cxn>
                  <a:cxn ang="0">
                    <a:pos x="50" y="438"/>
                  </a:cxn>
                  <a:cxn ang="0">
                    <a:pos x="56" y="460"/>
                  </a:cxn>
                  <a:cxn ang="0">
                    <a:pos x="87" y="480"/>
                  </a:cxn>
                  <a:cxn ang="0">
                    <a:pos x="139" y="485"/>
                  </a:cxn>
                  <a:cxn ang="0">
                    <a:pos x="172" y="485"/>
                  </a:cxn>
                  <a:cxn ang="0">
                    <a:pos x="207" y="484"/>
                  </a:cxn>
                  <a:cxn ang="0">
                    <a:pos x="246" y="484"/>
                  </a:cxn>
                  <a:cxn ang="0">
                    <a:pos x="279" y="463"/>
                  </a:cxn>
                  <a:cxn ang="0">
                    <a:pos x="285" y="438"/>
                  </a:cxn>
                  <a:cxn ang="0">
                    <a:pos x="288" y="425"/>
                  </a:cxn>
                  <a:cxn ang="0">
                    <a:pos x="292" y="238"/>
                  </a:cxn>
                  <a:cxn ang="0">
                    <a:pos x="281" y="169"/>
                  </a:cxn>
                  <a:cxn ang="0">
                    <a:pos x="284" y="106"/>
                  </a:cxn>
                  <a:cxn ang="0">
                    <a:pos x="289" y="92"/>
                  </a:cxn>
                  <a:cxn ang="0">
                    <a:pos x="278" y="71"/>
                  </a:cxn>
                  <a:cxn ang="0">
                    <a:pos x="238" y="55"/>
                  </a:cxn>
                  <a:cxn ang="0">
                    <a:pos x="193" y="51"/>
                  </a:cxn>
                  <a:cxn ang="0">
                    <a:pos x="155" y="52"/>
                  </a:cxn>
                  <a:cxn ang="0">
                    <a:pos x="105" y="51"/>
                  </a:cxn>
                </a:cxnLst>
                <a:rect l="0" t="0" r="r" b="b"/>
                <a:pathLst>
                  <a:path w="338" h="532">
                    <a:moveTo>
                      <a:pt x="166" y="532"/>
                    </a:moveTo>
                    <a:lnTo>
                      <a:pt x="166" y="532"/>
                    </a:lnTo>
                    <a:lnTo>
                      <a:pt x="136" y="532"/>
                    </a:lnTo>
                    <a:lnTo>
                      <a:pt x="107" y="531"/>
                    </a:lnTo>
                    <a:lnTo>
                      <a:pt x="93" y="530"/>
                    </a:lnTo>
                    <a:lnTo>
                      <a:pt x="80" y="527"/>
                    </a:lnTo>
                    <a:lnTo>
                      <a:pt x="67" y="524"/>
                    </a:lnTo>
                    <a:lnTo>
                      <a:pt x="55" y="521"/>
                    </a:lnTo>
                    <a:lnTo>
                      <a:pt x="45" y="515"/>
                    </a:lnTo>
                    <a:lnTo>
                      <a:pt x="34" y="509"/>
                    </a:lnTo>
                    <a:lnTo>
                      <a:pt x="25" y="501"/>
                    </a:lnTo>
                    <a:lnTo>
                      <a:pt x="17" y="492"/>
                    </a:lnTo>
                    <a:lnTo>
                      <a:pt x="11" y="481"/>
                    </a:lnTo>
                    <a:lnTo>
                      <a:pt x="7" y="470"/>
                    </a:lnTo>
                    <a:lnTo>
                      <a:pt x="3" y="454"/>
                    </a:lnTo>
                    <a:lnTo>
                      <a:pt x="2" y="438"/>
                    </a:lnTo>
                    <a:lnTo>
                      <a:pt x="2" y="438"/>
                    </a:lnTo>
                    <a:lnTo>
                      <a:pt x="3" y="430"/>
                    </a:lnTo>
                    <a:lnTo>
                      <a:pt x="4" y="428"/>
                    </a:lnTo>
                    <a:lnTo>
                      <a:pt x="3" y="426"/>
                    </a:lnTo>
                    <a:lnTo>
                      <a:pt x="3" y="426"/>
                    </a:lnTo>
                    <a:lnTo>
                      <a:pt x="2" y="420"/>
                    </a:lnTo>
                    <a:lnTo>
                      <a:pt x="2" y="420"/>
                    </a:lnTo>
                    <a:lnTo>
                      <a:pt x="2" y="357"/>
                    </a:lnTo>
                    <a:lnTo>
                      <a:pt x="3" y="296"/>
                    </a:lnTo>
                    <a:lnTo>
                      <a:pt x="3" y="296"/>
                    </a:lnTo>
                    <a:lnTo>
                      <a:pt x="3" y="198"/>
                    </a:lnTo>
                    <a:lnTo>
                      <a:pt x="2" y="148"/>
                    </a:lnTo>
                    <a:lnTo>
                      <a:pt x="0" y="98"/>
                    </a:lnTo>
                    <a:lnTo>
                      <a:pt x="0" y="97"/>
                    </a:lnTo>
                    <a:lnTo>
                      <a:pt x="0" y="97"/>
                    </a:lnTo>
                    <a:lnTo>
                      <a:pt x="0" y="69"/>
                    </a:lnTo>
                    <a:lnTo>
                      <a:pt x="2" y="56"/>
                    </a:lnTo>
                    <a:lnTo>
                      <a:pt x="5" y="46"/>
                    </a:lnTo>
                    <a:lnTo>
                      <a:pt x="9" y="35"/>
                    </a:lnTo>
                    <a:lnTo>
                      <a:pt x="16" y="26"/>
                    </a:lnTo>
                    <a:lnTo>
                      <a:pt x="25" y="18"/>
                    </a:lnTo>
                    <a:lnTo>
                      <a:pt x="37" y="12"/>
                    </a:lnTo>
                    <a:lnTo>
                      <a:pt x="37" y="12"/>
                    </a:lnTo>
                    <a:lnTo>
                      <a:pt x="50" y="7"/>
                    </a:lnTo>
                    <a:lnTo>
                      <a:pt x="66" y="3"/>
                    </a:lnTo>
                    <a:lnTo>
                      <a:pt x="84" y="1"/>
                    </a:lnTo>
                    <a:lnTo>
                      <a:pt x="106" y="0"/>
                    </a:lnTo>
                    <a:lnTo>
                      <a:pt x="106" y="0"/>
                    </a:lnTo>
                    <a:lnTo>
                      <a:pt x="131" y="1"/>
                    </a:lnTo>
                    <a:lnTo>
                      <a:pt x="155" y="3"/>
                    </a:lnTo>
                    <a:lnTo>
                      <a:pt x="168" y="3"/>
                    </a:lnTo>
                    <a:lnTo>
                      <a:pt x="168" y="3"/>
                    </a:lnTo>
                    <a:lnTo>
                      <a:pt x="195" y="4"/>
                    </a:lnTo>
                    <a:lnTo>
                      <a:pt x="195" y="4"/>
                    </a:lnTo>
                    <a:lnTo>
                      <a:pt x="223" y="5"/>
                    </a:lnTo>
                    <a:lnTo>
                      <a:pt x="249" y="7"/>
                    </a:lnTo>
                    <a:lnTo>
                      <a:pt x="274" y="12"/>
                    </a:lnTo>
                    <a:lnTo>
                      <a:pt x="284" y="14"/>
                    </a:lnTo>
                    <a:lnTo>
                      <a:pt x="295" y="18"/>
                    </a:lnTo>
                    <a:lnTo>
                      <a:pt x="304" y="24"/>
                    </a:lnTo>
                    <a:lnTo>
                      <a:pt x="313" y="30"/>
                    </a:lnTo>
                    <a:lnTo>
                      <a:pt x="321" y="37"/>
                    </a:lnTo>
                    <a:lnTo>
                      <a:pt x="326" y="46"/>
                    </a:lnTo>
                    <a:lnTo>
                      <a:pt x="331" y="56"/>
                    </a:lnTo>
                    <a:lnTo>
                      <a:pt x="335" y="68"/>
                    </a:lnTo>
                    <a:lnTo>
                      <a:pt x="338" y="82"/>
                    </a:lnTo>
                    <a:lnTo>
                      <a:pt x="338" y="98"/>
                    </a:lnTo>
                    <a:lnTo>
                      <a:pt x="338" y="98"/>
                    </a:lnTo>
                    <a:lnTo>
                      <a:pt x="338" y="103"/>
                    </a:lnTo>
                    <a:lnTo>
                      <a:pt x="335" y="107"/>
                    </a:lnTo>
                    <a:lnTo>
                      <a:pt x="335" y="109"/>
                    </a:lnTo>
                    <a:lnTo>
                      <a:pt x="335" y="109"/>
                    </a:lnTo>
                    <a:lnTo>
                      <a:pt x="335" y="109"/>
                    </a:lnTo>
                    <a:lnTo>
                      <a:pt x="332" y="115"/>
                    </a:lnTo>
                    <a:lnTo>
                      <a:pt x="329" y="122"/>
                    </a:lnTo>
                    <a:lnTo>
                      <a:pt x="331" y="124"/>
                    </a:lnTo>
                    <a:lnTo>
                      <a:pt x="331" y="124"/>
                    </a:lnTo>
                    <a:lnTo>
                      <a:pt x="331" y="131"/>
                    </a:lnTo>
                    <a:lnTo>
                      <a:pt x="331" y="139"/>
                    </a:lnTo>
                    <a:lnTo>
                      <a:pt x="331" y="139"/>
                    </a:lnTo>
                    <a:lnTo>
                      <a:pt x="332" y="153"/>
                    </a:lnTo>
                    <a:lnTo>
                      <a:pt x="334" y="167"/>
                    </a:lnTo>
                    <a:lnTo>
                      <a:pt x="334" y="167"/>
                    </a:lnTo>
                    <a:lnTo>
                      <a:pt x="335" y="182"/>
                    </a:lnTo>
                    <a:lnTo>
                      <a:pt x="335" y="182"/>
                    </a:lnTo>
                    <a:lnTo>
                      <a:pt x="338" y="204"/>
                    </a:lnTo>
                    <a:lnTo>
                      <a:pt x="338" y="225"/>
                    </a:lnTo>
                    <a:lnTo>
                      <a:pt x="338" y="268"/>
                    </a:lnTo>
                    <a:lnTo>
                      <a:pt x="338" y="289"/>
                    </a:lnTo>
                    <a:lnTo>
                      <a:pt x="338" y="289"/>
                    </a:lnTo>
                    <a:lnTo>
                      <a:pt x="336" y="357"/>
                    </a:lnTo>
                    <a:lnTo>
                      <a:pt x="335" y="426"/>
                    </a:lnTo>
                    <a:lnTo>
                      <a:pt x="335" y="426"/>
                    </a:lnTo>
                    <a:lnTo>
                      <a:pt x="335" y="430"/>
                    </a:lnTo>
                    <a:lnTo>
                      <a:pt x="334" y="434"/>
                    </a:lnTo>
                    <a:lnTo>
                      <a:pt x="334" y="436"/>
                    </a:lnTo>
                    <a:lnTo>
                      <a:pt x="334" y="437"/>
                    </a:lnTo>
                    <a:lnTo>
                      <a:pt x="334" y="437"/>
                    </a:lnTo>
                    <a:lnTo>
                      <a:pt x="332" y="453"/>
                    </a:lnTo>
                    <a:lnTo>
                      <a:pt x="330" y="467"/>
                    </a:lnTo>
                    <a:lnTo>
                      <a:pt x="327" y="479"/>
                    </a:lnTo>
                    <a:lnTo>
                      <a:pt x="322" y="489"/>
                    </a:lnTo>
                    <a:lnTo>
                      <a:pt x="317" y="498"/>
                    </a:lnTo>
                    <a:lnTo>
                      <a:pt x="310" y="506"/>
                    </a:lnTo>
                    <a:lnTo>
                      <a:pt x="302" y="513"/>
                    </a:lnTo>
                    <a:lnTo>
                      <a:pt x="293" y="518"/>
                    </a:lnTo>
                    <a:lnTo>
                      <a:pt x="284" y="522"/>
                    </a:lnTo>
                    <a:lnTo>
                      <a:pt x="274" y="526"/>
                    </a:lnTo>
                    <a:lnTo>
                      <a:pt x="262" y="528"/>
                    </a:lnTo>
                    <a:lnTo>
                      <a:pt x="250" y="530"/>
                    </a:lnTo>
                    <a:lnTo>
                      <a:pt x="224" y="532"/>
                    </a:lnTo>
                    <a:lnTo>
                      <a:pt x="196" y="532"/>
                    </a:lnTo>
                    <a:lnTo>
                      <a:pt x="166" y="532"/>
                    </a:lnTo>
                    <a:close/>
                    <a:moveTo>
                      <a:pt x="105" y="51"/>
                    </a:moveTo>
                    <a:lnTo>
                      <a:pt x="105" y="51"/>
                    </a:lnTo>
                    <a:lnTo>
                      <a:pt x="87" y="51"/>
                    </a:lnTo>
                    <a:lnTo>
                      <a:pt x="72" y="54"/>
                    </a:lnTo>
                    <a:lnTo>
                      <a:pt x="72" y="54"/>
                    </a:lnTo>
                    <a:lnTo>
                      <a:pt x="63" y="55"/>
                    </a:lnTo>
                    <a:lnTo>
                      <a:pt x="58" y="59"/>
                    </a:lnTo>
                    <a:lnTo>
                      <a:pt x="53" y="63"/>
                    </a:lnTo>
                    <a:lnTo>
                      <a:pt x="50" y="68"/>
                    </a:lnTo>
                    <a:lnTo>
                      <a:pt x="49" y="73"/>
                    </a:lnTo>
                    <a:lnTo>
                      <a:pt x="49" y="79"/>
                    </a:lnTo>
                    <a:lnTo>
                      <a:pt x="49" y="90"/>
                    </a:lnTo>
                    <a:lnTo>
                      <a:pt x="49" y="90"/>
                    </a:lnTo>
                    <a:lnTo>
                      <a:pt x="49" y="97"/>
                    </a:lnTo>
                    <a:lnTo>
                      <a:pt x="49" y="97"/>
                    </a:lnTo>
                    <a:lnTo>
                      <a:pt x="49" y="98"/>
                    </a:lnTo>
                    <a:lnTo>
                      <a:pt x="49" y="98"/>
                    </a:lnTo>
                    <a:lnTo>
                      <a:pt x="49" y="99"/>
                    </a:lnTo>
                    <a:lnTo>
                      <a:pt x="49" y="99"/>
                    </a:lnTo>
                    <a:lnTo>
                      <a:pt x="50" y="148"/>
                    </a:lnTo>
                    <a:lnTo>
                      <a:pt x="51" y="198"/>
                    </a:lnTo>
                    <a:lnTo>
                      <a:pt x="50" y="296"/>
                    </a:lnTo>
                    <a:lnTo>
                      <a:pt x="50" y="296"/>
                    </a:lnTo>
                    <a:lnTo>
                      <a:pt x="50" y="357"/>
                    </a:lnTo>
                    <a:lnTo>
                      <a:pt x="50" y="420"/>
                    </a:lnTo>
                    <a:lnTo>
                      <a:pt x="50" y="420"/>
                    </a:lnTo>
                    <a:lnTo>
                      <a:pt x="49" y="428"/>
                    </a:lnTo>
                    <a:lnTo>
                      <a:pt x="49" y="429"/>
                    </a:lnTo>
                    <a:lnTo>
                      <a:pt x="49" y="432"/>
                    </a:lnTo>
                    <a:lnTo>
                      <a:pt x="49" y="432"/>
                    </a:lnTo>
                    <a:lnTo>
                      <a:pt x="50" y="438"/>
                    </a:lnTo>
                    <a:lnTo>
                      <a:pt x="50" y="438"/>
                    </a:lnTo>
                    <a:lnTo>
                      <a:pt x="51" y="446"/>
                    </a:lnTo>
                    <a:lnTo>
                      <a:pt x="54" y="454"/>
                    </a:lnTo>
                    <a:lnTo>
                      <a:pt x="56" y="460"/>
                    </a:lnTo>
                    <a:lnTo>
                      <a:pt x="62" y="466"/>
                    </a:lnTo>
                    <a:lnTo>
                      <a:pt x="67" y="470"/>
                    </a:lnTo>
                    <a:lnTo>
                      <a:pt x="73" y="473"/>
                    </a:lnTo>
                    <a:lnTo>
                      <a:pt x="87" y="480"/>
                    </a:lnTo>
                    <a:lnTo>
                      <a:pt x="101" y="483"/>
                    </a:lnTo>
                    <a:lnTo>
                      <a:pt x="117" y="485"/>
                    </a:lnTo>
                    <a:lnTo>
                      <a:pt x="139" y="485"/>
                    </a:lnTo>
                    <a:lnTo>
                      <a:pt x="139" y="485"/>
                    </a:lnTo>
                    <a:lnTo>
                      <a:pt x="139" y="485"/>
                    </a:lnTo>
                    <a:lnTo>
                      <a:pt x="139" y="485"/>
                    </a:lnTo>
                    <a:lnTo>
                      <a:pt x="172" y="485"/>
                    </a:lnTo>
                    <a:lnTo>
                      <a:pt x="172" y="485"/>
                    </a:lnTo>
                    <a:lnTo>
                      <a:pt x="189" y="484"/>
                    </a:lnTo>
                    <a:lnTo>
                      <a:pt x="189" y="484"/>
                    </a:lnTo>
                    <a:lnTo>
                      <a:pt x="207" y="484"/>
                    </a:lnTo>
                    <a:lnTo>
                      <a:pt x="207" y="484"/>
                    </a:lnTo>
                    <a:lnTo>
                      <a:pt x="225" y="485"/>
                    </a:lnTo>
                    <a:lnTo>
                      <a:pt x="225" y="485"/>
                    </a:lnTo>
                    <a:lnTo>
                      <a:pt x="236" y="485"/>
                    </a:lnTo>
                    <a:lnTo>
                      <a:pt x="246" y="484"/>
                    </a:lnTo>
                    <a:lnTo>
                      <a:pt x="257" y="481"/>
                    </a:lnTo>
                    <a:lnTo>
                      <a:pt x="266" y="477"/>
                    </a:lnTo>
                    <a:lnTo>
                      <a:pt x="274" y="471"/>
                    </a:lnTo>
                    <a:lnTo>
                      <a:pt x="279" y="463"/>
                    </a:lnTo>
                    <a:lnTo>
                      <a:pt x="281" y="458"/>
                    </a:lnTo>
                    <a:lnTo>
                      <a:pt x="284" y="453"/>
                    </a:lnTo>
                    <a:lnTo>
                      <a:pt x="285" y="438"/>
                    </a:lnTo>
                    <a:lnTo>
                      <a:pt x="285" y="438"/>
                    </a:lnTo>
                    <a:lnTo>
                      <a:pt x="287" y="429"/>
                    </a:lnTo>
                    <a:lnTo>
                      <a:pt x="288" y="428"/>
                    </a:lnTo>
                    <a:lnTo>
                      <a:pt x="288" y="425"/>
                    </a:lnTo>
                    <a:lnTo>
                      <a:pt x="288" y="425"/>
                    </a:lnTo>
                    <a:lnTo>
                      <a:pt x="288" y="336"/>
                    </a:lnTo>
                    <a:lnTo>
                      <a:pt x="292" y="250"/>
                    </a:lnTo>
                    <a:lnTo>
                      <a:pt x="292" y="250"/>
                    </a:lnTo>
                    <a:lnTo>
                      <a:pt x="292" y="238"/>
                    </a:lnTo>
                    <a:lnTo>
                      <a:pt x="291" y="225"/>
                    </a:lnTo>
                    <a:lnTo>
                      <a:pt x="285" y="196"/>
                    </a:lnTo>
                    <a:lnTo>
                      <a:pt x="285" y="196"/>
                    </a:lnTo>
                    <a:lnTo>
                      <a:pt x="281" y="169"/>
                    </a:lnTo>
                    <a:lnTo>
                      <a:pt x="280" y="141"/>
                    </a:lnTo>
                    <a:lnTo>
                      <a:pt x="280" y="130"/>
                    </a:lnTo>
                    <a:lnTo>
                      <a:pt x="281" y="116"/>
                    </a:lnTo>
                    <a:lnTo>
                      <a:pt x="284" y="106"/>
                    </a:lnTo>
                    <a:lnTo>
                      <a:pt x="288" y="96"/>
                    </a:lnTo>
                    <a:lnTo>
                      <a:pt x="289" y="94"/>
                    </a:lnTo>
                    <a:lnTo>
                      <a:pt x="289" y="92"/>
                    </a:lnTo>
                    <a:lnTo>
                      <a:pt x="289" y="92"/>
                    </a:lnTo>
                    <a:lnTo>
                      <a:pt x="287" y="86"/>
                    </a:lnTo>
                    <a:lnTo>
                      <a:pt x="285" y="80"/>
                    </a:lnTo>
                    <a:lnTo>
                      <a:pt x="281" y="75"/>
                    </a:lnTo>
                    <a:lnTo>
                      <a:pt x="278" y="71"/>
                    </a:lnTo>
                    <a:lnTo>
                      <a:pt x="272" y="67"/>
                    </a:lnTo>
                    <a:lnTo>
                      <a:pt x="266" y="63"/>
                    </a:lnTo>
                    <a:lnTo>
                      <a:pt x="254" y="58"/>
                    </a:lnTo>
                    <a:lnTo>
                      <a:pt x="238" y="55"/>
                    </a:lnTo>
                    <a:lnTo>
                      <a:pt x="224" y="52"/>
                    </a:lnTo>
                    <a:lnTo>
                      <a:pt x="208" y="51"/>
                    </a:lnTo>
                    <a:lnTo>
                      <a:pt x="193" y="51"/>
                    </a:lnTo>
                    <a:lnTo>
                      <a:pt x="193" y="51"/>
                    </a:lnTo>
                    <a:lnTo>
                      <a:pt x="169" y="52"/>
                    </a:lnTo>
                    <a:lnTo>
                      <a:pt x="169" y="52"/>
                    </a:lnTo>
                    <a:lnTo>
                      <a:pt x="155" y="52"/>
                    </a:lnTo>
                    <a:lnTo>
                      <a:pt x="155" y="52"/>
                    </a:lnTo>
                    <a:lnTo>
                      <a:pt x="131" y="51"/>
                    </a:lnTo>
                    <a:lnTo>
                      <a:pt x="131" y="51"/>
                    </a:lnTo>
                    <a:lnTo>
                      <a:pt x="105" y="51"/>
                    </a:lnTo>
                    <a:lnTo>
                      <a:pt x="105" y="51"/>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grpSp>
        <p:nvGrpSpPr>
          <p:cNvPr id="24" name="chenying0907 23"/>
          <p:cNvGrpSpPr/>
          <p:nvPr/>
        </p:nvGrpSpPr>
        <p:grpSpPr>
          <a:xfrm>
            <a:off x="4166398" y="2969107"/>
            <a:ext cx="1323665" cy="1323665"/>
            <a:chOff x="4166398" y="2969107"/>
            <a:chExt cx="1323665" cy="1323665"/>
          </a:xfrm>
        </p:grpSpPr>
        <p:sp>
          <p:nvSpPr>
            <p:cNvPr id="23" name="椭圆 22"/>
            <p:cNvSpPr/>
            <p:nvPr/>
          </p:nvSpPr>
          <p:spPr>
            <a:xfrm>
              <a:off x="4166398" y="2969107"/>
              <a:ext cx="1323665"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153" name="chenying0907 152"/>
            <p:cNvGrpSpPr/>
            <p:nvPr/>
          </p:nvGrpSpPr>
          <p:grpSpPr>
            <a:xfrm>
              <a:off x="4596315" y="3289390"/>
              <a:ext cx="487039" cy="648433"/>
              <a:chOff x="3213101" y="3067051"/>
              <a:chExt cx="541337" cy="720725"/>
            </a:xfrm>
            <a:solidFill>
              <a:srgbClr val="005188"/>
            </a:solidFill>
          </p:grpSpPr>
          <p:sp>
            <p:nvSpPr>
              <p:cNvPr id="154" name="chenying0907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5" name="chenying0907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6" name="chenying0907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7" name="chenying0907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8" name="chenying0907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9" name="chenying0907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0" name="chenying0907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1" name="chenying0907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2" name="chenying0907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3" name="chenying0907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4" name="chenying0907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5" name="chenying0907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6" name="chenying0907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7" name="chenying0907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8" name="chenying0907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9" name="chenying0907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0" name="chenying0907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1" name="chenying0907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2" name="chenying0907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3" name="chenying0907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4" name="chenying0907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5" name="chenying0907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6" name="chenying0907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7" name="chenying0907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8" name="chenying0907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9" name="chenying0907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0" name="chenying0907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1" name="chenying0907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2" name="chenying0907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3" name="chenying0907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4" name="chenying0907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5" name="chenying0907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6" name="chenying0907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7" name="chenying0907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8" name="chenying0907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9" name="chenying0907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0" name="chenying0907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1" name="chenying0907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2" name="chenying0907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3" name="chenying0907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4" name="chenying0907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5" name="chenying0907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6" name="chenying0907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7" name="chenying0907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8"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9" name="chenying0907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0" name="chenying0907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1" name="chenying0907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2" name="chenying0907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3" name="chenying0907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4"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grpSp>
        <p:nvGrpSpPr>
          <p:cNvPr id="25" name="chenying0907 24"/>
          <p:cNvGrpSpPr/>
          <p:nvPr/>
        </p:nvGrpSpPr>
        <p:grpSpPr>
          <a:xfrm>
            <a:off x="6109616" y="2963684"/>
            <a:ext cx="1323664" cy="1323665"/>
            <a:chOff x="6109616" y="2963684"/>
            <a:chExt cx="1323664" cy="1323665"/>
          </a:xfrm>
        </p:grpSpPr>
        <p:sp>
          <p:nvSpPr>
            <p:cNvPr id="57" name="椭圆 56"/>
            <p:cNvSpPr/>
            <p:nvPr/>
          </p:nvSpPr>
          <p:spPr>
            <a:xfrm>
              <a:off x="6109616"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206" name="chenying0907 205"/>
            <p:cNvGrpSpPr/>
            <p:nvPr/>
          </p:nvGrpSpPr>
          <p:grpSpPr>
            <a:xfrm>
              <a:off x="6489489" y="3291660"/>
              <a:ext cx="593612" cy="684187"/>
              <a:chOff x="3144839" y="3783000"/>
              <a:chExt cx="676275" cy="779463"/>
            </a:xfrm>
            <a:solidFill>
              <a:srgbClr val="005188"/>
            </a:solidFill>
          </p:grpSpPr>
          <p:sp>
            <p:nvSpPr>
              <p:cNvPr id="207" name="chenying0907 232"/>
              <p:cNvSpPr/>
              <p:nvPr/>
            </p:nvSpPr>
            <p:spPr bwMode="auto">
              <a:xfrm>
                <a:off x="3144839" y="4200513"/>
                <a:ext cx="22225" cy="254000"/>
              </a:xfrm>
              <a:custGeom>
                <a:avLst/>
                <a:gdLst/>
                <a:ahLst/>
                <a:cxnLst>
                  <a:cxn ang="0">
                    <a:pos x="46" y="296"/>
                  </a:cxn>
                  <a:cxn ang="0">
                    <a:pos x="51" y="158"/>
                  </a:cxn>
                  <a:cxn ang="0">
                    <a:pos x="54" y="63"/>
                  </a:cxn>
                  <a:cxn ang="0">
                    <a:pos x="54" y="21"/>
                  </a:cxn>
                  <a:cxn ang="0">
                    <a:pos x="51" y="12"/>
                  </a:cxn>
                  <a:cxn ang="0">
                    <a:pos x="46" y="5"/>
                  </a:cxn>
                  <a:cxn ang="0">
                    <a:pos x="38" y="1"/>
                  </a:cxn>
                  <a:cxn ang="0">
                    <a:pos x="21" y="1"/>
                  </a:cxn>
                  <a:cxn ang="0">
                    <a:pos x="15" y="7"/>
                  </a:cxn>
                  <a:cxn ang="0">
                    <a:pos x="10" y="13"/>
                  </a:cxn>
                  <a:cxn ang="0">
                    <a:pos x="8" y="22"/>
                  </a:cxn>
                  <a:cxn ang="0">
                    <a:pos x="8" y="98"/>
                  </a:cxn>
                  <a:cxn ang="0">
                    <a:pos x="0" y="297"/>
                  </a:cxn>
                  <a:cxn ang="0">
                    <a:pos x="0" y="340"/>
                  </a:cxn>
                  <a:cxn ang="0">
                    <a:pos x="7" y="474"/>
                  </a:cxn>
                  <a:cxn ang="0">
                    <a:pos x="7" y="491"/>
                  </a:cxn>
                  <a:cxn ang="0">
                    <a:pos x="3" y="549"/>
                  </a:cxn>
                  <a:cxn ang="0">
                    <a:pos x="2" y="589"/>
                  </a:cxn>
                  <a:cxn ang="0">
                    <a:pos x="6" y="616"/>
                  </a:cxn>
                  <a:cxn ang="0">
                    <a:pos x="8" y="625"/>
                  </a:cxn>
                  <a:cxn ang="0">
                    <a:pos x="13" y="633"/>
                  </a:cxn>
                  <a:cxn ang="0">
                    <a:pos x="21" y="638"/>
                  </a:cxn>
                  <a:cxn ang="0">
                    <a:pos x="30" y="640"/>
                  </a:cxn>
                  <a:cxn ang="0">
                    <a:pos x="46" y="634"/>
                  </a:cxn>
                  <a:cxn ang="0">
                    <a:pos x="51" y="629"/>
                  </a:cxn>
                  <a:cxn ang="0">
                    <a:pos x="54" y="621"/>
                  </a:cxn>
                  <a:cxn ang="0">
                    <a:pos x="53" y="611"/>
                  </a:cxn>
                  <a:cxn ang="0">
                    <a:pos x="49" y="596"/>
                  </a:cxn>
                  <a:cxn ang="0">
                    <a:pos x="46" y="561"/>
                  </a:cxn>
                  <a:cxn ang="0">
                    <a:pos x="51" y="505"/>
                  </a:cxn>
                  <a:cxn ang="0">
                    <a:pos x="53" y="472"/>
                  </a:cxn>
                  <a:cxn ang="0">
                    <a:pos x="51" y="428"/>
                  </a:cxn>
                  <a:cxn ang="0">
                    <a:pos x="47" y="340"/>
                  </a:cxn>
                  <a:cxn ang="0">
                    <a:pos x="46" y="296"/>
                  </a:cxn>
                </a:cxnLst>
                <a:rect l="0" t="0" r="r" b="b"/>
                <a:pathLst>
                  <a:path w="54" h="640">
                    <a:moveTo>
                      <a:pt x="46" y="296"/>
                    </a:moveTo>
                    <a:lnTo>
                      <a:pt x="46" y="296"/>
                    </a:lnTo>
                    <a:lnTo>
                      <a:pt x="49" y="220"/>
                    </a:lnTo>
                    <a:lnTo>
                      <a:pt x="51" y="158"/>
                    </a:lnTo>
                    <a:lnTo>
                      <a:pt x="54" y="97"/>
                    </a:lnTo>
                    <a:lnTo>
                      <a:pt x="54" y="63"/>
                    </a:lnTo>
                    <a:lnTo>
                      <a:pt x="54" y="21"/>
                    </a:lnTo>
                    <a:lnTo>
                      <a:pt x="54" y="21"/>
                    </a:lnTo>
                    <a:lnTo>
                      <a:pt x="53" y="17"/>
                    </a:lnTo>
                    <a:lnTo>
                      <a:pt x="51" y="12"/>
                    </a:lnTo>
                    <a:lnTo>
                      <a:pt x="49" y="8"/>
                    </a:lnTo>
                    <a:lnTo>
                      <a:pt x="46" y="5"/>
                    </a:lnTo>
                    <a:lnTo>
                      <a:pt x="42" y="3"/>
                    </a:lnTo>
                    <a:lnTo>
                      <a:pt x="38" y="1"/>
                    </a:lnTo>
                    <a:lnTo>
                      <a:pt x="30" y="0"/>
                    </a:lnTo>
                    <a:lnTo>
                      <a:pt x="21" y="1"/>
                    </a:lnTo>
                    <a:lnTo>
                      <a:pt x="17" y="4"/>
                    </a:lnTo>
                    <a:lnTo>
                      <a:pt x="15" y="7"/>
                    </a:lnTo>
                    <a:lnTo>
                      <a:pt x="12" y="9"/>
                    </a:lnTo>
                    <a:lnTo>
                      <a:pt x="10" y="13"/>
                    </a:lnTo>
                    <a:lnTo>
                      <a:pt x="8" y="17"/>
                    </a:lnTo>
                    <a:lnTo>
                      <a:pt x="8" y="22"/>
                    </a:lnTo>
                    <a:lnTo>
                      <a:pt x="8" y="22"/>
                    </a:lnTo>
                    <a:lnTo>
                      <a:pt x="8" y="98"/>
                    </a:lnTo>
                    <a:lnTo>
                      <a:pt x="7" y="160"/>
                    </a:lnTo>
                    <a:lnTo>
                      <a:pt x="0" y="297"/>
                    </a:lnTo>
                    <a:lnTo>
                      <a:pt x="0" y="297"/>
                    </a:lnTo>
                    <a:lnTo>
                      <a:pt x="0" y="340"/>
                    </a:lnTo>
                    <a:lnTo>
                      <a:pt x="2" y="385"/>
                    </a:lnTo>
                    <a:lnTo>
                      <a:pt x="7" y="474"/>
                    </a:lnTo>
                    <a:lnTo>
                      <a:pt x="7" y="474"/>
                    </a:lnTo>
                    <a:lnTo>
                      <a:pt x="7" y="491"/>
                    </a:lnTo>
                    <a:lnTo>
                      <a:pt x="6" y="510"/>
                    </a:lnTo>
                    <a:lnTo>
                      <a:pt x="3" y="549"/>
                    </a:lnTo>
                    <a:lnTo>
                      <a:pt x="2" y="569"/>
                    </a:lnTo>
                    <a:lnTo>
                      <a:pt x="2" y="589"/>
                    </a:lnTo>
                    <a:lnTo>
                      <a:pt x="4" y="607"/>
                    </a:lnTo>
                    <a:lnTo>
                      <a:pt x="6" y="616"/>
                    </a:lnTo>
                    <a:lnTo>
                      <a:pt x="8" y="625"/>
                    </a:lnTo>
                    <a:lnTo>
                      <a:pt x="8" y="625"/>
                    </a:lnTo>
                    <a:lnTo>
                      <a:pt x="11" y="629"/>
                    </a:lnTo>
                    <a:lnTo>
                      <a:pt x="13" y="633"/>
                    </a:lnTo>
                    <a:lnTo>
                      <a:pt x="17" y="636"/>
                    </a:lnTo>
                    <a:lnTo>
                      <a:pt x="21" y="638"/>
                    </a:lnTo>
                    <a:lnTo>
                      <a:pt x="25" y="640"/>
                    </a:lnTo>
                    <a:lnTo>
                      <a:pt x="30" y="640"/>
                    </a:lnTo>
                    <a:lnTo>
                      <a:pt x="38" y="638"/>
                    </a:lnTo>
                    <a:lnTo>
                      <a:pt x="46" y="634"/>
                    </a:lnTo>
                    <a:lnTo>
                      <a:pt x="49" y="632"/>
                    </a:lnTo>
                    <a:lnTo>
                      <a:pt x="51" y="629"/>
                    </a:lnTo>
                    <a:lnTo>
                      <a:pt x="53" y="625"/>
                    </a:lnTo>
                    <a:lnTo>
                      <a:pt x="54" y="621"/>
                    </a:lnTo>
                    <a:lnTo>
                      <a:pt x="54" y="616"/>
                    </a:lnTo>
                    <a:lnTo>
                      <a:pt x="53" y="611"/>
                    </a:lnTo>
                    <a:lnTo>
                      <a:pt x="53" y="611"/>
                    </a:lnTo>
                    <a:lnTo>
                      <a:pt x="49" y="596"/>
                    </a:lnTo>
                    <a:lnTo>
                      <a:pt x="46" y="579"/>
                    </a:lnTo>
                    <a:lnTo>
                      <a:pt x="46" y="561"/>
                    </a:lnTo>
                    <a:lnTo>
                      <a:pt x="47" y="542"/>
                    </a:lnTo>
                    <a:lnTo>
                      <a:pt x="51" y="505"/>
                    </a:lnTo>
                    <a:lnTo>
                      <a:pt x="53" y="488"/>
                    </a:lnTo>
                    <a:lnTo>
                      <a:pt x="53" y="472"/>
                    </a:lnTo>
                    <a:lnTo>
                      <a:pt x="53" y="472"/>
                    </a:lnTo>
                    <a:lnTo>
                      <a:pt x="51" y="428"/>
                    </a:lnTo>
                    <a:lnTo>
                      <a:pt x="49" y="383"/>
                    </a:lnTo>
                    <a:lnTo>
                      <a:pt x="47" y="340"/>
                    </a:lnTo>
                    <a:lnTo>
                      <a:pt x="46" y="296"/>
                    </a:lnTo>
                    <a:lnTo>
                      <a:pt x="46" y="29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8" name="chenying0907 234"/>
              <p:cNvSpPr/>
              <p:nvPr/>
            </p:nvSpPr>
            <p:spPr bwMode="auto">
              <a:xfrm>
                <a:off x="3148014" y="4100500"/>
                <a:ext cx="671513" cy="120650"/>
              </a:xfrm>
              <a:custGeom>
                <a:avLst/>
                <a:gdLst/>
                <a:ahLst/>
                <a:cxnLst>
                  <a:cxn ang="0">
                    <a:pos x="1622" y="88"/>
                  </a:cxn>
                  <a:cxn ang="0">
                    <a:pos x="1588" y="58"/>
                  </a:cxn>
                  <a:cxn ang="0">
                    <a:pos x="1550" y="37"/>
                  </a:cxn>
                  <a:cxn ang="0">
                    <a:pos x="1508" y="22"/>
                  </a:cxn>
                  <a:cxn ang="0">
                    <a:pos x="1418" y="15"/>
                  </a:cxn>
                  <a:cxn ang="0">
                    <a:pos x="1413" y="15"/>
                  </a:cxn>
                  <a:cxn ang="0">
                    <a:pos x="1364" y="12"/>
                  </a:cxn>
                  <a:cxn ang="0">
                    <a:pos x="1320" y="13"/>
                  </a:cxn>
                  <a:cxn ang="0">
                    <a:pos x="1120" y="7"/>
                  </a:cxn>
                  <a:cxn ang="0">
                    <a:pos x="1053" y="4"/>
                  </a:cxn>
                  <a:cxn ang="0">
                    <a:pos x="807" y="3"/>
                  </a:cxn>
                  <a:cxn ang="0">
                    <a:pos x="645" y="0"/>
                  </a:cxn>
                  <a:cxn ang="0">
                    <a:pos x="591" y="3"/>
                  </a:cxn>
                  <a:cxn ang="0">
                    <a:pos x="467" y="7"/>
                  </a:cxn>
                  <a:cxn ang="0">
                    <a:pos x="297" y="5"/>
                  </a:cxn>
                  <a:cxn ang="0">
                    <a:pos x="209" y="8"/>
                  </a:cxn>
                  <a:cxn ang="0">
                    <a:pos x="165" y="18"/>
                  </a:cxn>
                  <a:cxn ang="0">
                    <a:pos x="112" y="42"/>
                  </a:cxn>
                  <a:cxn ang="0">
                    <a:pos x="71" y="75"/>
                  </a:cxn>
                  <a:cxn ang="0">
                    <a:pos x="47" y="105"/>
                  </a:cxn>
                  <a:cxn ang="0">
                    <a:pos x="18" y="169"/>
                  </a:cxn>
                  <a:cxn ang="0">
                    <a:pos x="4" y="237"/>
                  </a:cxn>
                  <a:cxn ang="0">
                    <a:pos x="0" y="284"/>
                  </a:cxn>
                  <a:cxn ang="0">
                    <a:pos x="4" y="297"/>
                  </a:cxn>
                  <a:cxn ang="0">
                    <a:pos x="14" y="305"/>
                  </a:cxn>
                  <a:cxn ang="0">
                    <a:pos x="34" y="304"/>
                  </a:cxn>
                  <a:cxn ang="0">
                    <a:pos x="43" y="294"/>
                  </a:cxn>
                  <a:cxn ang="0">
                    <a:pos x="46" y="284"/>
                  </a:cxn>
                  <a:cxn ang="0">
                    <a:pos x="54" y="213"/>
                  </a:cxn>
                  <a:cxn ang="0">
                    <a:pos x="76" y="145"/>
                  </a:cxn>
                  <a:cxn ang="0">
                    <a:pos x="102" y="106"/>
                  </a:cxn>
                  <a:cxn ang="0">
                    <a:pos x="125" y="85"/>
                  </a:cxn>
                  <a:cxn ang="0">
                    <a:pos x="184" y="59"/>
                  </a:cxn>
                  <a:cxn ang="0">
                    <a:pos x="247" y="47"/>
                  </a:cxn>
                  <a:cxn ang="0">
                    <a:pos x="280" y="51"/>
                  </a:cxn>
                  <a:cxn ang="0">
                    <a:pos x="313" y="56"/>
                  </a:cxn>
                  <a:cxn ang="0">
                    <a:pos x="386" y="54"/>
                  </a:cxn>
                  <a:cxn ang="0">
                    <a:pos x="470" y="51"/>
                  </a:cxn>
                  <a:cxn ang="0">
                    <a:pos x="620" y="47"/>
                  </a:cxn>
                  <a:cxn ang="0">
                    <a:pos x="689" y="50"/>
                  </a:cxn>
                  <a:cxn ang="0">
                    <a:pos x="998" y="51"/>
                  </a:cxn>
                  <a:cxn ang="0">
                    <a:pos x="1184" y="54"/>
                  </a:cxn>
                  <a:cxn ang="0">
                    <a:pos x="1265" y="54"/>
                  </a:cxn>
                  <a:cxn ang="0">
                    <a:pos x="1320" y="59"/>
                  </a:cxn>
                  <a:cxn ang="0">
                    <a:pos x="1352" y="59"/>
                  </a:cxn>
                  <a:cxn ang="0">
                    <a:pos x="1400" y="58"/>
                  </a:cxn>
                  <a:cxn ang="0">
                    <a:pos x="1413" y="63"/>
                  </a:cxn>
                  <a:cxn ang="0">
                    <a:pos x="1430" y="60"/>
                  </a:cxn>
                  <a:cxn ang="0">
                    <a:pos x="1478" y="64"/>
                  </a:cxn>
                  <a:cxn ang="0">
                    <a:pos x="1543" y="85"/>
                  </a:cxn>
                  <a:cxn ang="0">
                    <a:pos x="1600" y="132"/>
                  </a:cxn>
                  <a:cxn ang="0">
                    <a:pos x="1622" y="166"/>
                  </a:cxn>
                  <a:cxn ang="0">
                    <a:pos x="1642" y="221"/>
                  </a:cxn>
                  <a:cxn ang="0">
                    <a:pos x="1645" y="280"/>
                  </a:cxn>
                  <a:cxn ang="0">
                    <a:pos x="1648" y="290"/>
                  </a:cxn>
                  <a:cxn ang="0">
                    <a:pos x="1656" y="300"/>
                  </a:cxn>
                  <a:cxn ang="0">
                    <a:pos x="1677" y="301"/>
                  </a:cxn>
                  <a:cxn ang="0">
                    <a:pos x="1687" y="294"/>
                  </a:cxn>
                  <a:cxn ang="0">
                    <a:pos x="1691" y="280"/>
                  </a:cxn>
                  <a:cxn ang="0">
                    <a:pos x="1689" y="230"/>
                  </a:cxn>
                  <a:cxn ang="0">
                    <a:pos x="1670" y="164"/>
                  </a:cxn>
                  <a:cxn ang="0">
                    <a:pos x="1632" y="100"/>
                  </a:cxn>
                </a:cxnLst>
                <a:rect l="0" t="0" r="r" b="b"/>
                <a:pathLst>
                  <a:path w="1691" h="306">
                    <a:moveTo>
                      <a:pt x="1632" y="100"/>
                    </a:moveTo>
                    <a:lnTo>
                      <a:pt x="1632" y="100"/>
                    </a:lnTo>
                    <a:lnTo>
                      <a:pt x="1622" y="88"/>
                    </a:lnTo>
                    <a:lnTo>
                      <a:pt x="1610" y="76"/>
                    </a:lnTo>
                    <a:lnTo>
                      <a:pt x="1600" y="67"/>
                    </a:lnTo>
                    <a:lnTo>
                      <a:pt x="1588" y="58"/>
                    </a:lnTo>
                    <a:lnTo>
                      <a:pt x="1575" y="50"/>
                    </a:lnTo>
                    <a:lnTo>
                      <a:pt x="1563" y="42"/>
                    </a:lnTo>
                    <a:lnTo>
                      <a:pt x="1550" y="37"/>
                    </a:lnTo>
                    <a:lnTo>
                      <a:pt x="1536" y="32"/>
                    </a:lnTo>
                    <a:lnTo>
                      <a:pt x="1523" y="26"/>
                    </a:lnTo>
                    <a:lnTo>
                      <a:pt x="1508" y="22"/>
                    </a:lnTo>
                    <a:lnTo>
                      <a:pt x="1479" y="17"/>
                    </a:lnTo>
                    <a:lnTo>
                      <a:pt x="1449" y="15"/>
                    </a:lnTo>
                    <a:lnTo>
                      <a:pt x="1418" y="15"/>
                    </a:lnTo>
                    <a:lnTo>
                      <a:pt x="1418" y="15"/>
                    </a:lnTo>
                    <a:lnTo>
                      <a:pt x="1413" y="15"/>
                    </a:lnTo>
                    <a:lnTo>
                      <a:pt x="1413" y="15"/>
                    </a:lnTo>
                    <a:lnTo>
                      <a:pt x="1401" y="12"/>
                    </a:lnTo>
                    <a:lnTo>
                      <a:pt x="1389" y="12"/>
                    </a:lnTo>
                    <a:lnTo>
                      <a:pt x="1364" y="12"/>
                    </a:lnTo>
                    <a:lnTo>
                      <a:pt x="1341" y="13"/>
                    </a:lnTo>
                    <a:lnTo>
                      <a:pt x="1320" y="13"/>
                    </a:lnTo>
                    <a:lnTo>
                      <a:pt x="1320" y="13"/>
                    </a:lnTo>
                    <a:lnTo>
                      <a:pt x="1219" y="13"/>
                    </a:lnTo>
                    <a:lnTo>
                      <a:pt x="1169" y="11"/>
                    </a:lnTo>
                    <a:lnTo>
                      <a:pt x="1120" y="7"/>
                    </a:lnTo>
                    <a:lnTo>
                      <a:pt x="1120" y="7"/>
                    </a:lnTo>
                    <a:lnTo>
                      <a:pt x="1091" y="5"/>
                    </a:lnTo>
                    <a:lnTo>
                      <a:pt x="1053" y="4"/>
                    </a:lnTo>
                    <a:lnTo>
                      <a:pt x="964" y="3"/>
                    </a:lnTo>
                    <a:lnTo>
                      <a:pt x="807" y="3"/>
                    </a:lnTo>
                    <a:lnTo>
                      <a:pt x="807" y="3"/>
                    </a:lnTo>
                    <a:lnTo>
                      <a:pt x="753" y="1"/>
                    </a:lnTo>
                    <a:lnTo>
                      <a:pt x="700" y="0"/>
                    </a:lnTo>
                    <a:lnTo>
                      <a:pt x="645" y="0"/>
                    </a:lnTo>
                    <a:lnTo>
                      <a:pt x="619" y="0"/>
                    </a:lnTo>
                    <a:lnTo>
                      <a:pt x="591" y="3"/>
                    </a:lnTo>
                    <a:lnTo>
                      <a:pt x="591" y="3"/>
                    </a:lnTo>
                    <a:lnTo>
                      <a:pt x="566" y="4"/>
                    </a:lnTo>
                    <a:lnTo>
                      <a:pt x="536" y="5"/>
                    </a:lnTo>
                    <a:lnTo>
                      <a:pt x="467" y="7"/>
                    </a:lnTo>
                    <a:lnTo>
                      <a:pt x="341" y="7"/>
                    </a:lnTo>
                    <a:lnTo>
                      <a:pt x="341" y="7"/>
                    </a:lnTo>
                    <a:lnTo>
                      <a:pt x="297" y="5"/>
                    </a:lnTo>
                    <a:lnTo>
                      <a:pt x="252" y="4"/>
                    </a:lnTo>
                    <a:lnTo>
                      <a:pt x="230" y="5"/>
                    </a:lnTo>
                    <a:lnTo>
                      <a:pt x="209" y="8"/>
                    </a:lnTo>
                    <a:lnTo>
                      <a:pt x="187" y="12"/>
                    </a:lnTo>
                    <a:lnTo>
                      <a:pt x="165" y="18"/>
                    </a:lnTo>
                    <a:lnTo>
                      <a:pt x="165" y="18"/>
                    </a:lnTo>
                    <a:lnTo>
                      <a:pt x="146" y="26"/>
                    </a:lnTo>
                    <a:lnTo>
                      <a:pt x="129" y="34"/>
                    </a:lnTo>
                    <a:lnTo>
                      <a:pt x="112" y="42"/>
                    </a:lnTo>
                    <a:lnTo>
                      <a:pt x="98" y="51"/>
                    </a:lnTo>
                    <a:lnTo>
                      <a:pt x="84" y="62"/>
                    </a:lnTo>
                    <a:lnTo>
                      <a:pt x="71" y="75"/>
                    </a:lnTo>
                    <a:lnTo>
                      <a:pt x="59" y="88"/>
                    </a:lnTo>
                    <a:lnTo>
                      <a:pt x="47" y="105"/>
                    </a:lnTo>
                    <a:lnTo>
                      <a:pt x="47" y="105"/>
                    </a:lnTo>
                    <a:lnTo>
                      <a:pt x="35" y="126"/>
                    </a:lnTo>
                    <a:lnTo>
                      <a:pt x="26" y="147"/>
                    </a:lnTo>
                    <a:lnTo>
                      <a:pt x="18" y="169"/>
                    </a:lnTo>
                    <a:lnTo>
                      <a:pt x="12" y="191"/>
                    </a:lnTo>
                    <a:lnTo>
                      <a:pt x="6" y="215"/>
                    </a:lnTo>
                    <a:lnTo>
                      <a:pt x="4" y="237"/>
                    </a:lnTo>
                    <a:lnTo>
                      <a:pt x="1" y="260"/>
                    </a:lnTo>
                    <a:lnTo>
                      <a:pt x="0" y="284"/>
                    </a:lnTo>
                    <a:lnTo>
                      <a:pt x="0" y="284"/>
                    </a:lnTo>
                    <a:lnTo>
                      <a:pt x="0" y="289"/>
                    </a:lnTo>
                    <a:lnTo>
                      <a:pt x="1" y="294"/>
                    </a:lnTo>
                    <a:lnTo>
                      <a:pt x="4" y="297"/>
                    </a:lnTo>
                    <a:lnTo>
                      <a:pt x="6" y="301"/>
                    </a:lnTo>
                    <a:lnTo>
                      <a:pt x="10" y="304"/>
                    </a:lnTo>
                    <a:lnTo>
                      <a:pt x="14" y="305"/>
                    </a:lnTo>
                    <a:lnTo>
                      <a:pt x="22" y="306"/>
                    </a:lnTo>
                    <a:lnTo>
                      <a:pt x="30" y="305"/>
                    </a:lnTo>
                    <a:lnTo>
                      <a:pt x="34" y="304"/>
                    </a:lnTo>
                    <a:lnTo>
                      <a:pt x="38" y="301"/>
                    </a:lnTo>
                    <a:lnTo>
                      <a:pt x="40" y="297"/>
                    </a:lnTo>
                    <a:lnTo>
                      <a:pt x="43" y="294"/>
                    </a:lnTo>
                    <a:lnTo>
                      <a:pt x="44" y="289"/>
                    </a:lnTo>
                    <a:lnTo>
                      <a:pt x="46" y="284"/>
                    </a:lnTo>
                    <a:lnTo>
                      <a:pt x="46" y="284"/>
                    </a:lnTo>
                    <a:lnTo>
                      <a:pt x="47" y="260"/>
                    </a:lnTo>
                    <a:lnTo>
                      <a:pt x="50" y="237"/>
                    </a:lnTo>
                    <a:lnTo>
                      <a:pt x="54" y="213"/>
                    </a:lnTo>
                    <a:lnTo>
                      <a:pt x="59" y="190"/>
                    </a:lnTo>
                    <a:lnTo>
                      <a:pt x="67" y="168"/>
                    </a:lnTo>
                    <a:lnTo>
                      <a:pt x="76" y="145"/>
                    </a:lnTo>
                    <a:lnTo>
                      <a:pt x="88" y="126"/>
                    </a:lnTo>
                    <a:lnTo>
                      <a:pt x="102" y="106"/>
                    </a:lnTo>
                    <a:lnTo>
                      <a:pt x="102" y="106"/>
                    </a:lnTo>
                    <a:lnTo>
                      <a:pt x="108" y="98"/>
                    </a:lnTo>
                    <a:lnTo>
                      <a:pt x="116" y="92"/>
                    </a:lnTo>
                    <a:lnTo>
                      <a:pt x="125" y="85"/>
                    </a:lnTo>
                    <a:lnTo>
                      <a:pt x="136" y="79"/>
                    </a:lnTo>
                    <a:lnTo>
                      <a:pt x="160" y="67"/>
                    </a:lnTo>
                    <a:lnTo>
                      <a:pt x="184" y="59"/>
                    </a:lnTo>
                    <a:lnTo>
                      <a:pt x="211" y="52"/>
                    </a:lnTo>
                    <a:lnTo>
                      <a:pt x="235" y="49"/>
                    </a:lnTo>
                    <a:lnTo>
                      <a:pt x="247" y="47"/>
                    </a:lnTo>
                    <a:lnTo>
                      <a:pt x="259" y="47"/>
                    </a:lnTo>
                    <a:lnTo>
                      <a:pt x="269" y="49"/>
                    </a:lnTo>
                    <a:lnTo>
                      <a:pt x="280" y="51"/>
                    </a:lnTo>
                    <a:lnTo>
                      <a:pt x="280" y="51"/>
                    </a:lnTo>
                    <a:lnTo>
                      <a:pt x="296" y="55"/>
                    </a:lnTo>
                    <a:lnTo>
                      <a:pt x="313" y="56"/>
                    </a:lnTo>
                    <a:lnTo>
                      <a:pt x="331" y="56"/>
                    </a:lnTo>
                    <a:lnTo>
                      <a:pt x="349" y="56"/>
                    </a:lnTo>
                    <a:lnTo>
                      <a:pt x="386" y="54"/>
                    </a:lnTo>
                    <a:lnTo>
                      <a:pt x="420" y="52"/>
                    </a:lnTo>
                    <a:lnTo>
                      <a:pt x="420" y="52"/>
                    </a:lnTo>
                    <a:lnTo>
                      <a:pt x="470" y="51"/>
                    </a:lnTo>
                    <a:lnTo>
                      <a:pt x="531" y="49"/>
                    </a:lnTo>
                    <a:lnTo>
                      <a:pt x="594" y="47"/>
                    </a:lnTo>
                    <a:lnTo>
                      <a:pt x="620" y="47"/>
                    </a:lnTo>
                    <a:lnTo>
                      <a:pt x="641" y="47"/>
                    </a:lnTo>
                    <a:lnTo>
                      <a:pt x="641" y="47"/>
                    </a:lnTo>
                    <a:lnTo>
                      <a:pt x="689" y="50"/>
                    </a:lnTo>
                    <a:lnTo>
                      <a:pt x="746" y="51"/>
                    </a:lnTo>
                    <a:lnTo>
                      <a:pt x="871" y="51"/>
                    </a:lnTo>
                    <a:lnTo>
                      <a:pt x="998" y="51"/>
                    </a:lnTo>
                    <a:lnTo>
                      <a:pt x="1101" y="52"/>
                    </a:lnTo>
                    <a:lnTo>
                      <a:pt x="1101" y="52"/>
                    </a:lnTo>
                    <a:lnTo>
                      <a:pt x="1184" y="54"/>
                    </a:lnTo>
                    <a:lnTo>
                      <a:pt x="1224" y="55"/>
                    </a:lnTo>
                    <a:lnTo>
                      <a:pt x="1265" y="54"/>
                    </a:lnTo>
                    <a:lnTo>
                      <a:pt x="1265" y="54"/>
                    </a:lnTo>
                    <a:lnTo>
                      <a:pt x="1283" y="55"/>
                    </a:lnTo>
                    <a:lnTo>
                      <a:pt x="1301" y="56"/>
                    </a:lnTo>
                    <a:lnTo>
                      <a:pt x="1320" y="59"/>
                    </a:lnTo>
                    <a:lnTo>
                      <a:pt x="1338" y="59"/>
                    </a:lnTo>
                    <a:lnTo>
                      <a:pt x="1338" y="59"/>
                    </a:lnTo>
                    <a:lnTo>
                      <a:pt x="1352" y="59"/>
                    </a:lnTo>
                    <a:lnTo>
                      <a:pt x="1372" y="56"/>
                    </a:lnTo>
                    <a:lnTo>
                      <a:pt x="1392" y="56"/>
                    </a:lnTo>
                    <a:lnTo>
                      <a:pt x="1400" y="58"/>
                    </a:lnTo>
                    <a:lnTo>
                      <a:pt x="1406" y="60"/>
                    </a:lnTo>
                    <a:lnTo>
                      <a:pt x="1406" y="60"/>
                    </a:lnTo>
                    <a:lnTo>
                      <a:pt x="1413" y="63"/>
                    </a:lnTo>
                    <a:lnTo>
                      <a:pt x="1419" y="64"/>
                    </a:lnTo>
                    <a:lnTo>
                      <a:pt x="1424" y="63"/>
                    </a:lnTo>
                    <a:lnTo>
                      <a:pt x="1430" y="60"/>
                    </a:lnTo>
                    <a:lnTo>
                      <a:pt x="1430" y="60"/>
                    </a:lnTo>
                    <a:lnTo>
                      <a:pt x="1455" y="62"/>
                    </a:lnTo>
                    <a:lnTo>
                      <a:pt x="1478" y="64"/>
                    </a:lnTo>
                    <a:lnTo>
                      <a:pt x="1502" y="69"/>
                    </a:lnTo>
                    <a:lnTo>
                      <a:pt x="1523" y="76"/>
                    </a:lnTo>
                    <a:lnTo>
                      <a:pt x="1543" y="85"/>
                    </a:lnTo>
                    <a:lnTo>
                      <a:pt x="1563" y="98"/>
                    </a:lnTo>
                    <a:lnTo>
                      <a:pt x="1581" y="114"/>
                    </a:lnTo>
                    <a:lnTo>
                      <a:pt x="1600" y="132"/>
                    </a:lnTo>
                    <a:lnTo>
                      <a:pt x="1600" y="132"/>
                    </a:lnTo>
                    <a:lnTo>
                      <a:pt x="1613" y="149"/>
                    </a:lnTo>
                    <a:lnTo>
                      <a:pt x="1622" y="166"/>
                    </a:lnTo>
                    <a:lnTo>
                      <a:pt x="1631" y="183"/>
                    </a:lnTo>
                    <a:lnTo>
                      <a:pt x="1636" y="202"/>
                    </a:lnTo>
                    <a:lnTo>
                      <a:pt x="1642" y="221"/>
                    </a:lnTo>
                    <a:lnTo>
                      <a:pt x="1644" y="241"/>
                    </a:lnTo>
                    <a:lnTo>
                      <a:pt x="1645" y="260"/>
                    </a:lnTo>
                    <a:lnTo>
                      <a:pt x="1645" y="280"/>
                    </a:lnTo>
                    <a:lnTo>
                      <a:pt x="1645" y="280"/>
                    </a:lnTo>
                    <a:lnTo>
                      <a:pt x="1647" y="285"/>
                    </a:lnTo>
                    <a:lnTo>
                      <a:pt x="1648" y="290"/>
                    </a:lnTo>
                    <a:lnTo>
                      <a:pt x="1651" y="294"/>
                    </a:lnTo>
                    <a:lnTo>
                      <a:pt x="1653" y="297"/>
                    </a:lnTo>
                    <a:lnTo>
                      <a:pt x="1656" y="300"/>
                    </a:lnTo>
                    <a:lnTo>
                      <a:pt x="1660" y="301"/>
                    </a:lnTo>
                    <a:lnTo>
                      <a:pt x="1669" y="302"/>
                    </a:lnTo>
                    <a:lnTo>
                      <a:pt x="1677" y="301"/>
                    </a:lnTo>
                    <a:lnTo>
                      <a:pt x="1681" y="300"/>
                    </a:lnTo>
                    <a:lnTo>
                      <a:pt x="1685" y="297"/>
                    </a:lnTo>
                    <a:lnTo>
                      <a:pt x="1687" y="294"/>
                    </a:lnTo>
                    <a:lnTo>
                      <a:pt x="1690" y="290"/>
                    </a:lnTo>
                    <a:lnTo>
                      <a:pt x="1691" y="285"/>
                    </a:lnTo>
                    <a:lnTo>
                      <a:pt x="1691" y="280"/>
                    </a:lnTo>
                    <a:lnTo>
                      <a:pt x="1691" y="280"/>
                    </a:lnTo>
                    <a:lnTo>
                      <a:pt x="1691" y="255"/>
                    </a:lnTo>
                    <a:lnTo>
                      <a:pt x="1689" y="230"/>
                    </a:lnTo>
                    <a:lnTo>
                      <a:pt x="1685" y="207"/>
                    </a:lnTo>
                    <a:lnTo>
                      <a:pt x="1678" y="185"/>
                    </a:lnTo>
                    <a:lnTo>
                      <a:pt x="1670" y="164"/>
                    </a:lnTo>
                    <a:lnTo>
                      <a:pt x="1660" y="143"/>
                    </a:lnTo>
                    <a:lnTo>
                      <a:pt x="1647" y="120"/>
                    </a:lnTo>
                    <a:lnTo>
                      <a:pt x="1632" y="100"/>
                    </a:lnTo>
                    <a:lnTo>
                      <a:pt x="1632"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9" name="chenying0907 235"/>
              <p:cNvSpPr/>
              <p:nvPr/>
            </p:nvSpPr>
            <p:spPr bwMode="auto">
              <a:xfrm>
                <a:off x="3148014" y="4441813"/>
                <a:ext cx="671513" cy="120650"/>
              </a:xfrm>
              <a:custGeom>
                <a:avLst/>
                <a:gdLst/>
                <a:ahLst/>
                <a:cxnLst>
                  <a:cxn ang="0">
                    <a:pos x="1622" y="218"/>
                  </a:cxn>
                  <a:cxn ang="0">
                    <a:pos x="1588" y="248"/>
                  </a:cxn>
                  <a:cxn ang="0">
                    <a:pos x="1550" y="269"/>
                  </a:cxn>
                  <a:cxn ang="0">
                    <a:pos x="1508" y="282"/>
                  </a:cxn>
                  <a:cxn ang="0">
                    <a:pos x="1418" y="292"/>
                  </a:cxn>
                  <a:cxn ang="0">
                    <a:pos x="1413" y="292"/>
                  </a:cxn>
                  <a:cxn ang="0">
                    <a:pos x="1364" y="294"/>
                  </a:cxn>
                  <a:cxn ang="0">
                    <a:pos x="1320" y="292"/>
                  </a:cxn>
                  <a:cxn ang="0">
                    <a:pos x="1120" y="298"/>
                  </a:cxn>
                  <a:cxn ang="0">
                    <a:pos x="1053" y="302"/>
                  </a:cxn>
                  <a:cxn ang="0">
                    <a:pos x="807" y="303"/>
                  </a:cxn>
                  <a:cxn ang="0">
                    <a:pos x="645" y="306"/>
                  </a:cxn>
                  <a:cxn ang="0">
                    <a:pos x="591" y="303"/>
                  </a:cxn>
                  <a:cxn ang="0">
                    <a:pos x="467" y="301"/>
                  </a:cxn>
                  <a:cxn ang="0">
                    <a:pos x="343" y="303"/>
                  </a:cxn>
                  <a:cxn ang="0">
                    <a:pos x="231" y="302"/>
                  </a:cxn>
                  <a:cxn ang="0">
                    <a:pos x="165" y="286"/>
                  </a:cxn>
                  <a:cxn ang="0">
                    <a:pos x="129" y="272"/>
                  </a:cxn>
                  <a:cxn ang="0">
                    <a:pos x="84" y="243"/>
                  </a:cxn>
                  <a:cxn ang="0">
                    <a:pos x="47" y="201"/>
                  </a:cxn>
                  <a:cxn ang="0">
                    <a:pos x="26" y="159"/>
                  </a:cxn>
                  <a:cxn ang="0">
                    <a:pos x="6" y="91"/>
                  </a:cxn>
                  <a:cxn ang="0">
                    <a:pos x="0" y="21"/>
                  </a:cxn>
                  <a:cxn ang="0">
                    <a:pos x="1" y="12"/>
                  </a:cxn>
                  <a:cxn ang="0">
                    <a:pos x="10" y="3"/>
                  </a:cxn>
                  <a:cxn ang="0">
                    <a:pos x="30" y="1"/>
                  </a:cxn>
                  <a:cxn ang="0">
                    <a:pos x="40" y="8"/>
                  </a:cxn>
                  <a:cxn ang="0">
                    <a:pos x="46" y="21"/>
                  </a:cxn>
                  <a:cxn ang="0">
                    <a:pos x="50" y="68"/>
                  </a:cxn>
                  <a:cxn ang="0">
                    <a:pos x="67" y="137"/>
                  </a:cxn>
                  <a:cxn ang="0">
                    <a:pos x="102" y="199"/>
                  </a:cxn>
                  <a:cxn ang="0">
                    <a:pos x="116" y="213"/>
                  </a:cxn>
                  <a:cxn ang="0">
                    <a:pos x="160" y="237"/>
                  </a:cxn>
                  <a:cxn ang="0">
                    <a:pos x="235" y="256"/>
                  </a:cxn>
                  <a:cxn ang="0">
                    <a:pos x="281" y="259"/>
                  </a:cxn>
                  <a:cxn ang="0">
                    <a:pos x="436" y="259"/>
                  </a:cxn>
                  <a:cxn ang="0">
                    <a:pos x="641" y="258"/>
                  </a:cxn>
                  <a:cxn ang="0">
                    <a:pos x="746" y="255"/>
                  </a:cxn>
                  <a:cxn ang="0">
                    <a:pos x="1101" y="254"/>
                  </a:cxn>
                  <a:cxn ang="0">
                    <a:pos x="1224" y="251"/>
                  </a:cxn>
                  <a:cxn ang="0">
                    <a:pos x="1283" y="251"/>
                  </a:cxn>
                  <a:cxn ang="0">
                    <a:pos x="1338" y="246"/>
                  </a:cxn>
                  <a:cxn ang="0">
                    <a:pos x="1372" y="248"/>
                  </a:cxn>
                  <a:cxn ang="0">
                    <a:pos x="1406" y="246"/>
                  </a:cxn>
                  <a:cxn ang="0">
                    <a:pos x="1419" y="242"/>
                  </a:cxn>
                  <a:cxn ang="0">
                    <a:pos x="1430" y="246"/>
                  </a:cxn>
                  <a:cxn ang="0">
                    <a:pos x="1502" y="237"/>
                  </a:cxn>
                  <a:cxn ang="0">
                    <a:pos x="1563" y="208"/>
                  </a:cxn>
                  <a:cxn ang="0">
                    <a:pos x="1600" y="174"/>
                  </a:cxn>
                  <a:cxn ang="0">
                    <a:pos x="1631" y="122"/>
                  </a:cxn>
                  <a:cxn ang="0">
                    <a:pos x="1644" y="65"/>
                  </a:cxn>
                  <a:cxn ang="0">
                    <a:pos x="1645" y="25"/>
                  </a:cxn>
                  <a:cxn ang="0">
                    <a:pos x="1651" y="12"/>
                  </a:cxn>
                  <a:cxn ang="0">
                    <a:pos x="1660" y="5"/>
                  </a:cxn>
                  <a:cxn ang="0">
                    <a:pos x="1681" y="6"/>
                  </a:cxn>
                  <a:cxn ang="0">
                    <a:pos x="1690" y="16"/>
                  </a:cxn>
                  <a:cxn ang="0">
                    <a:pos x="1691" y="25"/>
                  </a:cxn>
                  <a:cxn ang="0">
                    <a:pos x="1685" y="98"/>
                  </a:cxn>
                  <a:cxn ang="0">
                    <a:pos x="1660" y="163"/>
                  </a:cxn>
                  <a:cxn ang="0">
                    <a:pos x="1632" y="205"/>
                  </a:cxn>
                </a:cxnLst>
                <a:rect l="0" t="0" r="r" b="b"/>
                <a:pathLst>
                  <a:path w="1691" h="306">
                    <a:moveTo>
                      <a:pt x="1632" y="205"/>
                    </a:moveTo>
                    <a:lnTo>
                      <a:pt x="1632" y="205"/>
                    </a:lnTo>
                    <a:lnTo>
                      <a:pt x="1622" y="218"/>
                    </a:lnTo>
                    <a:lnTo>
                      <a:pt x="1610" y="229"/>
                    </a:lnTo>
                    <a:lnTo>
                      <a:pt x="1600" y="239"/>
                    </a:lnTo>
                    <a:lnTo>
                      <a:pt x="1588" y="248"/>
                    </a:lnTo>
                    <a:lnTo>
                      <a:pt x="1575" y="256"/>
                    </a:lnTo>
                    <a:lnTo>
                      <a:pt x="1563" y="263"/>
                    </a:lnTo>
                    <a:lnTo>
                      <a:pt x="1550" y="269"/>
                    </a:lnTo>
                    <a:lnTo>
                      <a:pt x="1536" y="275"/>
                    </a:lnTo>
                    <a:lnTo>
                      <a:pt x="1523" y="278"/>
                    </a:lnTo>
                    <a:lnTo>
                      <a:pt x="1508" y="282"/>
                    </a:lnTo>
                    <a:lnTo>
                      <a:pt x="1479" y="288"/>
                    </a:lnTo>
                    <a:lnTo>
                      <a:pt x="1449" y="290"/>
                    </a:lnTo>
                    <a:lnTo>
                      <a:pt x="1418" y="292"/>
                    </a:lnTo>
                    <a:lnTo>
                      <a:pt x="1418" y="292"/>
                    </a:lnTo>
                    <a:lnTo>
                      <a:pt x="1413" y="292"/>
                    </a:lnTo>
                    <a:lnTo>
                      <a:pt x="1413" y="292"/>
                    </a:lnTo>
                    <a:lnTo>
                      <a:pt x="1401" y="293"/>
                    </a:lnTo>
                    <a:lnTo>
                      <a:pt x="1389" y="294"/>
                    </a:lnTo>
                    <a:lnTo>
                      <a:pt x="1364" y="294"/>
                    </a:lnTo>
                    <a:lnTo>
                      <a:pt x="1341" y="293"/>
                    </a:lnTo>
                    <a:lnTo>
                      <a:pt x="1320" y="292"/>
                    </a:lnTo>
                    <a:lnTo>
                      <a:pt x="1320" y="292"/>
                    </a:lnTo>
                    <a:lnTo>
                      <a:pt x="1219" y="293"/>
                    </a:lnTo>
                    <a:lnTo>
                      <a:pt x="1169" y="294"/>
                    </a:lnTo>
                    <a:lnTo>
                      <a:pt x="1120" y="298"/>
                    </a:lnTo>
                    <a:lnTo>
                      <a:pt x="1120" y="298"/>
                    </a:lnTo>
                    <a:lnTo>
                      <a:pt x="1091" y="301"/>
                    </a:lnTo>
                    <a:lnTo>
                      <a:pt x="1053" y="302"/>
                    </a:lnTo>
                    <a:lnTo>
                      <a:pt x="964" y="303"/>
                    </a:lnTo>
                    <a:lnTo>
                      <a:pt x="807" y="303"/>
                    </a:lnTo>
                    <a:lnTo>
                      <a:pt x="807" y="303"/>
                    </a:lnTo>
                    <a:lnTo>
                      <a:pt x="753" y="303"/>
                    </a:lnTo>
                    <a:lnTo>
                      <a:pt x="700" y="306"/>
                    </a:lnTo>
                    <a:lnTo>
                      <a:pt x="645" y="306"/>
                    </a:lnTo>
                    <a:lnTo>
                      <a:pt x="619" y="305"/>
                    </a:lnTo>
                    <a:lnTo>
                      <a:pt x="591" y="303"/>
                    </a:lnTo>
                    <a:lnTo>
                      <a:pt x="591" y="303"/>
                    </a:lnTo>
                    <a:lnTo>
                      <a:pt x="566" y="302"/>
                    </a:lnTo>
                    <a:lnTo>
                      <a:pt x="536" y="301"/>
                    </a:lnTo>
                    <a:lnTo>
                      <a:pt x="467" y="301"/>
                    </a:lnTo>
                    <a:lnTo>
                      <a:pt x="399" y="302"/>
                    </a:lnTo>
                    <a:lnTo>
                      <a:pt x="343" y="303"/>
                    </a:lnTo>
                    <a:lnTo>
                      <a:pt x="343" y="303"/>
                    </a:lnTo>
                    <a:lnTo>
                      <a:pt x="297" y="303"/>
                    </a:lnTo>
                    <a:lnTo>
                      <a:pt x="252" y="303"/>
                    </a:lnTo>
                    <a:lnTo>
                      <a:pt x="231" y="302"/>
                    </a:lnTo>
                    <a:lnTo>
                      <a:pt x="209" y="298"/>
                    </a:lnTo>
                    <a:lnTo>
                      <a:pt x="187" y="294"/>
                    </a:lnTo>
                    <a:lnTo>
                      <a:pt x="165" y="286"/>
                    </a:lnTo>
                    <a:lnTo>
                      <a:pt x="165" y="286"/>
                    </a:lnTo>
                    <a:lnTo>
                      <a:pt x="146" y="280"/>
                    </a:lnTo>
                    <a:lnTo>
                      <a:pt x="129" y="272"/>
                    </a:lnTo>
                    <a:lnTo>
                      <a:pt x="112" y="264"/>
                    </a:lnTo>
                    <a:lnTo>
                      <a:pt x="98" y="254"/>
                    </a:lnTo>
                    <a:lnTo>
                      <a:pt x="84" y="243"/>
                    </a:lnTo>
                    <a:lnTo>
                      <a:pt x="71" y="231"/>
                    </a:lnTo>
                    <a:lnTo>
                      <a:pt x="59" y="217"/>
                    </a:lnTo>
                    <a:lnTo>
                      <a:pt x="47" y="201"/>
                    </a:lnTo>
                    <a:lnTo>
                      <a:pt x="47" y="201"/>
                    </a:lnTo>
                    <a:lnTo>
                      <a:pt x="35" y="180"/>
                    </a:lnTo>
                    <a:lnTo>
                      <a:pt x="26" y="159"/>
                    </a:lnTo>
                    <a:lnTo>
                      <a:pt x="18" y="137"/>
                    </a:lnTo>
                    <a:lnTo>
                      <a:pt x="12" y="114"/>
                    </a:lnTo>
                    <a:lnTo>
                      <a:pt x="6" y="91"/>
                    </a:lnTo>
                    <a:lnTo>
                      <a:pt x="4" y="68"/>
                    </a:lnTo>
                    <a:lnTo>
                      <a:pt x="1" y="44"/>
                    </a:lnTo>
                    <a:lnTo>
                      <a:pt x="0" y="21"/>
                    </a:lnTo>
                    <a:lnTo>
                      <a:pt x="0" y="21"/>
                    </a:lnTo>
                    <a:lnTo>
                      <a:pt x="0" y="16"/>
                    </a:lnTo>
                    <a:lnTo>
                      <a:pt x="1" y="12"/>
                    </a:lnTo>
                    <a:lnTo>
                      <a:pt x="4" y="8"/>
                    </a:lnTo>
                    <a:lnTo>
                      <a:pt x="6" y="5"/>
                    </a:lnTo>
                    <a:lnTo>
                      <a:pt x="10" y="3"/>
                    </a:lnTo>
                    <a:lnTo>
                      <a:pt x="14" y="1"/>
                    </a:lnTo>
                    <a:lnTo>
                      <a:pt x="22" y="0"/>
                    </a:lnTo>
                    <a:lnTo>
                      <a:pt x="30" y="1"/>
                    </a:lnTo>
                    <a:lnTo>
                      <a:pt x="34" y="3"/>
                    </a:lnTo>
                    <a:lnTo>
                      <a:pt x="38" y="5"/>
                    </a:lnTo>
                    <a:lnTo>
                      <a:pt x="40" y="8"/>
                    </a:lnTo>
                    <a:lnTo>
                      <a:pt x="43" y="12"/>
                    </a:lnTo>
                    <a:lnTo>
                      <a:pt x="44" y="16"/>
                    </a:lnTo>
                    <a:lnTo>
                      <a:pt x="46" y="21"/>
                    </a:lnTo>
                    <a:lnTo>
                      <a:pt x="46" y="21"/>
                    </a:lnTo>
                    <a:lnTo>
                      <a:pt x="47" y="44"/>
                    </a:lnTo>
                    <a:lnTo>
                      <a:pt x="50" y="68"/>
                    </a:lnTo>
                    <a:lnTo>
                      <a:pt x="54" y="91"/>
                    </a:lnTo>
                    <a:lnTo>
                      <a:pt x="59" y="115"/>
                    </a:lnTo>
                    <a:lnTo>
                      <a:pt x="67" y="137"/>
                    </a:lnTo>
                    <a:lnTo>
                      <a:pt x="76" y="159"/>
                    </a:lnTo>
                    <a:lnTo>
                      <a:pt x="88" y="180"/>
                    </a:lnTo>
                    <a:lnTo>
                      <a:pt x="102" y="199"/>
                    </a:lnTo>
                    <a:lnTo>
                      <a:pt x="102" y="199"/>
                    </a:lnTo>
                    <a:lnTo>
                      <a:pt x="108" y="207"/>
                    </a:lnTo>
                    <a:lnTo>
                      <a:pt x="116" y="213"/>
                    </a:lnTo>
                    <a:lnTo>
                      <a:pt x="125" y="220"/>
                    </a:lnTo>
                    <a:lnTo>
                      <a:pt x="136" y="226"/>
                    </a:lnTo>
                    <a:lnTo>
                      <a:pt x="160" y="237"/>
                    </a:lnTo>
                    <a:lnTo>
                      <a:pt x="184" y="244"/>
                    </a:lnTo>
                    <a:lnTo>
                      <a:pt x="211" y="251"/>
                    </a:lnTo>
                    <a:lnTo>
                      <a:pt x="235" y="256"/>
                    </a:lnTo>
                    <a:lnTo>
                      <a:pt x="260" y="259"/>
                    </a:lnTo>
                    <a:lnTo>
                      <a:pt x="281" y="259"/>
                    </a:lnTo>
                    <a:lnTo>
                      <a:pt x="281" y="259"/>
                    </a:lnTo>
                    <a:lnTo>
                      <a:pt x="362" y="259"/>
                    </a:lnTo>
                    <a:lnTo>
                      <a:pt x="436" y="259"/>
                    </a:lnTo>
                    <a:lnTo>
                      <a:pt x="436" y="259"/>
                    </a:lnTo>
                    <a:lnTo>
                      <a:pt x="539" y="260"/>
                    </a:lnTo>
                    <a:lnTo>
                      <a:pt x="595" y="259"/>
                    </a:lnTo>
                    <a:lnTo>
                      <a:pt x="641" y="258"/>
                    </a:lnTo>
                    <a:lnTo>
                      <a:pt x="641" y="258"/>
                    </a:lnTo>
                    <a:lnTo>
                      <a:pt x="689" y="256"/>
                    </a:lnTo>
                    <a:lnTo>
                      <a:pt x="746" y="255"/>
                    </a:lnTo>
                    <a:lnTo>
                      <a:pt x="871" y="254"/>
                    </a:lnTo>
                    <a:lnTo>
                      <a:pt x="998" y="254"/>
                    </a:lnTo>
                    <a:lnTo>
                      <a:pt x="1101" y="254"/>
                    </a:lnTo>
                    <a:lnTo>
                      <a:pt x="1101" y="254"/>
                    </a:lnTo>
                    <a:lnTo>
                      <a:pt x="1184" y="251"/>
                    </a:lnTo>
                    <a:lnTo>
                      <a:pt x="1224" y="251"/>
                    </a:lnTo>
                    <a:lnTo>
                      <a:pt x="1265" y="251"/>
                    </a:lnTo>
                    <a:lnTo>
                      <a:pt x="1265" y="251"/>
                    </a:lnTo>
                    <a:lnTo>
                      <a:pt x="1283" y="251"/>
                    </a:lnTo>
                    <a:lnTo>
                      <a:pt x="1301" y="250"/>
                    </a:lnTo>
                    <a:lnTo>
                      <a:pt x="1320" y="247"/>
                    </a:lnTo>
                    <a:lnTo>
                      <a:pt x="1338" y="246"/>
                    </a:lnTo>
                    <a:lnTo>
                      <a:pt x="1338" y="246"/>
                    </a:lnTo>
                    <a:lnTo>
                      <a:pt x="1352" y="247"/>
                    </a:lnTo>
                    <a:lnTo>
                      <a:pt x="1372" y="248"/>
                    </a:lnTo>
                    <a:lnTo>
                      <a:pt x="1392" y="248"/>
                    </a:lnTo>
                    <a:lnTo>
                      <a:pt x="1400" y="247"/>
                    </a:lnTo>
                    <a:lnTo>
                      <a:pt x="1406" y="246"/>
                    </a:lnTo>
                    <a:lnTo>
                      <a:pt x="1406" y="246"/>
                    </a:lnTo>
                    <a:lnTo>
                      <a:pt x="1413" y="242"/>
                    </a:lnTo>
                    <a:lnTo>
                      <a:pt x="1419" y="242"/>
                    </a:lnTo>
                    <a:lnTo>
                      <a:pt x="1424" y="243"/>
                    </a:lnTo>
                    <a:lnTo>
                      <a:pt x="1430" y="246"/>
                    </a:lnTo>
                    <a:lnTo>
                      <a:pt x="1430" y="246"/>
                    </a:lnTo>
                    <a:lnTo>
                      <a:pt x="1455" y="244"/>
                    </a:lnTo>
                    <a:lnTo>
                      <a:pt x="1478" y="242"/>
                    </a:lnTo>
                    <a:lnTo>
                      <a:pt x="1502" y="237"/>
                    </a:lnTo>
                    <a:lnTo>
                      <a:pt x="1523" y="230"/>
                    </a:lnTo>
                    <a:lnTo>
                      <a:pt x="1543" y="220"/>
                    </a:lnTo>
                    <a:lnTo>
                      <a:pt x="1563" y="208"/>
                    </a:lnTo>
                    <a:lnTo>
                      <a:pt x="1581" y="192"/>
                    </a:lnTo>
                    <a:lnTo>
                      <a:pt x="1600" y="174"/>
                    </a:lnTo>
                    <a:lnTo>
                      <a:pt x="1600" y="174"/>
                    </a:lnTo>
                    <a:lnTo>
                      <a:pt x="1613" y="157"/>
                    </a:lnTo>
                    <a:lnTo>
                      <a:pt x="1622" y="140"/>
                    </a:lnTo>
                    <a:lnTo>
                      <a:pt x="1631" y="122"/>
                    </a:lnTo>
                    <a:lnTo>
                      <a:pt x="1636" y="103"/>
                    </a:lnTo>
                    <a:lnTo>
                      <a:pt x="1642" y="85"/>
                    </a:lnTo>
                    <a:lnTo>
                      <a:pt x="1644" y="65"/>
                    </a:lnTo>
                    <a:lnTo>
                      <a:pt x="1645" y="46"/>
                    </a:lnTo>
                    <a:lnTo>
                      <a:pt x="1645" y="25"/>
                    </a:lnTo>
                    <a:lnTo>
                      <a:pt x="1645" y="25"/>
                    </a:lnTo>
                    <a:lnTo>
                      <a:pt x="1647" y="20"/>
                    </a:lnTo>
                    <a:lnTo>
                      <a:pt x="1648" y="16"/>
                    </a:lnTo>
                    <a:lnTo>
                      <a:pt x="1651" y="12"/>
                    </a:lnTo>
                    <a:lnTo>
                      <a:pt x="1653" y="9"/>
                    </a:lnTo>
                    <a:lnTo>
                      <a:pt x="1656" y="6"/>
                    </a:lnTo>
                    <a:lnTo>
                      <a:pt x="1660" y="5"/>
                    </a:lnTo>
                    <a:lnTo>
                      <a:pt x="1669" y="3"/>
                    </a:lnTo>
                    <a:lnTo>
                      <a:pt x="1677" y="5"/>
                    </a:lnTo>
                    <a:lnTo>
                      <a:pt x="1681" y="6"/>
                    </a:lnTo>
                    <a:lnTo>
                      <a:pt x="1685" y="9"/>
                    </a:lnTo>
                    <a:lnTo>
                      <a:pt x="1687" y="12"/>
                    </a:lnTo>
                    <a:lnTo>
                      <a:pt x="1690" y="16"/>
                    </a:lnTo>
                    <a:lnTo>
                      <a:pt x="1691" y="20"/>
                    </a:lnTo>
                    <a:lnTo>
                      <a:pt x="1691" y="25"/>
                    </a:lnTo>
                    <a:lnTo>
                      <a:pt x="1691" y="25"/>
                    </a:lnTo>
                    <a:lnTo>
                      <a:pt x="1691" y="51"/>
                    </a:lnTo>
                    <a:lnTo>
                      <a:pt x="1689" y="76"/>
                    </a:lnTo>
                    <a:lnTo>
                      <a:pt x="1685" y="98"/>
                    </a:lnTo>
                    <a:lnTo>
                      <a:pt x="1678" y="120"/>
                    </a:lnTo>
                    <a:lnTo>
                      <a:pt x="1670" y="142"/>
                    </a:lnTo>
                    <a:lnTo>
                      <a:pt x="1660" y="163"/>
                    </a:lnTo>
                    <a:lnTo>
                      <a:pt x="1647" y="184"/>
                    </a:lnTo>
                    <a:lnTo>
                      <a:pt x="1632" y="205"/>
                    </a:lnTo>
                    <a:lnTo>
                      <a:pt x="1632" y="205"/>
                    </a:lnTo>
                    <a:close/>
                  </a:path>
                </a:pathLst>
              </a:custGeom>
              <a:grpFill/>
              <a:ln w="9525">
                <a:noFill/>
                <a:round/>
              </a:ln>
            </p:spPr>
            <p:txBody>
              <a:bodyPr vert="horz" wrap="square" lIns="121920" tIns="60960" rIns="121920" bIns="60960" numCol="1" anchor="t" anchorCtr="0" compatLnSpc="1"/>
              <a:lstStyle/>
              <a:p>
                <a:endParaRPr lang="zh-CN" altLang="en-US" sz="2400"/>
              </a:p>
            </p:txBody>
          </p:sp>
          <p:grpSp>
            <p:nvGrpSpPr>
              <p:cNvPr id="210" name="chenying0907 209"/>
              <p:cNvGrpSpPr/>
              <p:nvPr/>
            </p:nvGrpSpPr>
            <p:grpSpPr>
              <a:xfrm>
                <a:off x="3159126" y="3783000"/>
                <a:ext cx="661988" cy="771525"/>
                <a:chOff x="3159126" y="4052888"/>
                <a:chExt cx="661988" cy="771525"/>
              </a:xfrm>
              <a:grpFill/>
            </p:grpSpPr>
            <p:sp>
              <p:nvSpPr>
                <p:cNvPr id="211" name="chenying0907 164"/>
                <p:cNvSpPr/>
                <p:nvPr/>
              </p:nvSpPr>
              <p:spPr bwMode="auto">
                <a:xfrm>
                  <a:off x="3275013" y="4208463"/>
                  <a:ext cx="15875" cy="22225"/>
                </a:xfrm>
                <a:custGeom>
                  <a:avLst/>
                  <a:gdLst/>
                  <a:ahLst/>
                  <a:cxnLst>
                    <a:cxn ang="0">
                      <a:pos x="30" y="5"/>
                    </a:cxn>
                    <a:cxn ang="0">
                      <a:pos x="30" y="5"/>
                    </a:cxn>
                    <a:cxn ang="0">
                      <a:pos x="29" y="8"/>
                    </a:cxn>
                    <a:cxn ang="0">
                      <a:pos x="28" y="11"/>
                    </a:cxn>
                    <a:cxn ang="0">
                      <a:pos x="22" y="14"/>
                    </a:cxn>
                    <a:cxn ang="0">
                      <a:pos x="22" y="14"/>
                    </a:cxn>
                    <a:cxn ang="0">
                      <a:pos x="17" y="20"/>
                    </a:cxn>
                    <a:cxn ang="0">
                      <a:pos x="14" y="25"/>
                    </a:cxn>
                    <a:cxn ang="0">
                      <a:pos x="14" y="25"/>
                    </a:cxn>
                    <a:cxn ang="0">
                      <a:pos x="7" y="37"/>
                    </a:cxn>
                    <a:cxn ang="0">
                      <a:pos x="0" y="50"/>
                    </a:cxn>
                    <a:cxn ang="0">
                      <a:pos x="0" y="50"/>
                    </a:cxn>
                    <a:cxn ang="0">
                      <a:pos x="0" y="51"/>
                    </a:cxn>
                    <a:cxn ang="0">
                      <a:pos x="0" y="54"/>
                    </a:cxn>
                    <a:cxn ang="0">
                      <a:pos x="1" y="55"/>
                    </a:cxn>
                    <a:cxn ang="0">
                      <a:pos x="4" y="56"/>
                    </a:cxn>
                    <a:cxn ang="0">
                      <a:pos x="8" y="56"/>
                    </a:cxn>
                    <a:cxn ang="0">
                      <a:pos x="9" y="55"/>
                    </a:cxn>
                    <a:cxn ang="0">
                      <a:pos x="11" y="52"/>
                    </a:cxn>
                    <a:cxn ang="0">
                      <a:pos x="11" y="52"/>
                    </a:cxn>
                    <a:cxn ang="0">
                      <a:pos x="14" y="45"/>
                    </a:cxn>
                    <a:cxn ang="0">
                      <a:pos x="18" y="37"/>
                    </a:cxn>
                    <a:cxn ang="0">
                      <a:pos x="24" y="29"/>
                    </a:cxn>
                    <a:cxn ang="0">
                      <a:pos x="30" y="24"/>
                    </a:cxn>
                    <a:cxn ang="0">
                      <a:pos x="30" y="24"/>
                    </a:cxn>
                    <a:cxn ang="0">
                      <a:pos x="38" y="16"/>
                    </a:cxn>
                    <a:cxn ang="0">
                      <a:pos x="41" y="11"/>
                    </a:cxn>
                    <a:cxn ang="0">
                      <a:pos x="42" y="5"/>
                    </a:cxn>
                    <a:cxn ang="0">
                      <a:pos x="42" y="5"/>
                    </a:cxn>
                    <a:cxn ang="0">
                      <a:pos x="42" y="3"/>
                    </a:cxn>
                    <a:cxn ang="0">
                      <a:pos x="41" y="1"/>
                    </a:cxn>
                    <a:cxn ang="0">
                      <a:pos x="38" y="0"/>
                    </a:cxn>
                    <a:cxn ang="0">
                      <a:pos x="37" y="0"/>
                    </a:cxn>
                    <a:cxn ang="0">
                      <a:pos x="33" y="1"/>
                    </a:cxn>
                    <a:cxn ang="0">
                      <a:pos x="31" y="3"/>
                    </a:cxn>
                    <a:cxn ang="0">
                      <a:pos x="30" y="5"/>
                    </a:cxn>
                    <a:cxn ang="0">
                      <a:pos x="30" y="5"/>
                    </a:cxn>
                  </a:cxnLst>
                  <a:rect l="0" t="0" r="r" b="b"/>
                  <a:pathLst>
                    <a:path w="42" h="56">
                      <a:moveTo>
                        <a:pt x="30" y="5"/>
                      </a:moveTo>
                      <a:lnTo>
                        <a:pt x="30" y="5"/>
                      </a:lnTo>
                      <a:lnTo>
                        <a:pt x="29" y="8"/>
                      </a:lnTo>
                      <a:lnTo>
                        <a:pt x="28" y="11"/>
                      </a:lnTo>
                      <a:lnTo>
                        <a:pt x="22" y="14"/>
                      </a:lnTo>
                      <a:lnTo>
                        <a:pt x="22" y="14"/>
                      </a:lnTo>
                      <a:lnTo>
                        <a:pt x="17" y="20"/>
                      </a:lnTo>
                      <a:lnTo>
                        <a:pt x="14" y="25"/>
                      </a:lnTo>
                      <a:lnTo>
                        <a:pt x="14" y="25"/>
                      </a:lnTo>
                      <a:lnTo>
                        <a:pt x="7" y="37"/>
                      </a:lnTo>
                      <a:lnTo>
                        <a:pt x="0" y="50"/>
                      </a:lnTo>
                      <a:lnTo>
                        <a:pt x="0" y="50"/>
                      </a:lnTo>
                      <a:lnTo>
                        <a:pt x="0" y="51"/>
                      </a:lnTo>
                      <a:lnTo>
                        <a:pt x="0" y="54"/>
                      </a:lnTo>
                      <a:lnTo>
                        <a:pt x="1" y="55"/>
                      </a:lnTo>
                      <a:lnTo>
                        <a:pt x="4" y="56"/>
                      </a:lnTo>
                      <a:lnTo>
                        <a:pt x="8" y="56"/>
                      </a:lnTo>
                      <a:lnTo>
                        <a:pt x="9" y="55"/>
                      </a:lnTo>
                      <a:lnTo>
                        <a:pt x="11" y="52"/>
                      </a:lnTo>
                      <a:lnTo>
                        <a:pt x="11" y="52"/>
                      </a:lnTo>
                      <a:lnTo>
                        <a:pt x="14" y="45"/>
                      </a:lnTo>
                      <a:lnTo>
                        <a:pt x="18" y="37"/>
                      </a:lnTo>
                      <a:lnTo>
                        <a:pt x="24" y="29"/>
                      </a:lnTo>
                      <a:lnTo>
                        <a:pt x="30" y="24"/>
                      </a:lnTo>
                      <a:lnTo>
                        <a:pt x="30" y="24"/>
                      </a:lnTo>
                      <a:lnTo>
                        <a:pt x="38" y="16"/>
                      </a:lnTo>
                      <a:lnTo>
                        <a:pt x="41" y="11"/>
                      </a:lnTo>
                      <a:lnTo>
                        <a:pt x="42" y="5"/>
                      </a:lnTo>
                      <a:lnTo>
                        <a:pt x="42" y="5"/>
                      </a:lnTo>
                      <a:lnTo>
                        <a:pt x="42" y="3"/>
                      </a:lnTo>
                      <a:lnTo>
                        <a:pt x="41" y="1"/>
                      </a:lnTo>
                      <a:lnTo>
                        <a:pt x="38" y="0"/>
                      </a:lnTo>
                      <a:lnTo>
                        <a:pt x="37" y="0"/>
                      </a:lnTo>
                      <a:lnTo>
                        <a:pt x="33" y="1"/>
                      </a:lnTo>
                      <a:lnTo>
                        <a:pt x="31" y="3"/>
                      </a:lnTo>
                      <a:lnTo>
                        <a:pt x="30" y="5"/>
                      </a:lnTo>
                      <a:lnTo>
                        <a:pt x="3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2" name="chenying0907 165"/>
                <p:cNvSpPr/>
                <p:nvPr/>
              </p:nvSpPr>
              <p:spPr bwMode="auto">
                <a:xfrm>
                  <a:off x="3273426" y="4241800"/>
                  <a:ext cx="22225" cy="23813"/>
                </a:xfrm>
                <a:custGeom>
                  <a:avLst/>
                  <a:gdLst/>
                  <a:ahLst/>
                  <a:cxnLst>
                    <a:cxn ang="0">
                      <a:pos x="47" y="3"/>
                    </a:cxn>
                    <a:cxn ang="0">
                      <a:pos x="47" y="3"/>
                    </a:cxn>
                    <a:cxn ang="0">
                      <a:pos x="22" y="27"/>
                    </a:cxn>
                    <a:cxn ang="0">
                      <a:pos x="11" y="40"/>
                    </a:cxn>
                    <a:cxn ang="0">
                      <a:pos x="0" y="53"/>
                    </a:cxn>
                    <a:cxn ang="0">
                      <a:pos x="0" y="53"/>
                    </a:cxn>
                    <a:cxn ang="0">
                      <a:pos x="0" y="55"/>
                    </a:cxn>
                    <a:cxn ang="0">
                      <a:pos x="0" y="58"/>
                    </a:cxn>
                    <a:cxn ang="0">
                      <a:pos x="3" y="61"/>
                    </a:cxn>
                    <a:cxn ang="0">
                      <a:pos x="7" y="62"/>
                    </a:cxn>
                    <a:cxn ang="0">
                      <a:pos x="9" y="61"/>
                    </a:cxn>
                    <a:cxn ang="0">
                      <a:pos x="11" y="59"/>
                    </a:cxn>
                    <a:cxn ang="0">
                      <a:pos x="11" y="59"/>
                    </a:cxn>
                    <a:cxn ang="0">
                      <a:pos x="20" y="46"/>
                    </a:cxn>
                    <a:cxn ang="0">
                      <a:pos x="32" y="33"/>
                    </a:cxn>
                    <a:cxn ang="0">
                      <a:pos x="55" y="11"/>
                    </a:cxn>
                    <a:cxn ang="0">
                      <a:pos x="55" y="11"/>
                    </a:cxn>
                    <a:cxn ang="0">
                      <a:pos x="56" y="8"/>
                    </a:cxn>
                    <a:cxn ang="0">
                      <a:pos x="56" y="7"/>
                    </a:cxn>
                    <a:cxn ang="0">
                      <a:pos x="55" y="3"/>
                    </a:cxn>
                    <a:cxn ang="0">
                      <a:pos x="51" y="0"/>
                    </a:cxn>
                    <a:cxn ang="0">
                      <a:pos x="50" y="2"/>
                    </a:cxn>
                    <a:cxn ang="0">
                      <a:pos x="47" y="3"/>
                    </a:cxn>
                    <a:cxn ang="0">
                      <a:pos x="47" y="3"/>
                    </a:cxn>
                  </a:cxnLst>
                  <a:rect l="0" t="0" r="r" b="b"/>
                  <a:pathLst>
                    <a:path w="56" h="62">
                      <a:moveTo>
                        <a:pt x="47" y="3"/>
                      </a:moveTo>
                      <a:lnTo>
                        <a:pt x="47" y="3"/>
                      </a:lnTo>
                      <a:lnTo>
                        <a:pt x="22" y="27"/>
                      </a:lnTo>
                      <a:lnTo>
                        <a:pt x="11" y="40"/>
                      </a:lnTo>
                      <a:lnTo>
                        <a:pt x="0" y="53"/>
                      </a:lnTo>
                      <a:lnTo>
                        <a:pt x="0" y="53"/>
                      </a:lnTo>
                      <a:lnTo>
                        <a:pt x="0" y="55"/>
                      </a:lnTo>
                      <a:lnTo>
                        <a:pt x="0" y="58"/>
                      </a:lnTo>
                      <a:lnTo>
                        <a:pt x="3" y="61"/>
                      </a:lnTo>
                      <a:lnTo>
                        <a:pt x="7" y="62"/>
                      </a:lnTo>
                      <a:lnTo>
                        <a:pt x="9" y="61"/>
                      </a:lnTo>
                      <a:lnTo>
                        <a:pt x="11" y="59"/>
                      </a:lnTo>
                      <a:lnTo>
                        <a:pt x="11" y="59"/>
                      </a:lnTo>
                      <a:lnTo>
                        <a:pt x="20" y="46"/>
                      </a:lnTo>
                      <a:lnTo>
                        <a:pt x="32" y="33"/>
                      </a:lnTo>
                      <a:lnTo>
                        <a:pt x="55" y="11"/>
                      </a:lnTo>
                      <a:lnTo>
                        <a:pt x="55" y="11"/>
                      </a:lnTo>
                      <a:lnTo>
                        <a:pt x="56" y="8"/>
                      </a:lnTo>
                      <a:lnTo>
                        <a:pt x="56" y="7"/>
                      </a:lnTo>
                      <a:lnTo>
                        <a:pt x="55" y="3"/>
                      </a:lnTo>
                      <a:lnTo>
                        <a:pt x="51" y="0"/>
                      </a:lnTo>
                      <a:lnTo>
                        <a:pt x="50" y="2"/>
                      </a:lnTo>
                      <a:lnTo>
                        <a:pt x="47" y="3"/>
                      </a:lnTo>
                      <a:lnTo>
                        <a:pt x="4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3" name="chenying0907 166"/>
                <p:cNvSpPr/>
                <p:nvPr/>
              </p:nvSpPr>
              <p:spPr bwMode="auto">
                <a:xfrm>
                  <a:off x="3270251" y="4275138"/>
                  <a:ext cx="23813" cy="22225"/>
                </a:xfrm>
                <a:custGeom>
                  <a:avLst/>
                  <a:gdLst/>
                  <a:ahLst/>
                  <a:cxnLst>
                    <a:cxn ang="0">
                      <a:pos x="51" y="3"/>
                    </a:cxn>
                    <a:cxn ang="0">
                      <a:pos x="51" y="3"/>
                    </a:cxn>
                    <a:cxn ang="0">
                      <a:pos x="37" y="14"/>
                    </a:cxn>
                    <a:cxn ang="0">
                      <a:pos x="23" y="24"/>
                    </a:cxn>
                    <a:cxn ang="0">
                      <a:pos x="23" y="24"/>
                    </a:cxn>
                    <a:cxn ang="0">
                      <a:pos x="16" y="29"/>
                    </a:cxn>
                    <a:cxn ang="0">
                      <a:pos x="12" y="35"/>
                    </a:cxn>
                    <a:cxn ang="0">
                      <a:pos x="2" y="48"/>
                    </a:cxn>
                    <a:cxn ang="0">
                      <a:pos x="2" y="48"/>
                    </a:cxn>
                    <a:cxn ang="0">
                      <a:pos x="0" y="50"/>
                    </a:cxn>
                    <a:cxn ang="0">
                      <a:pos x="0" y="52"/>
                    </a:cxn>
                    <a:cxn ang="0">
                      <a:pos x="2" y="56"/>
                    </a:cxn>
                    <a:cxn ang="0">
                      <a:pos x="6" y="58"/>
                    </a:cxn>
                    <a:cxn ang="0">
                      <a:pos x="8" y="58"/>
                    </a:cxn>
                    <a:cxn ang="0">
                      <a:pos x="9" y="56"/>
                    </a:cxn>
                    <a:cxn ang="0">
                      <a:pos x="9" y="56"/>
                    </a:cxn>
                    <a:cxn ang="0">
                      <a:pos x="21" y="42"/>
                    </a:cxn>
                    <a:cxn ang="0">
                      <a:pos x="28" y="35"/>
                    </a:cxn>
                    <a:cxn ang="0">
                      <a:pos x="34" y="30"/>
                    </a:cxn>
                    <a:cxn ang="0">
                      <a:pos x="34" y="30"/>
                    </a:cxn>
                    <a:cxn ang="0">
                      <a:pos x="47" y="21"/>
                    </a:cxn>
                    <a:cxn ang="0">
                      <a:pos x="59" y="11"/>
                    </a:cxn>
                    <a:cxn ang="0">
                      <a:pos x="59" y="11"/>
                    </a:cxn>
                    <a:cxn ang="0">
                      <a:pos x="60" y="8"/>
                    </a:cxn>
                    <a:cxn ang="0">
                      <a:pos x="62" y="7"/>
                    </a:cxn>
                    <a:cxn ang="0">
                      <a:pos x="59" y="3"/>
                    </a:cxn>
                    <a:cxn ang="0">
                      <a:pos x="55" y="0"/>
                    </a:cxn>
                    <a:cxn ang="0">
                      <a:pos x="54" y="1"/>
                    </a:cxn>
                    <a:cxn ang="0">
                      <a:pos x="51" y="3"/>
                    </a:cxn>
                    <a:cxn ang="0">
                      <a:pos x="51" y="3"/>
                    </a:cxn>
                  </a:cxnLst>
                  <a:rect l="0" t="0" r="r" b="b"/>
                  <a:pathLst>
                    <a:path w="62" h="58">
                      <a:moveTo>
                        <a:pt x="51" y="3"/>
                      </a:moveTo>
                      <a:lnTo>
                        <a:pt x="51" y="3"/>
                      </a:lnTo>
                      <a:lnTo>
                        <a:pt x="37" y="14"/>
                      </a:lnTo>
                      <a:lnTo>
                        <a:pt x="23" y="24"/>
                      </a:lnTo>
                      <a:lnTo>
                        <a:pt x="23" y="24"/>
                      </a:lnTo>
                      <a:lnTo>
                        <a:pt x="16" y="29"/>
                      </a:lnTo>
                      <a:lnTo>
                        <a:pt x="12" y="35"/>
                      </a:lnTo>
                      <a:lnTo>
                        <a:pt x="2" y="48"/>
                      </a:lnTo>
                      <a:lnTo>
                        <a:pt x="2" y="48"/>
                      </a:lnTo>
                      <a:lnTo>
                        <a:pt x="0" y="50"/>
                      </a:lnTo>
                      <a:lnTo>
                        <a:pt x="0" y="52"/>
                      </a:lnTo>
                      <a:lnTo>
                        <a:pt x="2" y="56"/>
                      </a:lnTo>
                      <a:lnTo>
                        <a:pt x="6" y="58"/>
                      </a:lnTo>
                      <a:lnTo>
                        <a:pt x="8" y="58"/>
                      </a:lnTo>
                      <a:lnTo>
                        <a:pt x="9" y="56"/>
                      </a:lnTo>
                      <a:lnTo>
                        <a:pt x="9" y="56"/>
                      </a:lnTo>
                      <a:lnTo>
                        <a:pt x="21" y="42"/>
                      </a:lnTo>
                      <a:lnTo>
                        <a:pt x="28" y="35"/>
                      </a:lnTo>
                      <a:lnTo>
                        <a:pt x="34" y="30"/>
                      </a:lnTo>
                      <a:lnTo>
                        <a:pt x="34" y="30"/>
                      </a:lnTo>
                      <a:lnTo>
                        <a:pt x="47" y="21"/>
                      </a:lnTo>
                      <a:lnTo>
                        <a:pt x="59" y="11"/>
                      </a:lnTo>
                      <a:lnTo>
                        <a:pt x="59" y="11"/>
                      </a:lnTo>
                      <a:lnTo>
                        <a:pt x="60" y="8"/>
                      </a:lnTo>
                      <a:lnTo>
                        <a:pt x="62" y="7"/>
                      </a:lnTo>
                      <a:lnTo>
                        <a:pt x="59" y="3"/>
                      </a:lnTo>
                      <a:lnTo>
                        <a:pt x="55" y="0"/>
                      </a:lnTo>
                      <a:lnTo>
                        <a:pt x="54" y="1"/>
                      </a:lnTo>
                      <a:lnTo>
                        <a:pt x="51" y="3"/>
                      </a:lnTo>
                      <a:lnTo>
                        <a:pt x="5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4" name="chenying0907 167"/>
                <p:cNvSpPr/>
                <p:nvPr/>
              </p:nvSpPr>
              <p:spPr bwMode="auto">
                <a:xfrm>
                  <a:off x="3267076" y="4310063"/>
                  <a:ext cx="23813" cy="28575"/>
                </a:xfrm>
                <a:custGeom>
                  <a:avLst/>
                  <a:gdLst/>
                  <a:ahLst/>
                  <a:cxnLst>
                    <a:cxn ang="0">
                      <a:pos x="51" y="2"/>
                    </a:cxn>
                    <a:cxn ang="0">
                      <a:pos x="51" y="2"/>
                    </a:cxn>
                    <a:cxn ang="0">
                      <a:pos x="37" y="17"/>
                    </a:cxn>
                    <a:cxn ang="0">
                      <a:pos x="24" y="31"/>
                    </a:cxn>
                    <a:cxn ang="0">
                      <a:pos x="12" y="47"/>
                    </a:cxn>
                    <a:cxn ang="0">
                      <a:pos x="2" y="64"/>
                    </a:cxn>
                    <a:cxn ang="0">
                      <a:pos x="2" y="64"/>
                    </a:cxn>
                    <a:cxn ang="0">
                      <a:pos x="0" y="66"/>
                    </a:cxn>
                    <a:cxn ang="0">
                      <a:pos x="0" y="69"/>
                    </a:cxn>
                    <a:cxn ang="0">
                      <a:pos x="4" y="72"/>
                    </a:cxn>
                    <a:cxn ang="0">
                      <a:pos x="8" y="73"/>
                    </a:cxn>
                    <a:cxn ang="0">
                      <a:pos x="10" y="72"/>
                    </a:cxn>
                    <a:cxn ang="0">
                      <a:pos x="11" y="69"/>
                    </a:cxn>
                    <a:cxn ang="0">
                      <a:pos x="11" y="69"/>
                    </a:cxn>
                    <a:cxn ang="0">
                      <a:pos x="21" y="53"/>
                    </a:cxn>
                    <a:cxn ang="0">
                      <a:pos x="33" y="38"/>
                    </a:cxn>
                    <a:cxn ang="0">
                      <a:pos x="46" y="23"/>
                    </a:cxn>
                    <a:cxn ang="0">
                      <a:pos x="59" y="10"/>
                    </a:cxn>
                    <a:cxn ang="0">
                      <a:pos x="59" y="10"/>
                    </a:cxn>
                    <a:cxn ang="0">
                      <a:pos x="61" y="8"/>
                    </a:cxn>
                    <a:cxn ang="0">
                      <a:pos x="62" y="6"/>
                    </a:cxn>
                    <a:cxn ang="0">
                      <a:pos x="59" y="2"/>
                    </a:cxn>
                    <a:cxn ang="0">
                      <a:pos x="55" y="0"/>
                    </a:cxn>
                    <a:cxn ang="0">
                      <a:pos x="54" y="1"/>
                    </a:cxn>
                    <a:cxn ang="0">
                      <a:pos x="51" y="2"/>
                    </a:cxn>
                    <a:cxn ang="0">
                      <a:pos x="51" y="2"/>
                    </a:cxn>
                  </a:cxnLst>
                  <a:rect l="0" t="0" r="r" b="b"/>
                  <a:pathLst>
                    <a:path w="62" h="73">
                      <a:moveTo>
                        <a:pt x="51" y="2"/>
                      </a:moveTo>
                      <a:lnTo>
                        <a:pt x="51" y="2"/>
                      </a:lnTo>
                      <a:lnTo>
                        <a:pt x="37" y="17"/>
                      </a:lnTo>
                      <a:lnTo>
                        <a:pt x="24" y="31"/>
                      </a:lnTo>
                      <a:lnTo>
                        <a:pt x="12" y="47"/>
                      </a:lnTo>
                      <a:lnTo>
                        <a:pt x="2" y="64"/>
                      </a:lnTo>
                      <a:lnTo>
                        <a:pt x="2" y="64"/>
                      </a:lnTo>
                      <a:lnTo>
                        <a:pt x="0" y="66"/>
                      </a:lnTo>
                      <a:lnTo>
                        <a:pt x="0" y="69"/>
                      </a:lnTo>
                      <a:lnTo>
                        <a:pt x="4" y="72"/>
                      </a:lnTo>
                      <a:lnTo>
                        <a:pt x="8" y="73"/>
                      </a:lnTo>
                      <a:lnTo>
                        <a:pt x="10" y="72"/>
                      </a:lnTo>
                      <a:lnTo>
                        <a:pt x="11" y="69"/>
                      </a:lnTo>
                      <a:lnTo>
                        <a:pt x="11" y="69"/>
                      </a:lnTo>
                      <a:lnTo>
                        <a:pt x="21" y="53"/>
                      </a:lnTo>
                      <a:lnTo>
                        <a:pt x="33" y="38"/>
                      </a:lnTo>
                      <a:lnTo>
                        <a:pt x="46" y="23"/>
                      </a:lnTo>
                      <a:lnTo>
                        <a:pt x="59" y="10"/>
                      </a:lnTo>
                      <a:lnTo>
                        <a:pt x="59" y="10"/>
                      </a:lnTo>
                      <a:lnTo>
                        <a:pt x="61" y="8"/>
                      </a:lnTo>
                      <a:lnTo>
                        <a:pt x="62" y="6"/>
                      </a:lnTo>
                      <a:lnTo>
                        <a:pt x="59" y="2"/>
                      </a:lnTo>
                      <a:lnTo>
                        <a:pt x="55" y="0"/>
                      </a:lnTo>
                      <a:lnTo>
                        <a:pt x="54" y="1"/>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5" name="chenying0907 168"/>
                <p:cNvSpPr/>
                <p:nvPr/>
              </p:nvSpPr>
              <p:spPr bwMode="auto">
                <a:xfrm>
                  <a:off x="3270251" y="4332288"/>
                  <a:ext cx="26988" cy="36513"/>
                </a:xfrm>
                <a:custGeom>
                  <a:avLst/>
                  <a:gdLst/>
                  <a:ahLst/>
                  <a:cxnLst>
                    <a:cxn ang="0">
                      <a:pos x="58" y="3"/>
                    </a:cxn>
                    <a:cxn ang="0">
                      <a:pos x="58" y="3"/>
                    </a:cxn>
                    <a:cxn ang="0">
                      <a:pos x="42" y="25"/>
                    </a:cxn>
                    <a:cxn ang="0">
                      <a:pos x="26" y="47"/>
                    </a:cxn>
                    <a:cxn ang="0">
                      <a:pos x="26" y="47"/>
                    </a:cxn>
                    <a:cxn ang="0">
                      <a:pos x="21" y="54"/>
                    </a:cxn>
                    <a:cxn ang="0">
                      <a:pos x="15" y="60"/>
                    </a:cxn>
                    <a:cxn ang="0">
                      <a:pos x="15" y="60"/>
                    </a:cxn>
                    <a:cxn ang="0">
                      <a:pos x="8" y="72"/>
                    </a:cxn>
                    <a:cxn ang="0">
                      <a:pos x="2" y="83"/>
                    </a:cxn>
                    <a:cxn ang="0">
                      <a:pos x="2" y="83"/>
                    </a:cxn>
                    <a:cxn ang="0">
                      <a:pos x="0" y="85"/>
                    </a:cxn>
                    <a:cxn ang="0">
                      <a:pos x="0" y="87"/>
                    </a:cxn>
                    <a:cxn ang="0">
                      <a:pos x="2" y="89"/>
                    </a:cxn>
                    <a:cxn ang="0">
                      <a:pos x="3" y="90"/>
                    </a:cxn>
                    <a:cxn ang="0">
                      <a:pos x="7" y="90"/>
                    </a:cxn>
                    <a:cxn ang="0">
                      <a:pos x="9" y="90"/>
                    </a:cxn>
                    <a:cxn ang="0">
                      <a:pos x="11" y="89"/>
                    </a:cxn>
                    <a:cxn ang="0">
                      <a:pos x="11" y="89"/>
                    </a:cxn>
                    <a:cxn ang="0">
                      <a:pos x="17" y="80"/>
                    </a:cxn>
                    <a:cxn ang="0">
                      <a:pos x="23" y="70"/>
                    </a:cxn>
                    <a:cxn ang="0">
                      <a:pos x="23" y="70"/>
                    </a:cxn>
                    <a:cxn ang="0">
                      <a:pos x="25" y="66"/>
                    </a:cxn>
                    <a:cxn ang="0">
                      <a:pos x="29" y="62"/>
                    </a:cxn>
                    <a:cxn ang="0">
                      <a:pos x="33" y="58"/>
                    </a:cxn>
                    <a:cxn ang="0">
                      <a:pos x="37" y="54"/>
                    </a:cxn>
                    <a:cxn ang="0">
                      <a:pos x="37" y="54"/>
                    </a:cxn>
                    <a:cxn ang="0">
                      <a:pos x="53" y="32"/>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90">
                      <a:moveTo>
                        <a:pt x="58" y="3"/>
                      </a:moveTo>
                      <a:lnTo>
                        <a:pt x="58" y="3"/>
                      </a:lnTo>
                      <a:lnTo>
                        <a:pt x="42" y="25"/>
                      </a:lnTo>
                      <a:lnTo>
                        <a:pt x="26" y="47"/>
                      </a:lnTo>
                      <a:lnTo>
                        <a:pt x="26" y="47"/>
                      </a:lnTo>
                      <a:lnTo>
                        <a:pt x="21" y="54"/>
                      </a:lnTo>
                      <a:lnTo>
                        <a:pt x="15" y="60"/>
                      </a:lnTo>
                      <a:lnTo>
                        <a:pt x="15" y="60"/>
                      </a:lnTo>
                      <a:lnTo>
                        <a:pt x="8" y="72"/>
                      </a:lnTo>
                      <a:lnTo>
                        <a:pt x="2" y="83"/>
                      </a:lnTo>
                      <a:lnTo>
                        <a:pt x="2" y="83"/>
                      </a:lnTo>
                      <a:lnTo>
                        <a:pt x="0" y="85"/>
                      </a:lnTo>
                      <a:lnTo>
                        <a:pt x="0" y="87"/>
                      </a:lnTo>
                      <a:lnTo>
                        <a:pt x="2" y="89"/>
                      </a:lnTo>
                      <a:lnTo>
                        <a:pt x="3" y="90"/>
                      </a:lnTo>
                      <a:lnTo>
                        <a:pt x="7" y="90"/>
                      </a:lnTo>
                      <a:lnTo>
                        <a:pt x="9" y="90"/>
                      </a:lnTo>
                      <a:lnTo>
                        <a:pt x="11" y="89"/>
                      </a:lnTo>
                      <a:lnTo>
                        <a:pt x="11" y="89"/>
                      </a:lnTo>
                      <a:lnTo>
                        <a:pt x="17" y="80"/>
                      </a:lnTo>
                      <a:lnTo>
                        <a:pt x="23" y="70"/>
                      </a:lnTo>
                      <a:lnTo>
                        <a:pt x="23" y="70"/>
                      </a:lnTo>
                      <a:lnTo>
                        <a:pt x="25" y="66"/>
                      </a:lnTo>
                      <a:lnTo>
                        <a:pt x="29" y="62"/>
                      </a:lnTo>
                      <a:lnTo>
                        <a:pt x="33" y="58"/>
                      </a:lnTo>
                      <a:lnTo>
                        <a:pt x="37" y="54"/>
                      </a:lnTo>
                      <a:lnTo>
                        <a:pt x="37" y="54"/>
                      </a:lnTo>
                      <a:lnTo>
                        <a:pt x="53" y="32"/>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6" name="chenying0907 169"/>
                <p:cNvSpPr/>
                <p:nvPr/>
              </p:nvSpPr>
              <p:spPr bwMode="auto">
                <a:xfrm>
                  <a:off x="3286126" y="4349750"/>
                  <a:ext cx="22225" cy="26988"/>
                </a:xfrm>
                <a:custGeom>
                  <a:avLst/>
                  <a:gdLst/>
                  <a:ahLst/>
                  <a:cxnLst>
                    <a:cxn ang="0">
                      <a:pos x="43" y="3"/>
                    </a:cxn>
                    <a:cxn ang="0">
                      <a:pos x="43" y="3"/>
                    </a:cxn>
                    <a:cxn ang="0">
                      <a:pos x="33" y="18"/>
                    </a:cxn>
                    <a:cxn ang="0">
                      <a:pos x="21" y="33"/>
                    </a:cxn>
                    <a:cxn ang="0">
                      <a:pos x="21" y="33"/>
                    </a:cxn>
                    <a:cxn ang="0">
                      <a:pos x="16" y="38"/>
                    </a:cxn>
                    <a:cxn ang="0">
                      <a:pos x="11" y="46"/>
                    </a:cxn>
                    <a:cxn ang="0">
                      <a:pos x="7" y="52"/>
                    </a:cxn>
                    <a:cxn ang="0">
                      <a:pos x="1" y="59"/>
                    </a:cxn>
                    <a:cxn ang="0">
                      <a:pos x="1" y="59"/>
                    </a:cxn>
                    <a:cxn ang="0">
                      <a:pos x="0" y="62"/>
                    </a:cxn>
                    <a:cxn ang="0">
                      <a:pos x="0" y="63"/>
                    </a:cxn>
                    <a:cxn ang="0">
                      <a:pos x="1" y="67"/>
                    </a:cxn>
                    <a:cxn ang="0">
                      <a:pos x="5" y="68"/>
                    </a:cxn>
                    <a:cxn ang="0">
                      <a:pos x="8" y="68"/>
                    </a:cxn>
                    <a:cxn ang="0">
                      <a:pos x="9" y="67"/>
                    </a:cxn>
                    <a:cxn ang="0">
                      <a:pos x="9" y="67"/>
                    </a:cxn>
                    <a:cxn ang="0">
                      <a:pos x="15" y="60"/>
                    </a:cxn>
                    <a:cxn ang="0">
                      <a:pos x="20" y="54"/>
                    </a:cxn>
                    <a:cxn ang="0">
                      <a:pos x="24" y="47"/>
                    </a:cxn>
                    <a:cxn ang="0">
                      <a:pos x="29" y="41"/>
                    </a:cxn>
                    <a:cxn ang="0">
                      <a:pos x="29" y="41"/>
                    </a:cxn>
                    <a:cxn ang="0">
                      <a:pos x="41" y="25"/>
                    </a:cxn>
                    <a:cxn ang="0">
                      <a:pos x="52" y="9"/>
                    </a:cxn>
                    <a:cxn ang="0">
                      <a:pos x="52" y="9"/>
                    </a:cxn>
                    <a:cxn ang="0">
                      <a:pos x="54" y="7"/>
                    </a:cxn>
                    <a:cxn ang="0">
                      <a:pos x="54" y="4"/>
                    </a:cxn>
                    <a:cxn ang="0">
                      <a:pos x="52" y="3"/>
                    </a:cxn>
                    <a:cxn ang="0">
                      <a:pos x="51" y="1"/>
                    </a:cxn>
                    <a:cxn ang="0">
                      <a:pos x="46" y="0"/>
                    </a:cxn>
                    <a:cxn ang="0">
                      <a:pos x="45" y="1"/>
                    </a:cxn>
                    <a:cxn ang="0">
                      <a:pos x="43" y="3"/>
                    </a:cxn>
                    <a:cxn ang="0">
                      <a:pos x="43" y="3"/>
                    </a:cxn>
                  </a:cxnLst>
                  <a:rect l="0" t="0" r="r" b="b"/>
                  <a:pathLst>
                    <a:path w="54" h="68">
                      <a:moveTo>
                        <a:pt x="43" y="3"/>
                      </a:moveTo>
                      <a:lnTo>
                        <a:pt x="43" y="3"/>
                      </a:lnTo>
                      <a:lnTo>
                        <a:pt x="33" y="18"/>
                      </a:lnTo>
                      <a:lnTo>
                        <a:pt x="21" y="33"/>
                      </a:lnTo>
                      <a:lnTo>
                        <a:pt x="21" y="33"/>
                      </a:lnTo>
                      <a:lnTo>
                        <a:pt x="16" y="38"/>
                      </a:lnTo>
                      <a:lnTo>
                        <a:pt x="11" y="46"/>
                      </a:lnTo>
                      <a:lnTo>
                        <a:pt x="7" y="52"/>
                      </a:lnTo>
                      <a:lnTo>
                        <a:pt x="1" y="59"/>
                      </a:lnTo>
                      <a:lnTo>
                        <a:pt x="1" y="59"/>
                      </a:lnTo>
                      <a:lnTo>
                        <a:pt x="0" y="62"/>
                      </a:lnTo>
                      <a:lnTo>
                        <a:pt x="0" y="63"/>
                      </a:lnTo>
                      <a:lnTo>
                        <a:pt x="1" y="67"/>
                      </a:lnTo>
                      <a:lnTo>
                        <a:pt x="5" y="68"/>
                      </a:lnTo>
                      <a:lnTo>
                        <a:pt x="8" y="68"/>
                      </a:lnTo>
                      <a:lnTo>
                        <a:pt x="9" y="67"/>
                      </a:lnTo>
                      <a:lnTo>
                        <a:pt x="9" y="67"/>
                      </a:lnTo>
                      <a:lnTo>
                        <a:pt x="15" y="60"/>
                      </a:lnTo>
                      <a:lnTo>
                        <a:pt x="20" y="54"/>
                      </a:lnTo>
                      <a:lnTo>
                        <a:pt x="24" y="47"/>
                      </a:lnTo>
                      <a:lnTo>
                        <a:pt x="29" y="41"/>
                      </a:lnTo>
                      <a:lnTo>
                        <a:pt x="29" y="41"/>
                      </a:lnTo>
                      <a:lnTo>
                        <a:pt x="41" y="25"/>
                      </a:lnTo>
                      <a:lnTo>
                        <a:pt x="52" y="9"/>
                      </a:lnTo>
                      <a:lnTo>
                        <a:pt x="52" y="9"/>
                      </a:lnTo>
                      <a:lnTo>
                        <a:pt x="54" y="7"/>
                      </a:lnTo>
                      <a:lnTo>
                        <a:pt x="54" y="4"/>
                      </a:lnTo>
                      <a:lnTo>
                        <a:pt x="52" y="3"/>
                      </a:lnTo>
                      <a:lnTo>
                        <a:pt x="51" y="1"/>
                      </a:lnTo>
                      <a:lnTo>
                        <a:pt x="46" y="0"/>
                      </a:lnTo>
                      <a:lnTo>
                        <a:pt x="45" y="1"/>
                      </a:lnTo>
                      <a:lnTo>
                        <a:pt x="43" y="3"/>
                      </a:lnTo>
                      <a:lnTo>
                        <a:pt x="4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7" name="chenying0907 170"/>
                <p:cNvSpPr/>
                <p:nvPr/>
              </p:nvSpPr>
              <p:spPr bwMode="auto">
                <a:xfrm>
                  <a:off x="3309938" y="4352925"/>
                  <a:ext cx="15875" cy="22225"/>
                </a:xfrm>
                <a:custGeom>
                  <a:avLst/>
                  <a:gdLst/>
                  <a:ahLst/>
                  <a:cxnLst>
                    <a:cxn ang="0">
                      <a:pos x="30" y="5"/>
                    </a:cxn>
                    <a:cxn ang="0">
                      <a:pos x="30" y="5"/>
                    </a:cxn>
                    <a:cxn ang="0">
                      <a:pos x="29" y="9"/>
                    </a:cxn>
                    <a:cxn ang="0">
                      <a:pos x="27" y="12"/>
                    </a:cxn>
                    <a:cxn ang="0">
                      <a:pos x="22" y="17"/>
                    </a:cxn>
                    <a:cxn ang="0">
                      <a:pos x="22" y="17"/>
                    </a:cxn>
                    <a:cxn ang="0">
                      <a:pos x="15" y="27"/>
                    </a:cxn>
                    <a:cxn ang="0">
                      <a:pos x="15" y="27"/>
                    </a:cxn>
                    <a:cxn ang="0">
                      <a:pos x="8" y="38"/>
                    </a:cxn>
                    <a:cxn ang="0">
                      <a:pos x="0" y="48"/>
                    </a:cxn>
                    <a:cxn ang="0">
                      <a:pos x="0" y="48"/>
                    </a:cxn>
                    <a:cxn ang="0">
                      <a:pos x="0" y="51"/>
                    </a:cxn>
                    <a:cxn ang="0">
                      <a:pos x="0" y="52"/>
                    </a:cxn>
                    <a:cxn ang="0">
                      <a:pos x="2" y="56"/>
                    </a:cxn>
                    <a:cxn ang="0">
                      <a:pos x="6" y="56"/>
                    </a:cxn>
                    <a:cxn ang="0">
                      <a:pos x="9" y="56"/>
                    </a:cxn>
                    <a:cxn ang="0">
                      <a:pos x="10" y="54"/>
                    </a:cxn>
                    <a:cxn ang="0">
                      <a:pos x="10" y="54"/>
                    </a:cxn>
                    <a:cxn ang="0">
                      <a:pos x="18" y="42"/>
                    </a:cxn>
                    <a:cxn ang="0">
                      <a:pos x="27" y="31"/>
                    </a:cxn>
                    <a:cxn ang="0">
                      <a:pos x="27" y="31"/>
                    </a:cxn>
                    <a:cxn ang="0">
                      <a:pos x="35" y="18"/>
                    </a:cxn>
                    <a:cxn ang="0">
                      <a:pos x="39" y="13"/>
                    </a:cxn>
                    <a:cxn ang="0">
                      <a:pos x="42" y="5"/>
                    </a:cxn>
                    <a:cxn ang="0">
                      <a:pos x="42" y="5"/>
                    </a:cxn>
                    <a:cxn ang="0">
                      <a:pos x="40" y="3"/>
                    </a:cxn>
                    <a:cxn ang="0">
                      <a:pos x="40" y="1"/>
                    </a:cxn>
                    <a:cxn ang="0">
                      <a:pos x="38" y="0"/>
                    </a:cxn>
                    <a:cxn ang="0">
                      <a:pos x="36" y="0"/>
                    </a:cxn>
                    <a:cxn ang="0">
                      <a:pos x="32" y="1"/>
                    </a:cxn>
                    <a:cxn ang="0">
                      <a:pos x="30" y="3"/>
                    </a:cxn>
                    <a:cxn ang="0">
                      <a:pos x="30" y="5"/>
                    </a:cxn>
                    <a:cxn ang="0">
                      <a:pos x="30" y="5"/>
                    </a:cxn>
                  </a:cxnLst>
                  <a:rect l="0" t="0" r="r" b="b"/>
                  <a:pathLst>
                    <a:path w="42" h="56">
                      <a:moveTo>
                        <a:pt x="30" y="5"/>
                      </a:moveTo>
                      <a:lnTo>
                        <a:pt x="30" y="5"/>
                      </a:lnTo>
                      <a:lnTo>
                        <a:pt x="29" y="9"/>
                      </a:lnTo>
                      <a:lnTo>
                        <a:pt x="27" y="12"/>
                      </a:lnTo>
                      <a:lnTo>
                        <a:pt x="22" y="17"/>
                      </a:lnTo>
                      <a:lnTo>
                        <a:pt x="22" y="17"/>
                      </a:lnTo>
                      <a:lnTo>
                        <a:pt x="15" y="27"/>
                      </a:lnTo>
                      <a:lnTo>
                        <a:pt x="15" y="27"/>
                      </a:lnTo>
                      <a:lnTo>
                        <a:pt x="8" y="38"/>
                      </a:lnTo>
                      <a:lnTo>
                        <a:pt x="0" y="48"/>
                      </a:lnTo>
                      <a:lnTo>
                        <a:pt x="0" y="48"/>
                      </a:lnTo>
                      <a:lnTo>
                        <a:pt x="0" y="51"/>
                      </a:lnTo>
                      <a:lnTo>
                        <a:pt x="0" y="52"/>
                      </a:lnTo>
                      <a:lnTo>
                        <a:pt x="2" y="56"/>
                      </a:lnTo>
                      <a:lnTo>
                        <a:pt x="6" y="56"/>
                      </a:lnTo>
                      <a:lnTo>
                        <a:pt x="9" y="56"/>
                      </a:lnTo>
                      <a:lnTo>
                        <a:pt x="10" y="54"/>
                      </a:lnTo>
                      <a:lnTo>
                        <a:pt x="10" y="54"/>
                      </a:lnTo>
                      <a:lnTo>
                        <a:pt x="18" y="42"/>
                      </a:lnTo>
                      <a:lnTo>
                        <a:pt x="27" y="31"/>
                      </a:lnTo>
                      <a:lnTo>
                        <a:pt x="27" y="31"/>
                      </a:lnTo>
                      <a:lnTo>
                        <a:pt x="35" y="18"/>
                      </a:lnTo>
                      <a:lnTo>
                        <a:pt x="39" y="13"/>
                      </a:lnTo>
                      <a:lnTo>
                        <a:pt x="42" y="5"/>
                      </a:lnTo>
                      <a:lnTo>
                        <a:pt x="42" y="5"/>
                      </a:lnTo>
                      <a:lnTo>
                        <a:pt x="40" y="3"/>
                      </a:lnTo>
                      <a:lnTo>
                        <a:pt x="40" y="1"/>
                      </a:lnTo>
                      <a:lnTo>
                        <a:pt x="38" y="0"/>
                      </a:lnTo>
                      <a:lnTo>
                        <a:pt x="36" y="0"/>
                      </a:lnTo>
                      <a:lnTo>
                        <a:pt x="32" y="1"/>
                      </a:lnTo>
                      <a:lnTo>
                        <a:pt x="30" y="3"/>
                      </a:lnTo>
                      <a:lnTo>
                        <a:pt x="30" y="5"/>
                      </a:lnTo>
                      <a:lnTo>
                        <a:pt x="3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8" name="chenying0907 171"/>
                <p:cNvSpPr/>
                <p:nvPr/>
              </p:nvSpPr>
              <p:spPr bwMode="auto">
                <a:xfrm>
                  <a:off x="3332163" y="4357688"/>
                  <a:ext cx="12700" cy="23813"/>
                </a:xfrm>
                <a:custGeom>
                  <a:avLst/>
                  <a:gdLst/>
                  <a:ahLst/>
                  <a:cxnLst>
                    <a:cxn ang="0">
                      <a:pos x="20" y="5"/>
                    </a:cxn>
                    <a:cxn ang="0">
                      <a:pos x="20" y="5"/>
                    </a:cxn>
                    <a:cxn ang="0">
                      <a:pos x="18" y="11"/>
                    </a:cxn>
                    <a:cxn ang="0">
                      <a:pos x="17" y="17"/>
                    </a:cxn>
                    <a:cxn ang="0">
                      <a:pos x="13" y="28"/>
                    </a:cxn>
                    <a:cxn ang="0">
                      <a:pos x="1" y="52"/>
                    </a:cxn>
                    <a:cxn ang="0">
                      <a:pos x="1" y="52"/>
                    </a:cxn>
                    <a:cxn ang="0">
                      <a:pos x="0" y="53"/>
                    </a:cxn>
                    <a:cxn ang="0">
                      <a:pos x="1" y="56"/>
                    </a:cxn>
                    <a:cxn ang="0">
                      <a:pos x="4" y="59"/>
                    </a:cxn>
                    <a:cxn ang="0">
                      <a:pos x="8" y="60"/>
                    </a:cxn>
                    <a:cxn ang="0">
                      <a:pos x="9" y="59"/>
                    </a:cxn>
                    <a:cxn ang="0">
                      <a:pos x="10" y="57"/>
                    </a:cxn>
                    <a:cxn ang="0">
                      <a:pos x="10" y="57"/>
                    </a:cxn>
                    <a:cxn ang="0">
                      <a:pos x="24" y="32"/>
                    </a:cxn>
                    <a:cxn ang="0">
                      <a:pos x="29" y="19"/>
                    </a:cxn>
                    <a:cxn ang="0">
                      <a:pos x="30" y="11"/>
                    </a:cxn>
                    <a:cxn ang="0">
                      <a:pos x="31" y="5"/>
                    </a:cxn>
                    <a:cxn ang="0">
                      <a:pos x="31" y="5"/>
                    </a:cxn>
                    <a:cxn ang="0">
                      <a:pos x="30" y="2"/>
                    </a:cxn>
                    <a:cxn ang="0">
                      <a:pos x="29" y="1"/>
                    </a:cxn>
                    <a:cxn ang="0">
                      <a:pos x="25" y="0"/>
                    </a:cxn>
                    <a:cxn ang="0">
                      <a:pos x="21" y="1"/>
                    </a:cxn>
                    <a:cxn ang="0">
                      <a:pos x="20" y="2"/>
                    </a:cxn>
                    <a:cxn ang="0">
                      <a:pos x="20" y="5"/>
                    </a:cxn>
                    <a:cxn ang="0">
                      <a:pos x="20" y="5"/>
                    </a:cxn>
                  </a:cxnLst>
                  <a:rect l="0" t="0" r="r" b="b"/>
                  <a:pathLst>
                    <a:path w="31" h="60">
                      <a:moveTo>
                        <a:pt x="20" y="5"/>
                      </a:moveTo>
                      <a:lnTo>
                        <a:pt x="20" y="5"/>
                      </a:lnTo>
                      <a:lnTo>
                        <a:pt x="18" y="11"/>
                      </a:lnTo>
                      <a:lnTo>
                        <a:pt x="17" y="17"/>
                      </a:lnTo>
                      <a:lnTo>
                        <a:pt x="13" y="28"/>
                      </a:lnTo>
                      <a:lnTo>
                        <a:pt x="1" y="52"/>
                      </a:lnTo>
                      <a:lnTo>
                        <a:pt x="1" y="52"/>
                      </a:lnTo>
                      <a:lnTo>
                        <a:pt x="0" y="53"/>
                      </a:lnTo>
                      <a:lnTo>
                        <a:pt x="1" y="56"/>
                      </a:lnTo>
                      <a:lnTo>
                        <a:pt x="4" y="59"/>
                      </a:lnTo>
                      <a:lnTo>
                        <a:pt x="8" y="60"/>
                      </a:lnTo>
                      <a:lnTo>
                        <a:pt x="9" y="59"/>
                      </a:lnTo>
                      <a:lnTo>
                        <a:pt x="10" y="57"/>
                      </a:lnTo>
                      <a:lnTo>
                        <a:pt x="10" y="57"/>
                      </a:lnTo>
                      <a:lnTo>
                        <a:pt x="24" y="32"/>
                      </a:lnTo>
                      <a:lnTo>
                        <a:pt x="29" y="19"/>
                      </a:lnTo>
                      <a:lnTo>
                        <a:pt x="30" y="11"/>
                      </a:lnTo>
                      <a:lnTo>
                        <a:pt x="31" y="5"/>
                      </a:lnTo>
                      <a:lnTo>
                        <a:pt x="31" y="5"/>
                      </a:lnTo>
                      <a:lnTo>
                        <a:pt x="30" y="2"/>
                      </a:lnTo>
                      <a:lnTo>
                        <a:pt x="29" y="1"/>
                      </a:lnTo>
                      <a:lnTo>
                        <a:pt x="25" y="0"/>
                      </a:lnTo>
                      <a:lnTo>
                        <a:pt x="21" y="1"/>
                      </a:lnTo>
                      <a:lnTo>
                        <a:pt x="20" y="2"/>
                      </a:lnTo>
                      <a:lnTo>
                        <a:pt x="20" y="5"/>
                      </a:lnTo>
                      <a:lnTo>
                        <a:pt x="2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9" name="chenying0907 172"/>
                <p:cNvSpPr/>
                <p:nvPr/>
              </p:nvSpPr>
              <p:spPr bwMode="auto">
                <a:xfrm>
                  <a:off x="3598863" y="4202113"/>
                  <a:ext cx="22225" cy="23813"/>
                </a:xfrm>
                <a:custGeom>
                  <a:avLst/>
                  <a:gdLst/>
                  <a:ahLst/>
                  <a:cxnLst>
                    <a:cxn ang="0">
                      <a:pos x="43" y="3"/>
                    </a:cxn>
                    <a:cxn ang="0">
                      <a:pos x="43" y="3"/>
                    </a:cxn>
                    <a:cxn ang="0">
                      <a:pos x="39" y="10"/>
                    </a:cxn>
                    <a:cxn ang="0">
                      <a:pos x="34" y="16"/>
                    </a:cxn>
                    <a:cxn ang="0">
                      <a:pos x="23" y="28"/>
                    </a:cxn>
                    <a:cxn ang="0">
                      <a:pos x="11" y="40"/>
                    </a:cxn>
                    <a:cxn ang="0">
                      <a:pos x="6" y="46"/>
                    </a:cxn>
                    <a:cxn ang="0">
                      <a:pos x="1" y="53"/>
                    </a:cxn>
                    <a:cxn ang="0">
                      <a:pos x="1" y="53"/>
                    </a:cxn>
                    <a:cxn ang="0">
                      <a:pos x="0" y="55"/>
                    </a:cxn>
                    <a:cxn ang="0">
                      <a:pos x="0" y="57"/>
                    </a:cxn>
                    <a:cxn ang="0">
                      <a:pos x="2" y="61"/>
                    </a:cxn>
                    <a:cxn ang="0">
                      <a:pos x="7" y="61"/>
                    </a:cxn>
                    <a:cxn ang="0">
                      <a:pos x="9" y="61"/>
                    </a:cxn>
                    <a:cxn ang="0">
                      <a:pos x="10" y="58"/>
                    </a:cxn>
                    <a:cxn ang="0">
                      <a:pos x="10" y="58"/>
                    </a:cxn>
                    <a:cxn ang="0">
                      <a:pos x="15" y="51"/>
                    </a:cxn>
                    <a:cxn ang="0">
                      <a:pos x="21" y="46"/>
                    </a:cxn>
                    <a:cxn ang="0">
                      <a:pos x="32" y="34"/>
                    </a:cxn>
                    <a:cxn ang="0">
                      <a:pos x="44" y="23"/>
                    </a:cxn>
                    <a:cxn ang="0">
                      <a:pos x="48" y="16"/>
                    </a:cxn>
                    <a:cxn ang="0">
                      <a:pos x="52" y="8"/>
                    </a:cxn>
                    <a:cxn ang="0">
                      <a:pos x="52" y="8"/>
                    </a:cxn>
                    <a:cxn ang="0">
                      <a:pos x="53" y="7"/>
                    </a:cxn>
                    <a:cxn ang="0">
                      <a:pos x="53" y="4"/>
                    </a:cxn>
                    <a:cxn ang="0">
                      <a:pos x="49" y="0"/>
                    </a:cxn>
                    <a:cxn ang="0">
                      <a:pos x="48" y="0"/>
                    </a:cxn>
                    <a:cxn ang="0">
                      <a:pos x="45" y="0"/>
                    </a:cxn>
                    <a:cxn ang="0">
                      <a:pos x="44" y="2"/>
                    </a:cxn>
                    <a:cxn ang="0">
                      <a:pos x="43" y="3"/>
                    </a:cxn>
                    <a:cxn ang="0">
                      <a:pos x="43" y="3"/>
                    </a:cxn>
                  </a:cxnLst>
                  <a:rect l="0" t="0" r="r" b="b"/>
                  <a:pathLst>
                    <a:path w="53" h="61">
                      <a:moveTo>
                        <a:pt x="43" y="3"/>
                      </a:moveTo>
                      <a:lnTo>
                        <a:pt x="43" y="3"/>
                      </a:lnTo>
                      <a:lnTo>
                        <a:pt x="39" y="10"/>
                      </a:lnTo>
                      <a:lnTo>
                        <a:pt x="34" y="16"/>
                      </a:lnTo>
                      <a:lnTo>
                        <a:pt x="23" y="28"/>
                      </a:lnTo>
                      <a:lnTo>
                        <a:pt x="11" y="40"/>
                      </a:lnTo>
                      <a:lnTo>
                        <a:pt x="6" y="46"/>
                      </a:lnTo>
                      <a:lnTo>
                        <a:pt x="1" y="53"/>
                      </a:lnTo>
                      <a:lnTo>
                        <a:pt x="1" y="53"/>
                      </a:lnTo>
                      <a:lnTo>
                        <a:pt x="0" y="55"/>
                      </a:lnTo>
                      <a:lnTo>
                        <a:pt x="0" y="57"/>
                      </a:lnTo>
                      <a:lnTo>
                        <a:pt x="2" y="61"/>
                      </a:lnTo>
                      <a:lnTo>
                        <a:pt x="7" y="61"/>
                      </a:lnTo>
                      <a:lnTo>
                        <a:pt x="9" y="61"/>
                      </a:lnTo>
                      <a:lnTo>
                        <a:pt x="10" y="58"/>
                      </a:lnTo>
                      <a:lnTo>
                        <a:pt x="10" y="58"/>
                      </a:lnTo>
                      <a:lnTo>
                        <a:pt x="15" y="51"/>
                      </a:lnTo>
                      <a:lnTo>
                        <a:pt x="21" y="46"/>
                      </a:lnTo>
                      <a:lnTo>
                        <a:pt x="32" y="34"/>
                      </a:lnTo>
                      <a:lnTo>
                        <a:pt x="44" y="23"/>
                      </a:lnTo>
                      <a:lnTo>
                        <a:pt x="48" y="16"/>
                      </a:lnTo>
                      <a:lnTo>
                        <a:pt x="52" y="8"/>
                      </a:lnTo>
                      <a:lnTo>
                        <a:pt x="52" y="8"/>
                      </a:lnTo>
                      <a:lnTo>
                        <a:pt x="53" y="7"/>
                      </a:lnTo>
                      <a:lnTo>
                        <a:pt x="53" y="4"/>
                      </a:lnTo>
                      <a:lnTo>
                        <a:pt x="49" y="0"/>
                      </a:lnTo>
                      <a:lnTo>
                        <a:pt x="48" y="0"/>
                      </a:lnTo>
                      <a:lnTo>
                        <a:pt x="45" y="0"/>
                      </a:lnTo>
                      <a:lnTo>
                        <a:pt x="44" y="2"/>
                      </a:lnTo>
                      <a:lnTo>
                        <a:pt x="43" y="3"/>
                      </a:lnTo>
                      <a:lnTo>
                        <a:pt x="4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0" name="chenying0907 173"/>
                <p:cNvSpPr/>
                <p:nvPr/>
              </p:nvSpPr>
              <p:spPr bwMode="auto">
                <a:xfrm>
                  <a:off x="3598863" y="4235450"/>
                  <a:ext cx="23813" cy="23813"/>
                </a:xfrm>
                <a:custGeom>
                  <a:avLst/>
                  <a:gdLst/>
                  <a:ahLst/>
                  <a:cxnLst>
                    <a:cxn ang="0">
                      <a:pos x="47" y="1"/>
                    </a:cxn>
                    <a:cxn ang="0">
                      <a:pos x="47" y="1"/>
                    </a:cxn>
                    <a:cxn ang="0">
                      <a:pos x="26" y="28"/>
                    </a:cxn>
                    <a:cxn ang="0">
                      <a:pos x="2" y="51"/>
                    </a:cxn>
                    <a:cxn ang="0">
                      <a:pos x="2" y="51"/>
                    </a:cxn>
                    <a:cxn ang="0">
                      <a:pos x="1" y="54"/>
                    </a:cxn>
                    <a:cxn ang="0">
                      <a:pos x="0" y="55"/>
                    </a:cxn>
                    <a:cxn ang="0">
                      <a:pos x="2" y="59"/>
                    </a:cxn>
                    <a:cxn ang="0">
                      <a:pos x="6" y="60"/>
                    </a:cxn>
                    <a:cxn ang="0">
                      <a:pos x="7" y="60"/>
                    </a:cxn>
                    <a:cxn ang="0">
                      <a:pos x="10" y="59"/>
                    </a:cxn>
                    <a:cxn ang="0">
                      <a:pos x="10" y="59"/>
                    </a:cxn>
                    <a:cxn ang="0">
                      <a:pos x="34" y="35"/>
                    </a:cxn>
                    <a:cxn ang="0">
                      <a:pos x="56" y="9"/>
                    </a:cxn>
                    <a:cxn ang="0">
                      <a:pos x="56" y="9"/>
                    </a:cxn>
                    <a:cxn ang="0">
                      <a:pos x="57" y="8"/>
                    </a:cxn>
                    <a:cxn ang="0">
                      <a:pos x="57" y="5"/>
                    </a:cxn>
                    <a:cxn ang="0">
                      <a:pos x="55" y="1"/>
                    </a:cxn>
                    <a:cxn ang="0">
                      <a:pos x="53" y="0"/>
                    </a:cxn>
                    <a:cxn ang="0">
                      <a:pos x="51" y="0"/>
                    </a:cxn>
                    <a:cxn ang="0">
                      <a:pos x="49" y="0"/>
                    </a:cxn>
                    <a:cxn ang="0">
                      <a:pos x="47" y="1"/>
                    </a:cxn>
                    <a:cxn ang="0">
                      <a:pos x="47" y="1"/>
                    </a:cxn>
                  </a:cxnLst>
                  <a:rect l="0" t="0" r="r" b="b"/>
                  <a:pathLst>
                    <a:path w="57" h="60">
                      <a:moveTo>
                        <a:pt x="47" y="1"/>
                      </a:moveTo>
                      <a:lnTo>
                        <a:pt x="47" y="1"/>
                      </a:lnTo>
                      <a:lnTo>
                        <a:pt x="26" y="28"/>
                      </a:lnTo>
                      <a:lnTo>
                        <a:pt x="2" y="51"/>
                      </a:lnTo>
                      <a:lnTo>
                        <a:pt x="2" y="51"/>
                      </a:lnTo>
                      <a:lnTo>
                        <a:pt x="1" y="54"/>
                      </a:lnTo>
                      <a:lnTo>
                        <a:pt x="0" y="55"/>
                      </a:lnTo>
                      <a:lnTo>
                        <a:pt x="2" y="59"/>
                      </a:lnTo>
                      <a:lnTo>
                        <a:pt x="6" y="60"/>
                      </a:lnTo>
                      <a:lnTo>
                        <a:pt x="7" y="60"/>
                      </a:lnTo>
                      <a:lnTo>
                        <a:pt x="10" y="59"/>
                      </a:lnTo>
                      <a:lnTo>
                        <a:pt x="10" y="59"/>
                      </a:lnTo>
                      <a:lnTo>
                        <a:pt x="34" y="35"/>
                      </a:lnTo>
                      <a:lnTo>
                        <a:pt x="56" y="9"/>
                      </a:lnTo>
                      <a:lnTo>
                        <a:pt x="56" y="9"/>
                      </a:lnTo>
                      <a:lnTo>
                        <a:pt x="57" y="8"/>
                      </a:lnTo>
                      <a:lnTo>
                        <a:pt x="57" y="5"/>
                      </a:lnTo>
                      <a:lnTo>
                        <a:pt x="55" y="1"/>
                      </a:lnTo>
                      <a:lnTo>
                        <a:pt x="53" y="0"/>
                      </a:lnTo>
                      <a:lnTo>
                        <a:pt x="51" y="0"/>
                      </a:lnTo>
                      <a:lnTo>
                        <a:pt x="49" y="0"/>
                      </a:lnTo>
                      <a:lnTo>
                        <a:pt x="47" y="1"/>
                      </a:lnTo>
                      <a:lnTo>
                        <a:pt x="4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1" name="chenying0907 174"/>
                <p:cNvSpPr/>
                <p:nvPr/>
              </p:nvSpPr>
              <p:spPr bwMode="auto">
                <a:xfrm>
                  <a:off x="3602038" y="4271963"/>
                  <a:ext cx="22225" cy="28575"/>
                </a:xfrm>
                <a:custGeom>
                  <a:avLst/>
                  <a:gdLst/>
                  <a:ahLst/>
                  <a:cxnLst>
                    <a:cxn ang="0">
                      <a:pos x="44" y="2"/>
                    </a:cxn>
                    <a:cxn ang="0">
                      <a:pos x="44" y="2"/>
                    </a:cxn>
                    <a:cxn ang="0">
                      <a:pos x="32" y="18"/>
                    </a:cxn>
                    <a:cxn ang="0">
                      <a:pos x="19" y="34"/>
                    </a:cxn>
                    <a:cxn ang="0">
                      <a:pos x="19" y="34"/>
                    </a:cxn>
                    <a:cxn ang="0">
                      <a:pos x="14" y="40"/>
                    </a:cxn>
                    <a:cxn ang="0">
                      <a:pos x="10" y="48"/>
                    </a:cxn>
                    <a:cxn ang="0">
                      <a:pos x="2" y="62"/>
                    </a:cxn>
                    <a:cxn ang="0">
                      <a:pos x="2" y="62"/>
                    </a:cxn>
                    <a:cxn ang="0">
                      <a:pos x="0" y="65"/>
                    </a:cxn>
                    <a:cxn ang="0">
                      <a:pos x="0" y="68"/>
                    </a:cxn>
                    <a:cxn ang="0">
                      <a:pos x="3" y="70"/>
                    </a:cxn>
                    <a:cxn ang="0">
                      <a:pos x="7" y="71"/>
                    </a:cxn>
                    <a:cxn ang="0">
                      <a:pos x="10" y="70"/>
                    </a:cxn>
                    <a:cxn ang="0">
                      <a:pos x="11" y="69"/>
                    </a:cxn>
                    <a:cxn ang="0">
                      <a:pos x="11" y="69"/>
                    </a:cxn>
                    <a:cxn ang="0">
                      <a:pos x="20" y="53"/>
                    </a:cxn>
                    <a:cxn ang="0">
                      <a:pos x="31" y="37"/>
                    </a:cxn>
                    <a:cxn ang="0">
                      <a:pos x="31" y="37"/>
                    </a:cxn>
                    <a:cxn ang="0">
                      <a:pos x="53" y="7"/>
                    </a:cxn>
                    <a:cxn ang="0">
                      <a:pos x="53" y="7"/>
                    </a:cxn>
                    <a:cxn ang="0">
                      <a:pos x="54" y="5"/>
                    </a:cxn>
                    <a:cxn ang="0">
                      <a:pos x="54" y="3"/>
                    </a:cxn>
                    <a:cxn ang="0">
                      <a:pos x="53" y="2"/>
                    </a:cxn>
                    <a:cxn ang="0">
                      <a:pos x="52" y="0"/>
                    </a:cxn>
                    <a:cxn ang="0">
                      <a:pos x="48" y="0"/>
                    </a:cxn>
                    <a:cxn ang="0">
                      <a:pos x="45" y="0"/>
                    </a:cxn>
                    <a:cxn ang="0">
                      <a:pos x="44" y="2"/>
                    </a:cxn>
                    <a:cxn ang="0">
                      <a:pos x="44" y="2"/>
                    </a:cxn>
                  </a:cxnLst>
                  <a:rect l="0" t="0" r="r" b="b"/>
                  <a:pathLst>
                    <a:path w="54" h="71">
                      <a:moveTo>
                        <a:pt x="44" y="2"/>
                      </a:moveTo>
                      <a:lnTo>
                        <a:pt x="44" y="2"/>
                      </a:lnTo>
                      <a:lnTo>
                        <a:pt x="32" y="18"/>
                      </a:lnTo>
                      <a:lnTo>
                        <a:pt x="19" y="34"/>
                      </a:lnTo>
                      <a:lnTo>
                        <a:pt x="19" y="34"/>
                      </a:lnTo>
                      <a:lnTo>
                        <a:pt x="14" y="40"/>
                      </a:lnTo>
                      <a:lnTo>
                        <a:pt x="10" y="48"/>
                      </a:lnTo>
                      <a:lnTo>
                        <a:pt x="2" y="62"/>
                      </a:lnTo>
                      <a:lnTo>
                        <a:pt x="2" y="62"/>
                      </a:lnTo>
                      <a:lnTo>
                        <a:pt x="0" y="65"/>
                      </a:lnTo>
                      <a:lnTo>
                        <a:pt x="0" y="68"/>
                      </a:lnTo>
                      <a:lnTo>
                        <a:pt x="3" y="70"/>
                      </a:lnTo>
                      <a:lnTo>
                        <a:pt x="7" y="71"/>
                      </a:lnTo>
                      <a:lnTo>
                        <a:pt x="10" y="70"/>
                      </a:lnTo>
                      <a:lnTo>
                        <a:pt x="11" y="69"/>
                      </a:lnTo>
                      <a:lnTo>
                        <a:pt x="11" y="69"/>
                      </a:lnTo>
                      <a:lnTo>
                        <a:pt x="20" y="53"/>
                      </a:lnTo>
                      <a:lnTo>
                        <a:pt x="31" y="37"/>
                      </a:lnTo>
                      <a:lnTo>
                        <a:pt x="31" y="37"/>
                      </a:lnTo>
                      <a:lnTo>
                        <a:pt x="53" y="7"/>
                      </a:lnTo>
                      <a:lnTo>
                        <a:pt x="53" y="7"/>
                      </a:lnTo>
                      <a:lnTo>
                        <a:pt x="54" y="5"/>
                      </a:lnTo>
                      <a:lnTo>
                        <a:pt x="54" y="3"/>
                      </a:lnTo>
                      <a:lnTo>
                        <a:pt x="53" y="2"/>
                      </a:lnTo>
                      <a:lnTo>
                        <a:pt x="52" y="0"/>
                      </a:lnTo>
                      <a:lnTo>
                        <a:pt x="48" y="0"/>
                      </a:lnTo>
                      <a:lnTo>
                        <a:pt x="45" y="0"/>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2" name="chenying0907 175"/>
                <p:cNvSpPr/>
                <p:nvPr/>
              </p:nvSpPr>
              <p:spPr bwMode="auto">
                <a:xfrm>
                  <a:off x="3602038" y="4310063"/>
                  <a:ext cx="23813" cy="22225"/>
                </a:xfrm>
                <a:custGeom>
                  <a:avLst/>
                  <a:gdLst/>
                  <a:ahLst/>
                  <a:cxnLst>
                    <a:cxn ang="0">
                      <a:pos x="48" y="2"/>
                    </a:cxn>
                    <a:cxn ang="0">
                      <a:pos x="48" y="2"/>
                    </a:cxn>
                    <a:cxn ang="0">
                      <a:pos x="37" y="11"/>
                    </a:cxn>
                    <a:cxn ang="0">
                      <a:pos x="25" y="21"/>
                    </a:cxn>
                    <a:cxn ang="0">
                      <a:pos x="25" y="21"/>
                    </a:cxn>
                    <a:cxn ang="0">
                      <a:pos x="19" y="27"/>
                    </a:cxn>
                    <a:cxn ang="0">
                      <a:pos x="14" y="34"/>
                    </a:cxn>
                    <a:cxn ang="0">
                      <a:pos x="2" y="48"/>
                    </a:cxn>
                    <a:cxn ang="0">
                      <a:pos x="2" y="48"/>
                    </a:cxn>
                    <a:cxn ang="0">
                      <a:pos x="0" y="49"/>
                    </a:cxn>
                    <a:cxn ang="0">
                      <a:pos x="0" y="52"/>
                    </a:cxn>
                    <a:cxn ang="0">
                      <a:pos x="3" y="56"/>
                    </a:cxn>
                    <a:cxn ang="0">
                      <a:pos x="6" y="57"/>
                    </a:cxn>
                    <a:cxn ang="0">
                      <a:pos x="8" y="57"/>
                    </a:cxn>
                    <a:cxn ang="0">
                      <a:pos x="11" y="56"/>
                    </a:cxn>
                    <a:cxn ang="0">
                      <a:pos x="11" y="56"/>
                    </a:cxn>
                    <a:cxn ang="0">
                      <a:pos x="20" y="43"/>
                    </a:cxn>
                    <a:cxn ang="0">
                      <a:pos x="32" y="31"/>
                    </a:cxn>
                    <a:cxn ang="0">
                      <a:pos x="32" y="31"/>
                    </a:cxn>
                    <a:cxn ang="0">
                      <a:pos x="44" y="21"/>
                    </a:cxn>
                    <a:cxn ang="0">
                      <a:pos x="55" y="10"/>
                    </a:cxn>
                    <a:cxn ang="0">
                      <a:pos x="55" y="10"/>
                    </a:cxn>
                    <a:cxn ang="0">
                      <a:pos x="58" y="8"/>
                    </a:cxn>
                    <a:cxn ang="0">
                      <a:pos x="58" y="6"/>
                    </a:cxn>
                    <a:cxn ang="0">
                      <a:pos x="55" y="2"/>
                    </a:cxn>
                    <a:cxn ang="0">
                      <a:pos x="53" y="0"/>
                    </a:cxn>
                    <a:cxn ang="0">
                      <a:pos x="50" y="1"/>
                    </a:cxn>
                    <a:cxn ang="0">
                      <a:pos x="48" y="2"/>
                    </a:cxn>
                    <a:cxn ang="0">
                      <a:pos x="48" y="2"/>
                    </a:cxn>
                  </a:cxnLst>
                  <a:rect l="0" t="0" r="r" b="b"/>
                  <a:pathLst>
                    <a:path w="58" h="57">
                      <a:moveTo>
                        <a:pt x="48" y="2"/>
                      </a:moveTo>
                      <a:lnTo>
                        <a:pt x="48" y="2"/>
                      </a:lnTo>
                      <a:lnTo>
                        <a:pt x="37" y="11"/>
                      </a:lnTo>
                      <a:lnTo>
                        <a:pt x="25" y="21"/>
                      </a:lnTo>
                      <a:lnTo>
                        <a:pt x="25" y="21"/>
                      </a:lnTo>
                      <a:lnTo>
                        <a:pt x="19" y="27"/>
                      </a:lnTo>
                      <a:lnTo>
                        <a:pt x="14" y="34"/>
                      </a:lnTo>
                      <a:lnTo>
                        <a:pt x="2" y="48"/>
                      </a:lnTo>
                      <a:lnTo>
                        <a:pt x="2" y="48"/>
                      </a:lnTo>
                      <a:lnTo>
                        <a:pt x="0" y="49"/>
                      </a:lnTo>
                      <a:lnTo>
                        <a:pt x="0" y="52"/>
                      </a:lnTo>
                      <a:lnTo>
                        <a:pt x="3" y="56"/>
                      </a:lnTo>
                      <a:lnTo>
                        <a:pt x="6" y="57"/>
                      </a:lnTo>
                      <a:lnTo>
                        <a:pt x="8" y="57"/>
                      </a:lnTo>
                      <a:lnTo>
                        <a:pt x="11" y="56"/>
                      </a:lnTo>
                      <a:lnTo>
                        <a:pt x="11" y="56"/>
                      </a:lnTo>
                      <a:lnTo>
                        <a:pt x="20" y="43"/>
                      </a:lnTo>
                      <a:lnTo>
                        <a:pt x="32" y="31"/>
                      </a:lnTo>
                      <a:lnTo>
                        <a:pt x="32" y="31"/>
                      </a:lnTo>
                      <a:lnTo>
                        <a:pt x="44" y="21"/>
                      </a:lnTo>
                      <a:lnTo>
                        <a:pt x="55" y="10"/>
                      </a:lnTo>
                      <a:lnTo>
                        <a:pt x="55" y="10"/>
                      </a:lnTo>
                      <a:lnTo>
                        <a:pt x="58" y="8"/>
                      </a:lnTo>
                      <a:lnTo>
                        <a:pt x="58" y="6"/>
                      </a:lnTo>
                      <a:lnTo>
                        <a:pt x="55" y="2"/>
                      </a:lnTo>
                      <a:lnTo>
                        <a:pt x="53" y="0"/>
                      </a:lnTo>
                      <a:lnTo>
                        <a:pt x="50" y="1"/>
                      </a:lnTo>
                      <a:lnTo>
                        <a:pt x="48" y="2"/>
                      </a:lnTo>
                      <a:lnTo>
                        <a:pt x="4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3" name="chenying0907 176"/>
                <p:cNvSpPr/>
                <p:nvPr/>
              </p:nvSpPr>
              <p:spPr bwMode="auto">
                <a:xfrm>
                  <a:off x="3600451" y="4337050"/>
                  <a:ext cx="26988" cy="30163"/>
                </a:xfrm>
                <a:custGeom>
                  <a:avLst/>
                  <a:gdLst/>
                  <a:ahLst/>
                  <a:cxnLst>
                    <a:cxn ang="0">
                      <a:pos x="58" y="1"/>
                    </a:cxn>
                    <a:cxn ang="0">
                      <a:pos x="58" y="1"/>
                    </a:cxn>
                    <a:cxn ang="0">
                      <a:pos x="41" y="16"/>
                    </a:cxn>
                    <a:cxn ang="0">
                      <a:pos x="27" y="31"/>
                    </a:cxn>
                    <a:cxn ang="0">
                      <a:pos x="13" y="48"/>
                    </a:cxn>
                    <a:cxn ang="0">
                      <a:pos x="1" y="67"/>
                    </a:cxn>
                    <a:cxn ang="0">
                      <a:pos x="1" y="67"/>
                    </a:cxn>
                    <a:cxn ang="0">
                      <a:pos x="0" y="69"/>
                    </a:cxn>
                    <a:cxn ang="0">
                      <a:pos x="0" y="72"/>
                    </a:cxn>
                    <a:cxn ang="0">
                      <a:pos x="2" y="75"/>
                    </a:cxn>
                    <a:cxn ang="0">
                      <a:pos x="7" y="76"/>
                    </a:cxn>
                    <a:cxn ang="0">
                      <a:pos x="9" y="75"/>
                    </a:cxn>
                    <a:cxn ang="0">
                      <a:pos x="10" y="73"/>
                    </a:cxn>
                    <a:cxn ang="0">
                      <a:pos x="10" y="73"/>
                    </a:cxn>
                    <a:cxn ang="0">
                      <a:pos x="22" y="55"/>
                    </a:cxn>
                    <a:cxn ang="0">
                      <a:pos x="36" y="39"/>
                    </a:cxn>
                    <a:cxn ang="0">
                      <a:pos x="51" y="24"/>
                    </a:cxn>
                    <a:cxn ang="0">
                      <a:pos x="66" y="9"/>
                    </a:cxn>
                    <a:cxn ang="0">
                      <a:pos x="66" y="9"/>
                    </a:cxn>
                    <a:cxn ang="0">
                      <a:pos x="68" y="8"/>
                    </a:cxn>
                    <a:cxn ang="0">
                      <a:pos x="69" y="5"/>
                    </a:cxn>
                    <a:cxn ang="0">
                      <a:pos x="68" y="4"/>
                    </a:cxn>
                    <a:cxn ang="0">
                      <a:pos x="66" y="1"/>
                    </a:cxn>
                    <a:cxn ang="0">
                      <a:pos x="62" y="0"/>
                    </a:cxn>
                    <a:cxn ang="0">
                      <a:pos x="61" y="0"/>
                    </a:cxn>
                    <a:cxn ang="0">
                      <a:pos x="58" y="1"/>
                    </a:cxn>
                    <a:cxn ang="0">
                      <a:pos x="58" y="1"/>
                    </a:cxn>
                  </a:cxnLst>
                  <a:rect l="0" t="0" r="r" b="b"/>
                  <a:pathLst>
                    <a:path w="69" h="76">
                      <a:moveTo>
                        <a:pt x="58" y="1"/>
                      </a:moveTo>
                      <a:lnTo>
                        <a:pt x="58" y="1"/>
                      </a:lnTo>
                      <a:lnTo>
                        <a:pt x="41" y="16"/>
                      </a:lnTo>
                      <a:lnTo>
                        <a:pt x="27" y="31"/>
                      </a:lnTo>
                      <a:lnTo>
                        <a:pt x="13" y="48"/>
                      </a:lnTo>
                      <a:lnTo>
                        <a:pt x="1" y="67"/>
                      </a:lnTo>
                      <a:lnTo>
                        <a:pt x="1" y="67"/>
                      </a:lnTo>
                      <a:lnTo>
                        <a:pt x="0" y="69"/>
                      </a:lnTo>
                      <a:lnTo>
                        <a:pt x="0" y="72"/>
                      </a:lnTo>
                      <a:lnTo>
                        <a:pt x="2" y="75"/>
                      </a:lnTo>
                      <a:lnTo>
                        <a:pt x="7" y="76"/>
                      </a:lnTo>
                      <a:lnTo>
                        <a:pt x="9" y="75"/>
                      </a:lnTo>
                      <a:lnTo>
                        <a:pt x="10" y="73"/>
                      </a:lnTo>
                      <a:lnTo>
                        <a:pt x="10" y="73"/>
                      </a:lnTo>
                      <a:lnTo>
                        <a:pt x="22" y="55"/>
                      </a:lnTo>
                      <a:lnTo>
                        <a:pt x="36" y="39"/>
                      </a:lnTo>
                      <a:lnTo>
                        <a:pt x="51" y="24"/>
                      </a:lnTo>
                      <a:lnTo>
                        <a:pt x="66" y="9"/>
                      </a:lnTo>
                      <a:lnTo>
                        <a:pt x="66" y="9"/>
                      </a:lnTo>
                      <a:lnTo>
                        <a:pt x="68" y="8"/>
                      </a:lnTo>
                      <a:lnTo>
                        <a:pt x="69" y="5"/>
                      </a:lnTo>
                      <a:lnTo>
                        <a:pt x="68" y="4"/>
                      </a:lnTo>
                      <a:lnTo>
                        <a:pt x="66" y="1"/>
                      </a:lnTo>
                      <a:lnTo>
                        <a:pt x="62" y="0"/>
                      </a:lnTo>
                      <a:lnTo>
                        <a:pt x="61" y="0"/>
                      </a:lnTo>
                      <a:lnTo>
                        <a:pt x="58" y="1"/>
                      </a:lnTo>
                      <a:lnTo>
                        <a:pt x="5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4" name="chenying0907 177"/>
                <p:cNvSpPr/>
                <p:nvPr/>
              </p:nvSpPr>
              <p:spPr bwMode="auto">
                <a:xfrm>
                  <a:off x="3611563" y="4360863"/>
                  <a:ext cx="22225" cy="26988"/>
                </a:xfrm>
                <a:custGeom>
                  <a:avLst/>
                  <a:gdLst/>
                  <a:ahLst/>
                  <a:cxnLst>
                    <a:cxn ang="0">
                      <a:pos x="46" y="2"/>
                    </a:cxn>
                    <a:cxn ang="0">
                      <a:pos x="46" y="2"/>
                    </a:cxn>
                    <a:cxn ang="0">
                      <a:pos x="41" y="9"/>
                    </a:cxn>
                    <a:cxn ang="0">
                      <a:pos x="34" y="17"/>
                    </a:cxn>
                    <a:cxn ang="0">
                      <a:pos x="20" y="31"/>
                    </a:cxn>
                    <a:cxn ang="0">
                      <a:pos x="13" y="38"/>
                    </a:cxn>
                    <a:cxn ang="0">
                      <a:pos x="8" y="45"/>
                    </a:cxn>
                    <a:cxn ang="0">
                      <a:pos x="3" y="55"/>
                    </a:cxn>
                    <a:cxn ang="0">
                      <a:pos x="0" y="64"/>
                    </a:cxn>
                    <a:cxn ang="0">
                      <a:pos x="0" y="64"/>
                    </a:cxn>
                    <a:cxn ang="0">
                      <a:pos x="0" y="66"/>
                    </a:cxn>
                    <a:cxn ang="0">
                      <a:pos x="0" y="69"/>
                    </a:cxn>
                    <a:cxn ang="0">
                      <a:pos x="4" y="70"/>
                    </a:cxn>
                    <a:cxn ang="0">
                      <a:pos x="8" y="70"/>
                    </a:cxn>
                    <a:cxn ang="0">
                      <a:pos x="9" y="69"/>
                    </a:cxn>
                    <a:cxn ang="0">
                      <a:pos x="11" y="66"/>
                    </a:cxn>
                    <a:cxn ang="0">
                      <a:pos x="11" y="66"/>
                    </a:cxn>
                    <a:cxn ang="0">
                      <a:pos x="13" y="58"/>
                    </a:cxn>
                    <a:cxn ang="0">
                      <a:pos x="18" y="51"/>
                    </a:cxn>
                    <a:cxn ang="0">
                      <a:pos x="24" y="43"/>
                    </a:cxn>
                    <a:cxn ang="0">
                      <a:pos x="30" y="35"/>
                    </a:cxn>
                    <a:cxn ang="0">
                      <a:pos x="45" y="22"/>
                    </a:cxn>
                    <a:cxn ang="0">
                      <a:pos x="50" y="15"/>
                    </a:cxn>
                    <a:cxn ang="0">
                      <a:pos x="56" y="7"/>
                    </a:cxn>
                    <a:cxn ang="0">
                      <a:pos x="56" y="7"/>
                    </a:cxn>
                    <a:cxn ang="0">
                      <a:pos x="56" y="5"/>
                    </a:cxn>
                    <a:cxn ang="0">
                      <a:pos x="56" y="3"/>
                    </a:cxn>
                    <a:cxn ang="0">
                      <a:pos x="54" y="0"/>
                    </a:cxn>
                    <a:cxn ang="0">
                      <a:pos x="50" y="0"/>
                    </a:cxn>
                    <a:cxn ang="0">
                      <a:pos x="47" y="0"/>
                    </a:cxn>
                    <a:cxn ang="0">
                      <a:pos x="46" y="2"/>
                    </a:cxn>
                    <a:cxn ang="0">
                      <a:pos x="46" y="2"/>
                    </a:cxn>
                  </a:cxnLst>
                  <a:rect l="0" t="0" r="r" b="b"/>
                  <a:pathLst>
                    <a:path w="56" h="70">
                      <a:moveTo>
                        <a:pt x="46" y="2"/>
                      </a:moveTo>
                      <a:lnTo>
                        <a:pt x="46" y="2"/>
                      </a:lnTo>
                      <a:lnTo>
                        <a:pt x="41" y="9"/>
                      </a:lnTo>
                      <a:lnTo>
                        <a:pt x="34" y="17"/>
                      </a:lnTo>
                      <a:lnTo>
                        <a:pt x="20" y="31"/>
                      </a:lnTo>
                      <a:lnTo>
                        <a:pt x="13" y="38"/>
                      </a:lnTo>
                      <a:lnTo>
                        <a:pt x="8" y="45"/>
                      </a:lnTo>
                      <a:lnTo>
                        <a:pt x="3" y="55"/>
                      </a:lnTo>
                      <a:lnTo>
                        <a:pt x="0" y="64"/>
                      </a:lnTo>
                      <a:lnTo>
                        <a:pt x="0" y="64"/>
                      </a:lnTo>
                      <a:lnTo>
                        <a:pt x="0" y="66"/>
                      </a:lnTo>
                      <a:lnTo>
                        <a:pt x="0" y="69"/>
                      </a:lnTo>
                      <a:lnTo>
                        <a:pt x="4" y="70"/>
                      </a:lnTo>
                      <a:lnTo>
                        <a:pt x="8" y="70"/>
                      </a:lnTo>
                      <a:lnTo>
                        <a:pt x="9" y="69"/>
                      </a:lnTo>
                      <a:lnTo>
                        <a:pt x="11" y="66"/>
                      </a:lnTo>
                      <a:lnTo>
                        <a:pt x="11" y="66"/>
                      </a:lnTo>
                      <a:lnTo>
                        <a:pt x="13" y="58"/>
                      </a:lnTo>
                      <a:lnTo>
                        <a:pt x="18" y="51"/>
                      </a:lnTo>
                      <a:lnTo>
                        <a:pt x="24" y="43"/>
                      </a:lnTo>
                      <a:lnTo>
                        <a:pt x="30" y="35"/>
                      </a:lnTo>
                      <a:lnTo>
                        <a:pt x="45" y="22"/>
                      </a:lnTo>
                      <a:lnTo>
                        <a:pt x="50" y="15"/>
                      </a:lnTo>
                      <a:lnTo>
                        <a:pt x="56" y="7"/>
                      </a:lnTo>
                      <a:lnTo>
                        <a:pt x="56" y="7"/>
                      </a:lnTo>
                      <a:lnTo>
                        <a:pt x="56" y="5"/>
                      </a:lnTo>
                      <a:lnTo>
                        <a:pt x="56" y="3"/>
                      </a:lnTo>
                      <a:lnTo>
                        <a:pt x="54" y="0"/>
                      </a:lnTo>
                      <a:lnTo>
                        <a:pt x="50" y="0"/>
                      </a:lnTo>
                      <a:lnTo>
                        <a:pt x="47" y="0"/>
                      </a:lnTo>
                      <a:lnTo>
                        <a:pt x="46" y="2"/>
                      </a:lnTo>
                      <a:lnTo>
                        <a:pt x="4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5" name="chenying0907 178"/>
                <p:cNvSpPr/>
                <p:nvPr/>
              </p:nvSpPr>
              <p:spPr bwMode="auto">
                <a:xfrm>
                  <a:off x="3644901" y="4356100"/>
                  <a:ext cx="17463" cy="26988"/>
                </a:xfrm>
                <a:custGeom>
                  <a:avLst/>
                  <a:gdLst/>
                  <a:ahLst/>
                  <a:cxnLst>
                    <a:cxn ang="0">
                      <a:pos x="35" y="1"/>
                    </a:cxn>
                    <a:cxn ang="0">
                      <a:pos x="35" y="1"/>
                    </a:cxn>
                    <a:cxn ang="0">
                      <a:pos x="23" y="14"/>
                    </a:cxn>
                    <a:cxn ang="0">
                      <a:pos x="13" y="29"/>
                    </a:cxn>
                    <a:cxn ang="0">
                      <a:pos x="5" y="44"/>
                    </a:cxn>
                    <a:cxn ang="0">
                      <a:pos x="2" y="52"/>
                    </a:cxn>
                    <a:cxn ang="0">
                      <a:pos x="0" y="60"/>
                    </a:cxn>
                    <a:cxn ang="0">
                      <a:pos x="0" y="60"/>
                    </a:cxn>
                    <a:cxn ang="0">
                      <a:pos x="0" y="63"/>
                    </a:cxn>
                    <a:cxn ang="0">
                      <a:pos x="0" y="65"/>
                    </a:cxn>
                    <a:cxn ang="0">
                      <a:pos x="4" y="68"/>
                    </a:cxn>
                    <a:cxn ang="0">
                      <a:pos x="8" y="68"/>
                    </a:cxn>
                    <a:cxn ang="0">
                      <a:pos x="9" y="67"/>
                    </a:cxn>
                    <a:cxn ang="0">
                      <a:pos x="10" y="64"/>
                    </a:cxn>
                    <a:cxn ang="0">
                      <a:pos x="10" y="64"/>
                    </a:cxn>
                    <a:cxn ang="0">
                      <a:pos x="15" y="48"/>
                    </a:cxn>
                    <a:cxn ang="0">
                      <a:pos x="23" y="34"/>
                    </a:cxn>
                    <a:cxn ang="0">
                      <a:pos x="32" y="21"/>
                    </a:cxn>
                    <a:cxn ang="0">
                      <a:pos x="43" y="9"/>
                    </a:cxn>
                    <a:cxn ang="0">
                      <a:pos x="43" y="9"/>
                    </a:cxn>
                    <a:cxn ang="0">
                      <a:pos x="44" y="6"/>
                    </a:cxn>
                    <a:cxn ang="0">
                      <a:pos x="44" y="5"/>
                    </a:cxn>
                    <a:cxn ang="0">
                      <a:pos x="43" y="1"/>
                    </a:cxn>
                    <a:cxn ang="0">
                      <a:pos x="39" y="0"/>
                    </a:cxn>
                    <a:cxn ang="0">
                      <a:pos x="38" y="0"/>
                    </a:cxn>
                    <a:cxn ang="0">
                      <a:pos x="35" y="1"/>
                    </a:cxn>
                    <a:cxn ang="0">
                      <a:pos x="35" y="1"/>
                    </a:cxn>
                  </a:cxnLst>
                  <a:rect l="0" t="0" r="r" b="b"/>
                  <a:pathLst>
                    <a:path w="44" h="68">
                      <a:moveTo>
                        <a:pt x="35" y="1"/>
                      </a:moveTo>
                      <a:lnTo>
                        <a:pt x="35" y="1"/>
                      </a:lnTo>
                      <a:lnTo>
                        <a:pt x="23" y="14"/>
                      </a:lnTo>
                      <a:lnTo>
                        <a:pt x="13" y="29"/>
                      </a:lnTo>
                      <a:lnTo>
                        <a:pt x="5" y="44"/>
                      </a:lnTo>
                      <a:lnTo>
                        <a:pt x="2" y="52"/>
                      </a:lnTo>
                      <a:lnTo>
                        <a:pt x="0" y="60"/>
                      </a:lnTo>
                      <a:lnTo>
                        <a:pt x="0" y="60"/>
                      </a:lnTo>
                      <a:lnTo>
                        <a:pt x="0" y="63"/>
                      </a:lnTo>
                      <a:lnTo>
                        <a:pt x="0" y="65"/>
                      </a:lnTo>
                      <a:lnTo>
                        <a:pt x="4" y="68"/>
                      </a:lnTo>
                      <a:lnTo>
                        <a:pt x="8" y="68"/>
                      </a:lnTo>
                      <a:lnTo>
                        <a:pt x="9" y="67"/>
                      </a:lnTo>
                      <a:lnTo>
                        <a:pt x="10" y="64"/>
                      </a:lnTo>
                      <a:lnTo>
                        <a:pt x="10" y="64"/>
                      </a:lnTo>
                      <a:lnTo>
                        <a:pt x="15" y="48"/>
                      </a:lnTo>
                      <a:lnTo>
                        <a:pt x="23" y="34"/>
                      </a:lnTo>
                      <a:lnTo>
                        <a:pt x="32" y="21"/>
                      </a:lnTo>
                      <a:lnTo>
                        <a:pt x="43" y="9"/>
                      </a:lnTo>
                      <a:lnTo>
                        <a:pt x="43" y="9"/>
                      </a:lnTo>
                      <a:lnTo>
                        <a:pt x="44" y="6"/>
                      </a:lnTo>
                      <a:lnTo>
                        <a:pt x="44" y="5"/>
                      </a:lnTo>
                      <a:lnTo>
                        <a:pt x="43" y="1"/>
                      </a:lnTo>
                      <a:lnTo>
                        <a:pt x="39" y="0"/>
                      </a:lnTo>
                      <a:lnTo>
                        <a:pt x="38" y="0"/>
                      </a:lnTo>
                      <a:lnTo>
                        <a:pt x="35" y="1"/>
                      </a:lnTo>
                      <a:lnTo>
                        <a:pt x="3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6" name="chenying0907 179"/>
                <p:cNvSpPr/>
                <p:nvPr/>
              </p:nvSpPr>
              <p:spPr bwMode="auto">
                <a:xfrm>
                  <a:off x="3659188" y="4360863"/>
                  <a:ext cx="20638" cy="26988"/>
                </a:xfrm>
                <a:custGeom>
                  <a:avLst/>
                  <a:gdLst/>
                  <a:ahLst/>
                  <a:cxnLst>
                    <a:cxn ang="0">
                      <a:pos x="38" y="3"/>
                    </a:cxn>
                    <a:cxn ang="0">
                      <a:pos x="38" y="3"/>
                    </a:cxn>
                    <a:cxn ang="0">
                      <a:pos x="35" y="11"/>
                    </a:cxn>
                    <a:cxn ang="0">
                      <a:pos x="30" y="17"/>
                    </a:cxn>
                    <a:cxn ang="0">
                      <a:pos x="21" y="30"/>
                    </a:cxn>
                    <a:cxn ang="0">
                      <a:pos x="10" y="43"/>
                    </a:cxn>
                    <a:cxn ang="0">
                      <a:pos x="0" y="56"/>
                    </a:cxn>
                    <a:cxn ang="0">
                      <a:pos x="0" y="56"/>
                    </a:cxn>
                    <a:cxn ang="0">
                      <a:pos x="0" y="59"/>
                    </a:cxn>
                    <a:cxn ang="0">
                      <a:pos x="0" y="62"/>
                    </a:cxn>
                    <a:cxn ang="0">
                      <a:pos x="2" y="64"/>
                    </a:cxn>
                    <a:cxn ang="0">
                      <a:pos x="6" y="66"/>
                    </a:cxn>
                    <a:cxn ang="0">
                      <a:pos x="9" y="64"/>
                    </a:cxn>
                    <a:cxn ang="0">
                      <a:pos x="10" y="63"/>
                    </a:cxn>
                    <a:cxn ang="0">
                      <a:pos x="10" y="63"/>
                    </a:cxn>
                    <a:cxn ang="0">
                      <a:pos x="19" y="49"/>
                    </a:cxn>
                    <a:cxn ang="0">
                      <a:pos x="30" y="37"/>
                    </a:cxn>
                    <a:cxn ang="0">
                      <a:pos x="40" y="24"/>
                    </a:cxn>
                    <a:cxn ang="0">
                      <a:pos x="44" y="16"/>
                    </a:cxn>
                    <a:cxn ang="0">
                      <a:pos x="48" y="9"/>
                    </a:cxn>
                    <a:cxn ang="0">
                      <a:pos x="48" y="9"/>
                    </a:cxn>
                    <a:cxn ang="0">
                      <a:pos x="48" y="7"/>
                    </a:cxn>
                    <a:cxn ang="0">
                      <a:pos x="48" y="4"/>
                    </a:cxn>
                    <a:cxn ang="0">
                      <a:pos x="45" y="1"/>
                    </a:cxn>
                    <a:cxn ang="0">
                      <a:pos x="43" y="0"/>
                    </a:cxn>
                    <a:cxn ang="0">
                      <a:pos x="42" y="0"/>
                    </a:cxn>
                    <a:cxn ang="0">
                      <a:pos x="39" y="1"/>
                    </a:cxn>
                    <a:cxn ang="0">
                      <a:pos x="38" y="3"/>
                    </a:cxn>
                    <a:cxn ang="0">
                      <a:pos x="38" y="3"/>
                    </a:cxn>
                  </a:cxnLst>
                  <a:rect l="0" t="0" r="r" b="b"/>
                  <a:pathLst>
                    <a:path w="48" h="66">
                      <a:moveTo>
                        <a:pt x="38" y="3"/>
                      </a:moveTo>
                      <a:lnTo>
                        <a:pt x="38" y="3"/>
                      </a:lnTo>
                      <a:lnTo>
                        <a:pt x="35" y="11"/>
                      </a:lnTo>
                      <a:lnTo>
                        <a:pt x="30" y="17"/>
                      </a:lnTo>
                      <a:lnTo>
                        <a:pt x="21" y="30"/>
                      </a:lnTo>
                      <a:lnTo>
                        <a:pt x="10" y="43"/>
                      </a:lnTo>
                      <a:lnTo>
                        <a:pt x="0" y="56"/>
                      </a:lnTo>
                      <a:lnTo>
                        <a:pt x="0" y="56"/>
                      </a:lnTo>
                      <a:lnTo>
                        <a:pt x="0" y="59"/>
                      </a:lnTo>
                      <a:lnTo>
                        <a:pt x="0" y="62"/>
                      </a:lnTo>
                      <a:lnTo>
                        <a:pt x="2" y="64"/>
                      </a:lnTo>
                      <a:lnTo>
                        <a:pt x="6" y="66"/>
                      </a:lnTo>
                      <a:lnTo>
                        <a:pt x="9" y="64"/>
                      </a:lnTo>
                      <a:lnTo>
                        <a:pt x="10" y="63"/>
                      </a:lnTo>
                      <a:lnTo>
                        <a:pt x="10" y="63"/>
                      </a:lnTo>
                      <a:lnTo>
                        <a:pt x="19" y="49"/>
                      </a:lnTo>
                      <a:lnTo>
                        <a:pt x="30" y="37"/>
                      </a:lnTo>
                      <a:lnTo>
                        <a:pt x="40" y="24"/>
                      </a:lnTo>
                      <a:lnTo>
                        <a:pt x="44" y="16"/>
                      </a:lnTo>
                      <a:lnTo>
                        <a:pt x="48" y="9"/>
                      </a:lnTo>
                      <a:lnTo>
                        <a:pt x="48" y="9"/>
                      </a:lnTo>
                      <a:lnTo>
                        <a:pt x="48" y="7"/>
                      </a:lnTo>
                      <a:lnTo>
                        <a:pt x="48" y="4"/>
                      </a:lnTo>
                      <a:lnTo>
                        <a:pt x="45" y="1"/>
                      </a:lnTo>
                      <a:lnTo>
                        <a:pt x="43" y="0"/>
                      </a:lnTo>
                      <a:lnTo>
                        <a:pt x="42" y="0"/>
                      </a:lnTo>
                      <a:lnTo>
                        <a:pt x="39" y="1"/>
                      </a:lnTo>
                      <a:lnTo>
                        <a:pt x="38" y="3"/>
                      </a:lnTo>
                      <a:lnTo>
                        <a:pt x="3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7" name="chenying0907 180"/>
                <p:cNvSpPr/>
                <p:nvPr/>
              </p:nvSpPr>
              <p:spPr bwMode="auto">
                <a:xfrm>
                  <a:off x="3362326" y="4160838"/>
                  <a:ext cx="14288" cy="34925"/>
                </a:xfrm>
                <a:custGeom>
                  <a:avLst/>
                  <a:gdLst/>
                  <a:ahLst/>
                  <a:cxnLst>
                    <a:cxn ang="0">
                      <a:pos x="23" y="7"/>
                    </a:cxn>
                    <a:cxn ang="0">
                      <a:pos x="23" y="7"/>
                    </a:cxn>
                    <a:cxn ang="0">
                      <a:pos x="22" y="16"/>
                    </a:cxn>
                    <a:cxn ang="0">
                      <a:pos x="19" y="25"/>
                    </a:cxn>
                    <a:cxn ang="0">
                      <a:pos x="12" y="43"/>
                    </a:cxn>
                    <a:cxn ang="0">
                      <a:pos x="12" y="43"/>
                    </a:cxn>
                    <a:cxn ang="0">
                      <a:pos x="6" y="62"/>
                    </a:cxn>
                    <a:cxn ang="0">
                      <a:pos x="1" y="81"/>
                    </a:cxn>
                    <a:cxn ang="0">
                      <a:pos x="1" y="81"/>
                    </a:cxn>
                    <a:cxn ang="0">
                      <a:pos x="0" y="84"/>
                    </a:cxn>
                    <a:cxn ang="0">
                      <a:pos x="1" y="85"/>
                    </a:cxn>
                    <a:cxn ang="0">
                      <a:pos x="5" y="88"/>
                    </a:cxn>
                    <a:cxn ang="0">
                      <a:pos x="9" y="88"/>
                    </a:cxn>
                    <a:cxn ang="0">
                      <a:pos x="10" y="86"/>
                    </a:cxn>
                    <a:cxn ang="0">
                      <a:pos x="12" y="84"/>
                    </a:cxn>
                    <a:cxn ang="0">
                      <a:pos x="12" y="84"/>
                    </a:cxn>
                    <a:cxn ang="0">
                      <a:pos x="18" y="63"/>
                    </a:cxn>
                    <a:cxn ang="0">
                      <a:pos x="25" y="42"/>
                    </a:cxn>
                    <a:cxn ang="0">
                      <a:pos x="25" y="42"/>
                    </a:cxn>
                    <a:cxn ang="0">
                      <a:pos x="31" y="25"/>
                    </a:cxn>
                    <a:cxn ang="0">
                      <a:pos x="34" y="16"/>
                    </a:cxn>
                    <a:cxn ang="0">
                      <a:pos x="35" y="7"/>
                    </a:cxn>
                    <a:cxn ang="0">
                      <a:pos x="35" y="7"/>
                    </a:cxn>
                    <a:cxn ang="0">
                      <a:pos x="34" y="4"/>
                    </a:cxn>
                    <a:cxn ang="0">
                      <a:pos x="33" y="1"/>
                    </a:cxn>
                    <a:cxn ang="0">
                      <a:pos x="30" y="0"/>
                    </a:cxn>
                    <a:cxn ang="0">
                      <a:pos x="25" y="1"/>
                    </a:cxn>
                    <a:cxn ang="0">
                      <a:pos x="23" y="4"/>
                    </a:cxn>
                    <a:cxn ang="0">
                      <a:pos x="23" y="7"/>
                    </a:cxn>
                    <a:cxn ang="0">
                      <a:pos x="23" y="7"/>
                    </a:cxn>
                  </a:cxnLst>
                  <a:rect l="0" t="0" r="r" b="b"/>
                  <a:pathLst>
                    <a:path w="35" h="88">
                      <a:moveTo>
                        <a:pt x="23" y="7"/>
                      </a:moveTo>
                      <a:lnTo>
                        <a:pt x="23" y="7"/>
                      </a:lnTo>
                      <a:lnTo>
                        <a:pt x="22" y="16"/>
                      </a:lnTo>
                      <a:lnTo>
                        <a:pt x="19" y="25"/>
                      </a:lnTo>
                      <a:lnTo>
                        <a:pt x="12" y="43"/>
                      </a:lnTo>
                      <a:lnTo>
                        <a:pt x="12" y="43"/>
                      </a:lnTo>
                      <a:lnTo>
                        <a:pt x="6" y="62"/>
                      </a:lnTo>
                      <a:lnTo>
                        <a:pt x="1" y="81"/>
                      </a:lnTo>
                      <a:lnTo>
                        <a:pt x="1" y="81"/>
                      </a:lnTo>
                      <a:lnTo>
                        <a:pt x="0" y="84"/>
                      </a:lnTo>
                      <a:lnTo>
                        <a:pt x="1" y="85"/>
                      </a:lnTo>
                      <a:lnTo>
                        <a:pt x="5" y="88"/>
                      </a:lnTo>
                      <a:lnTo>
                        <a:pt x="9" y="88"/>
                      </a:lnTo>
                      <a:lnTo>
                        <a:pt x="10" y="86"/>
                      </a:lnTo>
                      <a:lnTo>
                        <a:pt x="12" y="84"/>
                      </a:lnTo>
                      <a:lnTo>
                        <a:pt x="12" y="84"/>
                      </a:lnTo>
                      <a:lnTo>
                        <a:pt x="18" y="63"/>
                      </a:lnTo>
                      <a:lnTo>
                        <a:pt x="25" y="42"/>
                      </a:lnTo>
                      <a:lnTo>
                        <a:pt x="25" y="42"/>
                      </a:lnTo>
                      <a:lnTo>
                        <a:pt x="31" y="25"/>
                      </a:lnTo>
                      <a:lnTo>
                        <a:pt x="34" y="16"/>
                      </a:lnTo>
                      <a:lnTo>
                        <a:pt x="35" y="7"/>
                      </a:lnTo>
                      <a:lnTo>
                        <a:pt x="35" y="7"/>
                      </a:lnTo>
                      <a:lnTo>
                        <a:pt x="34" y="4"/>
                      </a:lnTo>
                      <a:lnTo>
                        <a:pt x="33" y="1"/>
                      </a:lnTo>
                      <a:lnTo>
                        <a:pt x="30" y="0"/>
                      </a:lnTo>
                      <a:lnTo>
                        <a:pt x="25" y="1"/>
                      </a:lnTo>
                      <a:lnTo>
                        <a:pt x="23" y="4"/>
                      </a:lnTo>
                      <a:lnTo>
                        <a:pt x="23" y="7"/>
                      </a:lnTo>
                      <a:lnTo>
                        <a:pt x="23" y="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8" name="chenying0907 181"/>
                <p:cNvSpPr/>
                <p:nvPr/>
              </p:nvSpPr>
              <p:spPr bwMode="auto">
                <a:xfrm>
                  <a:off x="3398838" y="4141788"/>
                  <a:ext cx="17463" cy="26988"/>
                </a:xfrm>
                <a:custGeom>
                  <a:avLst/>
                  <a:gdLst/>
                  <a:ahLst/>
                  <a:cxnLst>
                    <a:cxn ang="0">
                      <a:pos x="41" y="0"/>
                    </a:cxn>
                    <a:cxn ang="0">
                      <a:pos x="41" y="0"/>
                    </a:cxn>
                    <a:cxn ang="0">
                      <a:pos x="36" y="2"/>
                    </a:cxn>
                    <a:cxn ang="0">
                      <a:pos x="32" y="3"/>
                    </a:cxn>
                    <a:cxn ang="0">
                      <a:pos x="24" y="8"/>
                    </a:cxn>
                    <a:cxn ang="0">
                      <a:pos x="19" y="16"/>
                    </a:cxn>
                    <a:cxn ang="0">
                      <a:pos x="13" y="25"/>
                    </a:cxn>
                    <a:cxn ang="0">
                      <a:pos x="10" y="34"/>
                    </a:cxn>
                    <a:cxn ang="0">
                      <a:pos x="6" y="45"/>
                    </a:cxn>
                    <a:cxn ang="0">
                      <a:pos x="0" y="62"/>
                    </a:cxn>
                    <a:cxn ang="0">
                      <a:pos x="0" y="62"/>
                    </a:cxn>
                    <a:cxn ang="0">
                      <a:pos x="0" y="64"/>
                    </a:cxn>
                    <a:cxn ang="0">
                      <a:pos x="2" y="67"/>
                    </a:cxn>
                    <a:cxn ang="0">
                      <a:pos x="6" y="68"/>
                    </a:cxn>
                    <a:cxn ang="0">
                      <a:pos x="10" y="68"/>
                    </a:cxn>
                    <a:cxn ang="0">
                      <a:pos x="11" y="67"/>
                    </a:cxn>
                    <a:cxn ang="0">
                      <a:pos x="12" y="66"/>
                    </a:cxn>
                    <a:cxn ang="0">
                      <a:pos x="12" y="66"/>
                    </a:cxn>
                    <a:cxn ang="0">
                      <a:pos x="16" y="51"/>
                    </a:cxn>
                    <a:cxn ang="0">
                      <a:pos x="21" y="37"/>
                    </a:cxn>
                    <a:cxn ang="0">
                      <a:pos x="21" y="37"/>
                    </a:cxn>
                    <a:cxn ang="0">
                      <a:pos x="24" y="29"/>
                    </a:cxn>
                    <a:cxn ang="0">
                      <a:pos x="28" y="21"/>
                    </a:cxn>
                    <a:cxn ang="0">
                      <a:pos x="33" y="15"/>
                    </a:cxn>
                    <a:cxn ang="0">
                      <a:pos x="37" y="13"/>
                    </a:cxn>
                    <a:cxn ang="0">
                      <a:pos x="41" y="12"/>
                    </a:cxn>
                    <a:cxn ang="0">
                      <a:pos x="41" y="12"/>
                    </a:cxn>
                    <a:cxn ang="0">
                      <a:pos x="44" y="12"/>
                    </a:cxn>
                    <a:cxn ang="0">
                      <a:pos x="45" y="9"/>
                    </a:cxn>
                    <a:cxn ang="0">
                      <a:pos x="46" y="6"/>
                    </a:cxn>
                    <a:cxn ang="0">
                      <a:pos x="46" y="4"/>
                    </a:cxn>
                    <a:cxn ang="0">
                      <a:pos x="45" y="2"/>
                    </a:cxn>
                    <a:cxn ang="0">
                      <a:pos x="44" y="2"/>
                    </a:cxn>
                    <a:cxn ang="0">
                      <a:pos x="41" y="0"/>
                    </a:cxn>
                    <a:cxn ang="0">
                      <a:pos x="41" y="0"/>
                    </a:cxn>
                  </a:cxnLst>
                  <a:rect l="0" t="0" r="r" b="b"/>
                  <a:pathLst>
                    <a:path w="46" h="68">
                      <a:moveTo>
                        <a:pt x="41" y="0"/>
                      </a:moveTo>
                      <a:lnTo>
                        <a:pt x="41" y="0"/>
                      </a:lnTo>
                      <a:lnTo>
                        <a:pt x="36" y="2"/>
                      </a:lnTo>
                      <a:lnTo>
                        <a:pt x="32" y="3"/>
                      </a:lnTo>
                      <a:lnTo>
                        <a:pt x="24" y="8"/>
                      </a:lnTo>
                      <a:lnTo>
                        <a:pt x="19" y="16"/>
                      </a:lnTo>
                      <a:lnTo>
                        <a:pt x="13" y="25"/>
                      </a:lnTo>
                      <a:lnTo>
                        <a:pt x="10" y="34"/>
                      </a:lnTo>
                      <a:lnTo>
                        <a:pt x="6" y="45"/>
                      </a:lnTo>
                      <a:lnTo>
                        <a:pt x="0" y="62"/>
                      </a:lnTo>
                      <a:lnTo>
                        <a:pt x="0" y="62"/>
                      </a:lnTo>
                      <a:lnTo>
                        <a:pt x="0" y="64"/>
                      </a:lnTo>
                      <a:lnTo>
                        <a:pt x="2" y="67"/>
                      </a:lnTo>
                      <a:lnTo>
                        <a:pt x="6" y="68"/>
                      </a:lnTo>
                      <a:lnTo>
                        <a:pt x="10" y="68"/>
                      </a:lnTo>
                      <a:lnTo>
                        <a:pt x="11" y="67"/>
                      </a:lnTo>
                      <a:lnTo>
                        <a:pt x="12" y="66"/>
                      </a:lnTo>
                      <a:lnTo>
                        <a:pt x="12" y="66"/>
                      </a:lnTo>
                      <a:lnTo>
                        <a:pt x="16" y="51"/>
                      </a:lnTo>
                      <a:lnTo>
                        <a:pt x="21" y="37"/>
                      </a:lnTo>
                      <a:lnTo>
                        <a:pt x="21" y="37"/>
                      </a:lnTo>
                      <a:lnTo>
                        <a:pt x="24" y="29"/>
                      </a:lnTo>
                      <a:lnTo>
                        <a:pt x="28" y="21"/>
                      </a:lnTo>
                      <a:lnTo>
                        <a:pt x="33" y="15"/>
                      </a:lnTo>
                      <a:lnTo>
                        <a:pt x="37" y="13"/>
                      </a:lnTo>
                      <a:lnTo>
                        <a:pt x="41" y="12"/>
                      </a:lnTo>
                      <a:lnTo>
                        <a:pt x="41" y="12"/>
                      </a:lnTo>
                      <a:lnTo>
                        <a:pt x="44" y="12"/>
                      </a:lnTo>
                      <a:lnTo>
                        <a:pt x="45" y="9"/>
                      </a:lnTo>
                      <a:lnTo>
                        <a:pt x="46" y="6"/>
                      </a:lnTo>
                      <a:lnTo>
                        <a:pt x="46" y="4"/>
                      </a:lnTo>
                      <a:lnTo>
                        <a:pt x="45" y="2"/>
                      </a:lnTo>
                      <a:lnTo>
                        <a:pt x="44" y="2"/>
                      </a:lnTo>
                      <a:lnTo>
                        <a:pt x="41" y="0"/>
                      </a:lnTo>
                      <a:lnTo>
                        <a:pt x="41"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9" name="chenying0907 182"/>
                <p:cNvSpPr/>
                <p:nvPr/>
              </p:nvSpPr>
              <p:spPr bwMode="auto">
                <a:xfrm>
                  <a:off x="3438526" y="4132263"/>
                  <a:ext cx="15875" cy="26988"/>
                </a:xfrm>
                <a:custGeom>
                  <a:avLst/>
                  <a:gdLst/>
                  <a:ahLst/>
                  <a:cxnLst>
                    <a:cxn ang="0">
                      <a:pos x="31" y="1"/>
                    </a:cxn>
                    <a:cxn ang="0">
                      <a:pos x="31" y="1"/>
                    </a:cxn>
                    <a:cxn ang="0">
                      <a:pos x="29" y="0"/>
                    </a:cxn>
                    <a:cxn ang="0">
                      <a:pos x="27" y="0"/>
                    </a:cxn>
                    <a:cxn ang="0">
                      <a:pos x="25" y="1"/>
                    </a:cxn>
                    <a:cxn ang="0">
                      <a:pos x="23" y="3"/>
                    </a:cxn>
                    <a:cxn ang="0">
                      <a:pos x="23" y="7"/>
                    </a:cxn>
                    <a:cxn ang="0">
                      <a:pos x="23" y="9"/>
                    </a:cxn>
                    <a:cxn ang="0">
                      <a:pos x="25" y="11"/>
                    </a:cxn>
                    <a:cxn ang="0">
                      <a:pos x="25" y="11"/>
                    </a:cxn>
                    <a:cxn ang="0">
                      <a:pos x="26" y="12"/>
                    </a:cxn>
                    <a:cxn ang="0">
                      <a:pos x="25" y="15"/>
                    </a:cxn>
                    <a:cxn ang="0">
                      <a:pos x="22" y="20"/>
                    </a:cxn>
                    <a:cxn ang="0">
                      <a:pos x="15" y="30"/>
                    </a:cxn>
                    <a:cxn ang="0">
                      <a:pos x="15" y="30"/>
                    </a:cxn>
                    <a:cxn ang="0">
                      <a:pos x="8" y="45"/>
                    </a:cxn>
                    <a:cxn ang="0">
                      <a:pos x="0" y="62"/>
                    </a:cxn>
                    <a:cxn ang="0">
                      <a:pos x="0" y="62"/>
                    </a:cxn>
                    <a:cxn ang="0">
                      <a:pos x="0" y="64"/>
                    </a:cxn>
                    <a:cxn ang="0">
                      <a:pos x="0" y="66"/>
                    </a:cxn>
                    <a:cxn ang="0">
                      <a:pos x="1" y="67"/>
                    </a:cxn>
                    <a:cxn ang="0">
                      <a:pos x="4" y="68"/>
                    </a:cxn>
                    <a:cxn ang="0">
                      <a:pos x="8" y="68"/>
                    </a:cxn>
                    <a:cxn ang="0">
                      <a:pos x="9" y="67"/>
                    </a:cxn>
                    <a:cxn ang="0">
                      <a:pos x="10" y="64"/>
                    </a:cxn>
                    <a:cxn ang="0">
                      <a:pos x="10" y="64"/>
                    </a:cxn>
                    <a:cxn ang="0">
                      <a:pos x="15" y="55"/>
                    </a:cxn>
                    <a:cxn ang="0">
                      <a:pos x="19" y="46"/>
                    </a:cxn>
                    <a:cxn ang="0">
                      <a:pos x="31" y="28"/>
                    </a:cxn>
                    <a:cxn ang="0">
                      <a:pos x="31" y="28"/>
                    </a:cxn>
                    <a:cxn ang="0">
                      <a:pos x="34" y="21"/>
                    </a:cxn>
                    <a:cxn ang="0">
                      <a:pos x="36" y="13"/>
                    </a:cxn>
                    <a:cxn ang="0">
                      <a:pos x="36" y="11"/>
                    </a:cxn>
                    <a:cxn ang="0">
                      <a:pos x="35" y="7"/>
                    </a:cxn>
                    <a:cxn ang="0">
                      <a:pos x="34" y="4"/>
                    </a:cxn>
                    <a:cxn ang="0">
                      <a:pos x="31" y="1"/>
                    </a:cxn>
                    <a:cxn ang="0">
                      <a:pos x="31" y="1"/>
                    </a:cxn>
                  </a:cxnLst>
                  <a:rect l="0" t="0" r="r" b="b"/>
                  <a:pathLst>
                    <a:path w="36" h="68">
                      <a:moveTo>
                        <a:pt x="31" y="1"/>
                      </a:moveTo>
                      <a:lnTo>
                        <a:pt x="31" y="1"/>
                      </a:lnTo>
                      <a:lnTo>
                        <a:pt x="29" y="0"/>
                      </a:lnTo>
                      <a:lnTo>
                        <a:pt x="27" y="0"/>
                      </a:lnTo>
                      <a:lnTo>
                        <a:pt x="25" y="1"/>
                      </a:lnTo>
                      <a:lnTo>
                        <a:pt x="23" y="3"/>
                      </a:lnTo>
                      <a:lnTo>
                        <a:pt x="23" y="7"/>
                      </a:lnTo>
                      <a:lnTo>
                        <a:pt x="23" y="9"/>
                      </a:lnTo>
                      <a:lnTo>
                        <a:pt x="25" y="11"/>
                      </a:lnTo>
                      <a:lnTo>
                        <a:pt x="25" y="11"/>
                      </a:lnTo>
                      <a:lnTo>
                        <a:pt x="26" y="12"/>
                      </a:lnTo>
                      <a:lnTo>
                        <a:pt x="25" y="15"/>
                      </a:lnTo>
                      <a:lnTo>
                        <a:pt x="22" y="20"/>
                      </a:lnTo>
                      <a:lnTo>
                        <a:pt x="15" y="30"/>
                      </a:lnTo>
                      <a:lnTo>
                        <a:pt x="15" y="30"/>
                      </a:lnTo>
                      <a:lnTo>
                        <a:pt x="8" y="45"/>
                      </a:lnTo>
                      <a:lnTo>
                        <a:pt x="0" y="62"/>
                      </a:lnTo>
                      <a:lnTo>
                        <a:pt x="0" y="62"/>
                      </a:lnTo>
                      <a:lnTo>
                        <a:pt x="0" y="64"/>
                      </a:lnTo>
                      <a:lnTo>
                        <a:pt x="0" y="66"/>
                      </a:lnTo>
                      <a:lnTo>
                        <a:pt x="1" y="67"/>
                      </a:lnTo>
                      <a:lnTo>
                        <a:pt x="4" y="68"/>
                      </a:lnTo>
                      <a:lnTo>
                        <a:pt x="8" y="68"/>
                      </a:lnTo>
                      <a:lnTo>
                        <a:pt x="9" y="67"/>
                      </a:lnTo>
                      <a:lnTo>
                        <a:pt x="10" y="64"/>
                      </a:lnTo>
                      <a:lnTo>
                        <a:pt x="10" y="64"/>
                      </a:lnTo>
                      <a:lnTo>
                        <a:pt x="15" y="55"/>
                      </a:lnTo>
                      <a:lnTo>
                        <a:pt x="19" y="46"/>
                      </a:lnTo>
                      <a:lnTo>
                        <a:pt x="31" y="28"/>
                      </a:lnTo>
                      <a:lnTo>
                        <a:pt x="31" y="28"/>
                      </a:lnTo>
                      <a:lnTo>
                        <a:pt x="34" y="21"/>
                      </a:lnTo>
                      <a:lnTo>
                        <a:pt x="36" y="13"/>
                      </a:lnTo>
                      <a:lnTo>
                        <a:pt x="36" y="11"/>
                      </a:lnTo>
                      <a:lnTo>
                        <a:pt x="35" y="7"/>
                      </a:lnTo>
                      <a:lnTo>
                        <a:pt x="34" y="4"/>
                      </a:lnTo>
                      <a:lnTo>
                        <a:pt x="31" y="1"/>
                      </a:lnTo>
                      <a:lnTo>
                        <a:pt x="3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0" name="chenying0907 183"/>
                <p:cNvSpPr/>
                <p:nvPr/>
              </p:nvSpPr>
              <p:spPr bwMode="auto">
                <a:xfrm>
                  <a:off x="3470276" y="4130675"/>
                  <a:ext cx="17463" cy="25400"/>
                </a:xfrm>
                <a:custGeom>
                  <a:avLst/>
                  <a:gdLst/>
                  <a:ahLst/>
                  <a:cxnLst>
                    <a:cxn ang="0">
                      <a:pos x="30" y="2"/>
                    </a:cxn>
                    <a:cxn ang="0">
                      <a:pos x="30" y="2"/>
                    </a:cxn>
                    <a:cxn ang="0">
                      <a:pos x="23" y="17"/>
                    </a:cxn>
                    <a:cxn ang="0">
                      <a:pos x="17" y="30"/>
                    </a:cxn>
                    <a:cxn ang="0">
                      <a:pos x="1" y="54"/>
                    </a:cxn>
                    <a:cxn ang="0">
                      <a:pos x="1" y="54"/>
                    </a:cxn>
                    <a:cxn ang="0">
                      <a:pos x="0" y="57"/>
                    </a:cxn>
                    <a:cxn ang="0">
                      <a:pos x="0" y="58"/>
                    </a:cxn>
                    <a:cxn ang="0">
                      <a:pos x="2" y="62"/>
                    </a:cxn>
                    <a:cxn ang="0">
                      <a:pos x="6" y="62"/>
                    </a:cxn>
                    <a:cxn ang="0">
                      <a:pos x="9" y="62"/>
                    </a:cxn>
                    <a:cxn ang="0">
                      <a:pos x="10" y="60"/>
                    </a:cxn>
                    <a:cxn ang="0">
                      <a:pos x="10" y="60"/>
                    </a:cxn>
                    <a:cxn ang="0">
                      <a:pos x="27" y="34"/>
                    </a:cxn>
                    <a:cxn ang="0">
                      <a:pos x="35" y="19"/>
                    </a:cxn>
                    <a:cxn ang="0">
                      <a:pos x="41" y="6"/>
                    </a:cxn>
                    <a:cxn ang="0">
                      <a:pos x="41" y="6"/>
                    </a:cxn>
                    <a:cxn ang="0">
                      <a:pos x="41" y="3"/>
                    </a:cxn>
                    <a:cxn ang="0">
                      <a:pos x="41" y="1"/>
                    </a:cxn>
                    <a:cxn ang="0">
                      <a:pos x="40" y="0"/>
                    </a:cxn>
                    <a:cxn ang="0">
                      <a:pos x="37" y="0"/>
                    </a:cxn>
                    <a:cxn ang="0">
                      <a:pos x="34" y="0"/>
                    </a:cxn>
                    <a:cxn ang="0">
                      <a:pos x="31" y="1"/>
                    </a:cxn>
                    <a:cxn ang="0">
                      <a:pos x="30" y="2"/>
                    </a:cxn>
                    <a:cxn ang="0">
                      <a:pos x="30" y="2"/>
                    </a:cxn>
                  </a:cxnLst>
                  <a:rect l="0" t="0" r="r" b="b"/>
                  <a:pathLst>
                    <a:path w="41" h="62">
                      <a:moveTo>
                        <a:pt x="30" y="2"/>
                      </a:moveTo>
                      <a:lnTo>
                        <a:pt x="30" y="2"/>
                      </a:lnTo>
                      <a:lnTo>
                        <a:pt x="23" y="17"/>
                      </a:lnTo>
                      <a:lnTo>
                        <a:pt x="17" y="30"/>
                      </a:lnTo>
                      <a:lnTo>
                        <a:pt x="1" y="54"/>
                      </a:lnTo>
                      <a:lnTo>
                        <a:pt x="1" y="54"/>
                      </a:lnTo>
                      <a:lnTo>
                        <a:pt x="0" y="57"/>
                      </a:lnTo>
                      <a:lnTo>
                        <a:pt x="0" y="58"/>
                      </a:lnTo>
                      <a:lnTo>
                        <a:pt x="2" y="62"/>
                      </a:lnTo>
                      <a:lnTo>
                        <a:pt x="6" y="62"/>
                      </a:lnTo>
                      <a:lnTo>
                        <a:pt x="9" y="62"/>
                      </a:lnTo>
                      <a:lnTo>
                        <a:pt x="10" y="60"/>
                      </a:lnTo>
                      <a:lnTo>
                        <a:pt x="10" y="60"/>
                      </a:lnTo>
                      <a:lnTo>
                        <a:pt x="27" y="34"/>
                      </a:lnTo>
                      <a:lnTo>
                        <a:pt x="35" y="19"/>
                      </a:lnTo>
                      <a:lnTo>
                        <a:pt x="41" y="6"/>
                      </a:lnTo>
                      <a:lnTo>
                        <a:pt x="41" y="6"/>
                      </a:lnTo>
                      <a:lnTo>
                        <a:pt x="41" y="3"/>
                      </a:lnTo>
                      <a:lnTo>
                        <a:pt x="41" y="1"/>
                      </a:lnTo>
                      <a:lnTo>
                        <a:pt x="40" y="0"/>
                      </a:lnTo>
                      <a:lnTo>
                        <a:pt x="37" y="0"/>
                      </a:lnTo>
                      <a:lnTo>
                        <a:pt x="34" y="0"/>
                      </a:lnTo>
                      <a:lnTo>
                        <a:pt x="31" y="1"/>
                      </a:lnTo>
                      <a:lnTo>
                        <a:pt x="30" y="2"/>
                      </a:lnTo>
                      <a:lnTo>
                        <a:pt x="3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1" name="chenying0907 184"/>
                <p:cNvSpPr/>
                <p:nvPr/>
              </p:nvSpPr>
              <p:spPr bwMode="auto">
                <a:xfrm>
                  <a:off x="3503613" y="4132263"/>
                  <a:ext cx="14288" cy="20638"/>
                </a:xfrm>
                <a:custGeom>
                  <a:avLst/>
                  <a:gdLst/>
                  <a:ahLst/>
                  <a:cxnLst>
                    <a:cxn ang="0">
                      <a:pos x="23" y="5"/>
                    </a:cxn>
                    <a:cxn ang="0">
                      <a:pos x="23" y="5"/>
                    </a:cxn>
                    <a:cxn ang="0">
                      <a:pos x="23" y="11"/>
                    </a:cxn>
                    <a:cxn ang="0">
                      <a:pos x="20" y="16"/>
                    </a:cxn>
                    <a:cxn ang="0">
                      <a:pos x="15" y="26"/>
                    </a:cxn>
                    <a:cxn ang="0">
                      <a:pos x="2" y="45"/>
                    </a:cxn>
                    <a:cxn ang="0">
                      <a:pos x="2" y="45"/>
                    </a:cxn>
                    <a:cxn ang="0">
                      <a:pos x="0" y="47"/>
                    </a:cxn>
                    <a:cxn ang="0">
                      <a:pos x="0" y="49"/>
                    </a:cxn>
                    <a:cxn ang="0">
                      <a:pos x="2" y="51"/>
                    </a:cxn>
                    <a:cxn ang="0">
                      <a:pos x="3" y="52"/>
                    </a:cxn>
                    <a:cxn ang="0">
                      <a:pos x="7" y="52"/>
                    </a:cxn>
                    <a:cxn ang="0">
                      <a:pos x="9" y="52"/>
                    </a:cxn>
                    <a:cxn ang="0">
                      <a:pos x="11" y="51"/>
                    </a:cxn>
                    <a:cxn ang="0">
                      <a:pos x="11" y="51"/>
                    </a:cxn>
                    <a:cxn ang="0">
                      <a:pos x="25" y="29"/>
                    </a:cxn>
                    <a:cxn ang="0">
                      <a:pos x="32" y="18"/>
                    </a:cxn>
                    <a:cxn ang="0">
                      <a:pos x="33" y="12"/>
                    </a:cxn>
                    <a:cxn ang="0">
                      <a:pos x="34" y="5"/>
                    </a:cxn>
                    <a:cxn ang="0">
                      <a:pos x="34" y="5"/>
                    </a:cxn>
                    <a:cxn ang="0">
                      <a:pos x="34" y="4"/>
                    </a:cxn>
                    <a:cxn ang="0">
                      <a:pos x="33" y="1"/>
                    </a:cxn>
                    <a:cxn ang="0">
                      <a:pos x="29" y="0"/>
                    </a:cxn>
                    <a:cxn ang="0">
                      <a:pos x="25" y="1"/>
                    </a:cxn>
                    <a:cxn ang="0">
                      <a:pos x="24" y="4"/>
                    </a:cxn>
                    <a:cxn ang="0">
                      <a:pos x="23" y="5"/>
                    </a:cxn>
                    <a:cxn ang="0">
                      <a:pos x="23" y="5"/>
                    </a:cxn>
                  </a:cxnLst>
                  <a:rect l="0" t="0" r="r" b="b"/>
                  <a:pathLst>
                    <a:path w="34" h="52">
                      <a:moveTo>
                        <a:pt x="23" y="5"/>
                      </a:moveTo>
                      <a:lnTo>
                        <a:pt x="23" y="5"/>
                      </a:lnTo>
                      <a:lnTo>
                        <a:pt x="23" y="11"/>
                      </a:lnTo>
                      <a:lnTo>
                        <a:pt x="20" y="16"/>
                      </a:lnTo>
                      <a:lnTo>
                        <a:pt x="15" y="26"/>
                      </a:lnTo>
                      <a:lnTo>
                        <a:pt x="2" y="45"/>
                      </a:lnTo>
                      <a:lnTo>
                        <a:pt x="2" y="45"/>
                      </a:lnTo>
                      <a:lnTo>
                        <a:pt x="0" y="47"/>
                      </a:lnTo>
                      <a:lnTo>
                        <a:pt x="0" y="49"/>
                      </a:lnTo>
                      <a:lnTo>
                        <a:pt x="2" y="51"/>
                      </a:lnTo>
                      <a:lnTo>
                        <a:pt x="3" y="52"/>
                      </a:lnTo>
                      <a:lnTo>
                        <a:pt x="7" y="52"/>
                      </a:lnTo>
                      <a:lnTo>
                        <a:pt x="9" y="52"/>
                      </a:lnTo>
                      <a:lnTo>
                        <a:pt x="11" y="51"/>
                      </a:lnTo>
                      <a:lnTo>
                        <a:pt x="11" y="51"/>
                      </a:lnTo>
                      <a:lnTo>
                        <a:pt x="25" y="29"/>
                      </a:lnTo>
                      <a:lnTo>
                        <a:pt x="32" y="18"/>
                      </a:lnTo>
                      <a:lnTo>
                        <a:pt x="33" y="12"/>
                      </a:lnTo>
                      <a:lnTo>
                        <a:pt x="34" y="5"/>
                      </a:lnTo>
                      <a:lnTo>
                        <a:pt x="34" y="5"/>
                      </a:lnTo>
                      <a:lnTo>
                        <a:pt x="34" y="4"/>
                      </a:lnTo>
                      <a:lnTo>
                        <a:pt x="33" y="1"/>
                      </a:lnTo>
                      <a:lnTo>
                        <a:pt x="29" y="0"/>
                      </a:lnTo>
                      <a:lnTo>
                        <a:pt x="25" y="1"/>
                      </a:lnTo>
                      <a:lnTo>
                        <a:pt x="24" y="4"/>
                      </a:lnTo>
                      <a:lnTo>
                        <a:pt x="23" y="5"/>
                      </a:lnTo>
                      <a:lnTo>
                        <a:pt x="23"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2" name="chenying0907 185"/>
                <p:cNvSpPr/>
                <p:nvPr/>
              </p:nvSpPr>
              <p:spPr bwMode="auto">
                <a:xfrm>
                  <a:off x="3536951" y="4135438"/>
                  <a:ext cx="14288" cy="20638"/>
                </a:xfrm>
                <a:custGeom>
                  <a:avLst/>
                  <a:gdLst/>
                  <a:ahLst/>
                  <a:cxnLst>
                    <a:cxn ang="0">
                      <a:pos x="22" y="5"/>
                    </a:cxn>
                    <a:cxn ang="0">
                      <a:pos x="22" y="5"/>
                    </a:cxn>
                    <a:cxn ang="0">
                      <a:pos x="22" y="10"/>
                    </a:cxn>
                    <a:cxn ang="0">
                      <a:pos x="20" y="16"/>
                    </a:cxn>
                    <a:cxn ang="0">
                      <a:pos x="14" y="26"/>
                    </a:cxn>
                    <a:cxn ang="0">
                      <a:pos x="7" y="35"/>
                    </a:cxn>
                    <a:cxn ang="0">
                      <a:pos x="1" y="44"/>
                    </a:cxn>
                    <a:cxn ang="0">
                      <a:pos x="1" y="44"/>
                    </a:cxn>
                    <a:cxn ang="0">
                      <a:pos x="0" y="47"/>
                    </a:cxn>
                    <a:cxn ang="0">
                      <a:pos x="0" y="48"/>
                    </a:cxn>
                    <a:cxn ang="0">
                      <a:pos x="3" y="52"/>
                    </a:cxn>
                    <a:cxn ang="0">
                      <a:pos x="7" y="52"/>
                    </a:cxn>
                    <a:cxn ang="0">
                      <a:pos x="9" y="52"/>
                    </a:cxn>
                    <a:cxn ang="0">
                      <a:pos x="10" y="50"/>
                    </a:cxn>
                    <a:cxn ang="0">
                      <a:pos x="10" y="50"/>
                    </a:cxn>
                    <a:cxn ang="0">
                      <a:pos x="17" y="39"/>
                    </a:cxn>
                    <a:cxn ang="0">
                      <a:pos x="25" y="29"/>
                    </a:cxn>
                    <a:cxn ang="0">
                      <a:pos x="31" y="18"/>
                    </a:cxn>
                    <a:cxn ang="0">
                      <a:pos x="33" y="12"/>
                    </a:cxn>
                    <a:cxn ang="0">
                      <a:pos x="34" y="5"/>
                    </a:cxn>
                    <a:cxn ang="0">
                      <a:pos x="34" y="5"/>
                    </a:cxn>
                    <a:cxn ang="0">
                      <a:pos x="34" y="3"/>
                    </a:cxn>
                    <a:cxn ang="0">
                      <a:pos x="33" y="1"/>
                    </a:cxn>
                    <a:cxn ang="0">
                      <a:pos x="29" y="0"/>
                    </a:cxn>
                    <a:cxn ang="0">
                      <a:pos x="25" y="1"/>
                    </a:cxn>
                    <a:cxn ang="0">
                      <a:pos x="24" y="3"/>
                    </a:cxn>
                    <a:cxn ang="0">
                      <a:pos x="22" y="5"/>
                    </a:cxn>
                    <a:cxn ang="0">
                      <a:pos x="22" y="5"/>
                    </a:cxn>
                  </a:cxnLst>
                  <a:rect l="0" t="0" r="r" b="b"/>
                  <a:pathLst>
                    <a:path w="34" h="52">
                      <a:moveTo>
                        <a:pt x="22" y="5"/>
                      </a:moveTo>
                      <a:lnTo>
                        <a:pt x="22" y="5"/>
                      </a:lnTo>
                      <a:lnTo>
                        <a:pt x="22" y="10"/>
                      </a:lnTo>
                      <a:lnTo>
                        <a:pt x="20" y="16"/>
                      </a:lnTo>
                      <a:lnTo>
                        <a:pt x="14" y="26"/>
                      </a:lnTo>
                      <a:lnTo>
                        <a:pt x="7" y="35"/>
                      </a:lnTo>
                      <a:lnTo>
                        <a:pt x="1" y="44"/>
                      </a:lnTo>
                      <a:lnTo>
                        <a:pt x="1" y="44"/>
                      </a:lnTo>
                      <a:lnTo>
                        <a:pt x="0" y="47"/>
                      </a:lnTo>
                      <a:lnTo>
                        <a:pt x="0" y="48"/>
                      </a:lnTo>
                      <a:lnTo>
                        <a:pt x="3" y="52"/>
                      </a:lnTo>
                      <a:lnTo>
                        <a:pt x="7" y="52"/>
                      </a:lnTo>
                      <a:lnTo>
                        <a:pt x="9" y="52"/>
                      </a:lnTo>
                      <a:lnTo>
                        <a:pt x="10" y="50"/>
                      </a:lnTo>
                      <a:lnTo>
                        <a:pt x="10" y="50"/>
                      </a:lnTo>
                      <a:lnTo>
                        <a:pt x="17" y="39"/>
                      </a:lnTo>
                      <a:lnTo>
                        <a:pt x="25" y="29"/>
                      </a:lnTo>
                      <a:lnTo>
                        <a:pt x="31" y="18"/>
                      </a:lnTo>
                      <a:lnTo>
                        <a:pt x="33" y="12"/>
                      </a:lnTo>
                      <a:lnTo>
                        <a:pt x="34" y="5"/>
                      </a:lnTo>
                      <a:lnTo>
                        <a:pt x="34" y="5"/>
                      </a:lnTo>
                      <a:lnTo>
                        <a:pt x="34" y="3"/>
                      </a:lnTo>
                      <a:lnTo>
                        <a:pt x="33" y="1"/>
                      </a:lnTo>
                      <a:lnTo>
                        <a:pt x="29" y="0"/>
                      </a:lnTo>
                      <a:lnTo>
                        <a:pt x="25" y="1"/>
                      </a:lnTo>
                      <a:lnTo>
                        <a:pt x="24" y="3"/>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3" name="chenying0907 186"/>
                <p:cNvSpPr/>
                <p:nvPr/>
              </p:nvSpPr>
              <p:spPr bwMode="auto">
                <a:xfrm>
                  <a:off x="3557588" y="4143375"/>
                  <a:ext cx="11113" cy="22225"/>
                </a:xfrm>
                <a:custGeom>
                  <a:avLst/>
                  <a:gdLst/>
                  <a:ahLst/>
                  <a:cxnLst>
                    <a:cxn ang="0">
                      <a:pos x="19" y="3"/>
                    </a:cxn>
                    <a:cxn ang="0">
                      <a:pos x="19" y="3"/>
                    </a:cxn>
                    <a:cxn ang="0">
                      <a:pos x="15" y="13"/>
                    </a:cxn>
                    <a:cxn ang="0">
                      <a:pos x="14" y="25"/>
                    </a:cxn>
                    <a:cxn ang="0">
                      <a:pos x="14" y="25"/>
                    </a:cxn>
                    <a:cxn ang="0">
                      <a:pos x="11" y="30"/>
                    </a:cxn>
                    <a:cxn ang="0">
                      <a:pos x="9" y="36"/>
                    </a:cxn>
                    <a:cxn ang="0">
                      <a:pos x="1" y="45"/>
                    </a:cxn>
                    <a:cxn ang="0">
                      <a:pos x="1" y="45"/>
                    </a:cxn>
                    <a:cxn ang="0">
                      <a:pos x="0" y="46"/>
                    </a:cxn>
                    <a:cxn ang="0">
                      <a:pos x="0" y="49"/>
                    </a:cxn>
                    <a:cxn ang="0">
                      <a:pos x="1" y="53"/>
                    </a:cxn>
                    <a:cxn ang="0">
                      <a:pos x="5" y="54"/>
                    </a:cxn>
                    <a:cxn ang="0">
                      <a:pos x="8" y="54"/>
                    </a:cxn>
                    <a:cxn ang="0">
                      <a:pos x="9" y="53"/>
                    </a:cxn>
                    <a:cxn ang="0">
                      <a:pos x="9" y="53"/>
                    </a:cxn>
                    <a:cxn ang="0">
                      <a:pos x="17" y="43"/>
                    </a:cxn>
                    <a:cxn ang="0">
                      <a:pos x="22" y="34"/>
                    </a:cxn>
                    <a:cxn ang="0">
                      <a:pos x="22" y="34"/>
                    </a:cxn>
                    <a:cxn ang="0">
                      <a:pos x="25" y="28"/>
                    </a:cxn>
                    <a:cxn ang="0">
                      <a:pos x="26" y="21"/>
                    </a:cxn>
                    <a:cxn ang="0">
                      <a:pos x="27" y="15"/>
                    </a:cxn>
                    <a:cxn ang="0">
                      <a:pos x="28" y="9"/>
                    </a:cxn>
                    <a:cxn ang="0">
                      <a:pos x="28" y="9"/>
                    </a:cxn>
                    <a:cxn ang="0">
                      <a:pos x="30" y="7"/>
                    </a:cxn>
                    <a:cxn ang="0">
                      <a:pos x="30" y="4"/>
                    </a:cxn>
                    <a:cxn ang="0">
                      <a:pos x="26" y="2"/>
                    </a:cxn>
                    <a:cxn ang="0">
                      <a:pos x="25" y="0"/>
                    </a:cxn>
                    <a:cxn ang="0">
                      <a:pos x="22" y="0"/>
                    </a:cxn>
                    <a:cxn ang="0">
                      <a:pos x="21" y="2"/>
                    </a:cxn>
                    <a:cxn ang="0">
                      <a:pos x="19" y="3"/>
                    </a:cxn>
                    <a:cxn ang="0">
                      <a:pos x="19" y="3"/>
                    </a:cxn>
                  </a:cxnLst>
                  <a:rect l="0" t="0" r="r" b="b"/>
                  <a:pathLst>
                    <a:path w="30" h="54">
                      <a:moveTo>
                        <a:pt x="19" y="3"/>
                      </a:moveTo>
                      <a:lnTo>
                        <a:pt x="19" y="3"/>
                      </a:lnTo>
                      <a:lnTo>
                        <a:pt x="15" y="13"/>
                      </a:lnTo>
                      <a:lnTo>
                        <a:pt x="14" y="25"/>
                      </a:lnTo>
                      <a:lnTo>
                        <a:pt x="14" y="25"/>
                      </a:lnTo>
                      <a:lnTo>
                        <a:pt x="11" y="30"/>
                      </a:lnTo>
                      <a:lnTo>
                        <a:pt x="9" y="36"/>
                      </a:lnTo>
                      <a:lnTo>
                        <a:pt x="1" y="45"/>
                      </a:lnTo>
                      <a:lnTo>
                        <a:pt x="1" y="45"/>
                      </a:lnTo>
                      <a:lnTo>
                        <a:pt x="0" y="46"/>
                      </a:lnTo>
                      <a:lnTo>
                        <a:pt x="0" y="49"/>
                      </a:lnTo>
                      <a:lnTo>
                        <a:pt x="1" y="53"/>
                      </a:lnTo>
                      <a:lnTo>
                        <a:pt x="5" y="54"/>
                      </a:lnTo>
                      <a:lnTo>
                        <a:pt x="8" y="54"/>
                      </a:lnTo>
                      <a:lnTo>
                        <a:pt x="9" y="53"/>
                      </a:lnTo>
                      <a:lnTo>
                        <a:pt x="9" y="53"/>
                      </a:lnTo>
                      <a:lnTo>
                        <a:pt x="17" y="43"/>
                      </a:lnTo>
                      <a:lnTo>
                        <a:pt x="22" y="34"/>
                      </a:lnTo>
                      <a:lnTo>
                        <a:pt x="22" y="34"/>
                      </a:lnTo>
                      <a:lnTo>
                        <a:pt x="25" y="28"/>
                      </a:lnTo>
                      <a:lnTo>
                        <a:pt x="26" y="21"/>
                      </a:lnTo>
                      <a:lnTo>
                        <a:pt x="27" y="15"/>
                      </a:lnTo>
                      <a:lnTo>
                        <a:pt x="28" y="9"/>
                      </a:lnTo>
                      <a:lnTo>
                        <a:pt x="28" y="9"/>
                      </a:lnTo>
                      <a:lnTo>
                        <a:pt x="30" y="7"/>
                      </a:lnTo>
                      <a:lnTo>
                        <a:pt x="30" y="4"/>
                      </a:lnTo>
                      <a:lnTo>
                        <a:pt x="26" y="2"/>
                      </a:lnTo>
                      <a:lnTo>
                        <a:pt x="25" y="0"/>
                      </a:lnTo>
                      <a:lnTo>
                        <a:pt x="22" y="0"/>
                      </a:lnTo>
                      <a:lnTo>
                        <a:pt x="21"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4" name="chenying0907 187"/>
                <p:cNvSpPr/>
                <p:nvPr/>
              </p:nvSpPr>
              <p:spPr bwMode="auto">
                <a:xfrm>
                  <a:off x="3586163" y="4157663"/>
                  <a:ext cx="14288" cy="20638"/>
                </a:xfrm>
                <a:custGeom>
                  <a:avLst/>
                  <a:gdLst/>
                  <a:ahLst/>
                  <a:cxnLst>
                    <a:cxn ang="0">
                      <a:pos x="28" y="3"/>
                    </a:cxn>
                    <a:cxn ang="0">
                      <a:pos x="28" y="3"/>
                    </a:cxn>
                    <a:cxn ang="0">
                      <a:pos x="21" y="12"/>
                    </a:cxn>
                    <a:cxn ang="0">
                      <a:pos x="14" y="24"/>
                    </a:cxn>
                    <a:cxn ang="0">
                      <a:pos x="7" y="34"/>
                    </a:cxn>
                    <a:cxn ang="0">
                      <a:pos x="1" y="46"/>
                    </a:cxn>
                    <a:cxn ang="0">
                      <a:pos x="1" y="46"/>
                    </a:cxn>
                    <a:cxn ang="0">
                      <a:pos x="0" y="47"/>
                    </a:cxn>
                    <a:cxn ang="0">
                      <a:pos x="0" y="50"/>
                    </a:cxn>
                    <a:cxn ang="0">
                      <a:pos x="1" y="51"/>
                    </a:cxn>
                    <a:cxn ang="0">
                      <a:pos x="2" y="53"/>
                    </a:cxn>
                    <a:cxn ang="0">
                      <a:pos x="6" y="54"/>
                    </a:cxn>
                    <a:cxn ang="0">
                      <a:pos x="9" y="53"/>
                    </a:cxn>
                    <a:cxn ang="0">
                      <a:pos x="10" y="51"/>
                    </a:cxn>
                    <a:cxn ang="0">
                      <a:pos x="10" y="51"/>
                    </a:cxn>
                    <a:cxn ang="0">
                      <a:pos x="17" y="41"/>
                    </a:cxn>
                    <a:cxn ang="0">
                      <a:pos x="23" y="30"/>
                    </a:cxn>
                    <a:cxn ang="0">
                      <a:pos x="28" y="20"/>
                    </a:cxn>
                    <a:cxn ang="0">
                      <a:pos x="36" y="11"/>
                    </a:cxn>
                    <a:cxn ang="0">
                      <a:pos x="36" y="11"/>
                    </a:cxn>
                    <a:cxn ang="0">
                      <a:pos x="38" y="8"/>
                    </a:cxn>
                    <a:cxn ang="0">
                      <a:pos x="38" y="7"/>
                    </a:cxn>
                    <a:cxn ang="0">
                      <a:pos x="36" y="3"/>
                    </a:cxn>
                    <a:cxn ang="0">
                      <a:pos x="32" y="0"/>
                    </a:cxn>
                    <a:cxn ang="0">
                      <a:pos x="30" y="2"/>
                    </a:cxn>
                    <a:cxn ang="0">
                      <a:pos x="28" y="3"/>
                    </a:cxn>
                    <a:cxn ang="0">
                      <a:pos x="28" y="3"/>
                    </a:cxn>
                  </a:cxnLst>
                  <a:rect l="0" t="0" r="r" b="b"/>
                  <a:pathLst>
                    <a:path w="38" h="54">
                      <a:moveTo>
                        <a:pt x="28" y="3"/>
                      </a:moveTo>
                      <a:lnTo>
                        <a:pt x="28" y="3"/>
                      </a:lnTo>
                      <a:lnTo>
                        <a:pt x="21" y="12"/>
                      </a:lnTo>
                      <a:lnTo>
                        <a:pt x="14" y="24"/>
                      </a:lnTo>
                      <a:lnTo>
                        <a:pt x="7" y="34"/>
                      </a:lnTo>
                      <a:lnTo>
                        <a:pt x="1" y="46"/>
                      </a:lnTo>
                      <a:lnTo>
                        <a:pt x="1" y="46"/>
                      </a:lnTo>
                      <a:lnTo>
                        <a:pt x="0" y="47"/>
                      </a:lnTo>
                      <a:lnTo>
                        <a:pt x="0" y="50"/>
                      </a:lnTo>
                      <a:lnTo>
                        <a:pt x="1" y="51"/>
                      </a:lnTo>
                      <a:lnTo>
                        <a:pt x="2" y="53"/>
                      </a:lnTo>
                      <a:lnTo>
                        <a:pt x="6" y="54"/>
                      </a:lnTo>
                      <a:lnTo>
                        <a:pt x="9" y="53"/>
                      </a:lnTo>
                      <a:lnTo>
                        <a:pt x="10" y="51"/>
                      </a:lnTo>
                      <a:lnTo>
                        <a:pt x="10" y="51"/>
                      </a:lnTo>
                      <a:lnTo>
                        <a:pt x="17" y="41"/>
                      </a:lnTo>
                      <a:lnTo>
                        <a:pt x="23" y="30"/>
                      </a:lnTo>
                      <a:lnTo>
                        <a:pt x="28" y="20"/>
                      </a:lnTo>
                      <a:lnTo>
                        <a:pt x="36" y="11"/>
                      </a:lnTo>
                      <a:lnTo>
                        <a:pt x="36" y="11"/>
                      </a:lnTo>
                      <a:lnTo>
                        <a:pt x="38" y="8"/>
                      </a:lnTo>
                      <a:lnTo>
                        <a:pt x="38" y="7"/>
                      </a:lnTo>
                      <a:lnTo>
                        <a:pt x="36" y="3"/>
                      </a:lnTo>
                      <a:lnTo>
                        <a:pt x="32" y="0"/>
                      </a:lnTo>
                      <a:lnTo>
                        <a:pt x="30" y="2"/>
                      </a:lnTo>
                      <a:lnTo>
                        <a:pt x="28" y="3"/>
                      </a:lnTo>
                      <a:lnTo>
                        <a:pt x="2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5" name="chenying0907 188"/>
                <p:cNvSpPr/>
                <p:nvPr/>
              </p:nvSpPr>
              <p:spPr bwMode="auto">
                <a:xfrm>
                  <a:off x="3592513" y="4179888"/>
                  <a:ext cx="15875" cy="20638"/>
                </a:xfrm>
                <a:custGeom>
                  <a:avLst/>
                  <a:gdLst/>
                  <a:ahLst/>
                  <a:cxnLst>
                    <a:cxn ang="0">
                      <a:pos x="30" y="4"/>
                    </a:cxn>
                    <a:cxn ang="0">
                      <a:pos x="30" y="4"/>
                    </a:cxn>
                    <a:cxn ang="0">
                      <a:pos x="29" y="6"/>
                    </a:cxn>
                    <a:cxn ang="0">
                      <a:pos x="28" y="8"/>
                    </a:cxn>
                    <a:cxn ang="0">
                      <a:pos x="24" y="10"/>
                    </a:cxn>
                    <a:cxn ang="0">
                      <a:pos x="24" y="10"/>
                    </a:cxn>
                    <a:cxn ang="0">
                      <a:pos x="17" y="18"/>
                    </a:cxn>
                    <a:cxn ang="0">
                      <a:pos x="17" y="18"/>
                    </a:cxn>
                    <a:cxn ang="0">
                      <a:pos x="9" y="29"/>
                    </a:cxn>
                    <a:cxn ang="0">
                      <a:pos x="6" y="35"/>
                    </a:cxn>
                    <a:cxn ang="0">
                      <a:pos x="2" y="39"/>
                    </a:cxn>
                    <a:cxn ang="0">
                      <a:pos x="2" y="39"/>
                    </a:cxn>
                    <a:cxn ang="0">
                      <a:pos x="0" y="42"/>
                    </a:cxn>
                    <a:cxn ang="0">
                      <a:pos x="0" y="44"/>
                    </a:cxn>
                    <a:cxn ang="0">
                      <a:pos x="2" y="48"/>
                    </a:cxn>
                    <a:cxn ang="0">
                      <a:pos x="6" y="49"/>
                    </a:cxn>
                    <a:cxn ang="0">
                      <a:pos x="8" y="49"/>
                    </a:cxn>
                    <a:cxn ang="0">
                      <a:pos x="9" y="48"/>
                    </a:cxn>
                    <a:cxn ang="0">
                      <a:pos x="9" y="48"/>
                    </a:cxn>
                    <a:cxn ang="0">
                      <a:pos x="17" y="36"/>
                    </a:cxn>
                    <a:cxn ang="0">
                      <a:pos x="25" y="25"/>
                    </a:cxn>
                    <a:cxn ang="0">
                      <a:pos x="25" y="25"/>
                    </a:cxn>
                    <a:cxn ang="0">
                      <a:pos x="29" y="21"/>
                    </a:cxn>
                    <a:cxn ang="0">
                      <a:pos x="34" y="17"/>
                    </a:cxn>
                    <a:cxn ang="0">
                      <a:pos x="40" y="13"/>
                    </a:cxn>
                    <a:cxn ang="0">
                      <a:pos x="41" y="10"/>
                    </a:cxn>
                    <a:cxn ang="0">
                      <a:pos x="42" y="8"/>
                    </a:cxn>
                    <a:cxn ang="0">
                      <a:pos x="42" y="8"/>
                    </a:cxn>
                    <a:cxn ang="0">
                      <a:pos x="42" y="5"/>
                    </a:cxn>
                    <a:cxn ang="0">
                      <a:pos x="41" y="2"/>
                    </a:cxn>
                    <a:cxn ang="0">
                      <a:pos x="37" y="0"/>
                    </a:cxn>
                    <a:cxn ang="0">
                      <a:pos x="33" y="1"/>
                    </a:cxn>
                    <a:cxn ang="0">
                      <a:pos x="32" y="2"/>
                    </a:cxn>
                    <a:cxn ang="0">
                      <a:pos x="30" y="4"/>
                    </a:cxn>
                    <a:cxn ang="0">
                      <a:pos x="30" y="4"/>
                    </a:cxn>
                  </a:cxnLst>
                  <a:rect l="0" t="0" r="r" b="b"/>
                  <a:pathLst>
                    <a:path w="42" h="49">
                      <a:moveTo>
                        <a:pt x="30" y="4"/>
                      </a:moveTo>
                      <a:lnTo>
                        <a:pt x="30" y="4"/>
                      </a:lnTo>
                      <a:lnTo>
                        <a:pt x="29" y="6"/>
                      </a:lnTo>
                      <a:lnTo>
                        <a:pt x="28" y="8"/>
                      </a:lnTo>
                      <a:lnTo>
                        <a:pt x="24" y="10"/>
                      </a:lnTo>
                      <a:lnTo>
                        <a:pt x="24" y="10"/>
                      </a:lnTo>
                      <a:lnTo>
                        <a:pt x="17" y="18"/>
                      </a:lnTo>
                      <a:lnTo>
                        <a:pt x="17" y="18"/>
                      </a:lnTo>
                      <a:lnTo>
                        <a:pt x="9" y="29"/>
                      </a:lnTo>
                      <a:lnTo>
                        <a:pt x="6" y="35"/>
                      </a:lnTo>
                      <a:lnTo>
                        <a:pt x="2" y="39"/>
                      </a:lnTo>
                      <a:lnTo>
                        <a:pt x="2" y="39"/>
                      </a:lnTo>
                      <a:lnTo>
                        <a:pt x="0" y="42"/>
                      </a:lnTo>
                      <a:lnTo>
                        <a:pt x="0" y="44"/>
                      </a:lnTo>
                      <a:lnTo>
                        <a:pt x="2" y="48"/>
                      </a:lnTo>
                      <a:lnTo>
                        <a:pt x="6" y="49"/>
                      </a:lnTo>
                      <a:lnTo>
                        <a:pt x="8" y="49"/>
                      </a:lnTo>
                      <a:lnTo>
                        <a:pt x="9" y="48"/>
                      </a:lnTo>
                      <a:lnTo>
                        <a:pt x="9" y="48"/>
                      </a:lnTo>
                      <a:lnTo>
                        <a:pt x="17" y="36"/>
                      </a:lnTo>
                      <a:lnTo>
                        <a:pt x="25" y="25"/>
                      </a:lnTo>
                      <a:lnTo>
                        <a:pt x="25" y="25"/>
                      </a:lnTo>
                      <a:lnTo>
                        <a:pt x="29" y="21"/>
                      </a:lnTo>
                      <a:lnTo>
                        <a:pt x="34" y="17"/>
                      </a:lnTo>
                      <a:lnTo>
                        <a:pt x="40" y="13"/>
                      </a:lnTo>
                      <a:lnTo>
                        <a:pt x="41" y="10"/>
                      </a:lnTo>
                      <a:lnTo>
                        <a:pt x="42" y="8"/>
                      </a:lnTo>
                      <a:lnTo>
                        <a:pt x="42" y="8"/>
                      </a:lnTo>
                      <a:lnTo>
                        <a:pt x="42" y="5"/>
                      </a:lnTo>
                      <a:lnTo>
                        <a:pt x="41" y="2"/>
                      </a:lnTo>
                      <a:lnTo>
                        <a:pt x="37" y="0"/>
                      </a:lnTo>
                      <a:lnTo>
                        <a:pt x="33" y="1"/>
                      </a:lnTo>
                      <a:lnTo>
                        <a:pt x="32" y="2"/>
                      </a:lnTo>
                      <a:lnTo>
                        <a:pt x="30" y="4"/>
                      </a:lnTo>
                      <a:lnTo>
                        <a:pt x="3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6" name="chenying0907 189"/>
                <p:cNvSpPr/>
                <p:nvPr/>
              </p:nvSpPr>
              <p:spPr bwMode="auto">
                <a:xfrm>
                  <a:off x="3162301" y="4627563"/>
                  <a:ext cx="20638" cy="26988"/>
                </a:xfrm>
                <a:custGeom>
                  <a:avLst/>
                  <a:gdLst/>
                  <a:ahLst/>
                  <a:cxnLst>
                    <a:cxn ang="0">
                      <a:pos x="40" y="1"/>
                    </a:cxn>
                    <a:cxn ang="0">
                      <a:pos x="40" y="1"/>
                    </a:cxn>
                    <a:cxn ang="0">
                      <a:pos x="34" y="7"/>
                    </a:cxn>
                    <a:cxn ang="0">
                      <a:pos x="27" y="13"/>
                    </a:cxn>
                    <a:cxn ang="0">
                      <a:pos x="17" y="29"/>
                    </a:cxn>
                    <a:cxn ang="0">
                      <a:pos x="7" y="45"/>
                    </a:cxn>
                    <a:cxn ang="0">
                      <a:pos x="1" y="60"/>
                    </a:cxn>
                    <a:cxn ang="0">
                      <a:pos x="1" y="60"/>
                    </a:cxn>
                    <a:cxn ang="0">
                      <a:pos x="0" y="63"/>
                    </a:cxn>
                    <a:cxn ang="0">
                      <a:pos x="1" y="65"/>
                    </a:cxn>
                    <a:cxn ang="0">
                      <a:pos x="2" y="67"/>
                    </a:cxn>
                    <a:cxn ang="0">
                      <a:pos x="3" y="67"/>
                    </a:cxn>
                    <a:cxn ang="0">
                      <a:pos x="7" y="67"/>
                    </a:cxn>
                    <a:cxn ang="0">
                      <a:pos x="10" y="65"/>
                    </a:cxn>
                    <a:cxn ang="0">
                      <a:pos x="11" y="64"/>
                    </a:cxn>
                    <a:cxn ang="0">
                      <a:pos x="11" y="64"/>
                    </a:cxn>
                    <a:cxn ang="0">
                      <a:pos x="18" y="48"/>
                    </a:cxn>
                    <a:cxn ang="0">
                      <a:pos x="26" y="34"/>
                    </a:cxn>
                    <a:cxn ang="0">
                      <a:pos x="36" y="21"/>
                    </a:cxn>
                    <a:cxn ang="0">
                      <a:pos x="48" y="9"/>
                    </a:cxn>
                    <a:cxn ang="0">
                      <a:pos x="48" y="9"/>
                    </a:cxn>
                    <a:cxn ang="0">
                      <a:pos x="49" y="7"/>
                    </a:cxn>
                    <a:cxn ang="0">
                      <a:pos x="49" y="5"/>
                    </a:cxn>
                    <a:cxn ang="0">
                      <a:pos x="49" y="3"/>
                    </a:cxn>
                    <a:cxn ang="0">
                      <a:pos x="48" y="1"/>
                    </a:cxn>
                    <a:cxn ang="0">
                      <a:pos x="44" y="0"/>
                    </a:cxn>
                    <a:cxn ang="0">
                      <a:pos x="41" y="0"/>
                    </a:cxn>
                    <a:cxn ang="0">
                      <a:pos x="40" y="1"/>
                    </a:cxn>
                    <a:cxn ang="0">
                      <a:pos x="40" y="1"/>
                    </a:cxn>
                  </a:cxnLst>
                  <a:rect l="0" t="0" r="r" b="b"/>
                  <a:pathLst>
                    <a:path w="49" h="67">
                      <a:moveTo>
                        <a:pt x="40" y="1"/>
                      </a:moveTo>
                      <a:lnTo>
                        <a:pt x="40" y="1"/>
                      </a:lnTo>
                      <a:lnTo>
                        <a:pt x="34" y="7"/>
                      </a:lnTo>
                      <a:lnTo>
                        <a:pt x="27" y="13"/>
                      </a:lnTo>
                      <a:lnTo>
                        <a:pt x="17" y="29"/>
                      </a:lnTo>
                      <a:lnTo>
                        <a:pt x="7" y="45"/>
                      </a:lnTo>
                      <a:lnTo>
                        <a:pt x="1" y="60"/>
                      </a:lnTo>
                      <a:lnTo>
                        <a:pt x="1" y="60"/>
                      </a:lnTo>
                      <a:lnTo>
                        <a:pt x="0" y="63"/>
                      </a:lnTo>
                      <a:lnTo>
                        <a:pt x="1" y="65"/>
                      </a:lnTo>
                      <a:lnTo>
                        <a:pt x="2" y="67"/>
                      </a:lnTo>
                      <a:lnTo>
                        <a:pt x="3" y="67"/>
                      </a:lnTo>
                      <a:lnTo>
                        <a:pt x="7" y="67"/>
                      </a:lnTo>
                      <a:lnTo>
                        <a:pt x="10" y="65"/>
                      </a:lnTo>
                      <a:lnTo>
                        <a:pt x="11" y="64"/>
                      </a:lnTo>
                      <a:lnTo>
                        <a:pt x="11" y="64"/>
                      </a:lnTo>
                      <a:lnTo>
                        <a:pt x="18" y="48"/>
                      </a:lnTo>
                      <a:lnTo>
                        <a:pt x="26" y="34"/>
                      </a:lnTo>
                      <a:lnTo>
                        <a:pt x="36" y="21"/>
                      </a:lnTo>
                      <a:lnTo>
                        <a:pt x="48" y="9"/>
                      </a:lnTo>
                      <a:lnTo>
                        <a:pt x="48" y="9"/>
                      </a:lnTo>
                      <a:lnTo>
                        <a:pt x="49" y="7"/>
                      </a:lnTo>
                      <a:lnTo>
                        <a:pt x="49" y="5"/>
                      </a:lnTo>
                      <a:lnTo>
                        <a:pt x="49" y="3"/>
                      </a:lnTo>
                      <a:lnTo>
                        <a:pt x="48" y="1"/>
                      </a:lnTo>
                      <a:lnTo>
                        <a:pt x="44" y="0"/>
                      </a:lnTo>
                      <a:lnTo>
                        <a:pt x="41" y="0"/>
                      </a:lnTo>
                      <a:lnTo>
                        <a:pt x="40" y="1"/>
                      </a:lnTo>
                      <a:lnTo>
                        <a:pt x="4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7" name="chenying0907 190"/>
                <p:cNvSpPr/>
                <p:nvPr/>
              </p:nvSpPr>
              <p:spPr bwMode="auto">
                <a:xfrm>
                  <a:off x="3159126" y="4668838"/>
                  <a:ext cx="22225" cy="28575"/>
                </a:xfrm>
                <a:custGeom>
                  <a:avLst/>
                  <a:gdLst/>
                  <a:ahLst/>
                  <a:cxnLst>
                    <a:cxn ang="0">
                      <a:pos x="44" y="1"/>
                    </a:cxn>
                    <a:cxn ang="0">
                      <a:pos x="44" y="1"/>
                    </a:cxn>
                    <a:cxn ang="0">
                      <a:pos x="31" y="14"/>
                    </a:cxn>
                    <a:cxn ang="0">
                      <a:pos x="27" y="21"/>
                    </a:cxn>
                    <a:cxn ang="0">
                      <a:pos x="22" y="29"/>
                    </a:cxn>
                    <a:cxn ang="0">
                      <a:pos x="22" y="29"/>
                    </a:cxn>
                    <a:cxn ang="0">
                      <a:pos x="13" y="48"/>
                    </a:cxn>
                    <a:cxn ang="0">
                      <a:pos x="8" y="59"/>
                    </a:cxn>
                    <a:cxn ang="0">
                      <a:pos x="1" y="68"/>
                    </a:cxn>
                    <a:cxn ang="0">
                      <a:pos x="1" y="68"/>
                    </a:cxn>
                    <a:cxn ang="0">
                      <a:pos x="0" y="69"/>
                    </a:cxn>
                    <a:cxn ang="0">
                      <a:pos x="0" y="72"/>
                    </a:cxn>
                    <a:cxn ang="0">
                      <a:pos x="1" y="73"/>
                    </a:cxn>
                    <a:cxn ang="0">
                      <a:pos x="2" y="75"/>
                    </a:cxn>
                    <a:cxn ang="0">
                      <a:pos x="8" y="76"/>
                    </a:cxn>
                    <a:cxn ang="0">
                      <a:pos x="9" y="75"/>
                    </a:cxn>
                    <a:cxn ang="0">
                      <a:pos x="11" y="73"/>
                    </a:cxn>
                    <a:cxn ang="0">
                      <a:pos x="11" y="73"/>
                    </a:cxn>
                    <a:cxn ang="0">
                      <a:pos x="21" y="58"/>
                    </a:cxn>
                    <a:cxn ang="0">
                      <a:pos x="28" y="42"/>
                    </a:cxn>
                    <a:cxn ang="0">
                      <a:pos x="28" y="42"/>
                    </a:cxn>
                    <a:cxn ang="0">
                      <a:pos x="38" y="24"/>
                    </a:cxn>
                    <a:cxn ang="0">
                      <a:pos x="38" y="24"/>
                    </a:cxn>
                    <a:cxn ang="0">
                      <a:pos x="40" y="20"/>
                    </a:cxn>
                    <a:cxn ang="0">
                      <a:pos x="44" y="17"/>
                    </a:cxn>
                    <a:cxn ang="0">
                      <a:pos x="52" y="9"/>
                    </a:cxn>
                    <a:cxn ang="0">
                      <a:pos x="52" y="9"/>
                    </a:cxn>
                    <a:cxn ang="0">
                      <a:pos x="53" y="8"/>
                    </a:cxn>
                    <a:cxn ang="0">
                      <a:pos x="53" y="5"/>
                    </a:cxn>
                    <a:cxn ang="0">
                      <a:pos x="52" y="1"/>
                    </a:cxn>
                    <a:cxn ang="0">
                      <a:pos x="48" y="0"/>
                    </a:cxn>
                    <a:cxn ang="0">
                      <a:pos x="45" y="0"/>
                    </a:cxn>
                    <a:cxn ang="0">
                      <a:pos x="44" y="1"/>
                    </a:cxn>
                    <a:cxn ang="0">
                      <a:pos x="44" y="1"/>
                    </a:cxn>
                  </a:cxnLst>
                  <a:rect l="0" t="0" r="r" b="b"/>
                  <a:pathLst>
                    <a:path w="53" h="76">
                      <a:moveTo>
                        <a:pt x="44" y="1"/>
                      </a:moveTo>
                      <a:lnTo>
                        <a:pt x="44" y="1"/>
                      </a:lnTo>
                      <a:lnTo>
                        <a:pt x="31" y="14"/>
                      </a:lnTo>
                      <a:lnTo>
                        <a:pt x="27" y="21"/>
                      </a:lnTo>
                      <a:lnTo>
                        <a:pt x="22" y="29"/>
                      </a:lnTo>
                      <a:lnTo>
                        <a:pt x="22" y="29"/>
                      </a:lnTo>
                      <a:lnTo>
                        <a:pt x="13" y="48"/>
                      </a:lnTo>
                      <a:lnTo>
                        <a:pt x="8" y="59"/>
                      </a:lnTo>
                      <a:lnTo>
                        <a:pt x="1" y="68"/>
                      </a:lnTo>
                      <a:lnTo>
                        <a:pt x="1" y="68"/>
                      </a:lnTo>
                      <a:lnTo>
                        <a:pt x="0" y="69"/>
                      </a:lnTo>
                      <a:lnTo>
                        <a:pt x="0" y="72"/>
                      </a:lnTo>
                      <a:lnTo>
                        <a:pt x="1" y="73"/>
                      </a:lnTo>
                      <a:lnTo>
                        <a:pt x="2" y="75"/>
                      </a:lnTo>
                      <a:lnTo>
                        <a:pt x="8" y="76"/>
                      </a:lnTo>
                      <a:lnTo>
                        <a:pt x="9" y="75"/>
                      </a:lnTo>
                      <a:lnTo>
                        <a:pt x="11" y="73"/>
                      </a:lnTo>
                      <a:lnTo>
                        <a:pt x="11" y="73"/>
                      </a:lnTo>
                      <a:lnTo>
                        <a:pt x="21" y="58"/>
                      </a:lnTo>
                      <a:lnTo>
                        <a:pt x="28" y="42"/>
                      </a:lnTo>
                      <a:lnTo>
                        <a:pt x="28" y="42"/>
                      </a:lnTo>
                      <a:lnTo>
                        <a:pt x="38" y="24"/>
                      </a:lnTo>
                      <a:lnTo>
                        <a:pt x="38" y="24"/>
                      </a:lnTo>
                      <a:lnTo>
                        <a:pt x="40" y="20"/>
                      </a:lnTo>
                      <a:lnTo>
                        <a:pt x="44" y="17"/>
                      </a:lnTo>
                      <a:lnTo>
                        <a:pt x="52" y="9"/>
                      </a:lnTo>
                      <a:lnTo>
                        <a:pt x="52" y="9"/>
                      </a:lnTo>
                      <a:lnTo>
                        <a:pt x="53" y="8"/>
                      </a:lnTo>
                      <a:lnTo>
                        <a:pt x="53" y="5"/>
                      </a:lnTo>
                      <a:lnTo>
                        <a:pt x="52" y="1"/>
                      </a:lnTo>
                      <a:lnTo>
                        <a:pt x="48" y="0"/>
                      </a:lnTo>
                      <a:lnTo>
                        <a:pt x="45" y="0"/>
                      </a:lnTo>
                      <a:lnTo>
                        <a:pt x="44" y="1"/>
                      </a:lnTo>
                      <a:lnTo>
                        <a:pt x="4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8" name="chenying0907 191"/>
                <p:cNvSpPr/>
                <p:nvPr/>
              </p:nvSpPr>
              <p:spPr bwMode="auto">
                <a:xfrm>
                  <a:off x="3162301" y="4716463"/>
                  <a:ext cx="19050" cy="31750"/>
                </a:xfrm>
                <a:custGeom>
                  <a:avLst/>
                  <a:gdLst/>
                  <a:ahLst/>
                  <a:cxnLst>
                    <a:cxn ang="0">
                      <a:pos x="35" y="2"/>
                    </a:cxn>
                    <a:cxn ang="0">
                      <a:pos x="35" y="2"/>
                    </a:cxn>
                    <a:cxn ang="0">
                      <a:pos x="26" y="19"/>
                    </a:cxn>
                    <a:cxn ang="0">
                      <a:pos x="15" y="36"/>
                    </a:cxn>
                    <a:cxn ang="0">
                      <a:pos x="7" y="55"/>
                    </a:cxn>
                    <a:cxn ang="0">
                      <a:pos x="1" y="73"/>
                    </a:cxn>
                    <a:cxn ang="0">
                      <a:pos x="1" y="73"/>
                    </a:cxn>
                    <a:cxn ang="0">
                      <a:pos x="0" y="74"/>
                    </a:cxn>
                    <a:cxn ang="0">
                      <a:pos x="1" y="77"/>
                    </a:cxn>
                    <a:cxn ang="0">
                      <a:pos x="2" y="78"/>
                    </a:cxn>
                    <a:cxn ang="0">
                      <a:pos x="3" y="79"/>
                    </a:cxn>
                    <a:cxn ang="0">
                      <a:pos x="9" y="79"/>
                    </a:cxn>
                    <a:cxn ang="0">
                      <a:pos x="10" y="78"/>
                    </a:cxn>
                    <a:cxn ang="0">
                      <a:pos x="11" y="76"/>
                    </a:cxn>
                    <a:cxn ang="0">
                      <a:pos x="11" y="76"/>
                    </a:cxn>
                    <a:cxn ang="0">
                      <a:pos x="18" y="59"/>
                    </a:cxn>
                    <a:cxn ang="0">
                      <a:pos x="27" y="42"/>
                    </a:cxn>
                    <a:cxn ang="0">
                      <a:pos x="35" y="25"/>
                    </a:cxn>
                    <a:cxn ang="0">
                      <a:pos x="45" y="9"/>
                    </a:cxn>
                    <a:cxn ang="0">
                      <a:pos x="45" y="9"/>
                    </a:cxn>
                    <a:cxn ang="0">
                      <a:pos x="45" y="6"/>
                    </a:cxn>
                    <a:cxn ang="0">
                      <a:pos x="45" y="4"/>
                    </a:cxn>
                    <a:cxn ang="0">
                      <a:pos x="43" y="1"/>
                    </a:cxn>
                    <a:cxn ang="0">
                      <a:pos x="39" y="0"/>
                    </a:cxn>
                    <a:cxn ang="0">
                      <a:pos x="36" y="1"/>
                    </a:cxn>
                    <a:cxn ang="0">
                      <a:pos x="35" y="2"/>
                    </a:cxn>
                    <a:cxn ang="0">
                      <a:pos x="35" y="2"/>
                    </a:cxn>
                  </a:cxnLst>
                  <a:rect l="0" t="0" r="r" b="b"/>
                  <a:pathLst>
                    <a:path w="45" h="79">
                      <a:moveTo>
                        <a:pt x="35" y="2"/>
                      </a:moveTo>
                      <a:lnTo>
                        <a:pt x="35" y="2"/>
                      </a:lnTo>
                      <a:lnTo>
                        <a:pt x="26" y="19"/>
                      </a:lnTo>
                      <a:lnTo>
                        <a:pt x="15" y="36"/>
                      </a:lnTo>
                      <a:lnTo>
                        <a:pt x="7" y="55"/>
                      </a:lnTo>
                      <a:lnTo>
                        <a:pt x="1" y="73"/>
                      </a:lnTo>
                      <a:lnTo>
                        <a:pt x="1" y="73"/>
                      </a:lnTo>
                      <a:lnTo>
                        <a:pt x="0" y="74"/>
                      </a:lnTo>
                      <a:lnTo>
                        <a:pt x="1" y="77"/>
                      </a:lnTo>
                      <a:lnTo>
                        <a:pt x="2" y="78"/>
                      </a:lnTo>
                      <a:lnTo>
                        <a:pt x="3" y="79"/>
                      </a:lnTo>
                      <a:lnTo>
                        <a:pt x="9" y="79"/>
                      </a:lnTo>
                      <a:lnTo>
                        <a:pt x="10" y="78"/>
                      </a:lnTo>
                      <a:lnTo>
                        <a:pt x="11" y="76"/>
                      </a:lnTo>
                      <a:lnTo>
                        <a:pt x="11" y="76"/>
                      </a:lnTo>
                      <a:lnTo>
                        <a:pt x="18" y="59"/>
                      </a:lnTo>
                      <a:lnTo>
                        <a:pt x="27" y="42"/>
                      </a:lnTo>
                      <a:lnTo>
                        <a:pt x="35" y="25"/>
                      </a:lnTo>
                      <a:lnTo>
                        <a:pt x="45" y="9"/>
                      </a:lnTo>
                      <a:lnTo>
                        <a:pt x="45" y="9"/>
                      </a:lnTo>
                      <a:lnTo>
                        <a:pt x="45" y="6"/>
                      </a:lnTo>
                      <a:lnTo>
                        <a:pt x="45" y="4"/>
                      </a:lnTo>
                      <a:lnTo>
                        <a:pt x="43" y="1"/>
                      </a:lnTo>
                      <a:lnTo>
                        <a:pt x="39" y="0"/>
                      </a:lnTo>
                      <a:lnTo>
                        <a:pt x="36" y="1"/>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9" name="chenying0907 192"/>
                <p:cNvSpPr/>
                <p:nvPr/>
              </p:nvSpPr>
              <p:spPr bwMode="auto">
                <a:xfrm>
                  <a:off x="3175001" y="4748213"/>
                  <a:ext cx="19050" cy="31750"/>
                </a:xfrm>
                <a:custGeom>
                  <a:avLst/>
                  <a:gdLst/>
                  <a:ahLst/>
                  <a:cxnLst>
                    <a:cxn ang="0">
                      <a:pos x="39" y="2"/>
                    </a:cxn>
                    <a:cxn ang="0">
                      <a:pos x="39" y="2"/>
                    </a:cxn>
                    <a:cxn ang="0">
                      <a:pos x="26" y="19"/>
                    </a:cxn>
                    <a:cxn ang="0">
                      <a:pos x="13" y="36"/>
                    </a:cxn>
                    <a:cxn ang="0">
                      <a:pos x="8" y="45"/>
                    </a:cxn>
                    <a:cxn ang="0">
                      <a:pos x="4" y="54"/>
                    </a:cxn>
                    <a:cxn ang="0">
                      <a:pos x="1" y="65"/>
                    </a:cxn>
                    <a:cxn ang="0">
                      <a:pos x="0" y="75"/>
                    </a:cxn>
                    <a:cxn ang="0">
                      <a:pos x="0" y="75"/>
                    </a:cxn>
                    <a:cxn ang="0">
                      <a:pos x="0" y="78"/>
                    </a:cxn>
                    <a:cxn ang="0">
                      <a:pos x="1" y="79"/>
                    </a:cxn>
                    <a:cxn ang="0">
                      <a:pos x="5" y="80"/>
                    </a:cxn>
                    <a:cxn ang="0">
                      <a:pos x="9" y="79"/>
                    </a:cxn>
                    <a:cxn ang="0">
                      <a:pos x="10" y="78"/>
                    </a:cxn>
                    <a:cxn ang="0">
                      <a:pos x="10" y="75"/>
                    </a:cxn>
                    <a:cxn ang="0">
                      <a:pos x="10" y="75"/>
                    </a:cxn>
                    <a:cxn ang="0">
                      <a:pos x="12" y="66"/>
                    </a:cxn>
                    <a:cxn ang="0">
                      <a:pos x="14" y="57"/>
                    </a:cxn>
                    <a:cxn ang="0">
                      <a:pos x="18" y="48"/>
                    </a:cxn>
                    <a:cxn ang="0">
                      <a:pos x="23" y="40"/>
                    </a:cxn>
                    <a:cxn ang="0">
                      <a:pos x="35" y="25"/>
                    </a:cxn>
                    <a:cxn ang="0">
                      <a:pos x="47" y="11"/>
                    </a:cxn>
                    <a:cxn ang="0">
                      <a:pos x="47" y="11"/>
                    </a:cxn>
                    <a:cxn ang="0">
                      <a:pos x="48" y="8"/>
                    </a:cxn>
                    <a:cxn ang="0">
                      <a:pos x="48" y="6"/>
                    </a:cxn>
                    <a:cxn ang="0">
                      <a:pos x="47" y="2"/>
                    </a:cxn>
                    <a:cxn ang="0">
                      <a:pos x="44" y="0"/>
                    </a:cxn>
                    <a:cxn ang="0">
                      <a:pos x="43" y="0"/>
                    </a:cxn>
                    <a:cxn ang="0">
                      <a:pos x="40" y="0"/>
                    </a:cxn>
                    <a:cxn ang="0">
                      <a:pos x="39" y="2"/>
                    </a:cxn>
                    <a:cxn ang="0">
                      <a:pos x="39" y="2"/>
                    </a:cxn>
                  </a:cxnLst>
                  <a:rect l="0" t="0" r="r" b="b"/>
                  <a:pathLst>
                    <a:path w="48" h="80">
                      <a:moveTo>
                        <a:pt x="39" y="2"/>
                      </a:moveTo>
                      <a:lnTo>
                        <a:pt x="39" y="2"/>
                      </a:lnTo>
                      <a:lnTo>
                        <a:pt x="26" y="19"/>
                      </a:lnTo>
                      <a:lnTo>
                        <a:pt x="13" y="36"/>
                      </a:lnTo>
                      <a:lnTo>
                        <a:pt x="8" y="45"/>
                      </a:lnTo>
                      <a:lnTo>
                        <a:pt x="4" y="54"/>
                      </a:lnTo>
                      <a:lnTo>
                        <a:pt x="1" y="65"/>
                      </a:lnTo>
                      <a:lnTo>
                        <a:pt x="0" y="75"/>
                      </a:lnTo>
                      <a:lnTo>
                        <a:pt x="0" y="75"/>
                      </a:lnTo>
                      <a:lnTo>
                        <a:pt x="0" y="78"/>
                      </a:lnTo>
                      <a:lnTo>
                        <a:pt x="1" y="79"/>
                      </a:lnTo>
                      <a:lnTo>
                        <a:pt x="5" y="80"/>
                      </a:lnTo>
                      <a:lnTo>
                        <a:pt x="9" y="79"/>
                      </a:lnTo>
                      <a:lnTo>
                        <a:pt x="10" y="78"/>
                      </a:lnTo>
                      <a:lnTo>
                        <a:pt x="10" y="75"/>
                      </a:lnTo>
                      <a:lnTo>
                        <a:pt x="10" y="75"/>
                      </a:lnTo>
                      <a:lnTo>
                        <a:pt x="12" y="66"/>
                      </a:lnTo>
                      <a:lnTo>
                        <a:pt x="14" y="57"/>
                      </a:lnTo>
                      <a:lnTo>
                        <a:pt x="18" y="48"/>
                      </a:lnTo>
                      <a:lnTo>
                        <a:pt x="23" y="40"/>
                      </a:lnTo>
                      <a:lnTo>
                        <a:pt x="35" y="25"/>
                      </a:lnTo>
                      <a:lnTo>
                        <a:pt x="47" y="11"/>
                      </a:lnTo>
                      <a:lnTo>
                        <a:pt x="47" y="11"/>
                      </a:lnTo>
                      <a:lnTo>
                        <a:pt x="48" y="8"/>
                      </a:lnTo>
                      <a:lnTo>
                        <a:pt x="48" y="6"/>
                      </a:lnTo>
                      <a:lnTo>
                        <a:pt x="47" y="2"/>
                      </a:lnTo>
                      <a:lnTo>
                        <a:pt x="44" y="0"/>
                      </a:lnTo>
                      <a:lnTo>
                        <a:pt x="43" y="0"/>
                      </a:lnTo>
                      <a:lnTo>
                        <a:pt x="40" y="0"/>
                      </a:lnTo>
                      <a:lnTo>
                        <a:pt x="39" y="2"/>
                      </a:lnTo>
                      <a:lnTo>
                        <a:pt x="3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0" name="chenying0907 193"/>
                <p:cNvSpPr/>
                <p:nvPr/>
              </p:nvSpPr>
              <p:spPr bwMode="auto">
                <a:xfrm>
                  <a:off x="3189288" y="4778375"/>
                  <a:ext cx="15875" cy="22225"/>
                </a:xfrm>
                <a:custGeom>
                  <a:avLst/>
                  <a:gdLst/>
                  <a:ahLst/>
                  <a:cxnLst>
                    <a:cxn ang="0">
                      <a:pos x="27" y="4"/>
                    </a:cxn>
                    <a:cxn ang="0">
                      <a:pos x="27" y="4"/>
                    </a:cxn>
                    <a:cxn ang="0">
                      <a:pos x="19" y="15"/>
                    </a:cxn>
                    <a:cxn ang="0">
                      <a:pos x="12" y="26"/>
                    </a:cxn>
                    <a:cxn ang="0">
                      <a:pos x="5" y="38"/>
                    </a:cxn>
                    <a:cxn ang="0">
                      <a:pos x="0" y="50"/>
                    </a:cxn>
                    <a:cxn ang="0">
                      <a:pos x="0" y="50"/>
                    </a:cxn>
                    <a:cxn ang="0">
                      <a:pos x="0" y="53"/>
                    </a:cxn>
                    <a:cxn ang="0">
                      <a:pos x="0" y="55"/>
                    </a:cxn>
                    <a:cxn ang="0">
                      <a:pos x="4" y="58"/>
                    </a:cxn>
                    <a:cxn ang="0">
                      <a:pos x="8" y="57"/>
                    </a:cxn>
                    <a:cxn ang="0">
                      <a:pos x="9" y="55"/>
                    </a:cxn>
                    <a:cxn ang="0">
                      <a:pos x="10" y="54"/>
                    </a:cxn>
                    <a:cxn ang="0">
                      <a:pos x="10" y="54"/>
                    </a:cxn>
                    <a:cxn ang="0">
                      <a:pos x="16" y="42"/>
                    </a:cxn>
                    <a:cxn ang="0">
                      <a:pos x="22" y="30"/>
                    </a:cxn>
                    <a:cxn ang="0">
                      <a:pos x="30" y="20"/>
                    </a:cxn>
                    <a:cxn ang="0">
                      <a:pos x="36" y="9"/>
                    </a:cxn>
                    <a:cxn ang="0">
                      <a:pos x="36" y="9"/>
                    </a:cxn>
                    <a:cxn ang="0">
                      <a:pos x="38" y="7"/>
                    </a:cxn>
                    <a:cxn ang="0">
                      <a:pos x="38" y="4"/>
                    </a:cxn>
                    <a:cxn ang="0">
                      <a:pos x="34" y="2"/>
                    </a:cxn>
                    <a:cxn ang="0">
                      <a:pos x="30" y="0"/>
                    </a:cxn>
                    <a:cxn ang="0">
                      <a:pos x="29" y="2"/>
                    </a:cxn>
                    <a:cxn ang="0">
                      <a:pos x="27" y="4"/>
                    </a:cxn>
                    <a:cxn ang="0">
                      <a:pos x="27" y="4"/>
                    </a:cxn>
                  </a:cxnLst>
                  <a:rect l="0" t="0" r="r" b="b"/>
                  <a:pathLst>
                    <a:path w="38" h="58">
                      <a:moveTo>
                        <a:pt x="27" y="4"/>
                      </a:moveTo>
                      <a:lnTo>
                        <a:pt x="27" y="4"/>
                      </a:lnTo>
                      <a:lnTo>
                        <a:pt x="19" y="15"/>
                      </a:lnTo>
                      <a:lnTo>
                        <a:pt x="12" y="26"/>
                      </a:lnTo>
                      <a:lnTo>
                        <a:pt x="5" y="38"/>
                      </a:lnTo>
                      <a:lnTo>
                        <a:pt x="0" y="50"/>
                      </a:lnTo>
                      <a:lnTo>
                        <a:pt x="0" y="50"/>
                      </a:lnTo>
                      <a:lnTo>
                        <a:pt x="0" y="53"/>
                      </a:lnTo>
                      <a:lnTo>
                        <a:pt x="0" y="55"/>
                      </a:lnTo>
                      <a:lnTo>
                        <a:pt x="4" y="58"/>
                      </a:lnTo>
                      <a:lnTo>
                        <a:pt x="8" y="57"/>
                      </a:lnTo>
                      <a:lnTo>
                        <a:pt x="9" y="55"/>
                      </a:lnTo>
                      <a:lnTo>
                        <a:pt x="10" y="54"/>
                      </a:lnTo>
                      <a:lnTo>
                        <a:pt x="10" y="54"/>
                      </a:lnTo>
                      <a:lnTo>
                        <a:pt x="16" y="42"/>
                      </a:lnTo>
                      <a:lnTo>
                        <a:pt x="22" y="30"/>
                      </a:lnTo>
                      <a:lnTo>
                        <a:pt x="30" y="20"/>
                      </a:lnTo>
                      <a:lnTo>
                        <a:pt x="36" y="9"/>
                      </a:lnTo>
                      <a:lnTo>
                        <a:pt x="36" y="9"/>
                      </a:lnTo>
                      <a:lnTo>
                        <a:pt x="38" y="7"/>
                      </a:lnTo>
                      <a:lnTo>
                        <a:pt x="38" y="4"/>
                      </a:lnTo>
                      <a:lnTo>
                        <a:pt x="34" y="2"/>
                      </a:lnTo>
                      <a:lnTo>
                        <a:pt x="30" y="0"/>
                      </a:lnTo>
                      <a:lnTo>
                        <a:pt x="29" y="2"/>
                      </a:lnTo>
                      <a:lnTo>
                        <a:pt x="27" y="4"/>
                      </a:lnTo>
                      <a:lnTo>
                        <a:pt x="2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1" name="chenying0907 194"/>
                <p:cNvSpPr/>
                <p:nvPr/>
              </p:nvSpPr>
              <p:spPr bwMode="auto">
                <a:xfrm>
                  <a:off x="3221038" y="4784725"/>
                  <a:ext cx="20638" cy="33338"/>
                </a:xfrm>
                <a:custGeom>
                  <a:avLst/>
                  <a:gdLst/>
                  <a:ahLst/>
                  <a:cxnLst>
                    <a:cxn ang="0">
                      <a:pos x="39" y="3"/>
                    </a:cxn>
                    <a:cxn ang="0">
                      <a:pos x="39" y="3"/>
                    </a:cxn>
                    <a:cxn ang="0">
                      <a:pos x="27" y="21"/>
                    </a:cxn>
                    <a:cxn ang="0">
                      <a:pos x="17" y="38"/>
                    </a:cxn>
                    <a:cxn ang="0">
                      <a:pos x="10" y="47"/>
                    </a:cxn>
                    <a:cxn ang="0">
                      <a:pos x="6" y="56"/>
                    </a:cxn>
                    <a:cxn ang="0">
                      <a:pos x="2" y="67"/>
                    </a:cxn>
                    <a:cxn ang="0">
                      <a:pos x="0" y="76"/>
                    </a:cxn>
                    <a:cxn ang="0">
                      <a:pos x="0" y="76"/>
                    </a:cxn>
                    <a:cxn ang="0">
                      <a:pos x="0" y="78"/>
                    </a:cxn>
                    <a:cxn ang="0">
                      <a:pos x="1" y="81"/>
                    </a:cxn>
                    <a:cxn ang="0">
                      <a:pos x="4" y="84"/>
                    </a:cxn>
                    <a:cxn ang="0">
                      <a:pos x="6" y="84"/>
                    </a:cxn>
                    <a:cxn ang="0">
                      <a:pos x="9" y="84"/>
                    </a:cxn>
                    <a:cxn ang="0">
                      <a:pos x="10" y="82"/>
                    </a:cxn>
                    <a:cxn ang="0">
                      <a:pos x="10" y="80"/>
                    </a:cxn>
                    <a:cxn ang="0">
                      <a:pos x="10" y="80"/>
                    </a:cxn>
                    <a:cxn ang="0">
                      <a:pos x="13" y="69"/>
                    </a:cxn>
                    <a:cxn ang="0">
                      <a:pos x="17" y="60"/>
                    </a:cxn>
                    <a:cxn ang="0">
                      <a:pos x="27" y="43"/>
                    </a:cxn>
                    <a:cxn ang="0">
                      <a:pos x="38" y="26"/>
                    </a:cxn>
                    <a:cxn ang="0">
                      <a:pos x="48" y="9"/>
                    </a:cxn>
                    <a:cxn ang="0">
                      <a:pos x="48" y="9"/>
                    </a:cxn>
                    <a:cxn ang="0">
                      <a:pos x="49" y="7"/>
                    </a:cxn>
                    <a:cxn ang="0">
                      <a:pos x="48" y="4"/>
                    </a:cxn>
                    <a:cxn ang="0">
                      <a:pos x="45" y="1"/>
                    </a:cxn>
                    <a:cxn ang="0">
                      <a:pos x="42" y="0"/>
                    </a:cxn>
                    <a:cxn ang="0">
                      <a:pos x="40" y="1"/>
                    </a:cxn>
                    <a:cxn ang="0">
                      <a:pos x="39" y="3"/>
                    </a:cxn>
                    <a:cxn ang="0">
                      <a:pos x="39" y="3"/>
                    </a:cxn>
                  </a:cxnLst>
                  <a:rect l="0" t="0" r="r" b="b"/>
                  <a:pathLst>
                    <a:path w="49" h="84">
                      <a:moveTo>
                        <a:pt x="39" y="3"/>
                      </a:moveTo>
                      <a:lnTo>
                        <a:pt x="39" y="3"/>
                      </a:lnTo>
                      <a:lnTo>
                        <a:pt x="27" y="21"/>
                      </a:lnTo>
                      <a:lnTo>
                        <a:pt x="17" y="38"/>
                      </a:lnTo>
                      <a:lnTo>
                        <a:pt x="10" y="47"/>
                      </a:lnTo>
                      <a:lnTo>
                        <a:pt x="6" y="56"/>
                      </a:lnTo>
                      <a:lnTo>
                        <a:pt x="2" y="67"/>
                      </a:lnTo>
                      <a:lnTo>
                        <a:pt x="0" y="76"/>
                      </a:lnTo>
                      <a:lnTo>
                        <a:pt x="0" y="76"/>
                      </a:lnTo>
                      <a:lnTo>
                        <a:pt x="0" y="78"/>
                      </a:lnTo>
                      <a:lnTo>
                        <a:pt x="1" y="81"/>
                      </a:lnTo>
                      <a:lnTo>
                        <a:pt x="4" y="84"/>
                      </a:lnTo>
                      <a:lnTo>
                        <a:pt x="6" y="84"/>
                      </a:lnTo>
                      <a:lnTo>
                        <a:pt x="9" y="84"/>
                      </a:lnTo>
                      <a:lnTo>
                        <a:pt x="10" y="82"/>
                      </a:lnTo>
                      <a:lnTo>
                        <a:pt x="10" y="80"/>
                      </a:lnTo>
                      <a:lnTo>
                        <a:pt x="10" y="80"/>
                      </a:lnTo>
                      <a:lnTo>
                        <a:pt x="13" y="69"/>
                      </a:lnTo>
                      <a:lnTo>
                        <a:pt x="17" y="60"/>
                      </a:lnTo>
                      <a:lnTo>
                        <a:pt x="27" y="43"/>
                      </a:lnTo>
                      <a:lnTo>
                        <a:pt x="38" y="26"/>
                      </a:lnTo>
                      <a:lnTo>
                        <a:pt x="48" y="9"/>
                      </a:lnTo>
                      <a:lnTo>
                        <a:pt x="48" y="9"/>
                      </a:lnTo>
                      <a:lnTo>
                        <a:pt x="49" y="7"/>
                      </a:lnTo>
                      <a:lnTo>
                        <a:pt x="48" y="4"/>
                      </a:lnTo>
                      <a:lnTo>
                        <a:pt x="45" y="1"/>
                      </a:lnTo>
                      <a:lnTo>
                        <a:pt x="42"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2" name="chenying0907 195"/>
                <p:cNvSpPr/>
                <p:nvPr/>
              </p:nvSpPr>
              <p:spPr bwMode="auto">
                <a:xfrm>
                  <a:off x="3260726" y="4794250"/>
                  <a:ext cx="19050" cy="28575"/>
                </a:xfrm>
                <a:custGeom>
                  <a:avLst/>
                  <a:gdLst/>
                  <a:ahLst/>
                  <a:cxnLst>
                    <a:cxn ang="0">
                      <a:pos x="34" y="3"/>
                    </a:cxn>
                    <a:cxn ang="0">
                      <a:pos x="34" y="3"/>
                    </a:cxn>
                    <a:cxn ang="0">
                      <a:pos x="30" y="11"/>
                    </a:cxn>
                    <a:cxn ang="0">
                      <a:pos x="25" y="18"/>
                    </a:cxn>
                    <a:cxn ang="0">
                      <a:pos x="20" y="26"/>
                    </a:cxn>
                    <a:cxn ang="0">
                      <a:pos x="16" y="34"/>
                    </a:cxn>
                    <a:cxn ang="0">
                      <a:pos x="16" y="34"/>
                    </a:cxn>
                    <a:cxn ang="0">
                      <a:pos x="12" y="41"/>
                    </a:cxn>
                    <a:cxn ang="0">
                      <a:pos x="7" y="48"/>
                    </a:cxn>
                    <a:cxn ang="0">
                      <a:pos x="7" y="48"/>
                    </a:cxn>
                    <a:cxn ang="0">
                      <a:pos x="0" y="62"/>
                    </a:cxn>
                    <a:cxn ang="0">
                      <a:pos x="0" y="62"/>
                    </a:cxn>
                    <a:cxn ang="0">
                      <a:pos x="0" y="65"/>
                    </a:cxn>
                    <a:cxn ang="0">
                      <a:pos x="0" y="68"/>
                    </a:cxn>
                    <a:cxn ang="0">
                      <a:pos x="3" y="70"/>
                    </a:cxn>
                    <a:cxn ang="0">
                      <a:pos x="5" y="71"/>
                    </a:cxn>
                    <a:cxn ang="0">
                      <a:pos x="7" y="71"/>
                    </a:cxn>
                    <a:cxn ang="0">
                      <a:pos x="9" y="70"/>
                    </a:cxn>
                    <a:cxn ang="0">
                      <a:pos x="11" y="69"/>
                    </a:cxn>
                    <a:cxn ang="0">
                      <a:pos x="11" y="69"/>
                    </a:cxn>
                    <a:cxn ang="0">
                      <a:pos x="17" y="53"/>
                    </a:cxn>
                    <a:cxn ang="0">
                      <a:pos x="17" y="53"/>
                    </a:cxn>
                    <a:cxn ang="0">
                      <a:pos x="21" y="47"/>
                    </a:cxn>
                    <a:cxn ang="0">
                      <a:pos x="26" y="40"/>
                    </a:cxn>
                    <a:cxn ang="0">
                      <a:pos x="26" y="40"/>
                    </a:cxn>
                    <a:cxn ang="0">
                      <a:pos x="30" y="31"/>
                    </a:cxn>
                    <a:cxn ang="0">
                      <a:pos x="35" y="23"/>
                    </a:cxn>
                    <a:cxn ang="0">
                      <a:pos x="41" y="15"/>
                    </a:cxn>
                    <a:cxn ang="0">
                      <a:pos x="45" y="6"/>
                    </a:cxn>
                    <a:cxn ang="0">
                      <a:pos x="45" y="6"/>
                    </a:cxn>
                    <a:cxn ang="0">
                      <a:pos x="46" y="3"/>
                    </a:cxn>
                    <a:cxn ang="0">
                      <a:pos x="45" y="2"/>
                    </a:cxn>
                    <a:cxn ang="0">
                      <a:pos x="43" y="1"/>
                    </a:cxn>
                    <a:cxn ang="0">
                      <a:pos x="42" y="0"/>
                    </a:cxn>
                    <a:cxn ang="0">
                      <a:pos x="37" y="0"/>
                    </a:cxn>
                    <a:cxn ang="0">
                      <a:pos x="35" y="1"/>
                    </a:cxn>
                    <a:cxn ang="0">
                      <a:pos x="34" y="3"/>
                    </a:cxn>
                    <a:cxn ang="0">
                      <a:pos x="34" y="3"/>
                    </a:cxn>
                  </a:cxnLst>
                  <a:rect l="0" t="0" r="r" b="b"/>
                  <a:pathLst>
                    <a:path w="46" h="71">
                      <a:moveTo>
                        <a:pt x="34" y="3"/>
                      </a:moveTo>
                      <a:lnTo>
                        <a:pt x="34" y="3"/>
                      </a:lnTo>
                      <a:lnTo>
                        <a:pt x="30" y="11"/>
                      </a:lnTo>
                      <a:lnTo>
                        <a:pt x="25" y="18"/>
                      </a:lnTo>
                      <a:lnTo>
                        <a:pt x="20" y="26"/>
                      </a:lnTo>
                      <a:lnTo>
                        <a:pt x="16" y="34"/>
                      </a:lnTo>
                      <a:lnTo>
                        <a:pt x="16" y="34"/>
                      </a:lnTo>
                      <a:lnTo>
                        <a:pt x="12" y="41"/>
                      </a:lnTo>
                      <a:lnTo>
                        <a:pt x="7" y="48"/>
                      </a:lnTo>
                      <a:lnTo>
                        <a:pt x="7" y="48"/>
                      </a:lnTo>
                      <a:lnTo>
                        <a:pt x="0" y="62"/>
                      </a:lnTo>
                      <a:lnTo>
                        <a:pt x="0" y="62"/>
                      </a:lnTo>
                      <a:lnTo>
                        <a:pt x="0" y="65"/>
                      </a:lnTo>
                      <a:lnTo>
                        <a:pt x="0" y="68"/>
                      </a:lnTo>
                      <a:lnTo>
                        <a:pt x="3" y="70"/>
                      </a:lnTo>
                      <a:lnTo>
                        <a:pt x="5" y="71"/>
                      </a:lnTo>
                      <a:lnTo>
                        <a:pt x="7" y="71"/>
                      </a:lnTo>
                      <a:lnTo>
                        <a:pt x="9" y="70"/>
                      </a:lnTo>
                      <a:lnTo>
                        <a:pt x="11" y="69"/>
                      </a:lnTo>
                      <a:lnTo>
                        <a:pt x="11" y="69"/>
                      </a:lnTo>
                      <a:lnTo>
                        <a:pt x="17" y="53"/>
                      </a:lnTo>
                      <a:lnTo>
                        <a:pt x="17" y="53"/>
                      </a:lnTo>
                      <a:lnTo>
                        <a:pt x="21" y="47"/>
                      </a:lnTo>
                      <a:lnTo>
                        <a:pt x="26" y="40"/>
                      </a:lnTo>
                      <a:lnTo>
                        <a:pt x="26" y="40"/>
                      </a:lnTo>
                      <a:lnTo>
                        <a:pt x="30" y="31"/>
                      </a:lnTo>
                      <a:lnTo>
                        <a:pt x="35" y="23"/>
                      </a:lnTo>
                      <a:lnTo>
                        <a:pt x="41" y="15"/>
                      </a:lnTo>
                      <a:lnTo>
                        <a:pt x="45" y="6"/>
                      </a:lnTo>
                      <a:lnTo>
                        <a:pt x="45" y="6"/>
                      </a:lnTo>
                      <a:lnTo>
                        <a:pt x="46" y="3"/>
                      </a:lnTo>
                      <a:lnTo>
                        <a:pt x="45" y="2"/>
                      </a:lnTo>
                      <a:lnTo>
                        <a:pt x="43" y="1"/>
                      </a:lnTo>
                      <a:lnTo>
                        <a:pt x="42" y="0"/>
                      </a:lnTo>
                      <a:lnTo>
                        <a:pt x="37" y="0"/>
                      </a:lnTo>
                      <a:lnTo>
                        <a:pt x="35" y="1"/>
                      </a:lnTo>
                      <a:lnTo>
                        <a:pt x="34" y="3"/>
                      </a:lnTo>
                      <a:lnTo>
                        <a:pt x="3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3" name="chenying0907 196"/>
                <p:cNvSpPr/>
                <p:nvPr/>
              </p:nvSpPr>
              <p:spPr bwMode="auto">
                <a:xfrm>
                  <a:off x="3294063" y="4794250"/>
                  <a:ext cx="17463" cy="28575"/>
                </a:xfrm>
                <a:custGeom>
                  <a:avLst/>
                  <a:gdLst/>
                  <a:ahLst/>
                  <a:cxnLst>
                    <a:cxn ang="0">
                      <a:pos x="32" y="5"/>
                    </a:cxn>
                    <a:cxn ang="0">
                      <a:pos x="32" y="5"/>
                    </a:cxn>
                    <a:cxn ang="0">
                      <a:pos x="31" y="9"/>
                    </a:cxn>
                    <a:cxn ang="0">
                      <a:pos x="28" y="14"/>
                    </a:cxn>
                    <a:cxn ang="0">
                      <a:pos x="23" y="22"/>
                    </a:cxn>
                    <a:cxn ang="0">
                      <a:pos x="23" y="22"/>
                    </a:cxn>
                    <a:cxn ang="0">
                      <a:pos x="20" y="27"/>
                    </a:cxn>
                    <a:cxn ang="0">
                      <a:pos x="17" y="34"/>
                    </a:cxn>
                    <a:cxn ang="0">
                      <a:pos x="17" y="34"/>
                    </a:cxn>
                    <a:cxn ang="0">
                      <a:pos x="15" y="41"/>
                    </a:cxn>
                    <a:cxn ang="0">
                      <a:pos x="11" y="49"/>
                    </a:cxn>
                    <a:cxn ang="0">
                      <a:pos x="2" y="62"/>
                    </a:cxn>
                    <a:cxn ang="0">
                      <a:pos x="2" y="62"/>
                    </a:cxn>
                    <a:cxn ang="0">
                      <a:pos x="0" y="65"/>
                    </a:cxn>
                    <a:cxn ang="0">
                      <a:pos x="2" y="68"/>
                    </a:cxn>
                    <a:cxn ang="0">
                      <a:pos x="4" y="70"/>
                    </a:cxn>
                    <a:cxn ang="0">
                      <a:pos x="8" y="71"/>
                    </a:cxn>
                    <a:cxn ang="0">
                      <a:pos x="10" y="70"/>
                    </a:cxn>
                    <a:cxn ang="0">
                      <a:pos x="12" y="69"/>
                    </a:cxn>
                    <a:cxn ang="0">
                      <a:pos x="12" y="69"/>
                    </a:cxn>
                    <a:cxn ang="0">
                      <a:pos x="21" y="53"/>
                    </a:cxn>
                    <a:cxn ang="0">
                      <a:pos x="29" y="37"/>
                    </a:cxn>
                    <a:cxn ang="0">
                      <a:pos x="29" y="37"/>
                    </a:cxn>
                    <a:cxn ang="0">
                      <a:pos x="33" y="28"/>
                    </a:cxn>
                    <a:cxn ang="0">
                      <a:pos x="37" y="20"/>
                    </a:cxn>
                    <a:cxn ang="0">
                      <a:pos x="41" y="13"/>
                    </a:cxn>
                    <a:cxn ang="0">
                      <a:pos x="44" y="5"/>
                    </a:cxn>
                    <a:cxn ang="0">
                      <a:pos x="44" y="5"/>
                    </a:cxn>
                    <a:cxn ang="0">
                      <a:pos x="42" y="2"/>
                    </a:cxn>
                    <a:cxn ang="0">
                      <a:pos x="42" y="1"/>
                    </a:cxn>
                    <a:cxn ang="0">
                      <a:pos x="40" y="0"/>
                    </a:cxn>
                    <a:cxn ang="0">
                      <a:pos x="38" y="0"/>
                    </a:cxn>
                    <a:cxn ang="0">
                      <a:pos x="34" y="1"/>
                    </a:cxn>
                    <a:cxn ang="0">
                      <a:pos x="32" y="2"/>
                    </a:cxn>
                    <a:cxn ang="0">
                      <a:pos x="32" y="5"/>
                    </a:cxn>
                    <a:cxn ang="0">
                      <a:pos x="32" y="5"/>
                    </a:cxn>
                  </a:cxnLst>
                  <a:rect l="0" t="0" r="r" b="b"/>
                  <a:pathLst>
                    <a:path w="44" h="71">
                      <a:moveTo>
                        <a:pt x="32" y="5"/>
                      </a:moveTo>
                      <a:lnTo>
                        <a:pt x="32" y="5"/>
                      </a:lnTo>
                      <a:lnTo>
                        <a:pt x="31" y="9"/>
                      </a:lnTo>
                      <a:lnTo>
                        <a:pt x="28" y="14"/>
                      </a:lnTo>
                      <a:lnTo>
                        <a:pt x="23" y="22"/>
                      </a:lnTo>
                      <a:lnTo>
                        <a:pt x="23" y="22"/>
                      </a:lnTo>
                      <a:lnTo>
                        <a:pt x="20" y="27"/>
                      </a:lnTo>
                      <a:lnTo>
                        <a:pt x="17" y="34"/>
                      </a:lnTo>
                      <a:lnTo>
                        <a:pt x="17" y="34"/>
                      </a:lnTo>
                      <a:lnTo>
                        <a:pt x="15" y="41"/>
                      </a:lnTo>
                      <a:lnTo>
                        <a:pt x="11" y="49"/>
                      </a:lnTo>
                      <a:lnTo>
                        <a:pt x="2" y="62"/>
                      </a:lnTo>
                      <a:lnTo>
                        <a:pt x="2" y="62"/>
                      </a:lnTo>
                      <a:lnTo>
                        <a:pt x="0" y="65"/>
                      </a:lnTo>
                      <a:lnTo>
                        <a:pt x="2" y="68"/>
                      </a:lnTo>
                      <a:lnTo>
                        <a:pt x="4" y="70"/>
                      </a:lnTo>
                      <a:lnTo>
                        <a:pt x="8" y="71"/>
                      </a:lnTo>
                      <a:lnTo>
                        <a:pt x="10" y="70"/>
                      </a:lnTo>
                      <a:lnTo>
                        <a:pt x="12" y="69"/>
                      </a:lnTo>
                      <a:lnTo>
                        <a:pt x="12" y="69"/>
                      </a:lnTo>
                      <a:lnTo>
                        <a:pt x="21" y="53"/>
                      </a:lnTo>
                      <a:lnTo>
                        <a:pt x="29" y="37"/>
                      </a:lnTo>
                      <a:lnTo>
                        <a:pt x="29" y="37"/>
                      </a:lnTo>
                      <a:lnTo>
                        <a:pt x="33" y="28"/>
                      </a:lnTo>
                      <a:lnTo>
                        <a:pt x="37" y="20"/>
                      </a:lnTo>
                      <a:lnTo>
                        <a:pt x="41" y="13"/>
                      </a:lnTo>
                      <a:lnTo>
                        <a:pt x="44" y="5"/>
                      </a:lnTo>
                      <a:lnTo>
                        <a:pt x="44" y="5"/>
                      </a:lnTo>
                      <a:lnTo>
                        <a:pt x="42" y="2"/>
                      </a:lnTo>
                      <a:lnTo>
                        <a:pt x="42" y="1"/>
                      </a:lnTo>
                      <a:lnTo>
                        <a:pt x="40" y="0"/>
                      </a:lnTo>
                      <a:lnTo>
                        <a:pt x="38" y="0"/>
                      </a:lnTo>
                      <a:lnTo>
                        <a:pt x="34" y="1"/>
                      </a:lnTo>
                      <a:lnTo>
                        <a:pt x="32" y="2"/>
                      </a:lnTo>
                      <a:lnTo>
                        <a:pt x="32" y="5"/>
                      </a:lnTo>
                      <a:lnTo>
                        <a:pt x="3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4" name="chenying0907 197"/>
                <p:cNvSpPr/>
                <p:nvPr/>
              </p:nvSpPr>
              <p:spPr bwMode="auto">
                <a:xfrm>
                  <a:off x="3333751" y="4792663"/>
                  <a:ext cx="12700" cy="30163"/>
                </a:xfrm>
                <a:custGeom>
                  <a:avLst/>
                  <a:gdLst/>
                  <a:ahLst/>
                  <a:cxnLst>
                    <a:cxn ang="0">
                      <a:pos x="23" y="5"/>
                    </a:cxn>
                    <a:cxn ang="0">
                      <a:pos x="23" y="5"/>
                    </a:cxn>
                    <a:cxn ang="0">
                      <a:pos x="21" y="13"/>
                    </a:cxn>
                    <a:cxn ang="0">
                      <a:pos x="16" y="21"/>
                    </a:cxn>
                    <a:cxn ang="0">
                      <a:pos x="10" y="28"/>
                    </a:cxn>
                    <a:cxn ang="0">
                      <a:pos x="6" y="36"/>
                    </a:cxn>
                    <a:cxn ang="0">
                      <a:pos x="6" y="36"/>
                    </a:cxn>
                    <a:cxn ang="0">
                      <a:pos x="4" y="44"/>
                    </a:cxn>
                    <a:cxn ang="0">
                      <a:pos x="1" y="52"/>
                    </a:cxn>
                    <a:cxn ang="0">
                      <a:pos x="0" y="69"/>
                    </a:cxn>
                    <a:cxn ang="0">
                      <a:pos x="0" y="69"/>
                    </a:cxn>
                    <a:cxn ang="0">
                      <a:pos x="1" y="72"/>
                    </a:cxn>
                    <a:cxn ang="0">
                      <a:pos x="1" y="74"/>
                    </a:cxn>
                    <a:cxn ang="0">
                      <a:pos x="5" y="75"/>
                    </a:cxn>
                    <a:cxn ang="0">
                      <a:pos x="9" y="74"/>
                    </a:cxn>
                    <a:cxn ang="0">
                      <a:pos x="10" y="72"/>
                    </a:cxn>
                    <a:cxn ang="0">
                      <a:pos x="12" y="69"/>
                    </a:cxn>
                    <a:cxn ang="0">
                      <a:pos x="12" y="69"/>
                    </a:cxn>
                    <a:cxn ang="0">
                      <a:pos x="13" y="58"/>
                    </a:cxn>
                    <a:cxn ang="0">
                      <a:pos x="14" y="48"/>
                    </a:cxn>
                    <a:cxn ang="0">
                      <a:pos x="18" y="38"/>
                    </a:cxn>
                    <a:cxn ang="0">
                      <a:pos x="23" y="28"/>
                    </a:cxn>
                    <a:cxn ang="0">
                      <a:pos x="23" y="28"/>
                    </a:cxn>
                    <a:cxn ang="0">
                      <a:pos x="27" y="23"/>
                    </a:cxn>
                    <a:cxn ang="0">
                      <a:pos x="31" y="18"/>
                    </a:cxn>
                    <a:cxn ang="0">
                      <a:pos x="33" y="11"/>
                    </a:cxn>
                    <a:cxn ang="0">
                      <a:pos x="34" y="5"/>
                    </a:cxn>
                    <a:cxn ang="0">
                      <a:pos x="34" y="5"/>
                    </a:cxn>
                    <a:cxn ang="0">
                      <a:pos x="34" y="2"/>
                    </a:cxn>
                    <a:cxn ang="0">
                      <a:pos x="33" y="1"/>
                    </a:cxn>
                    <a:cxn ang="0">
                      <a:pos x="31" y="0"/>
                    </a:cxn>
                    <a:cxn ang="0">
                      <a:pos x="29" y="0"/>
                    </a:cxn>
                    <a:cxn ang="0">
                      <a:pos x="25" y="1"/>
                    </a:cxn>
                    <a:cxn ang="0">
                      <a:pos x="23" y="2"/>
                    </a:cxn>
                    <a:cxn ang="0">
                      <a:pos x="23" y="5"/>
                    </a:cxn>
                    <a:cxn ang="0">
                      <a:pos x="23" y="5"/>
                    </a:cxn>
                  </a:cxnLst>
                  <a:rect l="0" t="0" r="r" b="b"/>
                  <a:pathLst>
                    <a:path w="34" h="75">
                      <a:moveTo>
                        <a:pt x="23" y="5"/>
                      </a:moveTo>
                      <a:lnTo>
                        <a:pt x="23" y="5"/>
                      </a:lnTo>
                      <a:lnTo>
                        <a:pt x="21" y="13"/>
                      </a:lnTo>
                      <a:lnTo>
                        <a:pt x="16" y="21"/>
                      </a:lnTo>
                      <a:lnTo>
                        <a:pt x="10" y="28"/>
                      </a:lnTo>
                      <a:lnTo>
                        <a:pt x="6" y="36"/>
                      </a:lnTo>
                      <a:lnTo>
                        <a:pt x="6" y="36"/>
                      </a:lnTo>
                      <a:lnTo>
                        <a:pt x="4" y="44"/>
                      </a:lnTo>
                      <a:lnTo>
                        <a:pt x="1" y="52"/>
                      </a:lnTo>
                      <a:lnTo>
                        <a:pt x="0" y="69"/>
                      </a:lnTo>
                      <a:lnTo>
                        <a:pt x="0" y="69"/>
                      </a:lnTo>
                      <a:lnTo>
                        <a:pt x="1" y="72"/>
                      </a:lnTo>
                      <a:lnTo>
                        <a:pt x="1" y="74"/>
                      </a:lnTo>
                      <a:lnTo>
                        <a:pt x="5" y="75"/>
                      </a:lnTo>
                      <a:lnTo>
                        <a:pt x="9" y="74"/>
                      </a:lnTo>
                      <a:lnTo>
                        <a:pt x="10" y="72"/>
                      </a:lnTo>
                      <a:lnTo>
                        <a:pt x="12" y="69"/>
                      </a:lnTo>
                      <a:lnTo>
                        <a:pt x="12" y="69"/>
                      </a:lnTo>
                      <a:lnTo>
                        <a:pt x="13" y="58"/>
                      </a:lnTo>
                      <a:lnTo>
                        <a:pt x="14" y="48"/>
                      </a:lnTo>
                      <a:lnTo>
                        <a:pt x="18" y="38"/>
                      </a:lnTo>
                      <a:lnTo>
                        <a:pt x="23" y="28"/>
                      </a:lnTo>
                      <a:lnTo>
                        <a:pt x="23" y="28"/>
                      </a:lnTo>
                      <a:lnTo>
                        <a:pt x="27" y="23"/>
                      </a:lnTo>
                      <a:lnTo>
                        <a:pt x="31" y="18"/>
                      </a:lnTo>
                      <a:lnTo>
                        <a:pt x="33" y="11"/>
                      </a:lnTo>
                      <a:lnTo>
                        <a:pt x="34" y="5"/>
                      </a:lnTo>
                      <a:lnTo>
                        <a:pt x="34" y="5"/>
                      </a:lnTo>
                      <a:lnTo>
                        <a:pt x="34" y="2"/>
                      </a:lnTo>
                      <a:lnTo>
                        <a:pt x="33" y="1"/>
                      </a:lnTo>
                      <a:lnTo>
                        <a:pt x="31" y="0"/>
                      </a:lnTo>
                      <a:lnTo>
                        <a:pt x="29" y="0"/>
                      </a:lnTo>
                      <a:lnTo>
                        <a:pt x="25" y="1"/>
                      </a:lnTo>
                      <a:lnTo>
                        <a:pt x="23" y="2"/>
                      </a:lnTo>
                      <a:lnTo>
                        <a:pt x="23" y="5"/>
                      </a:lnTo>
                      <a:lnTo>
                        <a:pt x="23"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5" name="chenying0907 198"/>
                <p:cNvSpPr/>
                <p:nvPr/>
              </p:nvSpPr>
              <p:spPr bwMode="auto">
                <a:xfrm>
                  <a:off x="3373438" y="4795838"/>
                  <a:ext cx="17463" cy="28575"/>
                </a:xfrm>
                <a:custGeom>
                  <a:avLst/>
                  <a:gdLst/>
                  <a:ahLst/>
                  <a:cxnLst>
                    <a:cxn ang="0">
                      <a:pos x="36" y="3"/>
                    </a:cxn>
                    <a:cxn ang="0">
                      <a:pos x="36" y="3"/>
                    </a:cxn>
                    <a:cxn ang="0">
                      <a:pos x="26" y="14"/>
                    </a:cxn>
                    <a:cxn ang="0">
                      <a:pos x="17" y="28"/>
                    </a:cxn>
                    <a:cxn ang="0">
                      <a:pos x="17" y="28"/>
                    </a:cxn>
                    <a:cxn ang="0">
                      <a:pos x="12" y="35"/>
                    </a:cxn>
                    <a:cxn ang="0">
                      <a:pos x="8" y="43"/>
                    </a:cxn>
                    <a:cxn ang="0">
                      <a:pos x="0" y="60"/>
                    </a:cxn>
                    <a:cxn ang="0">
                      <a:pos x="0" y="60"/>
                    </a:cxn>
                    <a:cxn ang="0">
                      <a:pos x="0" y="63"/>
                    </a:cxn>
                    <a:cxn ang="0">
                      <a:pos x="0" y="65"/>
                    </a:cxn>
                    <a:cxn ang="0">
                      <a:pos x="3" y="68"/>
                    </a:cxn>
                    <a:cxn ang="0">
                      <a:pos x="6" y="69"/>
                    </a:cxn>
                    <a:cxn ang="0">
                      <a:pos x="7" y="69"/>
                    </a:cxn>
                    <a:cxn ang="0">
                      <a:pos x="9" y="68"/>
                    </a:cxn>
                    <a:cxn ang="0">
                      <a:pos x="11" y="65"/>
                    </a:cxn>
                    <a:cxn ang="0">
                      <a:pos x="11" y="65"/>
                    </a:cxn>
                    <a:cxn ang="0">
                      <a:pos x="23" y="39"/>
                    </a:cxn>
                    <a:cxn ang="0">
                      <a:pos x="23" y="39"/>
                    </a:cxn>
                    <a:cxn ang="0">
                      <a:pos x="26" y="31"/>
                    </a:cxn>
                    <a:cxn ang="0">
                      <a:pos x="32" y="24"/>
                    </a:cxn>
                    <a:cxn ang="0">
                      <a:pos x="43" y="11"/>
                    </a:cxn>
                    <a:cxn ang="0">
                      <a:pos x="43" y="11"/>
                    </a:cxn>
                    <a:cxn ang="0">
                      <a:pos x="45" y="8"/>
                    </a:cxn>
                    <a:cxn ang="0">
                      <a:pos x="46" y="5"/>
                    </a:cxn>
                    <a:cxn ang="0">
                      <a:pos x="43" y="3"/>
                    </a:cxn>
                    <a:cxn ang="0">
                      <a:pos x="40" y="0"/>
                    </a:cxn>
                    <a:cxn ang="0">
                      <a:pos x="38" y="0"/>
                    </a:cxn>
                    <a:cxn ang="0">
                      <a:pos x="36" y="3"/>
                    </a:cxn>
                    <a:cxn ang="0">
                      <a:pos x="36" y="3"/>
                    </a:cxn>
                  </a:cxnLst>
                  <a:rect l="0" t="0" r="r" b="b"/>
                  <a:pathLst>
                    <a:path w="46" h="69">
                      <a:moveTo>
                        <a:pt x="36" y="3"/>
                      </a:moveTo>
                      <a:lnTo>
                        <a:pt x="36" y="3"/>
                      </a:lnTo>
                      <a:lnTo>
                        <a:pt x="26" y="14"/>
                      </a:lnTo>
                      <a:lnTo>
                        <a:pt x="17" y="28"/>
                      </a:lnTo>
                      <a:lnTo>
                        <a:pt x="17" y="28"/>
                      </a:lnTo>
                      <a:lnTo>
                        <a:pt x="12" y="35"/>
                      </a:lnTo>
                      <a:lnTo>
                        <a:pt x="8" y="43"/>
                      </a:lnTo>
                      <a:lnTo>
                        <a:pt x="0" y="60"/>
                      </a:lnTo>
                      <a:lnTo>
                        <a:pt x="0" y="60"/>
                      </a:lnTo>
                      <a:lnTo>
                        <a:pt x="0" y="63"/>
                      </a:lnTo>
                      <a:lnTo>
                        <a:pt x="0" y="65"/>
                      </a:lnTo>
                      <a:lnTo>
                        <a:pt x="3" y="68"/>
                      </a:lnTo>
                      <a:lnTo>
                        <a:pt x="6" y="69"/>
                      </a:lnTo>
                      <a:lnTo>
                        <a:pt x="7" y="69"/>
                      </a:lnTo>
                      <a:lnTo>
                        <a:pt x="9" y="68"/>
                      </a:lnTo>
                      <a:lnTo>
                        <a:pt x="11" y="65"/>
                      </a:lnTo>
                      <a:lnTo>
                        <a:pt x="11" y="65"/>
                      </a:lnTo>
                      <a:lnTo>
                        <a:pt x="23" y="39"/>
                      </a:lnTo>
                      <a:lnTo>
                        <a:pt x="23" y="39"/>
                      </a:lnTo>
                      <a:lnTo>
                        <a:pt x="26" y="31"/>
                      </a:lnTo>
                      <a:lnTo>
                        <a:pt x="32" y="24"/>
                      </a:lnTo>
                      <a:lnTo>
                        <a:pt x="43" y="11"/>
                      </a:lnTo>
                      <a:lnTo>
                        <a:pt x="43" y="11"/>
                      </a:lnTo>
                      <a:lnTo>
                        <a:pt x="45" y="8"/>
                      </a:lnTo>
                      <a:lnTo>
                        <a:pt x="46" y="5"/>
                      </a:lnTo>
                      <a:lnTo>
                        <a:pt x="43" y="3"/>
                      </a:lnTo>
                      <a:lnTo>
                        <a:pt x="40" y="0"/>
                      </a:lnTo>
                      <a:lnTo>
                        <a:pt x="38" y="0"/>
                      </a:lnTo>
                      <a:lnTo>
                        <a:pt x="36" y="3"/>
                      </a:lnTo>
                      <a:lnTo>
                        <a:pt x="3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6" name="chenying0907 199"/>
                <p:cNvSpPr/>
                <p:nvPr/>
              </p:nvSpPr>
              <p:spPr bwMode="auto">
                <a:xfrm>
                  <a:off x="3433763" y="4795838"/>
                  <a:ext cx="14288" cy="22225"/>
                </a:xfrm>
                <a:custGeom>
                  <a:avLst/>
                  <a:gdLst/>
                  <a:ahLst/>
                  <a:cxnLst>
                    <a:cxn ang="0">
                      <a:pos x="28" y="4"/>
                    </a:cxn>
                    <a:cxn ang="0">
                      <a:pos x="28" y="4"/>
                    </a:cxn>
                    <a:cxn ang="0">
                      <a:pos x="25" y="10"/>
                    </a:cxn>
                    <a:cxn ang="0">
                      <a:pos x="21" y="14"/>
                    </a:cxn>
                    <a:cxn ang="0">
                      <a:pos x="13" y="24"/>
                    </a:cxn>
                    <a:cxn ang="0">
                      <a:pos x="13" y="24"/>
                    </a:cxn>
                    <a:cxn ang="0">
                      <a:pos x="9" y="29"/>
                    </a:cxn>
                    <a:cxn ang="0">
                      <a:pos x="5" y="36"/>
                    </a:cxn>
                    <a:cxn ang="0">
                      <a:pos x="5" y="36"/>
                    </a:cxn>
                    <a:cxn ang="0">
                      <a:pos x="1" y="48"/>
                    </a:cxn>
                    <a:cxn ang="0">
                      <a:pos x="1" y="48"/>
                    </a:cxn>
                    <a:cxn ang="0">
                      <a:pos x="0" y="50"/>
                    </a:cxn>
                    <a:cxn ang="0">
                      <a:pos x="1" y="53"/>
                    </a:cxn>
                    <a:cxn ang="0">
                      <a:pos x="4" y="55"/>
                    </a:cxn>
                    <a:cxn ang="0">
                      <a:pos x="5" y="57"/>
                    </a:cxn>
                    <a:cxn ang="0">
                      <a:pos x="8" y="57"/>
                    </a:cxn>
                    <a:cxn ang="0">
                      <a:pos x="9" y="55"/>
                    </a:cxn>
                    <a:cxn ang="0">
                      <a:pos x="11" y="54"/>
                    </a:cxn>
                    <a:cxn ang="0">
                      <a:pos x="11" y="54"/>
                    </a:cxn>
                    <a:cxn ang="0">
                      <a:pos x="17" y="40"/>
                    </a:cxn>
                    <a:cxn ang="0">
                      <a:pos x="21" y="33"/>
                    </a:cxn>
                    <a:cxn ang="0">
                      <a:pos x="25" y="27"/>
                    </a:cxn>
                    <a:cxn ang="0">
                      <a:pos x="25" y="27"/>
                    </a:cxn>
                    <a:cxn ang="0">
                      <a:pos x="33" y="17"/>
                    </a:cxn>
                    <a:cxn ang="0">
                      <a:pos x="35" y="12"/>
                    </a:cxn>
                    <a:cxn ang="0">
                      <a:pos x="38" y="7"/>
                    </a:cxn>
                    <a:cxn ang="0">
                      <a:pos x="38" y="7"/>
                    </a:cxn>
                    <a:cxn ang="0">
                      <a:pos x="38" y="4"/>
                    </a:cxn>
                    <a:cxn ang="0">
                      <a:pos x="38" y="3"/>
                    </a:cxn>
                    <a:cxn ang="0">
                      <a:pos x="37" y="0"/>
                    </a:cxn>
                    <a:cxn ang="0">
                      <a:pos x="34" y="0"/>
                    </a:cxn>
                    <a:cxn ang="0">
                      <a:pos x="30" y="0"/>
                    </a:cxn>
                    <a:cxn ang="0">
                      <a:pos x="29" y="2"/>
                    </a:cxn>
                    <a:cxn ang="0">
                      <a:pos x="28" y="4"/>
                    </a:cxn>
                    <a:cxn ang="0">
                      <a:pos x="28" y="4"/>
                    </a:cxn>
                  </a:cxnLst>
                  <a:rect l="0" t="0" r="r" b="b"/>
                  <a:pathLst>
                    <a:path w="38" h="57">
                      <a:moveTo>
                        <a:pt x="28" y="4"/>
                      </a:moveTo>
                      <a:lnTo>
                        <a:pt x="28" y="4"/>
                      </a:lnTo>
                      <a:lnTo>
                        <a:pt x="25" y="10"/>
                      </a:lnTo>
                      <a:lnTo>
                        <a:pt x="21" y="14"/>
                      </a:lnTo>
                      <a:lnTo>
                        <a:pt x="13" y="24"/>
                      </a:lnTo>
                      <a:lnTo>
                        <a:pt x="13" y="24"/>
                      </a:lnTo>
                      <a:lnTo>
                        <a:pt x="9" y="29"/>
                      </a:lnTo>
                      <a:lnTo>
                        <a:pt x="5" y="36"/>
                      </a:lnTo>
                      <a:lnTo>
                        <a:pt x="5" y="36"/>
                      </a:lnTo>
                      <a:lnTo>
                        <a:pt x="1" y="48"/>
                      </a:lnTo>
                      <a:lnTo>
                        <a:pt x="1" y="48"/>
                      </a:lnTo>
                      <a:lnTo>
                        <a:pt x="0" y="50"/>
                      </a:lnTo>
                      <a:lnTo>
                        <a:pt x="1" y="53"/>
                      </a:lnTo>
                      <a:lnTo>
                        <a:pt x="4" y="55"/>
                      </a:lnTo>
                      <a:lnTo>
                        <a:pt x="5" y="57"/>
                      </a:lnTo>
                      <a:lnTo>
                        <a:pt x="8" y="57"/>
                      </a:lnTo>
                      <a:lnTo>
                        <a:pt x="9" y="55"/>
                      </a:lnTo>
                      <a:lnTo>
                        <a:pt x="11" y="54"/>
                      </a:lnTo>
                      <a:lnTo>
                        <a:pt x="11" y="54"/>
                      </a:lnTo>
                      <a:lnTo>
                        <a:pt x="17" y="40"/>
                      </a:lnTo>
                      <a:lnTo>
                        <a:pt x="21" y="33"/>
                      </a:lnTo>
                      <a:lnTo>
                        <a:pt x="25" y="27"/>
                      </a:lnTo>
                      <a:lnTo>
                        <a:pt x="25" y="27"/>
                      </a:lnTo>
                      <a:lnTo>
                        <a:pt x="33" y="17"/>
                      </a:lnTo>
                      <a:lnTo>
                        <a:pt x="35" y="12"/>
                      </a:lnTo>
                      <a:lnTo>
                        <a:pt x="38" y="7"/>
                      </a:lnTo>
                      <a:lnTo>
                        <a:pt x="38" y="7"/>
                      </a:lnTo>
                      <a:lnTo>
                        <a:pt x="38" y="4"/>
                      </a:lnTo>
                      <a:lnTo>
                        <a:pt x="38" y="3"/>
                      </a:lnTo>
                      <a:lnTo>
                        <a:pt x="37" y="0"/>
                      </a:lnTo>
                      <a:lnTo>
                        <a:pt x="34" y="0"/>
                      </a:lnTo>
                      <a:lnTo>
                        <a:pt x="30" y="0"/>
                      </a:lnTo>
                      <a:lnTo>
                        <a:pt x="29" y="2"/>
                      </a:lnTo>
                      <a:lnTo>
                        <a:pt x="28" y="4"/>
                      </a:lnTo>
                      <a:lnTo>
                        <a:pt x="2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7" name="chenying0907 200"/>
                <p:cNvSpPr/>
                <p:nvPr/>
              </p:nvSpPr>
              <p:spPr bwMode="auto">
                <a:xfrm>
                  <a:off x="3473451" y="4794250"/>
                  <a:ext cx="17463" cy="28575"/>
                </a:xfrm>
                <a:custGeom>
                  <a:avLst/>
                  <a:gdLst/>
                  <a:ahLst/>
                  <a:cxnLst>
                    <a:cxn ang="0">
                      <a:pos x="32" y="4"/>
                    </a:cxn>
                    <a:cxn ang="0">
                      <a:pos x="32" y="4"/>
                    </a:cxn>
                    <a:cxn ang="0">
                      <a:pos x="24" y="18"/>
                    </a:cxn>
                    <a:cxn ang="0">
                      <a:pos x="16" y="32"/>
                    </a:cxn>
                    <a:cxn ang="0">
                      <a:pos x="8" y="46"/>
                    </a:cxn>
                    <a:cxn ang="0">
                      <a:pos x="0" y="60"/>
                    </a:cxn>
                    <a:cxn ang="0">
                      <a:pos x="0" y="60"/>
                    </a:cxn>
                    <a:cxn ang="0">
                      <a:pos x="0" y="63"/>
                    </a:cxn>
                    <a:cxn ang="0">
                      <a:pos x="0" y="66"/>
                    </a:cxn>
                    <a:cxn ang="0">
                      <a:pos x="4" y="68"/>
                    </a:cxn>
                    <a:cxn ang="0">
                      <a:pos x="6" y="69"/>
                    </a:cxn>
                    <a:cxn ang="0">
                      <a:pos x="8" y="69"/>
                    </a:cxn>
                    <a:cxn ang="0">
                      <a:pos x="10" y="68"/>
                    </a:cxn>
                    <a:cxn ang="0">
                      <a:pos x="11" y="67"/>
                    </a:cxn>
                    <a:cxn ang="0">
                      <a:pos x="11" y="67"/>
                    </a:cxn>
                    <a:cxn ang="0">
                      <a:pos x="17" y="51"/>
                    </a:cxn>
                    <a:cxn ang="0">
                      <a:pos x="27" y="38"/>
                    </a:cxn>
                    <a:cxn ang="0">
                      <a:pos x="34" y="24"/>
                    </a:cxn>
                    <a:cxn ang="0">
                      <a:pos x="41" y="9"/>
                    </a:cxn>
                    <a:cxn ang="0">
                      <a:pos x="41" y="9"/>
                    </a:cxn>
                    <a:cxn ang="0">
                      <a:pos x="42" y="7"/>
                    </a:cxn>
                    <a:cxn ang="0">
                      <a:pos x="41" y="4"/>
                    </a:cxn>
                    <a:cxn ang="0">
                      <a:pos x="38" y="1"/>
                    </a:cxn>
                    <a:cxn ang="0">
                      <a:pos x="37" y="0"/>
                    </a:cxn>
                    <a:cxn ang="0">
                      <a:pos x="34" y="0"/>
                    </a:cxn>
                    <a:cxn ang="0">
                      <a:pos x="33" y="1"/>
                    </a:cxn>
                    <a:cxn ang="0">
                      <a:pos x="32" y="4"/>
                    </a:cxn>
                    <a:cxn ang="0">
                      <a:pos x="32" y="4"/>
                    </a:cxn>
                  </a:cxnLst>
                  <a:rect l="0" t="0" r="r" b="b"/>
                  <a:pathLst>
                    <a:path w="42" h="69">
                      <a:moveTo>
                        <a:pt x="32" y="4"/>
                      </a:moveTo>
                      <a:lnTo>
                        <a:pt x="32" y="4"/>
                      </a:lnTo>
                      <a:lnTo>
                        <a:pt x="24" y="18"/>
                      </a:lnTo>
                      <a:lnTo>
                        <a:pt x="16" y="32"/>
                      </a:lnTo>
                      <a:lnTo>
                        <a:pt x="8" y="46"/>
                      </a:lnTo>
                      <a:lnTo>
                        <a:pt x="0" y="60"/>
                      </a:lnTo>
                      <a:lnTo>
                        <a:pt x="0" y="60"/>
                      </a:lnTo>
                      <a:lnTo>
                        <a:pt x="0" y="63"/>
                      </a:lnTo>
                      <a:lnTo>
                        <a:pt x="0" y="66"/>
                      </a:lnTo>
                      <a:lnTo>
                        <a:pt x="4" y="68"/>
                      </a:lnTo>
                      <a:lnTo>
                        <a:pt x="6" y="69"/>
                      </a:lnTo>
                      <a:lnTo>
                        <a:pt x="8" y="69"/>
                      </a:lnTo>
                      <a:lnTo>
                        <a:pt x="10" y="68"/>
                      </a:lnTo>
                      <a:lnTo>
                        <a:pt x="11" y="67"/>
                      </a:lnTo>
                      <a:lnTo>
                        <a:pt x="11" y="67"/>
                      </a:lnTo>
                      <a:lnTo>
                        <a:pt x="17" y="51"/>
                      </a:lnTo>
                      <a:lnTo>
                        <a:pt x="27" y="38"/>
                      </a:lnTo>
                      <a:lnTo>
                        <a:pt x="34" y="24"/>
                      </a:lnTo>
                      <a:lnTo>
                        <a:pt x="41" y="9"/>
                      </a:lnTo>
                      <a:lnTo>
                        <a:pt x="41" y="9"/>
                      </a:lnTo>
                      <a:lnTo>
                        <a:pt x="42" y="7"/>
                      </a:lnTo>
                      <a:lnTo>
                        <a:pt x="41" y="4"/>
                      </a:lnTo>
                      <a:lnTo>
                        <a:pt x="38" y="1"/>
                      </a:lnTo>
                      <a:lnTo>
                        <a:pt x="37" y="0"/>
                      </a:lnTo>
                      <a:lnTo>
                        <a:pt x="34" y="0"/>
                      </a:lnTo>
                      <a:lnTo>
                        <a:pt x="33" y="1"/>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8" name="chenying0907 201"/>
                <p:cNvSpPr/>
                <p:nvPr/>
              </p:nvSpPr>
              <p:spPr bwMode="auto">
                <a:xfrm>
                  <a:off x="3538538" y="4792663"/>
                  <a:ext cx="15875" cy="26988"/>
                </a:xfrm>
                <a:custGeom>
                  <a:avLst/>
                  <a:gdLst/>
                  <a:ahLst/>
                  <a:cxnLst>
                    <a:cxn ang="0">
                      <a:pos x="26" y="4"/>
                    </a:cxn>
                    <a:cxn ang="0">
                      <a:pos x="26" y="4"/>
                    </a:cxn>
                    <a:cxn ang="0">
                      <a:pos x="25" y="10"/>
                    </a:cxn>
                    <a:cxn ang="0">
                      <a:pos x="20" y="17"/>
                    </a:cxn>
                    <a:cxn ang="0">
                      <a:pos x="10" y="28"/>
                    </a:cxn>
                    <a:cxn ang="0">
                      <a:pos x="10" y="28"/>
                    </a:cxn>
                    <a:cxn ang="0">
                      <a:pos x="5" y="36"/>
                    </a:cxn>
                    <a:cxn ang="0">
                      <a:pos x="3" y="44"/>
                    </a:cxn>
                    <a:cxn ang="0">
                      <a:pos x="1" y="53"/>
                    </a:cxn>
                    <a:cxn ang="0">
                      <a:pos x="0" y="62"/>
                    </a:cxn>
                    <a:cxn ang="0">
                      <a:pos x="0" y="62"/>
                    </a:cxn>
                    <a:cxn ang="0">
                      <a:pos x="0" y="64"/>
                    </a:cxn>
                    <a:cxn ang="0">
                      <a:pos x="1" y="66"/>
                    </a:cxn>
                    <a:cxn ang="0">
                      <a:pos x="5" y="68"/>
                    </a:cxn>
                    <a:cxn ang="0">
                      <a:pos x="9" y="66"/>
                    </a:cxn>
                    <a:cxn ang="0">
                      <a:pos x="10" y="64"/>
                    </a:cxn>
                    <a:cxn ang="0">
                      <a:pos x="12" y="62"/>
                    </a:cxn>
                    <a:cxn ang="0">
                      <a:pos x="12" y="62"/>
                    </a:cxn>
                    <a:cxn ang="0">
                      <a:pos x="13" y="53"/>
                    </a:cxn>
                    <a:cxn ang="0">
                      <a:pos x="14" y="44"/>
                    </a:cxn>
                    <a:cxn ang="0">
                      <a:pos x="18" y="36"/>
                    </a:cxn>
                    <a:cxn ang="0">
                      <a:pos x="23" y="28"/>
                    </a:cxn>
                    <a:cxn ang="0">
                      <a:pos x="23" y="28"/>
                    </a:cxn>
                    <a:cxn ang="0">
                      <a:pos x="27" y="23"/>
                    </a:cxn>
                    <a:cxn ang="0">
                      <a:pos x="31" y="18"/>
                    </a:cxn>
                    <a:cxn ang="0">
                      <a:pos x="35" y="13"/>
                    </a:cxn>
                    <a:cxn ang="0">
                      <a:pos x="38" y="6"/>
                    </a:cxn>
                    <a:cxn ang="0">
                      <a:pos x="38" y="6"/>
                    </a:cxn>
                    <a:cxn ang="0">
                      <a:pos x="38" y="4"/>
                    </a:cxn>
                    <a:cxn ang="0">
                      <a:pos x="37" y="2"/>
                    </a:cxn>
                    <a:cxn ang="0">
                      <a:pos x="33" y="0"/>
                    </a:cxn>
                    <a:cxn ang="0">
                      <a:pos x="31" y="0"/>
                    </a:cxn>
                    <a:cxn ang="0">
                      <a:pos x="29" y="0"/>
                    </a:cxn>
                    <a:cxn ang="0">
                      <a:pos x="27" y="1"/>
                    </a:cxn>
                    <a:cxn ang="0">
                      <a:pos x="26" y="4"/>
                    </a:cxn>
                    <a:cxn ang="0">
                      <a:pos x="26" y="4"/>
                    </a:cxn>
                  </a:cxnLst>
                  <a:rect l="0" t="0" r="r" b="b"/>
                  <a:pathLst>
                    <a:path w="38" h="68">
                      <a:moveTo>
                        <a:pt x="26" y="4"/>
                      </a:moveTo>
                      <a:lnTo>
                        <a:pt x="26" y="4"/>
                      </a:lnTo>
                      <a:lnTo>
                        <a:pt x="25" y="10"/>
                      </a:lnTo>
                      <a:lnTo>
                        <a:pt x="20" y="17"/>
                      </a:lnTo>
                      <a:lnTo>
                        <a:pt x="10" y="28"/>
                      </a:lnTo>
                      <a:lnTo>
                        <a:pt x="10" y="28"/>
                      </a:lnTo>
                      <a:lnTo>
                        <a:pt x="5" y="36"/>
                      </a:lnTo>
                      <a:lnTo>
                        <a:pt x="3" y="44"/>
                      </a:lnTo>
                      <a:lnTo>
                        <a:pt x="1" y="53"/>
                      </a:lnTo>
                      <a:lnTo>
                        <a:pt x="0" y="62"/>
                      </a:lnTo>
                      <a:lnTo>
                        <a:pt x="0" y="62"/>
                      </a:lnTo>
                      <a:lnTo>
                        <a:pt x="0" y="64"/>
                      </a:lnTo>
                      <a:lnTo>
                        <a:pt x="1" y="66"/>
                      </a:lnTo>
                      <a:lnTo>
                        <a:pt x="5" y="68"/>
                      </a:lnTo>
                      <a:lnTo>
                        <a:pt x="9" y="66"/>
                      </a:lnTo>
                      <a:lnTo>
                        <a:pt x="10" y="64"/>
                      </a:lnTo>
                      <a:lnTo>
                        <a:pt x="12" y="62"/>
                      </a:lnTo>
                      <a:lnTo>
                        <a:pt x="12" y="62"/>
                      </a:lnTo>
                      <a:lnTo>
                        <a:pt x="13" y="53"/>
                      </a:lnTo>
                      <a:lnTo>
                        <a:pt x="14" y="44"/>
                      </a:lnTo>
                      <a:lnTo>
                        <a:pt x="18" y="36"/>
                      </a:lnTo>
                      <a:lnTo>
                        <a:pt x="23" y="28"/>
                      </a:lnTo>
                      <a:lnTo>
                        <a:pt x="23" y="28"/>
                      </a:lnTo>
                      <a:lnTo>
                        <a:pt x="27" y="23"/>
                      </a:lnTo>
                      <a:lnTo>
                        <a:pt x="31" y="18"/>
                      </a:lnTo>
                      <a:lnTo>
                        <a:pt x="35" y="13"/>
                      </a:lnTo>
                      <a:lnTo>
                        <a:pt x="38" y="6"/>
                      </a:lnTo>
                      <a:lnTo>
                        <a:pt x="38" y="6"/>
                      </a:lnTo>
                      <a:lnTo>
                        <a:pt x="38" y="4"/>
                      </a:lnTo>
                      <a:lnTo>
                        <a:pt x="37" y="2"/>
                      </a:lnTo>
                      <a:lnTo>
                        <a:pt x="33" y="0"/>
                      </a:lnTo>
                      <a:lnTo>
                        <a:pt x="31" y="0"/>
                      </a:lnTo>
                      <a:lnTo>
                        <a:pt x="29" y="0"/>
                      </a:lnTo>
                      <a:lnTo>
                        <a:pt x="27" y="1"/>
                      </a:lnTo>
                      <a:lnTo>
                        <a:pt x="26" y="4"/>
                      </a:lnTo>
                      <a:lnTo>
                        <a:pt x="2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9" name="chenying0907 202"/>
                <p:cNvSpPr/>
                <p:nvPr/>
              </p:nvSpPr>
              <p:spPr bwMode="auto">
                <a:xfrm>
                  <a:off x="3573463" y="4792663"/>
                  <a:ext cx="23813" cy="30163"/>
                </a:xfrm>
                <a:custGeom>
                  <a:avLst/>
                  <a:gdLst/>
                  <a:ahLst/>
                  <a:cxnLst>
                    <a:cxn ang="0">
                      <a:pos x="52" y="0"/>
                    </a:cxn>
                    <a:cxn ang="0">
                      <a:pos x="52" y="0"/>
                    </a:cxn>
                    <a:cxn ang="0">
                      <a:pos x="44" y="5"/>
                    </a:cxn>
                    <a:cxn ang="0">
                      <a:pos x="37" y="13"/>
                    </a:cxn>
                    <a:cxn ang="0">
                      <a:pos x="27" y="27"/>
                    </a:cxn>
                    <a:cxn ang="0">
                      <a:pos x="27" y="27"/>
                    </a:cxn>
                    <a:cxn ang="0">
                      <a:pos x="14" y="47"/>
                    </a:cxn>
                    <a:cxn ang="0">
                      <a:pos x="6" y="56"/>
                    </a:cxn>
                    <a:cxn ang="0">
                      <a:pos x="0" y="66"/>
                    </a:cxn>
                    <a:cxn ang="0">
                      <a:pos x="0" y="66"/>
                    </a:cxn>
                    <a:cxn ang="0">
                      <a:pos x="0" y="69"/>
                    </a:cxn>
                    <a:cxn ang="0">
                      <a:pos x="0" y="72"/>
                    </a:cxn>
                    <a:cxn ang="0">
                      <a:pos x="2" y="74"/>
                    </a:cxn>
                    <a:cxn ang="0">
                      <a:pos x="6" y="75"/>
                    </a:cxn>
                    <a:cxn ang="0">
                      <a:pos x="9" y="74"/>
                    </a:cxn>
                    <a:cxn ang="0">
                      <a:pos x="10" y="73"/>
                    </a:cxn>
                    <a:cxn ang="0">
                      <a:pos x="10" y="73"/>
                    </a:cxn>
                    <a:cxn ang="0">
                      <a:pos x="20" y="57"/>
                    </a:cxn>
                    <a:cxn ang="0">
                      <a:pos x="31" y="41"/>
                    </a:cxn>
                    <a:cxn ang="0">
                      <a:pos x="31" y="41"/>
                    </a:cxn>
                    <a:cxn ang="0">
                      <a:pos x="43" y="24"/>
                    </a:cxn>
                    <a:cxn ang="0">
                      <a:pos x="49" y="17"/>
                    </a:cxn>
                    <a:cxn ang="0">
                      <a:pos x="53" y="13"/>
                    </a:cxn>
                    <a:cxn ang="0">
                      <a:pos x="57" y="10"/>
                    </a:cxn>
                    <a:cxn ang="0">
                      <a:pos x="57" y="10"/>
                    </a:cxn>
                    <a:cxn ang="0">
                      <a:pos x="60" y="7"/>
                    </a:cxn>
                    <a:cxn ang="0">
                      <a:pos x="60" y="6"/>
                    </a:cxn>
                    <a:cxn ang="0">
                      <a:pos x="60" y="2"/>
                    </a:cxn>
                    <a:cxn ang="0">
                      <a:pos x="56" y="0"/>
                    </a:cxn>
                    <a:cxn ang="0">
                      <a:pos x="54" y="0"/>
                    </a:cxn>
                    <a:cxn ang="0">
                      <a:pos x="52" y="0"/>
                    </a:cxn>
                    <a:cxn ang="0">
                      <a:pos x="52" y="0"/>
                    </a:cxn>
                  </a:cxnLst>
                  <a:rect l="0" t="0" r="r" b="b"/>
                  <a:pathLst>
                    <a:path w="60" h="75">
                      <a:moveTo>
                        <a:pt x="52" y="0"/>
                      </a:moveTo>
                      <a:lnTo>
                        <a:pt x="52" y="0"/>
                      </a:lnTo>
                      <a:lnTo>
                        <a:pt x="44" y="5"/>
                      </a:lnTo>
                      <a:lnTo>
                        <a:pt x="37" y="13"/>
                      </a:lnTo>
                      <a:lnTo>
                        <a:pt x="27" y="27"/>
                      </a:lnTo>
                      <a:lnTo>
                        <a:pt x="27" y="27"/>
                      </a:lnTo>
                      <a:lnTo>
                        <a:pt x="14" y="47"/>
                      </a:lnTo>
                      <a:lnTo>
                        <a:pt x="6" y="56"/>
                      </a:lnTo>
                      <a:lnTo>
                        <a:pt x="0" y="66"/>
                      </a:lnTo>
                      <a:lnTo>
                        <a:pt x="0" y="66"/>
                      </a:lnTo>
                      <a:lnTo>
                        <a:pt x="0" y="69"/>
                      </a:lnTo>
                      <a:lnTo>
                        <a:pt x="0" y="72"/>
                      </a:lnTo>
                      <a:lnTo>
                        <a:pt x="2" y="74"/>
                      </a:lnTo>
                      <a:lnTo>
                        <a:pt x="6" y="75"/>
                      </a:lnTo>
                      <a:lnTo>
                        <a:pt x="9" y="74"/>
                      </a:lnTo>
                      <a:lnTo>
                        <a:pt x="10" y="73"/>
                      </a:lnTo>
                      <a:lnTo>
                        <a:pt x="10" y="73"/>
                      </a:lnTo>
                      <a:lnTo>
                        <a:pt x="20" y="57"/>
                      </a:lnTo>
                      <a:lnTo>
                        <a:pt x="31" y="41"/>
                      </a:lnTo>
                      <a:lnTo>
                        <a:pt x="31" y="41"/>
                      </a:lnTo>
                      <a:lnTo>
                        <a:pt x="43" y="24"/>
                      </a:lnTo>
                      <a:lnTo>
                        <a:pt x="49" y="17"/>
                      </a:lnTo>
                      <a:lnTo>
                        <a:pt x="53" y="13"/>
                      </a:lnTo>
                      <a:lnTo>
                        <a:pt x="57" y="10"/>
                      </a:lnTo>
                      <a:lnTo>
                        <a:pt x="57" y="10"/>
                      </a:lnTo>
                      <a:lnTo>
                        <a:pt x="60" y="7"/>
                      </a:lnTo>
                      <a:lnTo>
                        <a:pt x="60" y="6"/>
                      </a:lnTo>
                      <a:lnTo>
                        <a:pt x="60" y="2"/>
                      </a:lnTo>
                      <a:lnTo>
                        <a:pt x="56" y="0"/>
                      </a:lnTo>
                      <a:lnTo>
                        <a:pt x="54" y="0"/>
                      </a:lnTo>
                      <a:lnTo>
                        <a:pt x="52" y="0"/>
                      </a:lnTo>
                      <a:lnTo>
                        <a:pt x="5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0" name="chenying0907 203"/>
                <p:cNvSpPr/>
                <p:nvPr/>
              </p:nvSpPr>
              <p:spPr bwMode="auto">
                <a:xfrm>
                  <a:off x="3621088" y="4789488"/>
                  <a:ext cx="17463" cy="30163"/>
                </a:xfrm>
                <a:custGeom>
                  <a:avLst/>
                  <a:gdLst/>
                  <a:ahLst/>
                  <a:cxnLst>
                    <a:cxn ang="0">
                      <a:pos x="34" y="4"/>
                    </a:cxn>
                    <a:cxn ang="0">
                      <a:pos x="34" y="4"/>
                    </a:cxn>
                    <a:cxn ang="0">
                      <a:pos x="30" y="12"/>
                    </a:cxn>
                    <a:cxn ang="0">
                      <a:pos x="26" y="18"/>
                    </a:cxn>
                    <a:cxn ang="0">
                      <a:pos x="16" y="32"/>
                    </a:cxn>
                    <a:cxn ang="0">
                      <a:pos x="16" y="32"/>
                    </a:cxn>
                    <a:cxn ang="0">
                      <a:pos x="12" y="42"/>
                    </a:cxn>
                    <a:cxn ang="0">
                      <a:pos x="8" y="49"/>
                    </a:cxn>
                    <a:cxn ang="0">
                      <a:pos x="6" y="59"/>
                    </a:cxn>
                    <a:cxn ang="0">
                      <a:pos x="2" y="66"/>
                    </a:cxn>
                    <a:cxn ang="0">
                      <a:pos x="2" y="66"/>
                    </a:cxn>
                    <a:cxn ang="0">
                      <a:pos x="0" y="69"/>
                    </a:cxn>
                    <a:cxn ang="0">
                      <a:pos x="0" y="72"/>
                    </a:cxn>
                    <a:cxn ang="0">
                      <a:pos x="3" y="74"/>
                    </a:cxn>
                    <a:cxn ang="0">
                      <a:pos x="7" y="76"/>
                    </a:cxn>
                    <a:cxn ang="0">
                      <a:pos x="9" y="74"/>
                    </a:cxn>
                    <a:cxn ang="0">
                      <a:pos x="11" y="73"/>
                    </a:cxn>
                    <a:cxn ang="0">
                      <a:pos x="11" y="73"/>
                    </a:cxn>
                    <a:cxn ang="0">
                      <a:pos x="15" y="64"/>
                    </a:cxn>
                    <a:cxn ang="0">
                      <a:pos x="19" y="53"/>
                    </a:cxn>
                    <a:cxn ang="0">
                      <a:pos x="23" y="44"/>
                    </a:cxn>
                    <a:cxn ang="0">
                      <a:pos x="28" y="36"/>
                    </a:cxn>
                    <a:cxn ang="0">
                      <a:pos x="28" y="36"/>
                    </a:cxn>
                    <a:cxn ang="0">
                      <a:pos x="34" y="30"/>
                    </a:cxn>
                    <a:cxn ang="0">
                      <a:pos x="38" y="22"/>
                    </a:cxn>
                    <a:cxn ang="0">
                      <a:pos x="46" y="6"/>
                    </a:cxn>
                    <a:cxn ang="0">
                      <a:pos x="46" y="6"/>
                    </a:cxn>
                    <a:cxn ang="0">
                      <a:pos x="46" y="4"/>
                    </a:cxn>
                    <a:cxn ang="0">
                      <a:pos x="46" y="2"/>
                    </a:cxn>
                    <a:cxn ang="0">
                      <a:pos x="43" y="1"/>
                    </a:cxn>
                    <a:cxn ang="0">
                      <a:pos x="42" y="0"/>
                    </a:cxn>
                    <a:cxn ang="0">
                      <a:pos x="38" y="0"/>
                    </a:cxn>
                    <a:cxn ang="0">
                      <a:pos x="36" y="1"/>
                    </a:cxn>
                    <a:cxn ang="0">
                      <a:pos x="34" y="4"/>
                    </a:cxn>
                    <a:cxn ang="0">
                      <a:pos x="34" y="4"/>
                    </a:cxn>
                  </a:cxnLst>
                  <a:rect l="0" t="0" r="r" b="b"/>
                  <a:pathLst>
                    <a:path w="46" h="76">
                      <a:moveTo>
                        <a:pt x="34" y="4"/>
                      </a:moveTo>
                      <a:lnTo>
                        <a:pt x="34" y="4"/>
                      </a:lnTo>
                      <a:lnTo>
                        <a:pt x="30" y="12"/>
                      </a:lnTo>
                      <a:lnTo>
                        <a:pt x="26" y="18"/>
                      </a:lnTo>
                      <a:lnTo>
                        <a:pt x="16" y="32"/>
                      </a:lnTo>
                      <a:lnTo>
                        <a:pt x="16" y="32"/>
                      </a:lnTo>
                      <a:lnTo>
                        <a:pt x="12" y="42"/>
                      </a:lnTo>
                      <a:lnTo>
                        <a:pt x="8" y="49"/>
                      </a:lnTo>
                      <a:lnTo>
                        <a:pt x="6" y="59"/>
                      </a:lnTo>
                      <a:lnTo>
                        <a:pt x="2" y="66"/>
                      </a:lnTo>
                      <a:lnTo>
                        <a:pt x="2" y="66"/>
                      </a:lnTo>
                      <a:lnTo>
                        <a:pt x="0" y="69"/>
                      </a:lnTo>
                      <a:lnTo>
                        <a:pt x="0" y="72"/>
                      </a:lnTo>
                      <a:lnTo>
                        <a:pt x="3" y="74"/>
                      </a:lnTo>
                      <a:lnTo>
                        <a:pt x="7" y="76"/>
                      </a:lnTo>
                      <a:lnTo>
                        <a:pt x="9" y="74"/>
                      </a:lnTo>
                      <a:lnTo>
                        <a:pt x="11" y="73"/>
                      </a:lnTo>
                      <a:lnTo>
                        <a:pt x="11" y="73"/>
                      </a:lnTo>
                      <a:lnTo>
                        <a:pt x="15" y="64"/>
                      </a:lnTo>
                      <a:lnTo>
                        <a:pt x="19" y="53"/>
                      </a:lnTo>
                      <a:lnTo>
                        <a:pt x="23" y="44"/>
                      </a:lnTo>
                      <a:lnTo>
                        <a:pt x="28" y="36"/>
                      </a:lnTo>
                      <a:lnTo>
                        <a:pt x="28" y="36"/>
                      </a:lnTo>
                      <a:lnTo>
                        <a:pt x="34" y="30"/>
                      </a:lnTo>
                      <a:lnTo>
                        <a:pt x="38" y="22"/>
                      </a:lnTo>
                      <a:lnTo>
                        <a:pt x="46" y="6"/>
                      </a:lnTo>
                      <a:lnTo>
                        <a:pt x="46" y="6"/>
                      </a:lnTo>
                      <a:lnTo>
                        <a:pt x="46" y="4"/>
                      </a:lnTo>
                      <a:lnTo>
                        <a:pt x="46" y="2"/>
                      </a:lnTo>
                      <a:lnTo>
                        <a:pt x="43" y="1"/>
                      </a:lnTo>
                      <a:lnTo>
                        <a:pt x="42" y="0"/>
                      </a:lnTo>
                      <a:lnTo>
                        <a:pt x="38" y="0"/>
                      </a:lnTo>
                      <a:lnTo>
                        <a:pt x="36" y="1"/>
                      </a:lnTo>
                      <a:lnTo>
                        <a:pt x="34" y="4"/>
                      </a:lnTo>
                      <a:lnTo>
                        <a:pt x="3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1" name="chenying0907 204"/>
                <p:cNvSpPr/>
                <p:nvPr/>
              </p:nvSpPr>
              <p:spPr bwMode="auto">
                <a:xfrm>
                  <a:off x="3659188" y="4787900"/>
                  <a:ext cx="14288" cy="30163"/>
                </a:xfrm>
                <a:custGeom>
                  <a:avLst/>
                  <a:gdLst/>
                  <a:ahLst/>
                  <a:cxnLst>
                    <a:cxn ang="0">
                      <a:pos x="22" y="5"/>
                    </a:cxn>
                    <a:cxn ang="0">
                      <a:pos x="22" y="5"/>
                    </a:cxn>
                    <a:cxn ang="0">
                      <a:pos x="22" y="14"/>
                    </a:cxn>
                    <a:cxn ang="0">
                      <a:pos x="21" y="22"/>
                    </a:cxn>
                    <a:cxn ang="0">
                      <a:pos x="17" y="30"/>
                    </a:cxn>
                    <a:cxn ang="0">
                      <a:pos x="14" y="38"/>
                    </a:cxn>
                    <a:cxn ang="0">
                      <a:pos x="5" y="52"/>
                    </a:cxn>
                    <a:cxn ang="0">
                      <a:pos x="2" y="60"/>
                    </a:cxn>
                    <a:cxn ang="0">
                      <a:pos x="0" y="68"/>
                    </a:cxn>
                    <a:cxn ang="0">
                      <a:pos x="0" y="68"/>
                    </a:cxn>
                    <a:cxn ang="0">
                      <a:pos x="0" y="70"/>
                    </a:cxn>
                    <a:cxn ang="0">
                      <a:pos x="0" y="73"/>
                    </a:cxn>
                    <a:cxn ang="0">
                      <a:pos x="4" y="76"/>
                    </a:cxn>
                    <a:cxn ang="0">
                      <a:pos x="8" y="76"/>
                    </a:cxn>
                    <a:cxn ang="0">
                      <a:pos x="10" y="74"/>
                    </a:cxn>
                    <a:cxn ang="0">
                      <a:pos x="10" y="72"/>
                    </a:cxn>
                    <a:cxn ang="0">
                      <a:pos x="10" y="72"/>
                    </a:cxn>
                    <a:cxn ang="0">
                      <a:pos x="13" y="63"/>
                    </a:cxn>
                    <a:cxn ang="0">
                      <a:pos x="17" y="55"/>
                    </a:cxn>
                    <a:cxn ang="0">
                      <a:pos x="25" y="39"/>
                    </a:cxn>
                    <a:cxn ang="0">
                      <a:pos x="28" y="31"/>
                    </a:cxn>
                    <a:cxn ang="0">
                      <a:pos x="32" y="23"/>
                    </a:cxn>
                    <a:cxn ang="0">
                      <a:pos x="34" y="14"/>
                    </a:cxn>
                    <a:cxn ang="0">
                      <a:pos x="34" y="5"/>
                    </a:cxn>
                    <a:cxn ang="0">
                      <a:pos x="34" y="5"/>
                    </a:cxn>
                    <a:cxn ang="0">
                      <a:pos x="32" y="2"/>
                    </a:cxn>
                    <a:cxn ang="0">
                      <a:pos x="31" y="1"/>
                    </a:cxn>
                    <a:cxn ang="0">
                      <a:pos x="27" y="0"/>
                    </a:cxn>
                    <a:cxn ang="0">
                      <a:pos x="25" y="0"/>
                    </a:cxn>
                    <a:cxn ang="0">
                      <a:pos x="23" y="1"/>
                    </a:cxn>
                    <a:cxn ang="0">
                      <a:pos x="22" y="2"/>
                    </a:cxn>
                    <a:cxn ang="0">
                      <a:pos x="22" y="5"/>
                    </a:cxn>
                    <a:cxn ang="0">
                      <a:pos x="22" y="5"/>
                    </a:cxn>
                  </a:cxnLst>
                  <a:rect l="0" t="0" r="r" b="b"/>
                  <a:pathLst>
                    <a:path w="34" h="76">
                      <a:moveTo>
                        <a:pt x="22" y="5"/>
                      </a:moveTo>
                      <a:lnTo>
                        <a:pt x="22" y="5"/>
                      </a:lnTo>
                      <a:lnTo>
                        <a:pt x="22" y="14"/>
                      </a:lnTo>
                      <a:lnTo>
                        <a:pt x="21" y="22"/>
                      </a:lnTo>
                      <a:lnTo>
                        <a:pt x="17" y="30"/>
                      </a:lnTo>
                      <a:lnTo>
                        <a:pt x="14" y="38"/>
                      </a:lnTo>
                      <a:lnTo>
                        <a:pt x="5" y="52"/>
                      </a:lnTo>
                      <a:lnTo>
                        <a:pt x="2" y="60"/>
                      </a:lnTo>
                      <a:lnTo>
                        <a:pt x="0" y="68"/>
                      </a:lnTo>
                      <a:lnTo>
                        <a:pt x="0" y="68"/>
                      </a:lnTo>
                      <a:lnTo>
                        <a:pt x="0" y="70"/>
                      </a:lnTo>
                      <a:lnTo>
                        <a:pt x="0" y="73"/>
                      </a:lnTo>
                      <a:lnTo>
                        <a:pt x="4" y="76"/>
                      </a:lnTo>
                      <a:lnTo>
                        <a:pt x="8" y="76"/>
                      </a:lnTo>
                      <a:lnTo>
                        <a:pt x="10" y="74"/>
                      </a:lnTo>
                      <a:lnTo>
                        <a:pt x="10" y="72"/>
                      </a:lnTo>
                      <a:lnTo>
                        <a:pt x="10" y="72"/>
                      </a:lnTo>
                      <a:lnTo>
                        <a:pt x="13" y="63"/>
                      </a:lnTo>
                      <a:lnTo>
                        <a:pt x="17" y="55"/>
                      </a:lnTo>
                      <a:lnTo>
                        <a:pt x="25" y="39"/>
                      </a:lnTo>
                      <a:lnTo>
                        <a:pt x="28" y="31"/>
                      </a:lnTo>
                      <a:lnTo>
                        <a:pt x="32" y="23"/>
                      </a:lnTo>
                      <a:lnTo>
                        <a:pt x="34" y="14"/>
                      </a:lnTo>
                      <a:lnTo>
                        <a:pt x="34" y="5"/>
                      </a:lnTo>
                      <a:lnTo>
                        <a:pt x="34" y="5"/>
                      </a:lnTo>
                      <a:lnTo>
                        <a:pt x="32" y="2"/>
                      </a:lnTo>
                      <a:lnTo>
                        <a:pt x="31" y="1"/>
                      </a:lnTo>
                      <a:lnTo>
                        <a:pt x="27" y="0"/>
                      </a:lnTo>
                      <a:lnTo>
                        <a:pt x="25" y="0"/>
                      </a:lnTo>
                      <a:lnTo>
                        <a:pt x="23" y="1"/>
                      </a:lnTo>
                      <a:lnTo>
                        <a:pt x="22" y="2"/>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2" name="chenying0907 206"/>
                <p:cNvSpPr/>
                <p:nvPr/>
              </p:nvSpPr>
              <p:spPr bwMode="auto">
                <a:xfrm>
                  <a:off x="3697289" y="4783138"/>
                  <a:ext cx="17463" cy="23813"/>
                </a:xfrm>
                <a:custGeom>
                  <a:avLst/>
                  <a:gdLst/>
                  <a:ahLst/>
                  <a:cxnLst>
                    <a:cxn ang="0">
                      <a:pos x="30" y="3"/>
                    </a:cxn>
                    <a:cxn ang="0">
                      <a:pos x="30" y="3"/>
                    </a:cxn>
                    <a:cxn ang="0">
                      <a:pos x="26" y="10"/>
                    </a:cxn>
                    <a:cxn ang="0">
                      <a:pos x="22" y="16"/>
                    </a:cxn>
                    <a:cxn ang="0">
                      <a:pos x="12" y="27"/>
                    </a:cxn>
                    <a:cxn ang="0">
                      <a:pos x="12" y="27"/>
                    </a:cxn>
                    <a:cxn ang="0">
                      <a:pos x="8" y="32"/>
                    </a:cxn>
                    <a:cxn ang="0">
                      <a:pos x="5" y="38"/>
                    </a:cxn>
                    <a:cxn ang="0">
                      <a:pos x="0" y="51"/>
                    </a:cxn>
                    <a:cxn ang="0">
                      <a:pos x="0" y="51"/>
                    </a:cxn>
                    <a:cxn ang="0">
                      <a:pos x="0" y="54"/>
                    </a:cxn>
                    <a:cxn ang="0">
                      <a:pos x="0" y="57"/>
                    </a:cxn>
                    <a:cxn ang="0">
                      <a:pos x="3" y="59"/>
                    </a:cxn>
                    <a:cxn ang="0">
                      <a:pos x="5" y="61"/>
                    </a:cxn>
                    <a:cxn ang="0">
                      <a:pos x="7" y="61"/>
                    </a:cxn>
                    <a:cxn ang="0">
                      <a:pos x="8" y="59"/>
                    </a:cxn>
                    <a:cxn ang="0">
                      <a:pos x="11" y="57"/>
                    </a:cxn>
                    <a:cxn ang="0">
                      <a:pos x="11" y="57"/>
                    </a:cxn>
                    <a:cxn ang="0">
                      <a:pos x="15" y="44"/>
                    </a:cxn>
                    <a:cxn ang="0">
                      <a:pos x="15" y="44"/>
                    </a:cxn>
                    <a:cxn ang="0">
                      <a:pos x="16" y="40"/>
                    </a:cxn>
                    <a:cxn ang="0">
                      <a:pos x="18" y="36"/>
                    </a:cxn>
                    <a:cxn ang="0">
                      <a:pos x="25" y="29"/>
                    </a:cxn>
                    <a:cxn ang="0">
                      <a:pos x="25" y="29"/>
                    </a:cxn>
                    <a:cxn ang="0">
                      <a:pos x="34" y="19"/>
                    </a:cxn>
                    <a:cxn ang="0">
                      <a:pos x="38" y="13"/>
                    </a:cxn>
                    <a:cxn ang="0">
                      <a:pos x="41" y="7"/>
                    </a:cxn>
                    <a:cxn ang="0">
                      <a:pos x="41" y="7"/>
                    </a:cxn>
                    <a:cxn ang="0">
                      <a:pos x="42" y="4"/>
                    </a:cxn>
                    <a:cxn ang="0">
                      <a:pos x="41" y="2"/>
                    </a:cxn>
                    <a:cxn ang="0">
                      <a:pos x="39" y="0"/>
                    </a:cxn>
                    <a:cxn ang="0">
                      <a:pos x="38" y="0"/>
                    </a:cxn>
                    <a:cxn ang="0">
                      <a:pos x="33" y="0"/>
                    </a:cxn>
                    <a:cxn ang="0">
                      <a:pos x="32" y="2"/>
                    </a:cxn>
                    <a:cxn ang="0">
                      <a:pos x="30" y="3"/>
                    </a:cxn>
                    <a:cxn ang="0">
                      <a:pos x="30" y="3"/>
                    </a:cxn>
                  </a:cxnLst>
                  <a:rect l="0" t="0" r="r" b="b"/>
                  <a:pathLst>
                    <a:path w="42" h="61">
                      <a:moveTo>
                        <a:pt x="30" y="3"/>
                      </a:moveTo>
                      <a:lnTo>
                        <a:pt x="30" y="3"/>
                      </a:lnTo>
                      <a:lnTo>
                        <a:pt x="26" y="10"/>
                      </a:lnTo>
                      <a:lnTo>
                        <a:pt x="22" y="16"/>
                      </a:lnTo>
                      <a:lnTo>
                        <a:pt x="12" y="27"/>
                      </a:lnTo>
                      <a:lnTo>
                        <a:pt x="12" y="27"/>
                      </a:lnTo>
                      <a:lnTo>
                        <a:pt x="8" y="32"/>
                      </a:lnTo>
                      <a:lnTo>
                        <a:pt x="5" y="38"/>
                      </a:lnTo>
                      <a:lnTo>
                        <a:pt x="0" y="51"/>
                      </a:lnTo>
                      <a:lnTo>
                        <a:pt x="0" y="51"/>
                      </a:lnTo>
                      <a:lnTo>
                        <a:pt x="0" y="54"/>
                      </a:lnTo>
                      <a:lnTo>
                        <a:pt x="0" y="57"/>
                      </a:lnTo>
                      <a:lnTo>
                        <a:pt x="3" y="59"/>
                      </a:lnTo>
                      <a:lnTo>
                        <a:pt x="5" y="61"/>
                      </a:lnTo>
                      <a:lnTo>
                        <a:pt x="7" y="61"/>
                      </a:lnTo>
                      <a:lnTo>
                        <a:pt x="8" y="59"/>
                      </a:lnTo>
                      <a:lnTo>
                        <a:pt x="11" y="57"/>
                      </a:lnTo>
                      <a:lnTo>
                        <a:pt x="11" y="57"/>
                      </a:lnTo>
                      <a:lnTo>
                        <a:pt x="15" y="44"/>
                      </a:lnTo>
                      <a:lnTo>
                        <a:pt x="15" y="44"/>
                      </a:lnTo>
                      <a:lnTo>
                        <a:pt x="16" y="40"/>
                      </a:lnTo>
                      <a:lnTo>
                        <a:pt x="18" y="36"/>
                      </a:lnTo>
                      <a:lnTo>
                        <a:pt x="25" y="29"/>
                      </a:lnTo>
                      <a:lnTo>
                        <a:pt x="25" y="29"/>
                      </a:lnTo>
                      <a:lnTo>
                        <a:pt x="34" y="19"/>
                      </a:lnTo>
                      <a:lnTo>
                        <a:pt x="38" y="13"/>
                      </a:lnTo>
                      <a:lnTo>
                        <a:pt x="41" y="7"/>
                      </a:lnTo>
                      <a:lnTo>
                        <a:pt x="41" y="7"/>
                      </a:lnTo>
                      <a:lnTo>
                        <a:pt x="42" y="4"/>
                      </a:lnTo>
                      <a:lnTo>
                        <a:pt x="41" y="2"/>
                      </a:lnTo>
                      <a:lnTo>
                        <a:pt x="39" y="0"/>
                      </a:lnTo>
                      <a:lnTo>
                        <a:pt x="38" y="0"/>
                      </a:lnTo>
                      <a:lnTo>
                        <a:pt x="33" y="0"/>
                      </a:lnTo>
                      <a:lnTo>
                        <a:pt x="32" y="2"/>
                      </a:lnTo>
                      <a:lnTo>
                        <a:pt x="30" y="3"/>
                      </a:lnTo>
                      <a:lnTo>
                        <a:pt x="3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3" name="chenying0907 207"/>
                <p:cNvSpPr/>
                <p:nvPr/>
              </p:nvSpPr>
              <p:spPr bwMode="auto">
                <a:xfrm>
                  <a:off x="3732214" y="4783138"/>
                  <a:ext cx="14288" cy="30163"/>
                </a:xfrm>
                <a:custGeom>
                  <a:avLst/>
                  <a:gdLst/>
                  <a:ahLst/>
                  <a:cxnLst>
                    <a:cxn ang="0">
                      <a:pos x="27" y="3"/>
                    </a:cxn>
                    <a:cxn ang="0">
                      <a:pos x="27" y="3"/>
                    </a:cxn>
                    <a:cxn ang="0">
                      <a:pos x="18" y="18"/>
                    </a:cxn>
                    <a:cxn ang="0">
                      <a:pos x="14" y="26"/>
                    </a:cxn>
                    <a:cxn ang="0">
                      <a:pos x="10" y="34"/>
                    </a:cxn>
                    <a:cxn ang="0">
                      <a:pos x="10" y="34"/>
                    </a:cxn>
                    <a:cxn ang="0">
                      <a:pos x="6" y="51"/>
                    </a:cxn>
                    <a:cxn ang="0">
                      <a:pos x="3" y="60"/>
                    </a:cxn>
                    <a:cxn ang="0">
                      <a:pos x="0" y="69"/>
                    </a:cxn>
                    <a:cxn ang="0">
                      <a:pos x="0" y="69"/>
                    </a:cxn>
                    <a:cxn ang="0">
                      <a:pos x="0" y="72"/>
                    </a:cxn>
                    <a:cxn ang="0">
                      <a:pos x="1" y="73"/>
                    </a:cxn>
                    <a:cxn ang="0">
                      <a:pos x="2" y="75"/>
                    </a:cxn>
                    <a:cxn ang="0">
                      <a:pos x="3" y="76"/>
                    </a:cxn>
                    <a:cxn ang="0">
                      <a:pos x="7" y="76"/>
                    </a:cxn>
                    <a:cxn ang="0">
                      <a:pos x="10" y="75"/>
                    </a:cxn>
                    <a:cxn ang="0">
                      <a:pos x="11" y="72"/>
                    </a:cxn>
                    <a:cxn ang="0">
                      <a:pos x="11" y="72"/>
                    </a:cxn>
                    <a:cxn ang="0">
                      <a:pos x="17" y="56"/>
                    </a:cxn>
                    <a:cxn ang="0">
                      <a:pos x="20" y="41"/>
                    </a:cxn>
                    <a:cxn ang="0">
                      <a:pos x="20" y="41"/>
                    </a:cxn>
                    <a:cxn ang="0">
                      <a:pos x="23" y="33"/>
                    </a:cxn>
                    <a:cxn ang="0">
                      <a:pos x="28" y="25"/>
                    </a:cxn>
                    <a:cxn ang="0">
                      <a:pos x="37" y="9"/>
                    </a:cxn>
                    <a:cxn ang="0">
                      <a:pos x="37" y="9"/>
                    </a:cxn>
                    <a:cxn ang="0">
                      <a:pos x="37" y="7"/>
                    </a:cxn>
                    <a:cxn ang="0">
                      <a:pos x="37" y="4"/>
                    </a:cxn>
                    <a:cxn ang="0">
                      <a:pos x="35" y="1"/>
                    </a:cxn>
                    <a:cxn ang="0">
                      <a:pos x="31" y="0"/>
                    </a:cxn>
                    <a:cxn ang="0">
                      <a:pos x="28" y="1"/>
                    </a:cxn>
                    <a:cxn ang="0">
                      <a:pos x="27" y="3"/>
                    </a:cxn>
                    <a:cxn ang="0">
                      <a:pos x="27" y="3"/>
                    </a:cxn>
                  </a:cxnLst>
                  <a:rect l="0" t="0" r="r" b="b"/>
                  <a:pathLst>
                    <a:path w="37" h="76">
                      <a:moveTo>
                        <a:pt x="27" y="3"/>
                      </a:moveTo>
                      <a:lnTo>
                        <a:pt x="27" y="3"/>
                      </a:lnTo>
                      <a:lnTo>
                        <a:pt x="18" y="18"/>
                      </a:lnTo>
                      <a:lnTo>
                        <a:pt x="14" y="26"/>
                      </a:lnTo>
                      <a:lnTo>
                        <a:pt x="10" y="34"/>
                      </a:lnTo>
                      <a:lnTo>
                        <a:pt x="10" y="34"/>
                      </a:lnTo>
                      <a:lnTo>
                        <a:pt x="6" y="51"/>
                      </a:lnTo>
                      <a:lnTo>
                        <a:pt x="3" y="60"/>
                      </a:lnTo>
                      <a:lnTo>
                        <a:pt x="0" y="69"/>
                      </a:lnTo>
                      <a:lnTo>
                        <a:pt x="0" y="69"/>
                      </a:lnTo>
                      <a:lnTo>
                        <a:pt x="0" y="72"/>
                      </a:lnTo>
                      <a:lnTo>
                        <a:pt x="1" y="73"/>
                      </a:lnTo>
                      <a:lnTo>
                        <a:pt x="2" y="75"/>
                      </a:lnTo>
                      <a:lnTo>
                        <a:pt x="3" y="76"/>
                      </a:lnTo>
                      <a:lnTo>
                        <a:pt x="7" y="76"/>
                      </a:lnTo>
                      <a:lnTo>
                        <a:pt x="10" y="75"/>
                      </a:lnTo>
                      <a:lnTo>
                        <a:pt x="11" y="72"/>
                      </a:lnTo>
                      <a:lnTo>
                        <a:pt x="11" y="72"/>
                      </a:lnTo>
                      <a:lnTo>
                        <a:pt x="17" y="56"/>
                      </a:lnTo>
                      <a:lnTo>
                        <a:pt x="20" y="41"/>
                      </a:lnTo>
                      <a:lnTo>
                        <a:pt x="20" y="41"/>
                      </a:lnTo>
                      <a:lnTo>
                        <a:pt x="23" y="33"/>
                      </a:lnTo>
                      <a:lnTo>
                        <a:pt x="28" y="25"/>
                      </a:lnTo>
                      <a:lnTo>
                        <a:pt x="37" y="9"/>
                      </a:lnTo>
                      <a:lnTo>
                        <a:pt x="37" y="9"/>
                      </a:lnTo>
                      <a:lnTo>
                        <a:pt x="37" y="7"/>
                      </a:lnTo>
                      <a:lnTo>
                        <a:pt x="37" y="4"/>
                      </a:lnTo>
                      <a:lnTo>
                        <a:pt x="35" y="1"/>
                      </a:lnTo>
                      <a:lnTo>
                        <a:pt x="31"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4" name="chenying0907 208"/>
                <p:cNvSpPr/>
                <p:nvPr/>
              </p:nvSpPr>
              <p:spPr bwMode="auto">
                <a:xfrm>
                  <a:off x="3752851" y="4773613"/>
                  <a:ext cx="19050" cy="33338"/>
                </a:xfrm>
                <a:custGeom>
                  <a:avLst/>
                  <a:gdLst/>
                  <a:ahLst/>
                  <a:cxnLst>
                    <a:cxn ang="0">
                      <a:pos x="34" y="4"/>
                    </a:cxn>
                    <a:cxn ang="0">
                      <a:pos x="34" y="4"/>
                    </a:cxn>
                    <a:cxn ang="0">
                      <a:pos x="33" y="9"/>
                    </a:cxn>
                    <a:cxn ang="0">
                      <a:pos x="32" y="13"/>
                    </a:cxn>
                    <a:cxn ang="0">
                      <a:pos x="25" y="19"/>
                    </a:cxn>
                    <a:cxn ang="0">
                      <a:pos x="25" y="19"/>
                    </a:cxn>
                    <a:cxn ang="0">
                      <a:pos x="21" y="25"/>
                    </a:cxn>
                    <a:cxn ang="0">
                      <a:pos x="18" y="29"/>
                    </a:cxn>
                    <a:cxn ang="0">
                      <a:pos x="15" y="39"/>
                    </a:cxn>
                    <a:cxn ang="0">
                      <a:pos x="15" y="39"/>
                    </a:cxn>
                    <a:cxn ang="0">
                      <a:pos x="7" y="57"/>
                    </a:cxn>
                    <a:cxn ang="0">
                      <a:pos x="0" y="76"/>
                    </a:cxn>
                    <a:cxn ang="0">
                      <a:pos x="0" y="76"/>
                    </a:cxn>
                    <a:cxn ang="0">
                      <a:pos x="0" y="78"/>
                    </a:cxn>
                    <a:cxn ang="0">
                      <a:pos x="0" y="80"/>
                    </a:cxn>
                    <a:cxn ang="0">
                      <a:pos x="1" y="82"/>
                    </a:cxn>
                    <a:cxn ang="0">
                      <a:pos x="4" y="82"/>
                    </a:cxn>
                    <a:cxn ang="0">
                      <a:pos x="8" y="82"/>
                    </a:cxn>
                    <a:cxn ang="0">
                      <a:pos x="11" y="81"/>
                    </a:cxn>
                    <a:cxn ang="0">
                      <a:pos x="12" y="78"/>
                    </a:cxn>
                    <a:cxn ang="0">
                      <a:pos x="12" y="78"/>
                    </a:cxn>
                    <a:cxn ang="0">
                      <a:pos x="20" y="57"/>
                    </a:cxn>
                    <a:cxn ang="0">
                      <a:pos x="29" y="36"/>
                    </a:cxn>
                    <a:cxn ang="0">
                      <a:pos x="29" y="36"/>
                    </a:cxn>
                    <a:cxn ang="0">
                      <a:pos x="33" y="29"/>
                    </a:cxn>
                    <a:cxn ang="0">
                      <a:pos x="38" y="22"/>
                    </a:cxn>
                    <a:cxn ang="0">
                      <a:pos x="43" y="14"/>
                    </a:cxn>
                    <a:cxn ang="0">
                      <a:pos x="46" y="6"/>
                    </a:cxn>
                    <a:cxn ang="0">
                      <a:pos x="46" y="6"/>
                    </a:cxn>
                    <a:cxn ang="0">
                      <a:pos x="46" y="4"/>
                    </a:cxn>
                    <a:cxn ang="0">
                      <a:pos x="45" y="2"/>
                    </a:cxn>
                    <a:cxn ang="0">
                      <a:pos x="41" y="0"/>
                    </a:cxn>
                    <a:cxn ang="0">
                      <a:pos x="39" y="0"/>
                    </a:cxn>
                    <a:cxn ang="0">
                      <a:pos x="37" y="0"/>
                    </a:cxn>
                    <a:cxn ang="0">
                      <a:pos x="35" y="1"/>
                    </a:cxn>
                    <a:cxn ang="0">
                      <a:pos x="34" y="4"/>
                    </a:cxn>
                    <a:cxn ang="0">
                      <a:pos x="34" y="4"/>
                    </a:cxn>
                  </a:cxnLst>
                  <a:rect l="0" t="0" r="r" b="b"/>
                  <a:pathLst>
                    <a:path w="46" h="82">
                      <a:moveTo>
                        <a:pt x="34" y="4"/>
                      </a:moveTo>
                      <a:lnTo>
                        <a:pt x="34" y="4"/>
                      </a:lnTo>
                      <a:lnTo>
                        <a:pt x="33" y="9"/>
                      </a:lnTo>
                      <a:lnTo>
                        <a:pt x="32" y="13"/>
                      </a:lnTo>
                      <a:lnTo>
                        <a:pt x="25" y="19"/>
                      </a:lnTo>
                      <a:lnTo>
                        <a:pt x="25" y="19"/>
                      </a:lnTo>
                      <a:lnTo>
                        <a:pt x="21" y="25"/>
                      </a:lnTo>
                      <a:lnTo>
                        <a:pt x="18" y="29"/>
                      </a:lnTo>
                      <a:lnTo>
                        <a:pt x="15" y="39"/>
                      </a:lnTo>
                      <a:lnTo>
                        <a:pt x="15" y="39"/>
                      </a:lnTo>
                      <a:lnTo>
                        <a:pt x="7" y="57"/>
                      </a:lnTo>
                      <a:lnTo>
                        <a:pt x="0" y="76"/>
                      </a:lnTo>
                      <a:lnTo>
                        <a:pt x="0" y="76"/>
                      </a:lnTo>
                      <a:lnTo>
                        <a:pt x="0" y="78"/>
                      </a:lnTo>
                      <a:lnTo>
                        <a:pt x="0" y="80"/>
                      </a:lnTo>
                      <a:lnTo>
                        <a:pt x="1" y="82"/>
                      </a:lnTo>
                      <a:lnTo>
                        <a:pt x="4" y="82"/>
                      </a:lnTo>
                      <a:lnTo>
                        <a:pt x="8" y="82"/>
                      </a:lnTo>
                      <a:lnTo>
                        <a:pt x="11" y="81"/>
                      </a:lnTo>
                      <a:lnTo>
                        <a:pt x="12" y="78"/>
                      </a:lnTo>
                      <a:lnTo>
                        <a:pt x="12" y="78"/>
                      </a:lnTo>
                      <a:lnTo>
                        <a:pt x="20" y="57"/>
                      </a:lnTo>
                      <a:lnTo>
                        <a:pt x="29" y="36"/>
                      </a:lnTo>
                      <a:lnTo>
                        <a:pt x="29" y="36"/>
                      </a:lnTo>
                      <a:lnTo>
                        <a:pt x="33" y="29"/>
                      </a:lnTo>
                      <a:lnTo>
                        <a:pt x="38" y="22"/>
                      </a:lnTo>
                      <a:lnTo>
                        <a:pt x="43" y="14"/>
                      </a:lnTo>
                      <a:lnTo>
                        <a:pt x="46" y="6"/>
                      </a:lnTo>
                      <a:lnTo>
                        <a:pt x="46" y="6"/>
                      </a:lnTo>
                      <a:lnTo>
                        <a:pt x="46" y="4"/>
                      </a:lnTo>
                      <a:lnTo>
                        <a:pt x="45" y="2"/>
                      </a:lnTo>
                      <a:lnTo>
                        <a:pt x="41" y="0"/>
                      </a:lnTo>
                      <a:lnTo>
                        <a:pt x="39" y="0"/>
                      </a:lnTo>
                      <a:lnTo>
                        <a:pt x="37" y="0"/>
                      </a:lnTo>
                      <a:lnTo>
                        <a:pt x="35" y="1"/>
                      </a:lnTo>
                      <a:lnTo>
                        <a:pt x="34" y="4"/>
                      </a:lnTo>
                      <a:lnTo>
                        <a:pt x="3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5" name="chenying0907 209"/>
                <p:cNvSpPr/>
                <p:nvPr/>
              </p:nvSpPr>
              <p:spPr bwMode="auto">
                <a:xfrm>
                  <a:off x="3402014" y="4460876"/>
                  <a:ext cx="55563" cy="69850"/>
                </a:xfrm>
                <a:custGeom>
                  <a:avLst/>
                  <a:gdLst/>
                  <a:ahLst/>
                  <a:cxnLst>
                    <a:cxn ang="0">
                      <a:pos x="135" y="0"/>
                    </a:cxn>
                    <a:cxn ang="0">
                      <a:pos x="135" y="0"/>
                    </a:cxn>
                    <a:cxn ang="0">
                      <a:pos x="131" y="2"/>
                    </a:cxn>
                    <a:cxn ang="0">
                      <a:pos x="126" y="3"/>
                    </a:cxn>
                    <a:cxn ang="0">
                      <a:pos x="117" y="9"/>
                    </a:cxn>
                    <a:cxn ang="0">
                      <a:pos x="109" y="17"/>
                    </a:cxn>
                    <a:cxn ang="0">
                      <a:pos x="102" y="26"/>
                    </a:cxn>
                    <a:cxn ang="0">
                      <a:pos x="89" y="47"/>
                    </a:cxn>
                    <a:cxn ang="0">
                      <a:pos x="79" y="66"/>
                    </a:cxn>
                    <a:cxn ang="0">
                      <a:pos x="79" y="66"/>
                    </a:cxn>
                    <a:cxn ang="0">
                      <a:pos x="68" y="79"/>
                    </a:cxn>
                    <a:cxn ang="0">
                      <a:pos x="58" y="91"/>
                    </a:cxn>
                    <a:cxn ang="0">
                      <a:pos x="36" y="115"/>
                    </a:cxn>
                    <a:cxn ang="0">
                      <a:pos x="25" y="127"/>
                    </a:cxn>
                    <a:cxn ang="0">
                      <a:pos x="16" y="140"/>
                    </a:cxn>
                    <a:cxn ang="0">
                      <a:pos x="7" y="153"/>
                    </a:cxn>
                    <a:cxn ang="0">
                      <a:pos x="0" y="169"/>
                    </a:cxn>
                    <a:cxn ang="0">
                      <a:pos x="0" y="169"/>
                    </a:cxn>
                    <a:cxn ang="0">
                      <a:pos x="0" y="170"/>
                    </a:cxn>
                    <a:cxn ang="0">
                      <a:pos x="2" y="173"/>
                    </a:cxn>
                    <a:cxn ang="0">
                      <a:pos x="3" y="174"/>
                    </a:cxn>
                    <a:cxn ang="0">
                      <a:pos x="4" y="176"/>
                    </a:cxn>
                    <a:cxn ang="0">
                      <a:pos x="8" y="176"/>
                    </a:cxn>
                    <a:cxn ang="0">
                      <a:pos x="11" y="174"/>
                    </a:cxn>
                    <a:cxn ang="0">
                      <a:pos x="12" y="172"/>
                    </a:cxn>
                    <a:cxn ang="0">
                      <a:pos x="12" y="172"/>
                    </a:cxn>
                    <a:cxn ang="0">
                      <a:pos x="17" y="160"/>
                    </a:cxn>
                    <a:cxn ang="0">
                      <a:pos x="24" y="148"/>
                    </a:cxn>
                    <a:cxn ang="0">
                      <a:pos x="32" y="138"/>
                    </a:cxn>
                    <a:cxn ang="0">
                      <a:pos x="41" y="126"/>
                    </a:cxn>
                    <a:cxn ang="0">
                      <a:pos x="59" y="105"/>
                    </a:cxn>
                    <a:cxn ang="0">
                      <a:pos x="76" y="87"/>
                    </a:cxn>
                    <a:cxn ang="0">
                      <a:pos x="76" y="87"/>
                    </a:cxn>
                    <a:cxn ang="0">
                      <a:pos x="83" y="79"/>
                    </a:cxn>
                    <a:cxn ang="0">
                      <a:pos x="89" y="68"/>
                    </a:cxn>
                    <a:cxn ang="0">
                      <a:pos x="104" y="43"/>
                    </a:cxn>
                    <a:cxn ang="0">
                      <a:pos x="111" y="32"/>
                    </a:cxn>
                    <a:cxn ang="0">
                      <a:pos x="119" y="23"/>
                    </a:cxn>
                    <a:cxn ang="0">
                      <a:pos x="127" y="15"/>
                    </a:cxn>
                    <a:cxn ang="0">
                      <a:pos x="131" y="13"/>
                    </a:cxn>
                    <a:cxn ang="0">
                      <a:pos x="135" y="12"/>
                    </a:cxn>
                    <a:cxn ang="0">
                      <a:pos x="135" y="12"/>
                    </a:cxn>
                    <a:cxn ang="0">
                      <a:pos x="138" y="12"/>
                    </a:cxn>
                    <a:cxn ang="0">
                      <a:pos x="140" y="9"/>
                    </a:cxn>
                    <a:cxn ang="0">
                      <a:pos x="142" y="6"/>
                    </a:cxn>
                    <a:cxn ang="0">
                      <a:pos x="140" y="4"/>
                    </a:cxn>
                    <a:cxn ang="0">
                      <a:pos x="140" y="2"/>
                    </a:cxn>
                    <a:cxn ang="0">
                      <a:pos x="138" y="2"/>
                    </a:cxn>
                    <a:cxn ang="0">
                      <a:pos x="135" y="0"/>
                    </a:cxn>
                    <a:cxn ang="0">
                      <a:pos x="135" y="0"/>
                    </a:cxn>
                  </a:cxnLst>
                  <a:rect l="0" t="0" r="r" b="b"/>
                  <a:pathLst>
                    <a:path w="142" h="176">
                      <a:moveTo>
                        <a:pt x="135" y="0"/>
                      </a:moveTo>
                      <a:lnTo>
                        <a:pt x="135" y="0"/>
                      </a:lnTo>
                      <a:lnTo>
                        <a:pt x="131" y="2"/>
                      </a:lnTo>
                      <a:lnTo>
                        <a:pt x="126" y="3"/>
                      </a:lnTo>
                      <a:lnTo>
                        <a:pt x="117" y="9"/>
                      </a:lnTo>
                      <a:lnTo>
                        <a:pt x="109" y="17"/>
                      </a:lnTo>
                      <a:lnTo>
                        <a:pt x="102" y="26"/>
                      </a:lnTo>
                      <a:lnTo>
                        <a:pt x="89" y="47"/>
                      </a:lnTo>
                      <a:lnTo>
                        <a:pt x="79" y="66"/>
                      </a:lnTo>
                      <a:lnTo>
                        <a:pt x="79" y="66"/>
                      </a:lnTo>
                      <a:lnTo>
                        <a:pt x="68" y="79"/>
                      </a:lnTo>
                      <a:lnTo>
                        <a:pt x="58" y="91"/>
                      </a:lnTo>
                      <a:lnTo>
                        <a:pt x="36" y="115"/>
                      </a:lnTo>
                      <a:lnTo>
                        <a:pt x="25" y="127"/>
                      </a:lnTo>
                      <a:lnTo>
                        <a:pt x="16" y="140"/>
                      </a:lnTo>
                      <a:lnTo>
                        <a:pt x="7" y="153"/>
                      </a:lnTo>
                      <a:lnTo>
                        <a:pt x="0" y="169"/>
                      </a:lnTo>
                      <a:lnTo>
                        <a:pt x="0" y="169"/>
                      </a:lnTo>
                      <a:lnTo>
                        <a:pt x="0" y="170"/>
                      </a:lnTo>
                      <a:lnTo>
                        <a:pt x="2" y="173"/>
                      </a:lnTo>
                      <a:lnTo>
                        <a:pt x="3" y="174"/>
                      </a:lnTo>
                      <a:lnTo>
                        <a:pt x="4" y="176"/>
                      </a:lnTo>
                      <a:lnTo>
                        <a:pt x="8" y="176"/>
                      </a:lnTo>
                      <a:lnTo>
                        <a:pt x="11" y="174"/>
                      </a:lnTo>
                      <a:lnTo>
                        <a:pt x="12" y="172"/>
                      </a:lnTo>
                      <a:lnTo>
                        <a:pt x="12" y="172"/>
                      </a:lnTo>
                      <a:lnTo>
                        <a:pt x="17" y="160"/>
                      </a:lnTo>
                      <a:lnTo>
                        <a:pt x="24" y="148"/>
                      </a:lnTo>
                      <a:lnTo>
                        <a:pt x="32" y="138"/>
                      </a:lnTo>
                      <a:lnTo>
                        <a:pt x="41" y="126"/>
                      </a:lnTo>
                      <a:lnTo>
                        <a:pt x="59" y="105"/>
                      </a:lnTo>
                      <a:lnTo>
                        <a:pt x="76" y="87"/>
                      </a:lnTo>
                      <a:lnTo>
                        <a:pt x="76" y="87"/>
                      </a:lnTo>
                      <a:lnTo>
                        <a:pt x="83" y="79"/>
                      </a:lnTo>
                      <a:lnTo>
                        <a:pt x="89" y="68"/>
                      </a:lnTo>
                      <a:lnTo>
                        <a:pt x="104" y="43"/>
                      </a:lnTo>
                      <a:lnTo>
                        <a:pt x="111" y="32"/>
                      </a:lnTo>
                      <a:lnTo>
                        <a:pt x="119" y="23"/>
                      </a:lnTo>
                      <a:lnTo>
                        <a:pt x="127" y="15"/>
                      </a:lnTo>
                      <a:lnTo>
                        <a:pt x="131" y="13"/>
                      </a:lnTo>
                      <a:lnTo>
                        <a:pt x="135" y="12"/>
                      </a:lnTo>
                      <a:lnTo>
                        <a:pt x="135" y="12"/>
                      </a:lnTo>
                      <a:lnTo>
                        <a:pt x="138" y="12"/>
                      </a:lnTo>
                      <a:lnTo>
                        <a:pt x="140" y="9"/>
                      </a:lnTo>
                      <a:lnTo>
                        <a:pt x="142" y="6"/>
                      </a:lnTo>
                      <a:lnTo>
                        <a:pt x="140" y="4"/>
                      </a:lnTo>
                      <a:lnTo>
                        <a:pt x="140" y="2"/>
                      </a:lnTo>
                      <a:lnTo>
                        <a:pt x="138" y="2"/>
                      </a:lnTo>
                      <a:lnTo>
                        <a:pt x="135" y="0"/>
                      </a:lnTo>
                      <a:lnTo>
                        <a:pt x="13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6" name="chenying0907 210"/>
                <p:cNvSpPr/>
                <p:nvPr/>
              </p:nvSpPr>
              <p:spPr bwMode="auto">
                <a:xfrm>
                  <a:off x="3411539" y="4460876"/>
                  <a:ext cx="73025" cy="104775"/>
                </a:xfrm>
                <a:custGeom>
                  <a:avLst/>
                  <a:gdLst/>
                  <a:ahLst/>
                  <a:cxnLst>
                    <a:cxn ang="0">
                      <a:pos x="174" y="3"/>
                    </a:cxn>
                    <a:cxn ang="0">
                      <a:pos x="174" y="3"/>
                    </a:cxn>
                    <a:cxn ang="0">
                      <a:pos x="126" y="63"/>
                    </a:cxn>
                    <a:cxn ang="0">
                      <a:pos x="102" y="94"/>
                    </a:cxn>
                    <a:cxn ang="0">
                      <a:pos x="80" y="125"/>
                    </a:cxn>
                    <a:cxn ang="0">
                      <a:pos x="80" y="125"/>
                    </a:cxn>
                    <a:cxn ang="0">
                      <a:pos x="54" y="161"/>
                    </a:cxn>
                    <a:cxn ang="0">
                      <a:pos x="28" y="199"/>
                    </a:cxn>
                    <a:cxn ang="0">
                      <a:pos x="28" y="199"/>
                    </a:cxn>
                    <a:cxn ang="0">
                      <a:pos x="19" y="212"/>
                    </a:cxn>
                    <a:cxn ang="0">
                      <a:pos x="11" y="227"/>
                    </a:cxn>
                    <a:cxn ang="0">
                      <a:pos x="4" y="241"/>
                    </a:cxn>
                    <a:cxn ang="0">
                      <a:pos x="2" y="249"/>
                    </a:cxn>
                    <a:cxn ang="0">
                      <a:pos x="0" y="258"/>
                    </a:cxn>
                    <a:cxn ang="0">
                      <a:pos x="0" y="258"/>
                    </a:cxn>
                    <a:cxn ang="0">
                      <a:pos x="2" y="261"/>
                    </a:cxn>
                    <a:cxn ang="0">
                      <a:pos x="3" y="262"/>
                    </a:cxn>
                    <a:cxn ang="0">
                      <a:pos x="4" y="263"/>
                    </a:cxn>
                    <a:cxn ang="0">
                      <a:pos x="6" y="263"/>
                    </a:cxn>
                    <a:cxn ang="0">
                      <a:pos x="11" y="262"/>
                    </a:cxn>
                    <a:cxn ang="0">
                      <a:pos x="12" y="261"/>
                    </a:cxn>
                    <a:cxn ang="0">
                      <a:pos x="12" y="258"/>
                    </a:cxn>
                    <a:cxn ang="0">
                      <a:pos x="12" y="258"/>
                    </a:cxn>
                    <a:cxn ang="0">
                      <a:pos x="15" y="247"/>
                    </a:cxn>
                    <a:cxn ang="0">
                      <a:pos x="17" y="238"/>
                    </a:cxn>
                    <a:cxn ang="0">
                      <a:pos x="21" y="229"/>
                    </a:cxn>
                    <a:cxn ang="0">
                      <a:pos x="27" y="220"/>
                    </a:cxn>
                    <a:cxn ang="0">
                      <a:pos x="38" y="203"/>
                    </a:cxn>
                    <a:cxn ang="0">
                      <a:pos x="50" y="187"/>
                    </a:cxn>
                    <a:cxn ang="0">
                      <a:pos x="50" y="187"/>
                    </a:cxn>
                    <a:cxn ang="0">
                      <a:pos x="89" y="131"/>
                    </a:cxn>
                    <a:cxn ang="0">
                      <a:pos x="89" y="131"/>
                    </a:cxn>
                    <a:cxn ang="0">
                      <a:pos x="112" y="100"/>
                    </a:cxn>
                    <a:cxn ang="0">
                      <a:pos x="135" y="70"/>
                    </a:cxn>
                    <a:cxn ang="0">
                      <a:pos x="182" y="11"/>
                    </a:cxn>
                    <a:cxn ang="0">
                      <a:pos x="182" y="11"/>
                    </a:cxn>
                    <a:cxn ang="0">
                      <a:pos x="184" y="8"/>
                    </a:cxn>
                    <a:cxn ang="0">
                      <a:pos x="184" y="6"/>
                    </a:cxn>
                    <a:cxn ang="0">
                      <a:pos x="181" y="2"/>
                    </a:cxn>
                    <a:cxn ang="0">
                      <a:pos x="180" y="0"/>
                    </a:cxn>
                    <a:cxn ang="0">
                      <a:pos x="178" y="0"/>
                    </a:cxn>
                    <a:cxn ang="0">
                      <a:pos x="176" y="0"/>
                    </a:cxn>
                    <a:cxn ang="0">
                      <a:pos x="174" y="3"/>
                    </a:cxn>
                    <a:cxn ang="0">
                      <a:pos x="174" y="3"/>
                    </a:cxn>
                  </a:cxnLst>
                  <a:rect l="0" t="0" r="r" b="b"/>
                  <a:pathLst>
                    <a:path w="184" h="263">
                      <a:moveTo>
                        <a:pt x="174" y="3"/>
                      </a:moveTo>
                      <a:lnTo>
                        <a:pt x="174" y="3"/>
                      </a:lnTo>
                      <a:lnTo>
                        <a:pt x="126" y="63"/>
                      </a:lnTo>
                      <a:lnTo>
                        <a:pt x="102" y="94"/>
                      </a:lnTo>
                      <a:lnTo>
                        <a:pt x="80" y="125"/>
                      </a:lnTo>
                      <a:lnTo>
                        <a:pt x="80" y="125"/>
                      </a:lnTo>
                      <a:lnTo>
                        <a:pt x="54" y="161"/>
                      </a:lnTo>
                      <a:lnTo>
                        <a:pt x="28" y="199"/>
                      </a:lnTo>
                      <a:lnTo>
                        <a:pt x="28" y="199"/>
                      </a:lnTo>
                      <a:lnTo>
                        <a:pt x="19" y="212"/>
                      </a:lnTo>
                      <a:lnTo>
                        <a:pt x="11" y="227"/>
                      </a:lnTo>
                      <a:lnTo>
                        <a:pt x="4" y="241"/>
                      </a:lnTo>
                      <a:lnTo>
                        <a:pt x="2" y="249"/>
                      </a:lnTo>
                      <a:lnTo>
                        <a:pt x="0" y="258"/>
                      </a:lnTo>
                      <a:lnTo>
                        <a:pt x="0" y="258"/>
                      </a:lnTo>
                      <a:lnTo>
                        <a:pt x="2" y="261"/>
                      </a:lnTo>
                      <a:lnTo>
                        <a:pt x="3" y="262"/>
                      </a:lnTo>
                      <a:lnTo>
                        <a:pt x="4" y="263"/>
                      </a:lnTo>
                      <a:lnTo>
                        <a:pt x="6" y="263"/>
                      </a:lnTo>
                      <a:lnTo>
                        <a:pt x="11" y="262"/>
                      </a:lnTo>
                      <a:lnTo>
                        <a:pt x="12" y="261"/>
                      </a:lnTo>
                      <a:lnTo>
                        <a:pt x="12" y="258"/>
                      </a:lnTo>
                      <a:lnTo>
                        <a:pt x="12" y="258"/>
                      </a:lnTo>
                      <a:lnTo>
                        <a:pt x="15" y="247"/>
                      </a:lnTo>
                      <a:lnTo>
                        <a:pt x="17" y="238"/>
                      </a:lnTo>
                      <a:lnTo>
                        <a:pt x="21" y="229"/>
                      </a:lnTo>
                      <a:lnTo>
                        <a:pt x="27" y="220"/>
                      </a:lnTo>
                      <a:lnTo>
                        <a:pt x="38" y="203"/>
                      </a:lnTo>
                      <a:lnTo>
                        <a:pt x="50" y="187"/>
                      </a:lnTo>
                      <a:lnTo>
                        <a:pt x="50" y="187"/>
                      </a:lnTo>
                      <a:lnTo>
                        <a:pt x="89" y="131"/>
                      </a:lnTo>
                      <a:lnTo>
                        <a:pt x="89" y="131"/>
                      </a:lnTo>
                      <a:lnTo>
                        <a:pt x="112" y="100"/>
                      </a:lnTo>
                      <a:lnTo>
                        <a:pt x="135" y="70"/>
                      </a:lnTo>
                      <a:lnTo>
                        <a:pt x="182" y="11"/>
                      </a:lnTo>
                      <a:lnTo>
                        <a:pt x="182" y="11"/>
                      </a:lnTo>
                      <a:lnTo>
                        <a:pt x="184" y="8"/>
                      </a:lnTo>
                      <a:lnTo>
                        <a:pt x="184" y="6"/>
                      </a:lnTo>
                      <a:lnTo>
                        <a:pt x="181" y="2"/>
                      </a:lnTo>
                      <a:lnTo>
                        <a:pt x="180" y="0"/>
                      </a:lnTo>
                      <a:lnTo>
                        <a:pt x="178" y="0"/>
                      </a:lnTo>
                      <a:lnTo>
                        <a:pt x="176" y="0"/>
                      </a:lnTo>
                      <a:lnTo>
                        <a:pt x="174" y="3"/>
                      </a:lnTo>
                      <a:lnTo>
                        <a:pt x="17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7" name="chenying0907 211"/>
                <p:cNvSpPr/>
                <p:nvPr/>
              </p:nvSpPr>
              <p:spPr bwMode="auto">
                <a:xfrm>
                  <a:off x="3421064" y="4464051"/>
                  <a:ext cx="90488" cy="130175"/>
                </a:xfrm>
                <a:custGeom>
                  <a:avLst/>
                  <a:gdLst/>
                  <a:ahLst/>
                  <a:cxnLst>
                    <a:cxn ang="0">
                      <a:pos x="218" y="1"/>
                    </a:cxn>
                    <a:cxn ang="0">
                      <a:pos x="218" y="1"/>
                    </a:cxn>
                    <a:cxn ang="0">
                      <a:pos x="209" y="11"/>
                    </a:cxn>
                    <a:cxn ang="0">
                      <a:pos x="200" y="20"/>
                    </a:cxn>
                    <a:cxn ang="0">
                      <a:pos x="186" y="39"/>
                    </a:cxn>
                    <a:cxn ang="0">
                      <a:pos x="157" y="80"/>
                    </a:cxn>
                    <a:cxn ang="0">
                      <a:pos x="157" y="80"/>
                    </a:cxn>
                    <a:cxn ang="0">
                      <a:pos x="88" y="177"/>
                    </a:cxn>
                    <a:cxn ang="0">
                      <a:pos x="88" y="177"/>
                    </a:cxn>
                    <a:cxn ang="0">
                      <a:pos x="54" y="224"/>
                    </a:cxn>
                    <a:cxn ang="0">
                      <a:pos x="21" y="272"/>
                    </a:cxn>
                    <a:cxn ang="0">
                      <a:pos x="21" y="272"/>
                    </a:cxn>
                    <a:cxn ang="0">
                      <a:pos x="13" y="284"/>
                    </a:cxn>
                    <a:cxn ang="0">
                      <a:pos x="7" y="297"/>
                    </a:cxn>
                    <a:cxn ang="0">
                      <a:pos x="3" y="304"/>
                    </a:cxn>
                    <a:cxn ang="0">
                      <a:pos x="1" y="310"/>
                    </a:cxn>
                    <a:cxn ang="0">
                      <a:pos x="0" y="317"/>
                    </a:cxn>
                    <a:cxn ang="0">
                      <a:pos x="0" y="323"/>
                    </a:cxn>
                    <a:cxn ang="0">
                      <a:pos x="0" y="323"/>
                    </a:cxn>
                    <a:cxn ang="0">
                      <a:pos x="1" y="326"/>
                    </a:cxn>
                    <a:cxn ang="0">
                      <a:pos x="3" y="327"/>
                    </a:cxn>
                    <a:cxn ang="0">
                      <a:pos x="4" y="327"/>
                    </a:cxn>
                    <a:cxn ang="0">
                      <a:pos x="7" y="327"/>
                    </a:cxn>
                    <a:cxn ang="0">
                      <a:pos x="10" y="324"/>
                    </a:cxn>
                    <a:cxn ang="0">
                      <a:pos x="10" y="323"/>
                    </a:cxn>
                    <a:cxn ang="0">
                      <a:pos x="12" y="321"/>
                    </a:cxn>
                    <a:cxn ang="0">
                      <a:pos x="12" y="321"/>
                    </a:cxn>
                    <a:cxn ang="0">
                      <a:pos x="12" y="314"/>
                    </a:cxn>
                    <a:cxn ang="0">
                      <a:pos x="13" y="306"/>
                    </a:cxn>
                    <a:cxn ang="0">
                      <a:pos x="17" y="298"/>
                    </a:cxn>
                    <a:cxn ang="0">
                      <a:pos x="22" y="289"/>
                    </a:cxn>
                    <a:cxn ang="0">
                      <a:pos x="34" y="273"/>
                    </a:cxn>
                    <a:cxn ang="0">
                      <a:pos x="42" y="262"/>
                    </a:cxn>
                    <a:cxn ang="0">
                      <a:pos x="42" y="262"/>
                    </a:cxn>
                    <a:cxn ang="0">
                      <a:pos x="72" y="217"/>
                    </a:cxn>
                    <a:cxn ang="0">
                      <a:pos x="103" y="174"/>
                    </a:cxn>
                    <a:cxn ang="0">
                      <a:pos x="103" y="174"/>
                    </a:cxn>
                    <a:cxn ang="0">
                      <a:pos x="161" y="94"/>
                    </a:cxn>
                    <a:cxn ang="0">
                      <a:pos x="161" y="94"/>
                    </a:cxn>
                    <a:cxn ang="0">
                      <a:pos x="191" y="50"/>
                    </a:cxn>
                    <a:cxn ang="0">
                      <a:pos x="208" y="29"/>
                    </a:cxn>
                    <a:cxn ang="0">
                      <a:pos x="217" y="20"/>
                    </a:cxn>
                    <a:cxn ang="0">
                      <a:pos x="226" y="11"/>
                    </a:cxn>
                    <a:cxn ang="0">
                      <a:pos x="226" y="11"/>
                    </a:cxn>
                    <a:cxn ang="0">
                      <a:pos x="228" y="8"/>
                    </a:cxn>
                    <a:cxn ang="0">
                      <a:pos x="229" y="7"/>
                    </a:cxn>
                    <a:cxn ang="0">
                      <a:pos x="228" y="4"/>
                    </a:cxn>
                    <a:cxn ang="0">
                      <a:pos x="226" y="3"/>
                    </a:cxn>
                    <a:cxn ang="0">
                      <a:pos x="222" y="0"/>
                    </a:cxn>
                    <a:cxn ang="0">
                      <a:pos x="221" y="0"/>
                    </a:cxn>
                    <a:cxn ang="0">
                      <a:pos x="218" y="1"/>
                    </a:cxn>
                    <a:cxn ang="0">
                      <a:pos x="218" y="1"/>
                    </a:cxn>
                  </a:cxnLst>
                  <a:rect l="0" t="0" r="r" b="b"/>
                  <a:pathLst>
                    <a:path w="229" h="327">
                      <a:moveTo>
                        <a:pt x="218" y="1"/>
                      </a:moveTo>
                      <a:lnTo>
                        <a:pt x="218" y="1"/>
                      </a:lnTo>
                      <a:lnTo>
                        <a:pt x="209" y="11"/>
                      </a:lnTo>
                      <a:lnTo>
                        <a:pt x="200" y="20"/>
                      </a:lnTo>
                      <a:lnTo>
                        <a:pt x="186" y="39"/>
                      </a:lnTo>
                      <a:lnTo>
                        <a:pt x="157" y="80"/>
                      </a:lnTo>
                      <a:lnTo>
                        <a:pt x="157" y="80"/>
                      </a:lnTo>
                      <a:lnTo>
                        <a:pt x="88" y="177"/>
                      </a:lnTo>
                      <a:lnTo>
                        <a:pt x="88" y="177"/>
                      </a:lnTo>
                      <a:lnTo>
                        <a:pt x="54" y="224"/>
                      </a:lnTo>
                      <a:lnTo>
                        <a:pt x="21" y="272"/>
                      </a:lnTo>
                      <a:lnTo>
                        <a:pt x="21" y="272"/>
                      </a:lnTo>
                      <a:lnTo>
                        <a:pt x="13" y="284"/>
                      </a:lnTo>
                      <a:lnTo>
                        <a:pt x="7" y="297"/>
                      </a:lnTo>
                      <a:lnTo>
                        <a:pt x="3" y="304"/>
                      </a:lnTo>
                      <a:lnTo>
                        <a:pt x="1" y="310"/>
                      </a:lnTo>
                      <a:lnTo>
                        <a:pt x="0" y="317"/>
                      </a:lnTo>
                      <a:lnTo>
                        <a:pt x="0" y="323"/>
                      </a:lnTo>
                      <a:lnTo>
                        <a:pt x="0" y="323"/>
                      </a:lnTo>
                      <a:lnTo>
                        <a:pt x="1" y="326"/>
                      </a:lnTo>
                      <a:lnTo>
                        <a:pt x="3" y="327"/>
                      </a:lnTo>
                      <a:lnTo>
                        <a:pt x="4" y="327"/>
                      </a:lnTo>
                      <a:lnTo>
                        <a:pt x="7" y="327"/>
                      </a:lnTo>
                      <a:lnTo>
                        <a:pt x="10" y="324"/>
                      </a:lnTo>
                      <a:lnTo>
                        <a:pt x="10" y="323"/>
                      </a:lnTo>
                      <a:lnTo>
                        <a:pt x="12" y="321"/>
                      </a:lnTo>
                      <a:lnTo>
                        <a:pt x="12" y="321"/>
                      </a:lnTo>
                      <a:lnTo>
                        <a:pt x="12" y="314"/>
                      </a:lnTo>
                      <a:lnTo>
                        <a:pt x="13" y="306"/>
                      </a:lnTo>
                      <a:lnTo>
                        <a:pt x="17" y="298"/>
                      </a:lnTo>
                      <a:lnTo>
                        <a:pt x="22" y="289"/>
                      </a:lnTo>
                      <a:lnTo>
                        <a:pt x="34" y="273"/>
                      </a:lnTo>
                      <a:lnTo>
                        <a:pt x="42" y="262"/>
                      </a:lnTo>
                      <a:lnTo>
                        <a:pt x="42" y="262"/>
                      </a:lnTo>
                      <a:lnTo>
                        <a:pt x="72" y="217"/>
                      </a:lnTo>
                      <a:lnTo>
                        <a:pt x="103" y="174"/>
                      </a:lnTo>
                      <a:lnTo>
                        <a:pt x="103" y="174"/>
                      </a:lnTo>
                      <a:lnTo>
                        <a:pt x="161" y="94"/>
                      </a:lnTo>
                      <a:lnTo>
                        <a:pt x="161" y="94"/>
                      </a:lnTo>
                      <a:lnTo>
                        <a:pt x="191" y="50"/>
                      </a:lnTo>
                      <a:lnTo>
                        <a:pt x="208" y="29"/>
                      </a:lnTo>
                      <a:lnTo>
                        <a:pt x="217" y="20"/>
                      </a:lnTo>
                      <a:lnTo>
                        <a:pt x="226" y="11"/>
                      </a:lnTo>
                      <a:lnTo>
                        <a:pt x="226" y="11"/>
                      </a:lnTo>
                      <a:lnTo>
                        <a:pt x="228" y="8"/>
                      </a:lnTo>
                      <a:lnTo>
                        <a:pt x="229" y="7"/>
                      </a:lnTo>
                      <a:lnTo>
                        <a:pt x="228" y="4"/>
                      </a:lnTo>
                      <a:lnTo>
                        <a:pt x="226" y="3"/>
                      </a:lnTo>
                      <a:lnTo>
                        <a:pt x="222" y="0"/>
                      </a:lnTo>
                      <a:lnTo>
                        <a:pt x="221" y="0"/>
                      </a:lnTo>
                      <a:lnTo>
                        <a:pt x="218" y="1"/>
                      </a:lnTo>
                      <a:lnTo>
                        <a:pt x="21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8" name="chenying0907 212"/>
                <p:cNvSpPr/>
                <p:nvPr/>
              </p:nvSpPr>
              <p:spPr bwMode="auto">
                <a:xfrm>
                  <a:off x="3435351" y="4476751"/>
                  <a:ext cx="103188" cy="133350"/>
                </a:xfrm>
                <a:custGeom>
                  <a:avLst/>
                  <a:gdLst/>
                  <a:ahLst/>
                  <a:cxnLst>
                    <a:cxn ang="0">
                      <a:pos x="251" y="2"/>
                    </a:cxn>
                    <a:cxn ang="0">
                      <a:pos x="238" y="12"/>
                    </a:cxn>
                    <a:cxn ang="0">
                      <a:pos x="227" y="26"/>
                    </a:cxn>
                    <a:cxn ang="0">
                      <a:pos x="215" y="43"/>
                    </a:cxn>
                    <a:cxn ang="0">
                      <a:pos x="180" y="88"/>
                    </a:cxn>
                    <a:cxn ang="0">
                      <a:pos x="158" y="115"/>
                    </a:cxn>
                    <a:cxn ang="0">
                      <a:pos x="115" y="173"/>
                    </a:cxn>
                    <a:cxn ang="0">
                      <a:pos x="92" y="200"/>
                    </a:cxn>
                    <a:cxn ang="0">
                      <a:pos x="26" y="283"/>
                    </a:cxn>
                    <a:cxn ang="0">
                      <a:pos x="18" y="293"/>
                    </a:cxn>
                    <a:cxn ang="0">
                      <a:pos x="4" y="314"/>
                    </a:cxn>
                    <a:cxn ang="0">
                      <a:pos x="0" y="328"/>
                    </a:cxn>
                    <a:cxn ang="0">
                      <a:pos x="1" y="335"/>
                    </a:cxn>
                    <a:cxn ang="0">
                      <a:pos x="5" y="339"/>
                    </a:cxn>
                    <a:cxn ang="0">
                      <a:pos x="10" y="338"/>
                    </a:cxn>
                    <a:cxn ang="0">
                      <a:pos x="13" y="335"/>
                    </a:cxn>
                    <a:cxn ang="0">
                      <a:pos x="13" y="332"/>
                    </a:cxn>
                    <a:cxn ang="0">
                      <a:pos x="14" y="319"/>
                    </a:cxn>
                    <a:cxn ang="0">
                      <a:pos x="22" y="305"/>
                    </a:cxn>
                    <a:cxn ang="0">
                      <a:pos x="41" y="280"/>
                    </a:cxn>
                    <a:cxn ang="0">
                      <a:pos x="51" y="267"/>
                    </a:cxn>
                    <a:cxn ang="0">
                      <a:pos x="79" y="230"/>
                    </a:cxn>
                    <a:cxn ang="0">
                      <a:pos x="120" y="185"/>
                    </a:cxn>
                    <a:cxn ang="0">
                      <a:pos x="154" y="140"/>
                    </a:cxn>
                    <a:cxn ang="0">
                      <a:pos x="188" y="96"/>
                    </a:cxn>
                    <a:cxn ang="0">
                      <a:pos x="219" y="56"/>
                    </a:cxn>
                    <a:cxn ang="0">
                      <a:pos x="229" y="45"/>
                    </a:cxn>
                    <a:cxn ang="0">
                      <a:pos x="246" y="20"/>
                    </a:cxn>
                    <a:cxn ang="0">
                      <a:pos x="257" y="12"/>
                    </a:cxn>
                    <a:cxn ang="0">
                      <a:pos x="259" y="9"/>
                    </a:cxn>
                    <a:cxn ang="0">
                      <a:pos x="259" y="4"/>
                    </a:cxn>
                    <a:cxn ang="0">
                      <a:pos x="253" y="0"/>
                    </a:cxn>
                    <a:cxn ang="0">
                      <a:pos x="251" y="2"/>
                    </a:cxn>
                  </a:cxnLst>
                  <a:rect l="0" t="0" r="r" b="b"/>
                  <a:pathLst>
                    <a:path w="260" h="339">
                      <a:moveTo>
                        <a:pt x="251" y="2"/>
                      </a:moveTo>
                      <a:lnTo>
                        <a:pt x="251" y="2"/>
                      </a:lnTo>
                      <a:lnTo>
                        <a:pt x="244" y="7"/>
                      </a:lnTo>
                      <a:lnTo>
                        <a:pt x="238" y="12"/>
                      </a:lnTo>
                      <a:lnTo>
                        <a:pt x="232" y="20"/>
                      </a:lnTo>
                      <a:lnTo>
                        <a:pt x="227" y="26"/>
                      </a:lnTo>
                      <a:lnTo>
                        <a:pt x="227" y="26"/>
                      </a:lnTo>
                      <a:lnTo>
                        <a:pt x="215" y="43"/>
                      </a:lnTo>
                      <a:lnTo>
                        <a:pt x="204" y="58"/>
                      </a:lnTo>
                      <a:lnTo>
                        <a:pt x="180" y="88"/>
                      </a:lnTo>
                      <a:lnTo>
                        <a:pt x="180" y="88"/>
                      </a:lnTo>
                      <a:lnTo>
                        <a:pt x="158" y="115"/>
                      </a:lnTo>
                      <a:lnTo>
                        <a:pt x="136" y="144"/>
                      </a:lnTo>
                      <a:lnTo>
                        <a:pt x="115" y="173"/>
                      </a:lnTo>
                      <a:lnTo>
                        <a:pt x="92" y="200"/>
                      </a:lnTo>
                      <a:lnTo>
                        <a:pt x="92" y="200"/>
                      </a:lnTo>
                      <a:lnTo>
                        <a:pt x="58" y="241"/>
                      </a:lnTo>
                      <a:lnTo>
                        <a:pt x="26" y="283"/>
                      </a:lnTo>
                      <a:lnTo>
                        <a:pt x="26" y="283"/>
                      </a:lnTo>
                      <a:lnTo>
                        <a:pt x="18" y="293"/>
                      </a:lnTo>
                      <a:lnTo>
                        <a:pt x="7" y="306"/>
                      </a:lnTo>
                      <a:lnTo>
                        <a:pt x="4" y="314"/>
                      </a:lnTo>
                      <a:lnTo>
                        <a:pt x="1" y="321"/>
                      </a:lnTo>
                      <a:lnTo>
                        <a:pt x="0" y="328"/>
                      </a:lnTo>
                      <a:lnTo>
                        <a:pt x="1" y="335"/>
                      </a:lnTo>
                      <a:lnTo>
                        <a:pt x="1" y="335"/>
                      </a:lnTo>
                      <a:lnTo>
                        <a:pt x="2" y="338"/>
                      </a:lnTo>
                      <a:lnTo>
                        <a:pt x="5" y="339"/>
                      </a:lnTo>
                      <a:lnTo>
                        <a:pt x="9" y="339"/>
                      </a:lnTo>
                      <a:lnTo>
                        <a:pt x="10" y="338"/>
                      </a:lnTo>
                      <a:lnTo>
                        <a:pt x="11" y="336"/>
                      </a:lnTo>
                      <a:lnTo>
                        <a:pt x="13" y="335"/>
                      </a:lnTo>
                      <a:lnTo>
                        <a:pt x="13" y="332"/>
                      </a:lnTo>
                      <a:lnTo>
                        <a:pt x="13" y="332"/>
                      </a:lnTo>
                      <a:lnTo>
                        <a:pt x="11" y="326"/>
                      </a:lnTo>
                      <a:lnTo>
                        <a:pt x="14" y="319"/>
                      </a:lnTo>
                      <a:lnTo>
                        <a:pt x="17" y="311"/>
                      </a:lnTo>
                      <a:lnTo>
                        <a:pt x="22" y="305"/>
                      </a:lnTo>
                      <a:lnTo>
                        <a:pt x="34" y="291"/>
                      </a:lnTo>
                      <a:lnTo>
                        <a:pt x="41" y="280"/>
                      </a:lnTo>
                      <a:lnTo>
                        <a:pt x="41" y="280"/>
                      </a:lnTo>
                      <a:lnTo>
                        <a:pt x="51" y="267"/>
                      </a:lnTo>
                      <a:lnTo>
                        <a:pt x="60" y="255"/>
                      </a:lnTo>
                      <a:lnTo>
                        <a:pt x="79" y="230"/>
                      </a:lnTo>
                      <a:lnTo>
                        <a:pt x="100" y="208"/>
                      </a:lnTo>
                      <a:lnTo>
                        <a:pt x="120" y="185"/>
                      </a:lnTo>
                      <a:lnTo>
                        <a:pt x="120" y="185"/>
                      </a:lnTo>
                      <a:lnTo>
                        <a:pt x="154" y="140"/>
                      </a:lnTo>
                      <a:lnTo>
                        <a:pt x="170" y="118"/>
                      </a:lnTo>
                      <a:lnTo>
                        <a:pt x="188" y="96"/>
                      </a:lnTo>
                      <a:lnTo>
                        <a:pt x="188" y="96"/>
                      </a:lnTo>
                      <a:lnTo>
                        <a:pt x="219" y="56"/>
                      </a:lnTo>
                      <a:lnTo>
                        <a:pt x="219" y="56"/>
                      </a:lnTo>
                      <a:lnTo>
                        <a:pt x="229" y="45"/>
                      </a:lnTo>
                      <a:lnTo>
                        <a:pt x="236" y="32"/>
                      </a:lnTo>
                      <a:lnTo>
                        <a:pt x="246" y="20"/>
                      </a:lnTo>
                      <a:lnTo>
                        <a:pt x="251" y="16"/>
                      </a:lnTo>
                      <a:lnTo>
                        <a:pt x="257" y="12"/>
                      </a:lnTo>
                      <a:lnTo>
                        <a:pt x="257" y="12"/>
                      </a:lnTo>
                      <a:lnTo>
                        <a:pt x="259" y="9"/>
                      </a:lnTo>
                      <a:lnTo>
                        <a:pt x="260" y="8"/>
                      </a:lnTo>
                      <a:lnTo>
                        <a:pt x="259" y="4"/>
                      </a:lnTo>
                      <a:lnTo>
                        <a:pt x="256" y="2"/>
                      </a:lnTo>
                      <a:lnTo>
                        <a:pt x="253" y="0"/>
                      </a:lnTo>
                      <a:lnTo>
                        <a:pt x="251" y="2"/>
                      </a:lnTo>
                      <a:lnTo>
                        <a:pt x="2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9" name="chenying0907 213"/>
                <p:cNvSpPr/>
                <p:nvPr/>
              </p:nvSpPr>
              <p:spPr bwMode="auto">
                <a:xfrm>
                  <a:off x="3430589" y="4491038"/>
                  <a:ext cx="128588" cy="165100"/>
                </a:xfrm>
                <a:custGeom>
                  <a:avLst/>
                  <a:gdLst/>
                  <a:ahLst/>
                  <a:cxnLst>
                    <a:cxn ang="0">
                      <a:pos x="319" y="1"/>
                    </a:cxn>
                    <a:cxn ang="0">
                      <a:pos x="319" y="1"/>
                    </a:cxn>
                    <a:cxn ang="0">
                      <a:pos x="313" y="8"/>
                    </a:cxn>
                    <a:cxn ang="0">
                      <a:pos x="308" y="15"/>
                    </a:cxn>
                    <a:cxn ang="0">
                      <a:pos x="298" y="29"/>
                    </a:cxn>
                    <a:cxn ang="0">
                      <a:pos x="298" y="29"/>
                    </a:cxn>
                    <a:cxn ang="0">
                      <a:pos x="278" y="58"/>
                    </a:cxn>
                    <a:cxn ang="0">
                      <a:pos x="255" y="85"/>
                    </a:cxn>
                    <a:cxn ang="0">
                      <a:pos x="255" y="85"/>
                    </a:cxn>
                    <a:cxn ang="0">
                      <a:pos x="208" y="143"/>
                    </a:cxn>
                    <a:cxn ang="0">
                      <a:pos x="161" y="200"/>
                    </a:cxn>
                    <a:cxn ang="0">
                      <a:pos x="161" y="200"/>
                    </a:cxn>
                    <a:cxn ang="0">
                      <a:pos x="119" y="251"/>
                    </a:cxn>
                    <a:cxn ang="0">
                      <a:pos x="77" y="304"/>
                    </a:cxn>
                    <a:cxn ang="0">
                      <a:pos x="77" y="304"/>
                    </a:cxn>
                    <a:cxn ang="0">
                      <a:pos x="39" y="351"/>
                    </a:cxn>
                    <a:cxn ang="0">
                      <a:pos x="21" y="375"/>
                    </a:cxn>
                    <a:cxn ang="0">
                      <a:pos x="12" y="389"/>
                    </a:cxn>
                    <a:cxn ang="0">
                      <a:pos x="5" y="400"/>
                    </a:cxn>
                    <a:cxn ang="0">
                      <a:pos x="5" y="400"/>
                    </a:cxn>
                    <a:cxn ang="0">
                      <a:pos x="2" y="403"/>
                    </a:cxn>
                    <a:cxn ang="0">
                      <a:pos x="0" y="406"/>
                    </a:cxn>
                    <a:cxn ang="0">
                      <a:pos x="0" y="409"/>
                    </a:cxn>
                    <a:cxn ang="0">
                      <a:pos x="0" y="409"/>
                    </a:cxn>
                    <a:cxn ang="0">
                      <a:pos x="2" y="413"/>
                    </a:cxn>
                    <a:cxn ang="0">
                      <a:pos x="5" y="415"/>
                    </a:cxn>
                    <a:cxn ang="0">
                      <a:pos x="8" y="415"/>
                    </a:cxn>
                    <a:cxn ang="0">
                      <a:pos x="12" y="413"/>
                    </a:cxn>
                    <a:cxn ang="0">
                      <a:pos x="12" y="413"/>
                    </a:cxn>
                    <a:cxn ang="0">
                      <a:pos x="19" y="399"/>
                    </a:cxn>
                    <a:cxn ang="0">
                      <a:pos x="28" y="386"/>
                    </a:cxn>
                    <a:cxn ang="0">
                      <a:pos x="46" y="361"/>
                    </a:cxn>
                    <a:cxn ang="0">
                      <a:pos x="85" y="311"/>
                    </a:cxn>
                    <a:cxn ang="0">
                      <a:pos x="85" y="311"/>
                    </a:cxn>
                    <a:cxn ang="0">
                      <a:pos x="127" y="259"/>
                    </a:cxn>
                    <a:cxn ang="0">
                      <a:pos x="169" y="208"/>
                    </a:cxn>
                    <a:cxn ang="0">
                      <a:pos x="169" y="208"/>
                    </a:cxn>
                    <a:cxn ang="0">
                      <a:pos x="257" y="102"/>
                    </a:cxn>
                    <a:cxn ang="0">
                      <a:pos x="257" y="102"/>
                    </a:cxn>
                    <a:cxn ang="0">
                      <a:pos x="274" y="81"/>
                    </a:cxn>
                    <a:cxn ang="0">
                      <a:pos x="289" y="60"/>
                    </a:cxn>
                    <a:cxn ang="0">
                      <a:pos x="289" y="60"/>
                    </a:cxn>
                    <a:cxn ang="0">
                      <a:pos x="306" y="34"/>
                    </a:cxn>
                    <a:cxn ang="0">
                      <a:pos x="315" y="21"/>
                    </a:cxn>
                    <a:cxn ang="0">
                      <a:pos x="319" y="16"/>
                    </a:cxn>
                    <a:cxn ang="0">
                      <a:pos x="325" y="12"/>
                    </a:cxn>
                    <a:cxn ang="0">
                      <a:pos x="325" y="12"/>
                    </a:cxn>
                    <a:cxn ang="0">
                      <a:pos x="327" y="9"/>
                    </a:cxn>
                    <a:cxn ang="0">
                      <a:pos x="327" y="8"/>
                    </a:cxn>
                    <a:cxn ang="0">
                      <a:pos x="327" y="3"/>
                    </a:cxn>
                    <a:cxn ang="0">
                      <a:pos x="326" y="1"/>
                    </a:cxn>
                    <a:cxn ang="0">
                      <a:pos x="323" y="0"/>
                    </a:cxn>
                    <a:cxn ang="0">
                      <a:pos x="322" y="0"/>
                    </a:cxn>
                    <a:cxn ang="0">
                      <a:pos x="319" y="1"/>
                    </a:cxn>
                    <a:cxn ang="0">
                      <a:pos x="319" y="1"/>
                    </a:cxn>
                  </a:cxnLst>
                  <a:rect l="0" t="0" r="r" b="b"/>
                  <a:pathLst>
                    <a:path w="327" h="415">
                      <a:moveTo>
                        <a:pt x="319" y="1"/>
                      </a:moveTo>
                      <a:lnTo>
                        <a:pt x="319" y="1"/>
                      </a:lnTo>
                      <a:lnTo>
                        <a:pt x="313" y="8"/>
                      </a:lnTo>
                      <a:lnTo>
                        <a:pt x="308" y="15"/>
                      </a:lnTo>
                      <a:lnTo>
                        <a:pt x="298" y="29"/>
                      </a:lnTo>
                      <a:lnTo>
                        <a:pt x="298" y="29"/>
                      </a:lnTo>
                      <a:lnTo>
                        <a:pt x="278" y="58"/>
                      </a:lnTo>
                      <a:lnTo>
                        <a:pt x="255" y="85"/>
                      </a:lnTo>
                      <a:lnTo>
                        <a:pt x="255" y="85"/>
                      </a:lnTo>
                      <a:lnTo>
                        <a:pt x="208" y="143"/>
                      </a:lnTo>
                      <a:lnTo>
                        <a:pt x="161" y="200"/>
                      </a:lnTo>
                      <a:lnTo>
                        <a:pt x="161" y="200"/>
                      </a:lnTo>
                      <a:lnTo>
                        <a:pt x="119" y="251"/>
                      </a:lnTo>
                      <a:lnTo>
                        <a:pt x="77" y="304"/>
                      </a:lnTo>
                      <a:lnTo>
                        <a:pt x="77" y="304"/>
                      </a:lnTo>
                      <a:lnTo>
                        <a:pt x="39" y="351"/>
                      </a:lnTo>
                      <a:lnTo>
                        <a:pt x="21" y="375"/>
                      </a:lnTo>
                      <a:lnTo>
                        <a:pt x="12" y="389"/>
                      </a:lnTo>
                      <a:lnTo>
                        <a:pt x="5" y="400"/>
                      </a:lnTo>
                      <a:lnTo>
                        <a:pt x="5" y="400"/>
                      </a:lnTo>
                      <a:lnTo>
                        <a:pt x="2" y="403"/>
                      </a:lnTo>
                      <a:lnTo>
                        <a:pt x="0" y="406"/>
                      </a:lnTo>
                      <a:lnTo>
                        <a:pt x="0" y="409"/>
                      </a:lnTo>
                      <a:lnTo>
                        <a:pt x="0" y="409"/>
                      </a:lnTo>
                      <a:lnTo>
                        <a:pt x="2" y="413"/>
                      </a:lnTo>
                      <a:lnTo>
                        <a:pt x="5" y="415"/>
                      </a:lnTo>
                      <a:lnTo>
                        <a:pt x="8" y="415"/>
                      </a:lnTo>
                      <a:lnTo>
                        <a:pt x="12" y="413"/>
                      </a:lnTo>
                      <a:lnTo>
                        <a:pt x="12" y="413"/>
                      </a:lnTo>
                      <a:lnTo>
                        <a:pt x="19" y="399"/>
                      </a:lnTo>
                      <a:lnTo>
                        <a:pt x="28" y="386"/>
                      </a:lnTo>
                      <a:lnTo>
                        <a:pt x="46" y="361"/>
                      </a:lnTo>
                      <a:lnTo>
                        <a:pt x="85" y="311"/>
                      </a:lnTo>
                      <a:lnTo>
                        <a:pt x="85" y="311"/>
                      </a:lnTo>
                      <a:lnTo>
                        <a:pt x="127" y="259"/>
                      </a:lnTo>
                      <a:lnTo>
                        <a:pt x="169" y="208"/>
                      </a:lnTo>
                      <a:lnTo>
                        <a:pt x="169" y="208"/>
                      </a:lnTo>
                      <a:lnTo>
                        <a:pt x="257" y="102"/>
                      </a:lnTo>
                      <a:lnTo>
                        <a:pt x="257" y="102"/>
                      </a:lnTo>
                      <a:lnTo>
                        <a:pt x="274" y="81"/>
                      </a:lnTo>
                      <a:lnTo>
                        <a:pt x="289" y="60"/>
                      </a:lnTo>
                      <a:lnTo>
                        <a:pt x="289" y="60"/>
                      </a:lnTo>
                      <a:lnTo>
                        <a:pt x="306" y="34"/>
                      </a:lnTo>
                      <a:lnTo>
                        <a:pt x="315" y="21"/>
                      </a:lnTo>
                      <a:lnTo>
                        <a:pt x="319" y="16"/>
                      </a:lnTo>
                      <a:lnTo>
                        <a:pt x="325" y="12"/>
                      </a:lnTo>
                      <a:lnTo>
                        <a:pt x="325" y="12"/>
                      </a:lnTo>
                      <a:lnTo>
                        <a:pt x="327" y="9"/>
                      </a:lnTo>
                      <a:lnTo>
                        <a:pt x="327" y="8"/>
                      </a:lnTo>
                      <a:lnTo>
                        <a:pt x="327" y="3"/>
                      </a:lnTo>
                      <a:lnTo>
                        <a:pt x="326" y="1"/>
                      </a:lnTo>
                      <a:lnTo>
                        <a:pt x="323" y="0"/>
                      </a:lnTo>
                      <a:lnTo>
                        <a:pt x="322" y="0"/>
                      </a:lnTo>
                      <a:lnTo>
                        <a:pt x="319" y="1"/>
                      </a:lnTo>
                      <a:lnTo>
                        <a:pt x="31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0" name="chenying0907 214"/>
                <p:cNvSpPr/>
                <p:nvPr/>
              </p:nvSpPr>
              <p:spPr bwMode="auto">
                <a:xfrm>
                  <a:off x="3433764" y="4503738"/>
                  <a:ext cx="144463" cy="173038"/>
                </a:xfrm>
                <a:custGeom>
                  <a:avLst/>
                  <a:gdLst/>
                  <a:ahLst/>
                  <a:cxnLst>
                    <a:cxn ang="0">
                      <a:pos x="355" y="2"/>
                    </a:cxn>
                    <a:cxn ang="0">
                      <a:pos x="355" y="2"/>
                    </a:cxn>
                    <a:cxn ang="0">
                      <a:pos x="330" y="39"/>
                    </a:cxn>
                    <a:cxn ang="0">
                      <a:pos x="304" y="74"/>
                    </a:cxn>
                    <a:cxn ang="0">
                      <a:pos x="276" y="108"/>
                    </a:cxn>
                    <a:cxn ang="0">
                      <a:pos x="247" y="143"/>
                    </a:cxn>
                    <a:cxn ang="0">
                      <a:pos x="190" y="210"/>
                    </a:cxn>
                    <a:cxn ang="0">
                      <a:pos x="131" y="277"/>
                    </a:cxn>
                    <a:cxn ang="0">
                      <a:pos x="131" y="277"/>
                    </a:cxn>
                    <a:cxn ang="0">
                      <a:pos x="106" y="304"/>
                    </a:cxn>
                    <a:cxn ang="0">
                      <a:pos x="82" y="333"/>
                    </a:cxn>
                    <a:cxn ang="0">
                      <a:pos x="59" y="362"/>
                    </a:cxn>
                    <a:cxn ang="0">
                      <a:pos x="33" y="389"/>
                    </a:cxn>
                    <a:cxn ang="0">
                      <a:pos x="33" y="389"/>
                    </a:cxn>
                    <a:cxn ang="0">
                      <a:pos x="24" y="397"/>
                    </a:cxn>
                    <a:cxn ang="0">
                      <a:pos x="11" y="410"/>
                    </a:cxn>
                    <a:cxn ang="0">
                      <a:pos x="5" y="417"/>
                    </a:cxn>
                    <a:cxn ang="0">
                      <a:pos x="1" y="423"/>
                    </a:cxn>
                    <a:cxn ang="0">
                      <a:pos x="0" y="428"/>
                    </a:cxn>
                    <a:cxn ang="0">
                      <a:pos x="0" y="431"/>
                    </a:cxn>
                    <a:cxn ang="0">
                      <a:pos x="1" y="434"/>
                    </a:cxn>
                    <a:cxn ang="0">
                      <a:pos x="1" y="434"/>
                    </a:cxn>
                    <a:cxn ang="0">
                      <a:pos x="3" y="436"/>
                    </a:cxn>
                    <a:cxn ang="0">
                      <a:pos x="5" y="436"/>
                    </a:cxn>
                    <a:cxn ang="0">
                      <a:pos x="9" y="435"/>
                    </a:cxn>
                    <a:cxn ang="0">
                      <a:pos x="11" y="434"/>
                    </a:cxn>
                    <a:cxn ang="0">
                      <a:pos x="12" y="432"/>
                    </a:cxn>
                    <a:cxn ang="0">
                      <a:pos x="12" y="431"/>
                    </a:cxn>
                    <a:cxn ang="0">
                      <a:pos x="11" y="428"/>
                    </a:cxn>
                    <a:cxn ang="0">
                      <a:pos x="11" y="428"/>
                    </a:cxn>
                    <a:cxn ang="0">
                      <a:pos x="63" y="372"/>
                    </a:cxn>
                    <a:cxn ang="0">
                      <a:pos x="63" y="372"/>
                    </a:cxn>
                    <a:cxn ang="0">
                      <a:pos x="114" y="312"/>
                    </a:cxn>
                    <a:cxn ang="0">
                      <a:pos x="167" y="253"/>
                    </a:cxn>
                    <a:cxn ang="0">
                      <a:pos x="167" y="253"/>
                    </a:cxn>
                    <a:cxn ang="0">
                      <a:pos x="220" y="194"/>
                    </a:cxn>
                    <a:cxn ang="0">
                      <a:pos x="271" y="134"/>
                    </a:cxn>
                    <a:cxn ang="0">
                      <a:pos x="296" y="103"/>
                    </a:cxn>
                    <a:cxn ang="0">
                      <a:pos x="319" y="71"/>
                    </a:cxn>
                    <a:cxn ang="0">
                      <a:pos x="343" y="40"/>
                    </a:cxn>
                    <a:cxn ang="0">
                      <a:pos x="365" y="7"/>
                    </a:cxn>
                    <a:cxn ang="0">
                      <a:pos x="365" y="7"/>
                    </a:cxn>
                    <a:cxn ang="0">
                      <a:pos x="366" y="6"/>
                    </a:cxn>
                    <a:cxn ang="0">
                      <a:pos x="366" y="3"/>
                    </a:cxn>
                    <a:cxn ang="0">
                      <a:pos x="365" y="2"/>
                    </a:cxn>
                    <a:cxn ang="0">
                      <a:pos x="364" y="1"/>
                    </a:cxn>
                    <a:cxn ang="0">
                      <a:pos x="358" y="0"/>
                    </a:cxn>
                    <a:cxn ang="0">
                      <a:pos x="357" y="1"/>
                    </a:cxn>
                    <a:cxn ang="0">
                      <a:pos x="355" y="2"/>
                    </a:cxn>
                    <a:cxn ang="0">
                      <a:pos x="355" y="2"/>
                    </a:cxn>
                  </a:cxnLst>
                  <a:rect l="0" t="0" r="r" b="b"/>
                  <a:pathLst>
                    <a:path w="366" h="436">
                      <a:moveTo>
                        <a:pt x="355" y="2"/>
                      </a:moveTo>
                      <a:lnTo>
                        <a:pt x="355" y="2"/>
                      </a:lnTo>
                      <a:lnTo>
                        <a:pt x="330" y="39"/>
                      </a:lnTo>
                      <a:lnTo>
                        <a:pt x="304" y="74"/>
                      </a:lnTo>
                      <a:lnTo>
                        <a:pt x="276" y="108"/>
                      </a:lnTo>
                      <a:lnTo>
                        <a:pt x="247" y="143"/>
                      </a:lnTo>
                      <a:lnTo>
                        <a:pt x="190" y="210"/>
                      </a:lnTo>
                      <a:lnTo>
                        <a:pt x="131" y="277"/>
                      </a:lnTo>
                      <a:lnTo>
                        <a:pt x="131" y="277"/>
                      </a:lnTo>
                      <a:lnTo>
                        <a:pt x="106" y="304"/>
                      </a:lnTo>
                      <a:lnTo>
                        <a:pt x="82" y="333"/>
                      </a:lnTo>
                      <a:lnTo>
                        <a:pt x="59" y="362"/>
                      </a:lnTo>
                      <a:lnTo>
                        <a:pt x="33" y="389"/>
                      </a:lnTo>
                      <a:lnTo>
                        <a:pt x="33" y="389"/>
                      </a:lnTo>
                      <a:lnTo>
                        <a:pt x="24" y="397"/>
                      </a:lnTo>
                      <a:lnTo>
                        <a:pt x="11" y="410"/>
                      </a:lnTo>
                      <a:lnTo>
                        <a:pt x="5" y="417"/>
                      </a:lnTo>
                      <a:lnTo>
                        <a:pt x="1" y="423"/>
                      </a:lnTo>
                      <a:lnTo>
                        <a:pt x="0" y="428"/>
                      </a:lnTo>
                      <a:lnTo>
                        <a:pt x="0" y="431"/>
                      </a:lnTo>
                      <a:lnTo>
                        <a:pt x="1" y="434"/>
                      </a:lnTo>
                      <a:lnTo>
                        <a:pt x="1" y="434"/>
                      </a:lnTo>
                      <a:lnTo>
                        <a:pt x="3" y="436"/>
                      </a:lnTo>
                      <a:lnTo>
                        <a:pt x="5" y="436"/>
                      </a:lnTo>
                      <a:lnTo>
                        <a:pt x="9" y="435"/>
                      </a:lnTo>
                      <a:lnTo>
                        <a:pt x="11" y="434"/>
                      </a:lnTo>
                      <a:lnTo>
                        <a:pt x="12" y="432"/>
                      </a:lnTo>
                      <a:lnTo>
                        <a:pt x="12" y="431"/>
                      </a:lnTo>
                      <a:lnTo>
                        <a:pt x="11" y="428"/>
                      </a:lnTo>
                      <a:lnTo>
                        <a:pt x="11" y="428"/>
                      </a:lnTo>
                      <a:lnTo>
                        <a:pt x="63" y="372"/>
                      </a:lnTo>
                      <a:lnTo>
                        <a:pt x="63" y="372"/>
                      </a:lnTo>
                      <a:lnTo>
                        <a:pt x="114" y="312"/>
                      </a:lnTo>
                      <a:lnTo>
                        <a:pt x="167" y="253"/>
                      </a:lnTo>
                      <a:lnTo>
                        <a:pt x="167" y="253"/>
                      </a:lnTo>
                      <a:lnTo>
                        <a:pt x="220" y="194"/>
                      </a:lnTo>
                      <a:lnTo>
                        <a:pt x="271" y="134"/>
                      </a:lnTo>
                      <a:lnTo>
                        <a:pt x="296" y="103"/>
                      </a:lnTo>
                      <a:lnTo>
                        <a:pt x="319" y="71"/>
                      </a:lnTo>
                      <a:lnTo>
                        <a:pt x="343" y="40"/>
                      </a:lnTo>
                      <a:lnTo>
                        <a:pt x="365" y="7"/>
                      </a:lnTo>
                      <a:lnTo>
                        <a:pt x="365" y="7"/>
                      </a:lnTo>
                      <a:lnTo>
                        <a:pt x="366" y="6"/>
                      </a:lnTo>
                      <a:lnTo>
                        <a:pt x="366" y="3"/>
                      </a:lnTo>
                      <a:lnTo>
                        <a:pt x="365" y="2"/>
                      </a:lnTo>
                      <a:lnTo>
                        <a:pt x="364" y="1"/>
                      </a:lnTo>
                      <a:lnTo>
                        <a:pt x="358" y="0"/>
                      </a:lnTo>
                      <a:lnTo>
                        <a:pt x="357" y="1"/>
                      </a:lnTo>
                      <a:lnTo>
                        <a:pt x="355" y="2"/>
                      </a:lnTo>
                      <a:lnTo>
                        <a:pt x="35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1" name="chenying0907 215"/>
                <p:cNvSpPr/>
                <p:nvPr/>
              </p:nvSpPr>
              <p:spPr bwMode="auto">
                <a:xfrm>
                  <a:off x="3441701" y="4525963"/>
                  <a:ext cx="152400" cy="182563"/>
                </a:xfrm>
                <a:custGeom>
                  <a:avLst/>
                  <a:gdLst/>
                  <a:ahLst/>
                  <a:cxnLst>
                    <a:cxn ang="0">
                      <a:pos x="371" y="0"/>
                    </a:cxn>
                    <a:cxn ang="0">
                      <a:pos x="361" y="8"/>
                    </a:cxn>
                    <a:cxn ang="0">
                      <a:pos x="334" y="38"/>
                    </a:cxn>
                    <a:cxn ang="0">
                      <a:pos x="321" y="54"/>
                    </a:cxn>
                    <a:cxn ang="0">
                      <a:pos x="282" y="101"/>
                    </a:cxn>
                    <a:cxn ang="0">
                      <a:pos x="255" y="132"/>
                    </a:cxn>
                    <a:cxn ang="0">
                      <a:pos x="171" y="225"/>
                    </a:cxn>
                    <a:cxn ang="0">
                      <a:pos x="147" y="254"/>
                    </a:cxn>
                    <a:cxn ang="0">
                      <a:pos x="82" y="344"/>
                    </a:cxn>
                    <a:cxn ang="0">
                      <a:pos x="55" y="381"/>
                    </a:cxn>
                    <a:cxn ang="0">
                      <a:pos x="27" y="416"/>
                    </a:cxn>
                    <a:cxn ang="0">
                      <a:pos x="5" y="442"/>
                    </a:cxn>
                    <a:cxn ang="0">
                      <a:pos x="0" y="453"/>
                    </a:cxn>
                    <a:cxn ang="0">
                      <a:pos x="0" y="456"/>
                    </a:cxn>
                    <a:cxn ang="0">
                      <a:pos x="2" y="459"/>
                    </a:cxn>
                    <a:cxn ang="0">
                      <a:pos x="9" y="458"/>
                    </a:cxn>
                    <a:cxn ang="0">
                      <a:pos x="10" y="455"/>
                    </a:cxn>
                    <a:cxn ang="0">
                      <a:pos x="18" y="441"/>
                    </a:cxn>
                    <a:cxn ang="0">
                      <a:pos x="43" y="413"/>
                    </a:cxn>
                    <a:cxn ang="0">
                      <a:pos x="55" y="402"/>
                    </a:cxn>
                    <a:cxn ang="0">
                      <a:pos x="91" y="351"/>
                    </a:cxn>
                    <a:cxn ang="0">
                      <a:pos x="113" y="318"/>
                    </a:cxn>
                    <a:cxn ang="0">
                      <a:pos x="160" y="255"/>
                    </a:cxn>
                    <a:cxn ang="0">
                      <a:pos x="187" y="225"/>
                    </a:cxn>
                    <a:cxn ang="0">
                      <a:pos x="283" y="116"/>
                    </a:cxn>
                    <a:cxn ang="0">
                      <a:pos x="307" y="89"/>
                    </a:cxn>
                    <a:cxn ang="0">
                      <a:pos x="329" y="62"/>
                    </a:cxn>
                    <a:cxn ang="0">
                      <a:pos x="363" y="20"/>
                    </a:cxn>
                    <a:cxn ang="0">
                      <a:pos x="376" y="11"/>
                    </a:cxn>
                    <a:cxn ang="0">
                      <a:pos x="379" y="8"/>
                    </a:cxn>
                    <a:cxn ang="0">
                      <a:pos x="379" y="3"/>
                    </a:cxn>
                    <a:cxn ang="0">
                      <a:pos x="374" y="0"/>
                    </a:cxn>
                    <a:cxn ang="0">
                      <a:pos x="371" y="0"/>
                    </a:cxn>
                  </a:cxnLst>
                  <a:rect l="0" t="0" r="r" b="b"/>
                  <a:pathLst>
                    <a:path w="380" h="459">
                      <a:moveTo>
                        <a:pt x="371" y="0"/>
                      </a:moveTo>
                      <a:lnTo>
                        <a:pt x="371" y="0"/>
                      </a:lnTo>
                      <a:lnTo>
                        <a:pt x="366" y="4"/>
                      </a:lnTo>
                      <a:lnTo>
                        <a:pt x="361" y="8"/>
                      </a:lnTo>
                      <a:lnTo>
                        <a:pt x="351" y="17"/>
                      </a:lnTo>
                      <a:lnTo>
                        <a:pt x="334" y="38"/>
                      </a:lnTo>
                      <a:lnTo>
                        <a:pt x="334" y="38"/>
                      </a:lnTo>
                      <a:lnTo>
                        <a:pt x="321" y="54"/>
                      </a:lnTo>
                      <a:lnTo>
                        <a:pt x="308" y="69"/>
                      </a:lnTo>
                      <a:lnTo>
                        <a:pt x="282" y="101"/>
                      </a:lnTo>
                      <a:lnTo>
                        <a:pt x="282" y="101"/>
                      </a:lnTo>
                      <a:lnTo>
                        <a:pt x="255" y="132"/>
                      </a:lnTo>
                      <a:lnTo>
                        <a:pt x="227" y="164"/>
                      </a:lnTo>
                      <a:lnTo>
                        <a:pt x="171" y="225"/>
                      </a:lnTo>
                      <a:lnTo>
                        <a:pt x="171" y="225"/>
                      </a:lnTo>
                      <a:lnTo>
                        <a:pt x="147" y="254"/>
                      </a:lnTo>
                      <a:lnTo>
                        <a:pt x="125" y="284"/>
                      </a:lnTo>
                      <a:lnTo>
                        <a:pt x="82" y="344"/>
                      </a:lnTo>
                      <a:lnTo>
                        <a:pt x="82" y="344"/>
                      </a:lnTo>
                      <a:lnTo>
                        <a:pt x="55" y="381"/>
                      </a:lnTo>
                      <a:lnTo>
                        <a:pt x="27" y="416"/>
                      </a:lnTo>
                      <a:lnTo>
                        <a:pt x="27" y="416"/>
                      </a:lnTo>
                      <a:lnTo>
                        <a:pt x="11" y="433"/>
                      </a:lnTo>
                      <a:lnTo>
                        <a:pt x="5" y="442"/>
                      </a:lnTo>
                      <a:lnTo>
                        <a:pt x="0" y="453"/>
                      </a:lnTo>
                      <a:lnTo>
                        <a:pt x="0" y="453"/>
                      </a:lnTo>
                      <a:lnTo>
                        <a:pt x="0" y="455"/>
                      </a:lnTo>
                      <a:lnTo>
                        <a:pt x="0" y="456"/>
                      </a:lnTo>
                      <a:lnTo>
                        <a:pt x="1" y="458"/>
                      </a:lnTo>
                      <a:lnTo>
                        <a:pt x="2" y="459"/>
                      </a:lnTo>
                      <a:lnTo>
                        <a:pt x="7" y="459"/>
                      </a:lnTo>
                      <a:lnTo>
                        <a:pt x="9" y="458"/>
                      </a:lnTo>
                      <a:lnTo>
                        <a:pt x="10" y="455"/>
                      </a:lnTo>
                      <a:lnTo>
                        <a:pt x="10" y="455"/>
                      </a:lnTo>
                      <a:lnTo>
                        <a:pt x="14" y="449"/>
                      </a:lnTo>
                      <a:lnTo>
                        <a:pt x="18" y="441"/>
                      </a:lnTo>
                      <a:lnTo>
                        <a:pt x="30" y="428"/>
                      </a:lnTo>
                      <a:lnTo>
                        <a:pt x="43" y="413"/>
                      </a:lnTo>
                      <a:lnTo>
                        <a:pt x="55" y="402"/>
                      </a:lnTo>
                      <a:lnTo>
                        <a:pt x="55" y="402"/>
                      </a:lnTo>
                      <a:lnTo>
                        <a:pt x="73" y="375"/>
                      </a:lnTo>
                      <a:lnTo>
                        <a:pt x="91" y="351"/>
                      </a:lnTo>
                      <a:lnTo>
                        <a:pt x="91" y="351"/>
                      </a:lnTo>
                      <a:lnTo>
                        <a:pt x="113" y="318"/>
                      </a:lnTo>
                      <a:lnTo>
                        <a:pt x="137" y="286"/>
                      </a:lnTo>
                      <a:lnTo>
                        <a:pt x="160" y="255"/>
                      </a:lnTo>
                      <a:lnTo>
                        <a:pt x="187" y="225"/>
                      </a:lnTo>
                      <a:lnTo>
                        <a:pt x="187" y="225"/>
                      </a:lnTo>
                      <a:lnTo>
                        <a:pt x="235" y="171"/>
                      </a:lnTo>
                      <a:lnTo>
                        <a:pt x="283" y="116"/>
                      </a:lnTo>
                      <a:lnTo>
                        <a:pt x="283" y="116"/>
                      </a:lnTo>
                      <a:lnTo>
                        <a:pt x="307" y="89"/>
                      </a:lnTo>
                      <a:lnTo>
                        <a:pt x="329" y="62"/>
                      </a:lnTo>
                      <a:lnTo>
                        <a:pt x="329" y="62"/>
                      </a:lnTo>
                      <a:lnTo>
                        <a:pt x="351" y="33"/>
                      </a:lnTo>
                      <a:lnTo>
                        <a:pt x="363" y="20"/>
                      </a:lnTo>
                      <a:lnTo>
                        <a:pt x="370" y="14"/>
                      </a:lnTo>
                      <a:lnTo>
                        <a:pt x="376" y="11"/>
                      </a:lnTo>
                      <a:lnTo>
                        <a:pt x="376" y="11"/>
                      </a:lnTo>
                      <a:lnTo>
                        <a:pt x="379" y="8"/>
                      </a:lnTo>
                      <a:lnTo>
                        <a:pt x="380" y="7"/>
                      </a:lnTo>
                      <a:lnTo>
                        <a:pt x="379" y="3"/>
                      </a:lnTo>
                      <a:lnTo>
                        <a:pt x="376" y="0"/>
                      </a:lnTo>
                      <a:lnTo>
                        <a:pt x="374" y="0"/>
                      </a:lnTo>
                      <a:lnTo>
                        <a:pt x="371" y="0"/>
                      </a:lnTo>
                      <a:lnTo>
                        <a:pt x="371"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2" name="chenying0907 216"/>
                <p:cNvSpPr/>
                <p:nvPr/>
              </p:nvSpPr>
              <p:spPr bwMode="auto">
                <a:xfrm>
                  <a:off x="3460751" y="4622801"/>
                  <a:ext cx="85725" cy="111125"/>
                </a:xfrm>
                <a:custGeom>
                  <a:avLst/>
                  <a:gdLst/>
                  <a:ahLst/>
                  <a:cxnLst>
                    <a:cxn ang="0">
                      <a:pos x="204" y="3"/>
                    </a:cxn>
                    <a:cxn ang="0">
                      <a:pos x="204" y="3"/>
                    </a:cxn>
                    <a:cxn ang="0">
                      <a:pos x="178" y="31"/>
                    </a:cxn>
                    <a:cxn ang="0">
                      <a:pos x="166" y="46"/>
                    </a:cxn>
                    <a:cxn ang="0">
                      <a:pos x="153" y="60"/>
                    </a:cxn>
                    <a:cxn ang="0">
                      <a:pos x="153" y="60"/>
                    </a:cxn>
                    <a:cxn ang="0">
                      <a:pos x="127" y="98"/>
                    </a:cxn>
                    <a:cxn ang="0">
                      <a:pos x="101" y="136"/>
                    </a:cxn>
                    <a:cxn ang="0">
                      <a:pos x="101" y="136"/>
                    </a:cxn>
                    <a:cxn ang="0">
                      <a:pos x="51" y="204"/>
                    </a:cxn>
                    <a:cxn ang="0">
                      <a:pos x="26" y="239"/>
                    </a:cxn>
                    <a:cxn ang="0">
                      <a:pos x="1" y="273"/>
                    </a:cxn>
                    <a:cxn ang="0">
                      <a:pos x="1" y="273"/>
                    </a:cxn>
                    <a:cxn ang="0">
                      <a:pos x="0" y="276"/>
                    </a:cxn>
                    <a:cxn ang="0">
                      <a:pos x="1" y="279"/>
                    </a:cxn>
                    <a:cxn ang="0">
                      <a:pos x="1" y="280"/>
                    </a:cxn>
                    <a:cxn ang="0">
                      <a:pos x="4" y="281"/>
                    </a:cxn>
                    <a:cxn ang="0">
                      <a:pos x="8" y="282"/>
                    </a:cxn>
                    <a:cxn ang="0">
                      <a:pos x="9" y="281"/>
                    </a:cxn>
                    <a:cxn ang="0">
                      <a:pos x="12" y="280"/>
                    </a:cxn>
                    <a:cxn ang="0">
                      <a:pos x="12" y="280"/>
                    </a:cxn>
                    <a:cxn ang="0">
                      <a:pos x="34" y="247"/>
                    </a:cxn>
                    <a:cxn ang="0">
                      <a:pos x="58" y="214"/>
                    </a:cxn>
                    <a:cxn ang="0">
                      <a:pos x="105" y="149"/>
                    </a:cxn>
                    <a:cxn ang="0">
                      <a:pos x="105" y="149"/>
                    </a:cxn>
                    <a:cxn ang="0">
                      <a:pos x="128" y="116"/>
                    </a:cxn>
                    <a:cxn ang="0">
                      <a:pos x="152" y="84"/>
                    </a:cxn>
                    <a:cxn ang="0">
                      <a:pos x="152" y="84"/>
                    </a:cxn>
                    <a:cxn ang="0">
                      <a:pos x="166" y="64"/>
                    </a:cxn>
                    <a:cxn ang="0">
                      <a:pos x="181" y="46"/>
                    </a:cxn>
                    <a:cxn ang="0">
                      <a:pos x="212" y="10"/>
                    </a:cxn>
                    <a:cxn ang="0">
                      <a:pos x="212" y="10"/>
                    </a:cxn>
                    <a:cxn ang="0">
                      <a:pos x="213" y="8"/>
                    </a:cxn>
                    <a:cxn ang="0">
                      <a:pos x="213" y="7"/>
                    </a:cxn>
                    <a:cxn ang="0">
                      <a:pos x="212" y="3"/>
                    </a:cxn>
                    <a:cxn ang="0">
                      <a:pos x="209" y="1"/>
                    </a:cxn>
                    <a:cxn ang="0">
                      <a:pos x="208" y="0"/>
                    </a:cxn>
                    <a:cxn ang="0">
                      <a:pos x="205" y="1"/>
                    </a:cxn>
                    <a:cxn ang="0">
                      <a:pos x="204" y="3"/>
                    </a:cxn>
                    <a:cxn ang="0">
                      <a:pos x="204" y="3"/>
                    </a:cxn>
                  </a:cxnLst>
                  <a:rect l="0" t="0" r="r" b="b"/>
                  <a:pathLst>
                    <a:path w="213" h="282">
                      <a:moveTo>
                        <a:pt x="204" y="3"/>
                      </a:moveTo>
                      <a:lnTo>
                        <a:pt x="204" y="3"/>
                      </a:lnTo>
                      <a:lnTo>
                        <a:pt x="178" y="31"/>
                      </a:lnTo>
                      <a:lnTo>
                        <a:pt x="166" y="46"/>
                      </a:lnTo>
                      <a:lnTo>
                        <a:pt x="153" y="60"/>
                      </a:lnTo>
                      <a:lnTo>
                        <a:pt x="153" y="60"/>
                      </a:lnTo>
                      <a:lnTo>
                        <a:pt x="127" y="98"/>
                      </a:lnTo>
                      <a:lnTo>
                        <a:pt x="101" y="136"/>
                      </a:lnTo>
                      <a:lnTo>
                        <a:pt x="101" y="136"/>
                      </a:lnTo>
                      <a:lnTo>
                        <a:pt x="51" y="204"/>
                      </a:lnTo>
                      <a:lnTo>
                        <a:pt x="26" y="239"/>
                      </a:lnTo>
                      <a:lnTo>
                        <a:pt x="1" y="273"/>
                      </a:lnTo>
                      <a:lnTo>
                        <a:pt x="1" y="273"/>
                      </a:lnTo>
                      <a:lnTo>
                        <a:pt x="0" y="276"/>
                      </a:lnTo>
                      <a:lnTo>
                        <a:pt x="1" y="279"/>
                      </a:lnTo>
                      <a:lnTo>
                        <a:pt x="1" y="280"/>
                      </a:lnTo>
                      <a:lnTo>
                        <a:pt x="4" y="281"/>
                      </a:lnTo>
                      <a:lnTo>
                        <a:pt x="8" y="282"/>
                      </a:lnTo>
                      <a:lnTo>
                        <a:pt x="9" y="281"/>
                      </a:lnTo>
                      <a:lnTo>
                        <a:pt x="12" y="280"/>
                      </a:lnTo>
                      <a:lnTo>
                        <a:pt x="12" y="280"/>
                      </a:lnTo>
                      <a:lnTo>
                        <a:pt x="34" y="247"/>
                      </a:lnTo>
                      <a:lnTo>
                        <a:pt x="58" y="214"/>
                      </a:lnTo>
                      <a:lnTo>
                        <a:pt x="105" y="149"/>
                      </a:lnTo>
                      <a:lnTo>
                        <a:pt x="105" y="149"/>
                      </a:lnTo>
                      <a:lnTo>
                        <a:pt x="128" y="116"/>
                      </a:lnTo>
                      <a:lnTo>
                        <a:pt x="152" y="84"/>
                      </a:lnTo>
                      <a:lnTo>
                        <a:pt x="152" y="84"/>
                      </a:lnTo>
                      <a:lnTo>
                        <a:pt x="166" y="64"/>
                      </a:lnTo>
                      <a:lnTo>
                        <a:pt x="181" y="46"/>
                      </a:lnTo>
                      <a:lnTo>
                        <a:pt x="212" y="10"/>
                      </a:lnTo>
                      <a:lnTo>
                        <a:pt x="212" y="10"/>
                      </a:lnTo>
                      <a:lnTo>
                        <a:pt x="213" y="8"/>
                      </a:lnTo>
                      <a:lnTo>
                        <a:pt x="213" y="7"/>
                      </a:lnTo>
                      <a:lnTo>
                        <a:pt x="212" y="3"/>
                      </a:lnTo>
                      <a:lnTo>
                        <a:pt x="209" y="1"/>
                      </a:lnTo>
                      <a:lnTo>
                        <a:pt x="208" y="0"/>
                      </a:lnTo>
                      <a:lnTo>
                        <a:pt x="205" y="1"/>
                      </a:lnTo>
                      <a:lnTo>
                        <a:pt x="204" y="3"/>
                      </a:lnTo>
                      <a:lnTo>
                        <a:pt x="20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3" name="chenying0907 217"/>
                <p:cNvSpPr/>
                <p:nvPr/>
              </p:nvSpPr>
              <p:spPr bwMode="auto">
                <a:xfrm>
                  <a:off x="3478214" y="4660901"/>
                  <a:ext cx="66675" cy="88900"/>
                </a:xfrm>
                <a:custGeom>
                  <a:avLst/>
                  <a:gdLst/>
                  <a:ahLst/>
                  <a:cxnLst>
                    <a:cxn ang="0">
                      <a:pos x="158" y="3"/>
                    </a:cxn>
                    <a:cxn ang="0">
                      <a:pos x="158" y="3"/>
                    </a:cxn>
                    <a:cxn ang="0">
                      <a:pos x="136" y="27"/>
                    </a:cxn>
                    <a:cxn ang="0">
                      <a:pos x="115" y="53"/>
                    </a:cxn>
                    <a:cxn ang="0">
                      <a:pos x="94" y="79"/>
                    </a:cxn>
                    <a:cxn ang="0">
                      <a:pos x="74" y="106"/>
                    </a:cxn>
                    <a:cxn ang="0">
                      <a:pos x="38" y="161"/>
                    </a:cxn>
                    <a:cxn ang="0">
                      <a:pos x="1" y="218"/>
                    </a:cxn>
                    <a:cxn ang="0">
                      <a:pos x="1" y="218"/>
                    </a:cxn>
                    <a:cxn ang="0">
                      <a:pos x="0" y="219"/>
                    </a:cxn>
                    <a:cxn ang="0">
                      <a:pos x="1" y="221"/>
                    </a:cxn>
                    <a:cxn ang="0">
                      <a:pos x="1" y="223"/>
                    </a:cxn>
                    <a:cxn ang="0">
                      <a:pos x="4" y="224"/>
                    </a:cxn>
                    <a:cxn ang="0">
                      <a:pos x="8" y="225"/>
                    </a:cxn>
                    <a:cxn ang="0">
                      <a:pos x="9" y="224"/>
                    </a:cxn>
                    <a:cxn ang="0">
                      <a:pos x="12" y="223"/>
                    </a:cxn>
                    <a:cxn ang="0">
                      <a:pos x="12" y="223"/>
                    </a:cxn>
                    <a:cxn ang="0">
                      <a:pos x="47" y="168"/>
                    </a:cxn>
                    <a:cxn ang="0">
                      <a:pos x="84" y="113"/>
                    </a:cxn>
                    <a:cxn ang="0">
                      <a:pos x="103" y="87"/>
                    </a:cxn>
                    <a:cxn ang="0">
                      <a:pos x="123" y="61"/>
                    </a:cxn>
                    <a:cxn ang="0">
                      <a:pos x="144" y="34"/>
                    </a:cxn>
                    <a:cxn ang="0">
                      <a:pos x="166" y="11"/>
                    </a:cxn>
                    <a:cxn ang="0">
                      <a:pos x="166" y="11"/>
                    </a:cxn>
                    <a:cxn ang="0">
                      <a:pos x="167" y="8"/>
                    </a:cxn>
                    <a:cxn ang="0">
                      <a:pos x="167" y="7"/>
                    </a:cxn>
                    <a:cxn ang="0">
                      <a:pos x="166" y="3"/>
                    </a:cxn>
                    <a:cxn ang="0">
                      <a:pos x="162" y="0"/>
                    </a:cxn>
                    <a:cxn ang="0">
                      <a:pos x="161" y="2"/>
                    </a:cxn>
                    <a:cxn ang="0">
                      <a:pos x="158" y="3"/>
                    </a:cxn>
                    <a:cxn ang="0">
                      <a:pos x="158" y="3"/>
                    </a:cxn>
                  </a:cxnLst>
                  <a:rect l="0" t="0" r="r" b="b"/>
                  <a:pathLst>
                    <a:path w="167" h="225">
                      <a:moveTo>
                        <a:pt x="158" y="3"/>
                      </a:moveTo>
                      <a:lnTo>
                        <a:pt x="158" y="3"/>
                      </a:lnTo>
                      <a:lnTo>
                        <a:pt x="136" y="27"/>
                      </a:lnTo>
                      <a:lnTo>
                        <a:pt x="115" y="53"/>
                      </a:lnTo>
                      <a:lnTo>
                        <a:pt x="94" y="79"/>
                      </a:lnTo>
                      <a:lnTo>
                        <a:pt x="74" y="106"/>
                      </a:lnTo>
                      <a:lnTo>
                        <a:pt x="38" y="161"/>
                      </a:lnTo>
                      <a:lnTo>
                        <a:pt x="1" y="218"/>
                      </a:lnTo>
                      <a:lnTo>
                        <a:pt x="1" y="218"/>
                      </a:lnTo>
                      <a:lnTo>
                        <a:pt x="0" y="219"/>
                      </a:lnTo>
                      <a:lnTo>
                        <a:pt x="1" y="221"/>
                      </a:lnTo>
                      <a:lnTo>
                        <a:pt x="1" y="223"/>
                      </a:lnTo>
                      <a:lnTo>
                        <a:pt x="4" y="224"/>
                      </a:lnTo>
                      <a:lnTo>
                        <a:pt x="8" y="225"/>
                      </a:lnTo>
                      <a:lnTo>
                        <a:pt x="9" y="224"/>
                      </a:lnTo>
                      <a:lnTo>
                        <a:pt x="12" y="223"/>
                      </a:lnTo>
                      <a:lnTo>
                        <a:pt x="12" y="223"/>
                      </a:lnTo>
                      <a:lnTo>
                        <a:pt x="47" y="168"/>
                      </a:lnTo>
                      <a:lnTo>
                        <a:pt x="84" y="113"/>
                      </a:lnTo>
                      <a:lnTo>
                        <a:pt x="103" y="87"/>
                      </a:lnTo>
                      <a:lnTo>
                        <a:pt x="123" y="61"/>
                      </a:lnTo>
                      <a:lnTo>
                        <a:pt x="144" y="34"/>
                      </a:lnTo>
                      <a:lnTo>
                        <a:pt x="166" y="11"/>
                      </a:lnTo>
                      <a:lnTo>
                        <a:pt x="166" y="11"/>
                      </a:lnTo>
                      <a:lnTo>
                        <a:pt x="167" y="8"/>
                      </a:lnTo>
                      <a:lnTo>
                        <a:pt x="167" y="7"/>
                      </a:lnTo>
                      <a:lnTo>
                        <a:pt x="166" y="3"/>
                      </a:lnTo>
                      <a:lnTo>
                        <a:pt x="162" y="0"/>
                      </a:lnTo>
                      <a:lnTo>
                        <a:pt x="161" y="2"/>
                      </a:lnTo>
                      <a:lnTo>
                        <a:pt x="158" y="3"/>
                      </a:lnTo>
                      <a:lnTo>
                        <a:pt x="15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4" name="chenying0907 218"/>
                <p:cNvSpPr/>
                <p:nvPr/>
              </p:nvSpPr>
              <p:spPr bwMode="auto">
                <a:xfrm>
                  <a:off x="3498851" y="4692651"/>
                  <a:ext cx="47625" cy="63500"/>
                </a:xfrm>
                <a:custGeom>
                  <a:avLst/>
                  <a:gdLst/>
                  <a:ahLst/>
                  <a:cxnLst>
                    <a:cxn ang="0">
                      <a:pos x="108" y="2"/>
                    </a:cxn>
                    <a:cxn ang="0">
                      <a:pos x="108" y="2"/>
                    </a:cxn>
                    <a:cxn ang="0">
                      <a:pos x="96" y="22"/>
                    </a:cxn>
                    <a:cxn ang="0">
                      <a:pos x="83" y="40"/>
                    </a:cxn>
                    <a:cxn ang="0">
                      <a:pos x="55" y="78"/>
                    </a:cxn>
                    <a:cxn ang="0">
                      <a:pos x="55" y="78"/>
                    </a:cxn>
                    <a:cxn ang="0">
                      <a:pos x="41" y="95"/>
                    </a:cxn>
                    <a:cxn ang="0">
                      <a:pos x="27" y="113"/>
                    </a:cxn>
                    <a:cxn ang="0">
                      <a:pos x="12" y="130"/>
                    </a:cxn>
                    <a:cxn ang="0">
                      <a:pos x="7" y="141"/>
                    </a:cxn>
                    <a:cxn ang="0">
                      <a:pos x="2" y="150"/>
                    </a:cxn>
                    <a:cxn ang="0">
                      <a:pos x="2" y="150"/>
                    </a:cxn>
                    <a:cxn ang="0">
                      <a:pos x="0" y="153"/>
                    </a:cxn>
                    <a:cxn ang="0">
                      <a:pos x="2" y="155"/>
                    </a:cxn>
                    <a:cxn ang="0">
                      <a:pos x="4" y="158"/>
                    </a:cxn>
                    <a:cxn ang="0">
                      <a:pos x="6" y="159"/>
                    </a:cxn>
                    <a:cxn ang="0">
                      <a:pos x="8" y="159"/>
                    </a:cxn>
                    <a:cxn ang="0">
                      <a:pos x="10" y="158"/>
                    </a:cxn>
                    <a:cxn ang="0">
                      <a:pos x="11" y="156"/>
                    </a:cxn>
                    <a:cxn ang="0">
                      <a:pos x="11" y="156"/>
                    </a:cxn>
                    <a:cxn ang="0">
                      <a:pos x="16" y="147"/>
                    </a:cxn>
                    <a:cxn ang="0">
                      <a:pos x="21" y="139"/>
                    </a:cxn>
                    <a:cxn ang="0">
                      <a:pos x="33" y="122"/>
                    </a:cxn>
                    <a:cxn ang="0">
                      <a:pos x="46" y="107"/>
                    </a:cxn>
                    <a:cxn ang="0">
                      <a:pos x="59" y="91"/>
                    </a:cxn>
                    <a:cxn ang="0">
                      <a:pos x="59" y="91"/>
                    </a:cxn>
                    <a:cxn ang="0">
                      <a:pos x="89" y="51"/>
                    </a:cxn>
                    <a:cxn ang="0">
                      <a:pos x="104" y="30"/>
                    </a:cxn>
                    <a:cxn ang="0">
                      <a:pos x="118" y="7"/>
                    </a:cxn>
                    <a:cxn ang="0">
                      <a:pos x="118" y="7"/>
                    </a:cxn>
                    <a:cxn ang="0">
                      <a:pos x="118" y="5"/>
                    </a:cxn>
                    <a:cxn ang="0">
                      <a:pos x="118" y="3"/>
                    </a:cxn>
                    <a:cxn ang="0">
                      <a:pos x="116" y="0"/>
                    </a:cxn>
                    <a:cxn ang="0">
                      <a:pos x="112" y="0"/>
                    </a:cxn>
                    <a:cxn ang="0">
                      <a:pos x="110" y="0"/>
                    </a:cxn>
                    <a:cxn ang="0">
                      <a:pos x="108" y="2"/>
                    </a:cxn>
                    <a:cxn ang="0">
                      <a:pos x="108" y="2"/>
                    </a:cxn>
                  </a:cxnLst>
                  <a:rect l="0" t="0" r="r" b="b"/>
                  <a:pathLst>
                    <a:path w="118" h="159">
                      <a:moveTo>
                        <a:pt x="108" y="2"/>
                      </a:moveTo>
                      <a:lnTo>
                        <a:pt x="108" y="2"/>
                      </a:lnTo>
                      <a:lnTo>
                        <a:pt x="96" y="22"/>
                      </a:lnTo>
                      <a:lnTo>
                        <a:pt x="83" y="40"/>
                      </a:lnTo>
                      <a:lnTo>
                        <a:pt x="55" y="78"/>
                      </a:lnTo>
                      <a:lnTo>
                        <a:pt x="55" y="78"/>
                      </a:lnTo>
                      <a:lnTo>
                        <a:pt x="41" y="95"/>
                      </a:lnTo>
                      <a:lnTo>
                        <a:pt x="27" y="113"/>
                      </a:lnTo>
                      <a:lnTo>
                        <a:pt x="12" y="130"/>
                      </a:lnTo>
                      <a:lnTo>
                        <a:pt x="7" y="141"/>
                      </a:lnTo>
                      <a:lnTo>
                        <a:pt x="2" y="150"/>
                      </a:lnTo>
                      <a:lnTo>
                        <a:pt x="2" y="150"/>
                      </a:lnTo>
                      <a:lnTo>
                        <a:pt x="0" y="153"/>
                      </a:lnTo>
                      <a:lnTo>
                        <a:pt x="2" y="155"/>
                      </a:lnTo>
                      <a:lnTo>
                        <a:pt x="4" y="158"/>
                      </a:lnTo>
                      <a:lnTo>
                        <a:pt x="6" y="159"/>
                      </a:lnTo>
                      <a:lnTo>
                        <a:pt x="8" y="159"/>
                      </a:lnTo>
                      <a:lnTo>
                        <a:pt x="10" y="158"/>
                      </a:lnTo>
                      <a:lnTo>
                        <a:pt x="11" y="156"/>
                      </a:lnTo>
                      <a:lnTo>
                        <a:pt x="11" y="156"/>
                      </a:lnTo>
                      <a:lnTo>
                        <a:pt x="16" y="147"/>
                      </a:lnTo>
                      <a:lnTo>
                        <a:pt x="21" y="139"/>
                      </a:lnTo>
                      <a:lnTo>
                        <a:pt x="33" y="122"/>
                      </a:lnTo>
                      <a:lnTo>
                        <a:pt x="46" y="107"/>
                      </a:lnTo>
                      <a:lnTo>
                        <a:pt x="59" y="91"/>
                      </a:lnTo>
                      <a:lnTo>
                        <a:pt x="59" y="91"/>
                      </a:lnTo>
                      <a:lnTo>
                        <a:pt x="89" y="51"/>
                      </a:lnTo>
                      <a:lnTo>
                        <a:pt x="104" y="30"/>
                      </a:lnTo>
                      <a:lnTo>
                        <a:pt x="118" y="7"/>
                      </a:lnTo>
                      <a:lnTo>
                        <a:pt x="118" y="7"/>
                      </a:lnTo>
                      <a:lnTo>
                        <a:pt x="118" y="5"/>
                      </a:lnTo>
                      <a:lnTo>
                        <a:pt x="118" y="3"/>
                      </a:lnTo>
                      <a:lnTo>
                        <a:pt x="116" y="0"/>
                      </a:lnTo>
                      <a:lnTo>
                        <a:pt x="112" y="0"/>
                      </a:lnTo>
                      <a:lnTo>
                        <a:pt x="110" y="0"/>
                      </a:lnTo>
                      <a:lnTo>
                        <a:pt x="108" y="2"/>
                      </a:lnTo>
                      <a:lnTo>
                        <a:pt x="10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5" name="chenying0907 219"/>
                <p:cNvSpPr/>
                <p:nvPr/>
              </p:nvSpPr>
              <p:spPr bwMode="auto">
                <a:xfrm>
                  <a:off x="3262314" y="4518026"/>
                  <a:ext cx="4763" cy="26988"/>
                </a:xfrm>
                <a:custGeom>
                  <a:avLst/>
                  <a:gdLst/>
                  <a:ahLst/>
                  <a:cxnLst>
                    <a:cxn ang="0">
                      <a:pos x="0" y="6"/>
                    </a:cxn>
                    <a:cxn ang="0">
                      <a:pos x="0" y="63"/>
                    </a:cxn>
                    <a:cxn ang="0">
                      <a:pos x="0" y="63"/>
                    </a:cxn>
                    <a:cxn ang="0">
                      <a:pos x="1" y="66"/>
                    </a:cxn>
                    <a:cxn ang="0">
                      <a:pos x="2" y="67"/>
                    </a:cxn>
                    <a:cxn ang="0">
                      <a:pos x="6" y="68"/>
                    </a:cxn>
                    <a:cxn ang="0">
                      <a:pos x="10" y="67"/>
                    </a:cxn>
                    <a:cxn ang="0">
                      <a:pos x="11" y="66"/>
                    </a:cxn>
                    <a:cxn ang="0">
                      <a:pos x="11" y="63"/>
                    </a:cxn>
                    <a:cxn ang="0">
                      <a:pos x="11" y="6"/>
                    </a:cxn>
                    <a:cxn ang="0">
                      <a:pos x="11" y="6"/>
                    </a:cxn>
                    <a:cxn ang="0">
                      <a:pos x="11" y="3"/>
                    </a:cxn>
                    <a:cxn ang="0">
                      <a:pos x="10" y="2"/>
                    </a:cxn>
                    <a:cxn ang="0">
                      <a:pos x="6" y="0"/>
                    </a:cxn>
                    <a:cxn ang="0">
                      <a:pos x="2" y="2"/>
                    </a:cxn>
                    <a:cxn ang="0">
                      <a:pos x="1" y="3"/>
                    </a:cxn>
                    <a:cxn ang="0">
                      <a:pos x="0" y="6"/>
                    </a:cxn>
                    <a:cxn ang="0">
                      <a:pos x="0" y="6"/>
                    </a:cxn>
                  </a:cxnLst>
                  <a:rect l="0" t="0" r="r" b="b"/>
                  <a:pathLst>
                    <a:path w="11" h="68">
                      <a:moveTo>
                        <a:pt x="0" y="6"/>
                      </a:moveTo>
                      <a:lnTo>
                        <a:pt x="0" y="63"/>
                      </a:lnTo>
                      <a:lnTo>
                        <a:pt x="0" y="63"/>
                      </a:lnTo>
                      <a:lnTo>
                        <a:pt x="1" y="66"/>
                      </a:lnTo>
                      <a:lnTo>
                        <a:pt x="2" y="67"/>
                      </a:lnTo>
                      <a:lnTo>
                        <a:pt x="6" y="68"/>
                      </a:lnTo>
                      <a:lnTo>
                        <a:pt x="10" y="67"/>
                      </a:lnTo>
                      <a:lnTo>
                        <a:pt x="11" y="66"/>
                      </a:lnTo>
                      <a:lnTo>
                        <a:pt x="11" y="63"/>
                      </a:lnTo>
                      <a:lnTo>
                        <a:pt x="11" y="6"/>
                      </a:lnTo>
                      <a:lnTo>
                        <a:pt x="11" y="6"/>
                      </a:lnTo>
                      <a:lnTo>
                        <a:pt x="11" y="3"/>
                      </a:lnTo>
                      <a:lnTo>
                        <a:pt x="10" y="2"/>
                      </a:lnTo>
                      <a:lnTo>
                        <a:pt x="6" y="0"/>
                      </a:lnTo>
                      <a:lnTo>
                        <a:pt x="2" y="2"/>
                      </a:lnTo>
                      <a:lnTo>
                        <a:pt x="1" y="3"/>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6" name="chenying0907 220"/>
                <p:cNvSpPr/>
                <p:nvPr/>
              </p:nvSpPr>
              <p:spPr bwMode="auto">
                <a:xfrm>
                  <a:off x="3303589" y="4541838"/>
                  <a:ext cx="7938" cy="22225"/>
                </a:xfrm>
                <a:custGeom>
                  <a:avLst/>
                  <a:gdLst/>
                  <a:ahLst/>
                  <a:cxnLst>
                    <a:cxn ang="0">
                      <a:pos x="12" y="5"/>
                    </a:cxn>
                    <a:cxn ang="0">
                      <a:pos x="12" y="5"/>
                    </a:cxn>
                    <a:cxn ang="0">
                      <a:pos x="9" y="17"/>
                    </a:cxn>
                    <a:cxn ang="0">
                      <a:pos x="5" y="27"/>
                    </a:cxn>
                    <a:cxn ang="0">
                      <a:pos x="1" y="39"/>
                    </a:cxn>
                    <a:cxn ang="0">
                      <a:pos x="0" y="51"/>
                    </a:cxn>
                    <a:cxn ang="0">
                      <a:pos x="0" y="51"/>
                    </a:cxn>
                    <a:cxn ang="0">
                      <a:pos x="0" y="54"/>
                    </a:cxn>
                    <a:cxn ang="0">
                      <a:pos x="1" y="55"/>
                    </a:cxn>
                    <a:cxn ang="0">
                      <a:pos x="5" y="56"/>
                    </a:cxn>
                    <a:cxn ang="0">
                      <a:pos x="9" y="55"/>
                    </a:cxn>
                    <a:cxn ang="0">
                      <a:pos x="10" y="54"/>
                    </a:cxn>
                    <a:cxn ang="0">
                      <a:pos x="12" y="51"/>
                    </a:cxn>
                    <a:cxn ang="0">
                      <a:pos x="12" y="51"/>
                    </a:cxn>
                    <a:cxn ang="0">
                      <a:pos x="13" y="39"/>
                    </a:cxn>
                    <a:cxn ang="0">
                      <a:pos x="17" y="27"/>
                    </a:cxn>
                    <a:cxn ang="0">
                      <a:pos x="21" y="17"/>
                    </a:cxn>
                    <a:cxn ang="0">
                      <a:pos x="22" y="5"/>
                    </a:cxn>
                    <a:cxn ang="0">
                      <a:pos x="22" y="5"/>
                    </a:cxn>
                    <a:cxn ang="0">
                      <a:pos x="22" y="3"/>
                    </a:cxn>
                    <a:cxn ang="0">
                      <a:pos x="21" y="1"/>
                    </a:cxn>
                    <a:cxn ang="0">
                      <a:pos x="17" y="0"/>
                    </a:cxn>
                    <a:cxn ang="0">
                      <a:pos x="13" y="1"/>
                    </a:cxn>
                    <a:cxn ang="0">
                      <a:pos x="12" y="3"/>
                    </a:cxn>
                    <a:cxn ang="0">
                      <a:pos x="12" y="5"/>
                    </a:cxn>
                    <a:cxn ang="0">
                      <a:pos x="12" y="5"/>
                    </a:cxn>
                  </a:cxnLst>
                  <a:rect l="0" t="0" r="r" b="b"/>
                  <a:pathLst>
                    <a:path w="22" h="56">
                      <a:moveTo>
                        <a:pt x="12" y="5"/>
                      </a:moveTo>
                      <a:lnTo>
                        <a:pt x="12" y="5"/>
                      </a:lnTo>
                      <a:lnTo>
                        <a:pt x="9" y="17"/>
                      </a:lnTo>
                      <a:lnTo>
                        <a:pt x="5" y="27"/>
                      </a:lnTo>
                      <a:lnTo>
                        <a:pt x="1" y="39"/>
                      </a:lnTo>
                      <a:lnTo>
                        <a:pt x="0" y="51"/>
                      </a:lnTo>
                      <a:lnTo>
                        <a:pt x="0" y="51"/>
                      </a:lnTo>
                      <a:lnTo>
                        <a:pt x="0" y="54"/>
                      </a:lnTo>
                      <a:lnTo>
                        <a:pt x="1" y="55"/>
                      </a:lnTo>
                      <a:lnTo>
                        <a:pt x="5" y="56"/>
                      </a:lnTo>
                      <a:lnTo>
                        <a:pt x="9" y="55"/>
                      </a:lnTo>
                      <a:lnTo>
                        <a:pt x="10" y="54"/>
                      </a:lnTo>
                      <a:lnTo>
                        <a:pt x="12" y="51"/>
                      </a:lnTo>
                      <a:lnTo>
                        <a:pt x="12" y="51"/>
                      </a:lnTo>
                      <a:lnTo>
                        <a:pt x="13" y="39"/>
                      </a:lnTo>
                      <a:lnTo>
                        <a:pt x="17" y="27"/>
                      </a:lnTo>
                      <a:lnTo>
                        <a:pt x="21" y="17"/>
                      </a:lnTo>
                      <a:lnTo>
                        <a:pt x="22" y="5"/>
                      </a:lnTo>
                      <a:lnTo>
                        <a:pt x="22" y="5"/>
                      </a:lnTo>
                      <a:lnTo>
                        <a:pt x="22" y="3"/>
                      </a:lnTo>
                      <a:lnTo>
                        <a:pt x="21" y="1"/>
                      </a:lnTo>
                      <a:lnTo>
                        <a:pt x="17" y="0"/>
                      </a:lnTo>
                      <a:lnTo>
                        <a:pt x="13" y="1"/>
                      </a:lnTo>
                      <a:lnTo>
                        <a:pt x="12"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7" name="chenying0907 221"/>
                <p:cNvSpPr/>
                <p:nvPr/>
              </p:nvSpPr>
              <p:spPr bwMode="auto">
                <a:xfrm>
                  <a:off x="3335339" y="4573588"/>
                  <a:ext cx="12700" cy="34925"/>
                </a:xfrm>
                <a:custGeom>
                  <a:avLst/>
                  <a:gdLst/>
                  <a:ahLst/>
                  <a:cxnLst>
                    <a:cxn ang="0">
                      <a:pos x="23" y="5"/>
                    </a:cxn>
                    <a:cxn ang="0">
                      <a:pos x="23" y="5"/>
                    </a:cxn>
                    <a:cxn ang="0">
                      <a:pos x="22" y="15"/>
                    </a:cxn>
                    <a:cxn ang="0">
                      <a:pos x="21" y="25"/>
                    </a:cxn>
                    <a:cxn ang="0">
                      <a:pos x="16" y="44"/>
                    </a:cxn>
                    <a:cxn ang="0">
                      <a:pos x="9" y="64"/>
                    </a:cxn>
                    <a:cxn ang="0">
                      <a:pos x="1" y="82"/>
                    </a:cxn>
                    <a:cxn ang="0">
                      <a:pos x="1" y="82"/>
                    </a:cxn>
                    <a:cxn ang="0">
                      <a:pos x="0" y="85"/>
                    </a:cxn>
                    <a:cxn ang="0">
                      <a:pos x="0" y="86"/>
                    </a:cxn>
                    <a:cxn ang="0">
                      <a:pos x="4" y="90"/>
                    </a:cxn>
                    <a:cxn ang="0">
                      <a:pos x="5" y="90"/>
                    </a:cxn>
                    <a:cxn ang="0">
                      <a:pos x="8" y="90"/>
                    </a:cxn>
                    <a:cxn ang="0">
                      <a:pos x="9" y="90"/>
                    </a:cxn>
                    <a:cxn ang="0">
                      <a:pos x="10" y="87"/>
                    </a:cxn>
                    <a:cxn ang="0">
                      <a:pos x="10" y="87"/>
                    </a:cxn>
                    <a:cxn ang="0">
                      <a:pos x="19" y="68"/>
                    </a:cxn>
                    <a:cxn ang="0">
                      <a:pos x="27" y="48"/>
                    </a:cxn>
                    <a:cxn ang="0">
                      <a:pos x="33" y="26"/>
                    </a:cxn>
                    <a:cxn ang="0">
                      <a:pos x="34" y="15"/>
                    </a:cxn>
                    <a:cxn ang="0">
                      <a:pos x="34" y="5"/>
                    </a:cxn>
                    <a:cxn ang="0">
                      <a:pos x="34" y="5"/>
                    </a:cxn>
                    <a:cxn ang="0">
                      <a:pos x="34" y="2"/>
                    </a:cxn>
                    <a:cxn ang="0">
                      <a:pos x="33" y="1"/>
                    </a:cxn>
                    <a:cxn ang="0">
                      <a:pos x="29" y="0"/>
                    </a:cxn>
                    <a:cxn ang="0">
                      <a:pos x="25" y="1"/>
                    </a:cxn>
                    <a:cxn ang="0">
                      <a:pos x="23" y="2"/>
                    </a:cxn>
                    <a:cxn ang="0">
                      <a:pos x="23" y="5"/>
                    </a:cxn>
                    <a:cxn ang="0">
                      <a:pos x="23" y="5"/>
                    </a:cxn>
                  </a:cxnLst>
                  <a:rect l="0" t="0" r="r" b="b"/>
                  <a:pathLst>
                    <a:path w="34" h="90">
                      <a:moveTo>
                        <a:pt x="23" y="5"/>
                      </a:moveTo>
                      <a:lnTo>
                        <a:pt x="23" y="5"/>
                      </a:lnTo>
                      <a:lnTo>
                        <a:pt x="22" y="15"/>
                      </a:lnTo>
                      <a:lnTo>
                        <a:pt x="21" y="25"/>
                      </a:lnTo>
                      <a:lnTo>
                        <a:pt x="16" y="44"/>
                      </a:lnTo>
                      <a:lnTo>
                        <a:pt x="9" y="64"/>
                      </a:lnTo>
                      <a:lnTo>
                        <a:pt x="1" y="82"/>
                      </a:lnTo>
                      <a:lnTo>
                        <a:pt x="1" y="82"/>
                      </a:lnTo>
                      <a:lnTo>
                        <a:pt x="0" y="85"/>
                      </a:lnTo>
                      <a:lnTo>
                        <a:pt x="0" y="86"/>
                      </a:lnTo>
                      <a:lnTo>
                        <a:pt x="4" y="90"/>
                      </a:lnTo>
                      <a:lnTo>
                        <a:pt x="5" y="90"/>
                      </a:lnTo>
                      <a:lnTo>
                        <a:pt x="8" y="90"/>
                      </a:lnTo>
                      <a:lnTo>
                        <a:pt x="9" y="90"/>
                      </a:lnTo>
                      <a:lnTo>
                        <a:pt x="10" y="87"/>
                      </a:lnTo>
                      <a:lnTo>
                        <a:pt x="10" y="87"/>
                      </a:lnTo>
                      <a:lnTo>
                        <a:pt x="19" y="68"/>
                      </a:lnTo>
                      <a:lnTo>
                        <a:pt x="27" y="48"/>
                      </a:lnTo>
                      <a:lnTo>
                        <a:pt x="33" y="26"/>
                      </a:lnTo>
                      <a:lnTo>
                        <a:pt x="34" y="15"/>
                      </a:lnTo>
                      <a:lnTo>
                        <a:pt x="34" y="5"/>
                      </a:lnTo>
                      <a:lnTo>
                        <a:pt x="34" y="5"/>
                      </a:lnTo>
                      <a:lnTo>
                        <a:pt x="34" y="2"/>
                      </a:lnTo>
                      <a:lnTo>
                        <a:pt x="33" y="1"/>
                      </a:lnTo>
                      <a:lnTo>
                        <a:pt x="29" y="0"/>
                      </a:lnTo>
                      <a:lnTo>
                        <a:pt x="25" y="1"/>
                      </a:lnTo>
                      <a:lnTo>
                        <a:pt x="23" y="2"/>
                      </a:lnTo>
                      <a:lnTo>
                        <a:pt x="23" y="5"/>
                      </a:lnTo>
                      <a:lnTo>
                        <a:pt x="23"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8" name="chenying0907 222"/>
                <p:cNvSpPr/>
                <p:nvPr/>
              </p:nvSpPr>
              <p:spPr bwMode="auto">
                <a:xfrm>
                  <a:off x="3271839" y="4672013"/>
                  <a:ext cx="12700" cy="26988"/>
                </a:xfrm>
                <a:custGeom>
                  <a:avLst/>
                  <a:gdLst/>
                  <a:ahLst/>
                  <a:cxnLst>
                    <a:cxn ang="0">
                      <a:pos x="22" y="5"/>
                    </a:cxn>
                    <a:cxn ang="0">
                      <a:pos x="22" y="5"/>
                    </a:cxn>
                    <a:cxn ang="0">
                      <a:pos x="21" y="13"/>
                    </a:cxn>
                    <a:cxn ang="0">
                      <a:pos x="19" y="19"/>
                    </a:cxn>
                    <a:cxn ang="0">
                      <a:pos x="12" y="34"/>
                    </a:cxn>
                    <a:cxn ang="0">
                      <a:pos x="4" y="47"/>
                    </a:cxn>
                    <a:cxn ang="0">
                      <a:pos x="2" y="55"/>
                    </a:cxn>
                    <a:cxn ang="0">
                      <a:pos x="0" y="63"/>
                    </a:cxn>
                    <a:cxn ang="0">
                      <a:pos x="0" y="63"/>
                    </a:cxn>
                    <a:cxn ang="0">
                      <a:pos x="0" y="65"/>
                    </a:cxn>
                    <a:cxn ang="0">
                      <a:pos x="2" y="67"/>
                    </a:cxn>
                    <a:cxn ang="0">
                      <a:pos x="5" y="68"/>
                    </a:cxn>
                    <a:cxn ang="0">
                      <a:pos x="9" y="67"/>
                    </a:cxn>
                    <a:cxn ang="0">
                      <a:pos x="11" y="65"/>
                    </a:cxn>
                    <a:cxn ang="0">
                      <a:pos x="12" y="63"/>
                    </a:cxn>
                    <a:cxn ang="0">
                      <a:pos x="12" y="63"/>
                    </a:cxn>
                    <a:cxn ang="0">
                      <a:pos x="13" y="55"/>
                    </a:cxn>
                    <a:cxn ang="0">
                      <a:pos x="16" y="47"/>
                    </a:cxn>
                    <a:cxn ang="0">
                      <a:pos x="22" y="34"/>
                    </a:cxn>
                    <a:cxn ang="0">
                      <a:pos x="30" y="21"/>
                    </a:cxn>
                    <a:cxn ang="0">
                      <a:pos x="33" y="13"/>
                    </a:cxn>
                    <a:cxn ang="0">
                      <a:pos x="34" y="5"/>
                    </a:cxn>
                    <a:cxn ang="0">
                      <a:pos x="34" y="5"/>
                    </a:cxn>
                    <a:cxn ang="0">
                      <a:pos x="34" y="2"/>
                    </a:cxn>
                    <a:cxn ang="0">
                      <a:pos x="33" y="1"/>
                    </a:cxn>
                    <a:cxn ang="0">
                      <a:pos x="29" y="0"/>
                    </a:cxn>
                    <a:cxn ang="0">
                      <a:pos x="25" y="1"/>
                    </a:cxn>
                    <a:cxn ang="0">
                      <a:pos x="24" y="2"/>
                    </a:cxn>
                    <a:cxn ang="0">
                      <a:pos x="22" y="5"/>
                    </a:cxn>
                    <a:cxn ang="0">
                      <a:pos x="22" y="5"/>
                    </a:cxn>
                  </a:cxnLst>
                  <a:rect l="0" t="0" r="r" b="b"/>
                  <a:pathLst>
                    <a:path w="34" h="68">
                      <a:moveTo>
                        <a:pt x="22" y="5"/>
                      </a:moveTo>
                      <a:lnTo>
                        <a:pt x="22" y="5"/>
                      </a:lnTo>
                      <a:lnTo>
                        <a:pt x="21" y="13"/>
                      </a:lnTo>
                      <a:lnTo>
                        <a:pt x="19" y="19"/>
                      </a:lnTo>
                      <a:lnTo>
                        <a:pt x="12" y="34"/>
                      </a:lnTo>
                      <a:lnTo>
                        <a:pt x="4" y="47"/>
                      </a:lnTo>
                      <a:lnTo>
                        <a:pt x="2" y="55"/>
                      </a:lnTo>
                      <a:lnTo>
                        <a:pt x="0" y="63"/>
                      </a:lnTo>
                      <a:lnTo>
                        <a:pt x="0" y="63"/>
                      </a:lnTo>
                      <a:lnTo>
                        <a:pt x="0" y="65"/>
                      </a:lnTo>
                      <a:lnTo>
                        <a:pt x="2" y="67"/>
                      </a:lnTo>
                      <a:lnTo>
                        <a:pt x="5" y="68"/>
                      </a:lnTo>
                      <a:lnTo>
                        <a:pt x="9" y="67"/>
                      </a:lnTo>
                      <a:lnTo>
                        <a:pt x="11" y="65"/>
                      </a:lnTo>
                      <a:lnTo>
                        <a:pt x="12" y="63"/>
                      </a:lnTo>
                      <a:lnTo>
                        <a:pt x="12" y="63"/>
                      </a:lnTo>
                      <a:lnTo>
                        <a:pt x="13" y="55"/>
                      </a:lnTo>
                      <a:lnTo>
                        <a:pt x="16" y="47"/>
                      </a:lnTo>
                      <a:lnTo>
                        <a:pt x="22" y="34"/>
                      </a:lnTo>
                      <a:lnTo>
                        <a:pt x="30" y="21"/>
                      </a:lnTo>
                      <a:lnTo>
                        <a:pt x="33" y="13"/>
                      </a:lnTo>
                      <a:lnTo>
                        <a:pt x="34" y="5"/>
                      </a:lnTo>
                      <a:lnTo>
                        <a:pt x="34" y="5"/>
                      </a:lnTo>
                      <a:lnTo>
                        <a:pt x="34" y="2"/>
                      </a:lnTo>
                      <a:lnTo>
                        <a:pt x="33" y="1"/>
                      </a:lnTo>
                      <a:lnTo>
                        <a:pt x="29" y="0"/>
                      </a:lnTo>
                      <a:lnTo>
                        <a:pt x="25" y="1"/>
                      </a:lnTo>
                      <a:lnTo>
                        <a:pt x="24" y="2"/>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9" name="chenying0907 223"/>
                <p:cNvSpPr/>
                <p:nvPr/>
              </p:nvSpPr>
              <p:spPr bwMode="auto">
                <a:xfrm>
                  <a:off x="3316289" y="4681538"/>
                  <a:ext cx="9525" cy="26988"/>
                </a:xfrm>
                <a:custGeom>
                  <a:avLst/>
                  <a:gdLst/>
                  <a:ahLst/>
                  <a:cxnLst>
                    <a:cxn ang="0">
                      <a:pos x="12" y="5"/>
                    </a:cxn>
                    <a:cxn ang="0">
                      <a:pos x="12" y="5"/>
                    </a:cxn>
                    <a:cxn ang="0">
                      <a:pos x="9" y="21"/>
                    </a:cxn>
                    <a:cxn ang="0">
                      <a:pos x="7" y="34"/>
                    </a:cxn>
                    <a:cxn ang="0">
                      <a:pos x="3" y="48"/>
                    </a:cxn>
                    <a:cxn ang="0">
                      <a:pos x="0" y="63"/>
                    </a:cxn>
                    <a:cxn ang="0">
                      <a:pos x="0" y="63"/>
                    </a:cxn>
                    <a:cxn ang="0">
                      <a:pos x="0" y="65"/>
                    </a:cxn>
                    <a:cxn ang="0">
                      <a:pos x="1" y="67"/>
                    </a:cxn>
                    <a:cxn ang="0">
                      <a:pos x="5" y="68"/>
                    </a:cxn>
                    <a:cxn ang="0">
                      <a:pos x="9" y="67"/>
                    </a:cxn>
                    <a:cxn ang="0">
                      <a:pos x="11" y="65"/>
                    </a:cxn>
                    <a:cxn ang="0">
                      <a:pos x="12" y="63"/>
                    </a:cxn>
                    <a:cxn ang="0">
                      <a:pos x="12" y="63"/>
                    </a:cxn>
                    <a:cxn ang="0">
                      <a:pos x="13" y="48"/>
                    </a:cxn>
                    <a:cxn ang="0">
                      <a:pos x="17" y="34"/>
                    </a:cxn>
                    <a:cxn ang="0">
                      <a:pos x="21" y="21"/>
                    </a:cxn>
                    <a:cxn ang="0">
                      <a:pos x="24" y="5"/>
                    </a:cxn>
                    <a:cxn ang="0">
                      <a:pos x="24" y="5"/>
                    </a:cxn>
                    <a:cxn ang="0">
                      <a:pos x="22" y="4"/>
                    </a:cxn>
                    <a:cxn ang="0">
                      <a:pos x="21" y="1"/>
                    </a:cxn>
                    <a:cxn ang="0">
                      <a:pos x="17" y="0"/>
                    </a:cxn>
                    <a:cxn ang="0">
                      <a:pos x="13" y="1"/>
                    </a:cxn>
                    <a:cxn ang="0">
                      <a:pos x="12" y="4"/>
                    </a:cxn>
                    <a:cxn ang="0">
                      <a:pos x="12" y="5"/>
                    </a:cxn>
                    <a:cxn ang="0">
                      <a:pos x="12" y="5"/>
                    </a:cxn>
                  </a:cxnLst>
                  <a:rect l="0" t="0" r="r" b="b"/>
                  <a:pathLst>
                    <a:path w="24" h="68">
                      <a:moveTo>
                        <a:pt x="12" y="5"/>
                      </a:moveTo>
                      <a:lnTo>
                        <a:pt x="12" y="5"/>
                      </a:lnTo>
                      <a:lnTo>
                        <a:pt x="9" y="21"/>
                      </a:lnTo>
                      <a:lnTo>
                        <a:pt x="7" y="34"/>
                      </a:lnTo>
                      <a:lnTo>
                        <a:pt x="3" y="48"/>
                      </a:lnTo>
                      <a:lnTo>
                        <a:pt x="0" y="63"/>
                      </a:lnTo>
                      <a:lnTo>
                        <a:pt x="0" y="63"/>
                      </a:lnTo>
                      <a:lnTo>
                        <a:pt x="0" y="65"/>
                      </a:lnTo>
                      <a:lnTo>
                        <a:pt x="1" y="67"/>
                      </a:lnTo>
                      <a:lnTo>
                        <a:pt x="5" y="68"/>
                      </a:lnTo>
                      <a:lnTo>
                        <a:pt x="9" y="67"/>
                      </a:lnTo>
                      <a:lnTo>
                        <a:pt x="11" y="65"/>
                      </a:lnTo>
                      <a:lnTo>
                        <a:pt x="12" y="63"/>
                      </a:lnTo>
                      <a:lnTo>
                        <a:pt x="12" y="63"/>
                      </a:lnTo>
                      <a:lnTo>
                        <a:pt x="13" y="48"/>
                      </a:lnTo>
                      <a:lnTo>
                        <a:pt x="17" y="34"/>
                      </a:lnTo>
                      <a:lnTo>
                        <a:pt x="21" y="21"/>
                      </a:lnTo>
                      <a:lnTo>
                        <a:pt x="24" y="5"/>
                      </a:lnTo>
                      <a:lnTo>
                        <a:pt x="24" y="5"/>
                      </a:lnTo>
                      <a:lnTo>
                        <a:pt x="22" y="4"/>
                      </a:lnTo>
                      <a:lnTo>
                        <a:pt x="21" y="1"/>
                      </a:lnTo>
                      <a:lnTo>
                        <a:pt x="17" y="0"/>
                      </a:lnTo>
                      <a:lnTo>
                        <a:pt x="13" y="1"/>
                      </a:lnTo>
                      <a:lnTo>
                        <a:pt x="12" y="4"/>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0" name="chenying0907 224"/>
                <p:cNvSpPr/>
                <p:nvPr/>
              </p:nvSpPr>
              <p:spPr bwMode="auto">
                <a:xfrm>
                  <a:off x="3652839" y="4573588"/>
                  <a:ext cx="22225" cy="31750"/>
                </a:xfrm>
                <a:custGeom>
                  <a:avLst/>
                  <a:gdLst/>
                  <a:ahLst/>
                  <a:cxnLst>
                    <a:cxn ang="0">
                      <a:pos x="51" y="0"/>
                    </a:cxn>
                    <a:cxn ang="0">
                      <a:pos x="51" y="0"/>
                    </a:cxn>
                    <a:cxn ang="0">
                      <a:pos x="46" y="0"/>
                    </a:cxn>
                    <a:cxn ang="0">
                      <a:pos x="41" y="2"/>
                    </a:cxn>
                    <a:cxn ang="0">
                      <a:pos x="35" y="5"/>
                    </a:cxn>
                    <a:cxn ang="0">
                      <a:pos x="30" y="8"/>
                    </a:cxn>
                    <a:cxn ang="0">
                      <a:pos x="22" y="17"/>
                    </a:cxn>
                    <a:cxn ang="0">
                      <a:pos x="14" y="27"/>
                    </a:cxn>
                    <a:cxn ang="0">
                      <a:pos x="9" y="39"/>
                    </a:cxn>
                    <a:cxn ang="0">
                      <a:pos x="4" y="51"/>
                    </a:cxn>
                    <a:cxn ang="0">
                      <a:pos x="1" y="63"/>
                    </a:cxn>
                    <a:cxn ang="0">
                      <a:pos x="0" y="73"/>
                    </a:cxn>
                    <a:cxn ang="0">
                      <a:pos x="0" y="73"/>
                    </a:cxn>
                    <a:cxn ang="0">
                      <a:pos x="0" y="76"/>
                    </a:cxn>
                    <a:cxn ang="0">
                      <a:pos x="1" y="78"/>
                    </a:cxn>
                    <a:cxn ang="0">
                      <a:pos x="5" y="80"/>
                    </a:cxn>
                    <a:cxn ang="0">
                      <a:pos x="9" y="78"/>
                    </a:cxn>
                    <a:cxn ang="0">
                      <a:pos x="11" y="76"/>
                    </a:cxn>
                    <a:cxn ang="0">
                      <a:pos x="12" y="73"/>
                    </a:cxn>
                    <a:cxn ang="0">
                      <a:pos x="12" y="73"/>
                    </a:cxn>
                    <a:cxn ang="0">
                      <a:pos x="13" y="65"/>
                    </a:cxn>
                    <a:cxn ang="0">
                      <a:pos x="14" y="56"/>
                    </a:cxn>
                    <a:cxn ang="0">
                      <a:pos x="18" y="46"/>
                    </a:cxn>
                    <a:cxn ang="0">
                      <a:pos x="22" y="35"/>
                    </a:cxn>
                    <a:cxn ang="0">
                      <a:pos x="29" y="26"/>
                    </a:cxn>
                    <a:cxn ang="0">
                      <a:pos x="35" y="18"/>
                    </a:cxn>
                    <a:cxn ang="0">
                      <a:pos x="43" y="13"/>
                    </a:cxn>
                    <a:cxn ang="0">
                      <a:pos x="47" y="12"/>
                    </a:cxn>
                    <a:cxn ang="0">
                      <a:pos x="51" y="10"/>
                    </a:cxn>
                    <a:cxn ang="0">
                      <a:pos x="51" y="10"/>
                    </a:cxn>
                    <a:cxn ang="0">
                      <a:pos x="54" y="10"/>
                    </a:cxn>
                    <a:cxn ang="0">
                      <a:pos x="56" y="9"/>
                    </a:cxn>
                    <a:cxn ang="0">
                      <a:pos x="58" y="5"/>
                    </a:cxn>
                    <a:cxn ang="0">
                      <a:pos x="56" y="1"/>
                    </a:cxn>
                    <a:cxn ang="0">
                      <a:pos x="54" y="0"/>
                    </a:cxn>
                    <a:cxn ang="0">
                      <a:pos x="51" y="0"/>
                    </a:cxn>
                    <a:cxn ang="0">
                      <a:pos x="51" y="0"/>
                    </a:cxn>
                  </a:cxnLst>
                  <a:rect l="0" t="0" r="r" b="b"/>
                  <a:pathLst>
                    <a:path w="58" h="80">
                      <a:moveTo>
                        <a:pt x="51" y="0"/>
                      </a:moveTo>
                      <a:lnTo>
                        <a:pt x="51" y="0"/>
                      </a:lnTo>
                      <a:lnTo>
                        <a:pt x="46" y="0"/>
                      </a:lnTo>
                      <a:lnTo>
                        <a:pt x="41" y="2"/>
                      </a:lnTo>
                      <a:lnTo>
                        <a:pt x="35" y="5"/>
                      </a:lnTo>
                      <a:lnTo>
                        <a:pt x="30" y="8"/>
                      </a:lnTo>
                      <a:lnTo>
                        <a:pt x="22" y="17"/>
                      </a:lnTo>
                      <a:lnTo>
                        <a:pt x="14" y="27"/>
                      </a:lnTo>
                      <a:lnTo>
                        <a:pt x="9" y="39"/>
                      </a:lnTo>
                      <a:lnTo>
                        <a:pt x="4" y="51"/>
                      </a:lnTo>
                      <a:lnTo>
                        <a:pt x="1" y="63"/>
                      </a:lnTo>
                      <a:lnTo>
                        <a:pt x="0" y="73"/>
                      </a:lnTo>
                      <a:lnTo>
                        <a:pt x="0" y="73"/>
                      </a:lnTo>
                      <a:lnTo>
                        <a:pt x="0" y="76"/>
                      </a:lnTo>
                      <a:lnTo>
                        <a:pt x="1" y="78"/>
                      </a:lnTo>
                      <a:lnTo>
                        <a:pt x="5" y="80"/>
                      </a:lnTo>
                      <a:lnTo>
                        <a:pt x="9" y="78"/>
                      </a:lnTo>
                      <a:lnTo>
                        <a:pt x="11" y="76"/>
                      </a:lnTo>
                      <a:lnTo>
                        <a:pt x="12" y="73"/>
                      </a:lnTo>
                      <a:lnTo>
                        <a:pt x="12" y="73"/>
                      </a:lnTo>
                      <a:lnTo>
                        <a:pt x="13" y="65"/>
                      </a:lnTo>
                      <a:lnTo>
                        <a:pt x="14" y="56"/>
                      </a:lnTo>
                      <a:lnTo>
                        <a:pt x="18" y="46"/>
                      </a:lnTo>
                      <a:lnTo>
                        <a:pt x="22" y="35"/>
                      </a:lnTo>
                      <a:lnTo>
                        <a:pt x="29" y="26"/>
                      </a:lnTo>
                      <a:lnTo>
                        <a:pt x="35" y="18"/>
                      </a:lnTo>
                      <a:lnTo>
                        <a:pt x="43" y="13"/>
                      </a:lnTo>
                      <a:lnTo>
                        <a:pt x="47" y="12"/>
                      </a:lnTo>
                      <a:lnTo>
                        <a:pt x="51" y="10"/>
                      </a:lnTo>
                      <a:lnTo>
                        <a:pt x="51" y="10"/>
                      </a:lnTo>
                      <a:lnTo>
                        <a:pt x="54" y="10"/>
                      </a:lnTo>
                      <a:lnTo>
                        <a:pt x="56" y="9"/>
                      </a:lnTo>
                      <a:lnTo>
                        <a:pt x="58" y="5"/>
                      </a:lnTo>
                      <a:lnTo>
                        <a:pt x="56" y="1"/>
                      </a:lnTo>
                      <a:lnTo>
                        <a:pt x="54" y="0"/>
                      </a:lnTo>
                      <a:lnTo>
                        <a:pt x="51" y="0"/>
                      </a:lnTo>
                      <a:lnTo>
                        <a:pt x="51"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1" name="chenying0907 225"/>
                <p:cNvSpPr/>
                <p:nvPr/>
              </p:nvSpPr>
              <p:spPr bwMode="auto">
                <a:xfrm>
                  <a:off x="3702051" y="4581526"/>
                  <a:ext cx="9525" cy="26988"/>
                </a:xfrm>
                <a:custGeom>
                  <a:avLst/>
                  <a:gdLst/>
                  <a:ahLst/>
                  <a:cxnLst>
                    <a:cxn ang="0">
                      <a:pos x="11" y="5"/>
                    </a:cxn>
                    <a:cxn ang="0">
                      <a:pos x="11" y="5"/>
                    </a:cxn>
                    <a:cxn ang="0">
                      <a:pos x="9" y="20"/>
                    </a:cxn>
                    <a:cxn ang="0">
                      <a:pos x="6" y="34"/>
                    </a:cxn>
                    <a:cxn ang="0">
                      <a:pos x="2" y="48"/>
                    </a:cxn>
                    <a:cxn ang="0">
                      <a:pos x="0" y="63"/>
                    </a:cxn>
                    <a:cxn ang="0">
                      <a:pos x="0" y="63"/>
                    </a:cxn>
                    <a:cxn ang="0">
                      <a:pos x="0" y="65"/>
                    </a:cxn>
                    <a:cxn ang="0">
                      <a:pos x="1" y="67"/>
                    </a:cxn>
                    <a:cxn ang="0">
                      <a:pos x="5" y="68"/>
                    </a:cxn>
                    <a:cxn ang="0">
                      <a:pos x="9" y="67"/>
                    </a:cxn>
                    <a:cxn ang="0">
                      <a:pos x="10" y="65"/>
                    </a:cxn>
                    <a:cxn ang="0">
                      <a:pos x="11" y="63"/>
                    </a:cxn>
                    <a:cxn ang="0">
                      <a:pos x="11" y="63"/>
                    </a:cxn>
                    <a:cxn ang="0">
                      <a:pos x="13" y="48"/>
                    </a:cxn>
                    <a:cxn ang="0">
                      <a:pos x="17" y="34"/>
                    </a:cxn>
                    <a:cxn ang="0">
                      <a:pos x="21" y="20"/>
                    </a:cxn>
                    <a:cxn ang="0">
                      <a:pos x="23" y="5"/>
                    </a:cxn>
                    <a:cxn ang="0">
                      <a:pos x="23" y="5"/>
                    </a:cxn>
                    <a:cxn ang="0">
                      <a:pos x="22" y="4"/>
                    </a:cxn>
                    <a:cxn ang="0">
                      <a:pos x="21" y="1"/>
                    </a:cxn>
                    <a:cxn ang="0">
                      <a:pos x="17" y="0"/>
                    </a:cxn>
                    <a:cxn ang="0">
                      <a:pos x="13" y="1"/>
                    </a:cxn>
                    <a:cxn ang="0">
                      <a:pos x="11" y="4"/>
                    </a:cxn>
                    <a:cxn ang="0">
                      <a:pos x="11" y="5"/>
                    </a:cxn>
                    <a:cxn ang="0">
                      <a:pos x="11" y="5"/>
                    </a:cxn>
                  </a:cxnLst>
                  <a:rect l="0" t="0" r="r" b="b"/>
                  <a:pathLst>
                    <a:path w="23" h="68">
                      <a:moveTo>
                        <a:pt x="11" y="5"/>
                      </a:moveTo>
                      <a:lnTo>
                        <a:pt x="11" y="5"/>
                      </a:lnTo>
                      <a:lnTo>
                        <a:pt x="9" y="20"/>
                      </a:lnTo>
                      <a:lnTo>
                        <a:pt x="6" y="34"/>
                      </a:lnTo>
                      <a:lnTo>
                        <a:pt x="2" y="48"/>
                      </a:lnTo>
                      <a:lnTo>
                        <a:pt x="0" y="63"/>
                      </a:lnTo>
                      <a:lnTo>
                        <a:pt x="0" y="63"/>
                      </a:lnTo>
                      <a:lnTo>
                        <a:pt x="0" y="65"/>
                      </a:lnTo>
                      <a:lnTo>
                        <a:pt x="1" y="67"/>
                      </a:lnTo>
                      <a:lnTo>
                        <a:pt x="5" y="68"/>
                      </a:lnTo>
                      <a:lnTo>
                        <a:pt x="9" y="67"/>
                      </a:lnTo>
                      <a:lnTo>
                        <a:pt x="10" y="65"/>
                      </a:lnTo>
                      <a:lnTo>
                        <a:pt x="11" y="63"/>
                      </a:lnTo>
                      <a:lnTo>
                        <a:pt x="11" y="63"/>
                      </a:lnTo>
                      <a:lnTo>
                        <a:pt x="13" y="48"/>
                      </a:lnTo>
                      <a:lnTo>
                        <a:pt x="17" y="34"/>
                      </a:lnTo>
                      <a:lnTo>
                        <a:pt x="21" y="20"/>
                      </a:lnTo>
                      <a:lnTo>
                        <a:pt x="23" y="5"/>
                      </a:lnTo>
                      <a:lnTo>
                        <a:pt x="23" y="5"/>
                      </a:lnTo>
                      <a:lnTo>
                        <a:pt x="22" y="4"/>
                      </a:lnTo>
                      <a:lnTo>
                        <a:pt x="21" y="1"/>
                      </a:lnTo>
                      <a:lnTo>
                        <a:pt x="17" y="0"/>
                      </a:lnTo>
                      <a:lnTo>
                        <a:pt x="13" y="1"/>
                      </a:lnTo>
                      <a:lnTo>
                        <a:pt x="11" y="4"/>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2" name="chenying0907 226"/>
                <p:cNvSpPr/>
                <p:nvPr/>
              </p:nvSpPr>
              <p:spPr bwMode="auto">
                <a:xfrm>
                  <a:off x="3733801" y="4586288"/>
                  <a:ext cx="22225" cy="31750"/>
                </a:xfrm>
                <a:custGeom>
                  <a:avLst/>
                  <a:gdLst/>
                  <a:ahLst/>
                  <a:cxnLst>
                    <a:cxn ang="0">
                      <a:pos x="48" y="1"/>
                    </a:cxn>
                    <a:cxn ang="0">
                      <a:pos x="48" y="1"/>
                    </a:cxn>
                    <a:cxn ang="0">
                      <a:pos x="41" y="9"/>
                    </a:cxn>
                    <a:cxn ang="0">
                      <a:pos x="36" y="18"/>
                    </a:cxn>
                    <a:cxn ang="0">
                      <a:pos x="27" y="36"/>
                    </a:cxn>
                    <a:cxn ang="0">
                      <a:pos x="27" y="36"/>
                    </a:cxn>
                    <a:cxn ang="0">
                      <a:pos x="23" y="46"/>
                    </a:cxn>
                    <a:cxn ang="0">
                      <a:pos x="17" y="55"/>
                    </a:cxn>
                    <a:cxn ang="0">
                      <a:pos x="12" y="63"/>
                    </a:cxn>
                    <a:cxn ang="0">
                      <a:pos x="8" y="66"/>
                    </a:cxn>
                    <a:cxn ang="0">
                      <a:pos x="3" y="69"/>
                    </a:cxn>
                    <a:cxn ang="0">
                      <a:pos x="3" y="69"/>
                    </a:cxn>
                    <a:cxn ang="0">
                      <a:pos x="2" y="70"/>
                    </a:cxn>
                    <a:cxn ang="0">
                      <a:pos x="0" y="73"/>
                    </a:cxn>
                    <a:cxn ang="0">
                      <a:pos x="2" y="77"/>
                    </a:cxn>
                    <a:cxn ang="0">
                      <a:pos x="4" y="80"/>
                    </a:cxn>
                    <a:cxn ang="0">
                      <a:pos x="7" y="80"/>
                    </a:cxn>
                    <a:cxn ang="0">
                      <a:pos x="10" y="78"/>
                    </a:cxn>
                    <a:cxn ang="0">
                      <a:pos x="10" y="78"/>
                    </a:cxn>
                    <a:cxn ang="0">
                      <a:pos x="17" y="73"/>
                    </a:cxn>
                    <a:cxn ang="0">
                      <a:pos x="25" y="65"/>
                    </a:cxn>
                    <a:cxn ang="0">
                      <a:pos x="31" y="56"/>
                    </a:cxn>
                    <a:cxn ang="0">
                      <a:pos x="36" y="47"/>
                    </a:cxn>
                    <a:cxn ang="0">
                      <a:pos x="45" y="27"/>
                    </a:cxn>
                    <a:cxn ang="0">
                      <a:pos x="50" y="18"/>
                    </a:cxn>
                    <a:cxn ang="0">
                      <a:pos x="57" y="9"/>
                    </a:cxn>
                    <a:cxn ang="0">
                      <a:pos x="57" y="9"/>
                    </a:cxn>
                    <a:cxn ang="0">
                      <a:pos x="58" y="8"/>
                    </a:cxn>
                    <a:cxn ang="0">
                      <a:pos x="58" y="5"/>
                    </a:cxn>
                    <a:cxn ang="0">
                      <a:pos x="55" y="1"/>
                    </a:cxn>
                    <a:cxn ang="0">
                      <a:pos x="53" y="0"/>
                    </a:cxn>
                    <a:cxn ang="0">
                      <a:pos x="50" y="0"/>
                    </a:cxn>
                    <a:cxn ang="0">
                      <a:pos x="48" y="1"/>
                    </a:cxn>
                    <a:cxn ang="0">
                      <a:pos x="48" y="1"/>
                    </a:cxn>
                  </a:cxnLst>
                  <a:rect l="0" t="0" r="r" b="b"/>
                  <a:pathLst>
                    <a:path w="58" h="80">
                      <a:moveTo>
                        <a:pt x="48" y="1"/>
                      </a:moveTo>
                      <a:lnTo>
                        <a:pt x="48" y="1"/>
                      </a:lnTo>
                      <a:lnTo>
                        <a:pt x="41" y="9"/>
                      </a:lnTo>
                      <a:lnTo>
                        <a:pt x="36" y="18"/>
                      </a:lnTo>
                      <a:lnTo>
                        <a:pt x="27" y="36"/>
                      </a:lnTo>
                      <a:lnTo>
                        <a:pt x="27" y="36"/>
                      </a:lnTo>
                      <a:lnTo>
                        <a:pt x="23" y="46"/>
                      </a:lnTo>
                      <a:lnTo>
                        <a:pt x="17" y="55"/>
                      </a:lnTo>
                      <a:lnTo>
                        <a:pt x="12" y="63"/>
                      </a:lnTo>
                      <a:lnTo>
                        <a:pt x="8" y="66"/>
                      </a:lnTo>
                      <a:lnTo>
                        <a:pt x="3" y="69"/>
                      </a:lnTo>
                      <a:lnTo>
                        <a:pt x="3" y="69"/>
                      </a:lnTo>
                      <a:lnTo>
                        <a:pt x="2" y="70"/>
                      </a:lnTo>
                      <a:lnTo>
                        <a:pt x="0" y="73"/>
                      </a:lnTo>
                      <a:lnTo>
                        <a:pt x="2" y="77"/>
                      </a:lnTo>
                      <a:lnTo>
                        <a:pt x="4" y="80"/>
                      </a:lnTo>
                      <a:lnTo>
                        <a:pt x="7" y="80"/>
                      </a:lnTo>
                      <a:lnTo>
                        <a:pt x="10" y="78"/>
                      </a:lnTo>
                      <a:lnTo>
                        <a:pt x="10" y="78"/>
                      </a:lnTo>
                      <a:lnTo>
                        <a:pt x="17" y="73"/>
                      </a:lnTo>
                      <a:lnTo>
                        <a:pt x="25" y="65"/>
                      </a:lnTo>
                      <a:lnTo>
                        <a:pt x="31" y="56"/>
                      </a:lnTo>
                      <a:lnTo>
                        <a:pt x="36" y="47"/>
                      </a:lnTo>
                      <a:lnTo>
                        <a:pt x="45" y="27"/>
                      </a:lnTo>
                      <a:lnTo>
                        <a:pt x="50" y="18"/>
                      </a:lnTo>
                      <a:lnTo>
                        <a:pt x="57" y="9"/>
                      </a:lnTo>
                      <a:lnTo>
                        <a:pt x="57" y="9"/>
                      </a:lnTo>
                      <a:lnTo>
                        <a:pt x="58" y="8"/>
                      </a:lnTo>
                      <a:lnTo>
                        <a:pt x="58" y="5"/>
                      </a:lnTo>
                      <a:lnTo>
                        <a:pt x="55" y="1"/>
                      </a:lnTo>
                      <a:lnTo>
                        <a:pt x="53" y="0"/>
                      </a:lnTo>
                      <a:lnTo>
                        <a:pt x="50" y="0"/>
                      </a:lnTo>
                      <a:lnTo>
                        <a:pt x="48" y="1"/>
                      </a:lnTo>
                      <a:lnTo>
                        <a:pt x="4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3" name="chenying0907 227"/>
                <p:cNvSpPr/>
                <p:nvPr/>
              </p:nvSpPr>
              <p:spPr bwMode="auto">
                <a:xfrm>
                  <a:off x="3621089" y="4672013"/>
                  <a:ext cx="12700" cy="26988"/>
                </a:xfrm>
                <a:custGeom>
                  <a:avLst/>
                  <a:gdLst/>
                  <a:ahLst/>
                  <a:cxnLst>
                    <a:cxn ang="0">
                      <a:pos x="24" y="2"/>
                    </a:cxn>
                    <a:cxn ang="0">
                      <a:pos x="24" y="2"/>
                    </a:cxn>
                    <a:cxn ang="0">
                      <a:pos x="16" y="17"/>
                    </a:cxn>
                    <a:cxn ang="0">
                      <a:pos x="8" y="31"/>
                    </a:cxn>
                    <a:cxn ang="0">
                      <a:pos x="3" y="46"/>
                    </a:cxn>
                    <a:cxn ang="0">
                      <a:pos x="2" y="53"/>
                    </a:cxn>
                    <a:cxn ang="0">
                      <a:pos x="0" y="63"/>
                    </a:cxn>
                    <a:cxn ang="0">
                      <a:pos x="0" y="63"/>
                    </a:cxn>
                    <a:cxn ang="0">
                      <a:pos x="0" y="65"/>
                    </a:cxn>
                    <a:cxn ang="0">
                      <a:pos x="2" y="67"/>
                    </a:cxn>
                    <a:cxn ang="0">
                      <a:pos x="6" y="68"/>
                    </a:cxn>
                    <a:cxn ang="0">
                      <a:pos x="9" y="67"/>
                    </a:cxn>
                    <a:cxn ang="0">
                      <a:pos x="11" y="65"/>
                    </a:cxn>
                    <a:cxn ang="0">
                      <a:pos x="12" y="63"/>
                    </a:cxn>
                    <a:cxn ang="0">
                      <a:pos x="12" y="63"/>
                    </a:cxn>
                    <a:cxn ang="0">
                      <a:pos x="12" y="55"/>
                    </a:cxn>
                    <a:cxn ang="0">
                      <a:pos x="15" y="47"/>
                    </a:cxn>
                    <a:cxn ang="0">
                      <a:pos x="20" y="34"/>
                    </a:cxn>
                    <a:cxn ang="0">
                      <a:pos x="34" y="8"/>
                    </a:cxn>
                    <a:cxn ang="0">
                      <a:pos x="34" y="8"/>
                    </a:cxn>
                    <a:cxn ang="0">
                      <a:pos x="34" y="5"/>
                    </a:cxn>
                    <a:cxn ang="0">
                      <a:pos x="34" y="4"/>
                    </a:cxn>
                    <a:cxn ang="0">
                      <a:pos x="32" y="0"/>
                    </a:cxn>
                    <a:cxn ang="0">
                      <a:pos x="28" y="0"/>
                    </a:cxn>
                    <a:cxn ang="0">
                      <a:pos x="25" y="0"/>
                    </a:cxn>
                    <a:cxn ang="0">
                      <a:pos x="24" y="2"/>
                    </a:cxn>
                    <a:cxn ang="0">
                      <a:pos x="24" y="2"/>
                    </a:cxn>
                  </a:cxnLst>
                  <a:rect l="0" t="0" r="r" b="b"/>
                  <a:pathLst>
                    <a:path w="34" h="68">
                      <a:moveTo>
                        <a:pt x="24" y="2"/>
                      </a:moveTo>
                      <a:lnTo>
                        <a:pt x="24" y="2"/>
                      </a:lnTo>
                      <a:lnTo>
                        <a:pt x="16" y="17"/>
                      </a:lnTo>
                      <a:lnTo>
                        <a:pt x="8" y="31"/>
                      </a:lnTo>
                      <a:lnTo>
                        <a:pt x="3" y="46"/>
                      </a:lnTo>
                      <a:lnTo>
                        <a:pt x="2" y="53"/>
                      </a:lnTo>
                      <a:lnTo>
                        <a:pt x="0" y="63"/>
                      </a:lnTo>
                      <a:lnTo>
                        <a:pt x="0" y="63"/>
                      </a:lnTo>
                      <a:lnTo>
                        <a:pt x="0" y="65"/>
                      </a:lnTo>
                      <a:lnTo>
                        <a:pt x="2" y="67"/>
                      </a:lnTo>
                      <a:lnTo>
                        <a:pt x="6" y="68"/>
                      </a:lnTo>
                      <a:lnTo>
                        <a:pt x="9" y="67"/>
                      </a:lnTo>
                      <a:lnTo>
                        <a:pt x="11" y="65"/>
                      </a:lnTo>
                      <a:lnTo>
                        <a:pt x="12" y="63"/>
                      </a:lnTo>
                      <a:lnTo>
                        <a:pt x="12" y="63"/>
                      </a:lnTo>
                      <a:lnTo>
                        <a:pt x="12" y="55"/>
                      </a:lnTo>
                      <a:lnTo>
                        <a:pt x="15" y="47"/>
                      </a:lnTo>
                      <a:lnTo>
                        <a:pt x="20" y="34"/>
                      </a:lnTo>
                      <a:lnTo>
                        <a:pt x="34" y="8"/>
                      </a:lnTo>
                      <a:lnTo>
                        <a:pt x="34" y="8"/>
                      </a:lnTo>
                      <a:lnTo>
                        <a:pt x="34" y="5"/>
                      </a:lnTo>
                      <a:lnTo>
                        <a:pt x="34" y="4"/>
                      </a:lnTo>
                      <a:lnTo>
                        <a:pt x="32" y="0"/>
                      </a:lnTo>
                      <a:lnTo>
                        <a:pt x="28" y="0"/>
                      </a:lnTo>
                      <a:lnTo>
                        <a:pt x="25" y="0"/>
                      </a:lnTo>
                      <a:lnTo>
                        <a:pt x="24" y="2"/>
                      </a:lnTo>
                      <a:lnTo>
                        <a:pt x="2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4" name="chenying0907 228"/>
                <p:cNvSpPr/>
                <p:nvPr/>
              </p:nvSpPr>
              <p:spPr bwMode="auto">
                <a:xfrm>
                  <a:off x="3648076" y="4676776"/>
                  <a:ext cx="17463" cy="14288"/>
                </a:xfrm>
                <a:custGeom>
                  <a:avLst/>
                  <a:gdLst/>
                  <a:ahLst/>
                  <a:cxnLst>
                    <a:cxn ang="0">
                      <a:pos x="37" y="3"/>
                    </a:cxn>
                    <a:cxn ang="0">
                      <a:pos x="37" y="3"/>
                    </a:cxn>
                    <a:cxn ang="0">
                      <a:pos x="29" y="8"/>
                    </a:cxn>
                    <a:cxn ang="0">
                      <a:pos x="20" y="13"/>
                    </a:cxn>
                    <a:cxn ang="0">
                      <a:pos x="11" y="19"/>
                    </a:cxn>
                    <a:cxn ang="0">
                      <a:pos x="3" y="25"/>
                    </a:cxn>
                    <a:cxn ang="0">
                      <a:pos x="3" y="25"/>
                    </a:cxn>
                    <a:cxn ang="0">
                      <a:pos x="2" y="28"/>
                    </a:cxn>
                    <a:cxn ang="0">
                      <a:pos x="0" y="29"/>
                    </a:cxn>
                    <a:cxn ang="0">
                      <a:pos x="3" y="33"/>
                    </a:cxn>
                    <a:cxn ang="0">
                      <a:pos x="7" y="36"/>
                    </a:cxn>
                    <a:cxn ang="0">
                      <a:pos x="8" y="34"/>
                    </a:cxn>
                    <a:cxn ang="0">
                      <a:pos x="11" y="33"/>
                    </a:cxn>
                    <a:cxn ang="0">
                      <a:pos x="11" y="33"/>
                    </a:cxn>
                    <a:cxn ang="0">
                      <a:pos x="19" y="28"/>
                    </a:cxn>
                    <a:cxn ang="0">
                      <a:pos x="28" y="23"/>
                    </a:cxn>
                    <a:cxn ang="0">
                      <a:pos x="37" y="17"/>
                    </a:cxn>
                    <a:cxn ang="0">
                      <a:pos x="45" y="11"/>
                    </a:cxn>
                    <a:cxn ang="0">
                      <a:pos x="45" y="11"/>
                    </a:cxn>
                    <a:cxn ang="0">
                      <a:pos x="46" y="8"/>
                    </a:cxn>
                    <a:cxn ang="0">
                      <a:pos x="46" y="7"/>
                    </a:cxn>
                    <a:cxn ang="0">
                      <a:pos x="45" y="3"/>
                    </a:cxn>
                    <a:cxn ang="0">
                      <a:pos x="41" y="0"/>
                    </a:cxn>
                    <a:cxn ang="0">
                      <a:pos x="38" y="2"/>
                    </a:cxn>
                    <a:cxn ang="0">
                      <a:pos x="37" y="3"/>
                    </a:cxn>
                    <a:cxn ang="0">
                      <a:pos x="37" y="3"/>
                    </a:cxn>
                  </a:cxnLst>
                  <a:rect l="0" t="0" r="r" b="b"/>
                  <a:pathLst>
                    <a:path w="46" h="36">
                      <a:moveTo>
                        <a:pt x="37" y="3"/>
                      </a:moveTo>
                      <a:lnTo>
                        <a:pt x="37" y="3"/>
                      </a:lnTo>
                      <a:lnTo>
                        <a:pt x="29" y="8"/>
                      </a:lnTo>
                      <a:lnTo>
                        <a:pt x="20" y="13"/>
                      </a:lnTo>
                      <a:lnTo>
                        <a:pt x="11" y="19"/>
                      </a:lnTo>
                      <a:lnTo>
                        <a:pt x="3" y="25"/>
                      </a:lnTo>
                      <a:lnTo>
                        <a:pt x="3" y="25"/>
                      </a:lnTo>
                      <a:lnTo>
                        <a:pt x="2" y="28"/>
                      </a:lnTo>
                      <a:lnTo>
                        <a:pt x="0" y="29"/>
                      </a:lnTo>
                      <a:lnTo>
                        <a:pt x="3" y="33"/>
                      </a:lnTo>
                      <a:lnTo>
                        <a:pt x="7" y="36"/>
                      </a:lnTo>
                      <a:lnTo>
                        <a:pt x="8" y="34"/>
                      </a:lnTo>
                      <a:lnTo>
                        <a:pt x="11" y="33"/>
                      </a:lnTo>
                      <a:lnTo>
                        <a:pt x="11" y="33"/>
                      </a:lnTo>
                      <a:lnTo>
                        <a:pt x="19" y="28"/>
                      </a:lnTo>
                      <a:lnTo>
                        <a:pt x="28" y="23"/>
                      </a:lnTo>
                      <a:lnTo>
                        <a:pt x="37" y="17"/>
                      </a:lnTo>
                      <a:lnTo>
                        <a:pt x="45" y="11"/>
                      </a:lnTo>
                      <a:lnTo>
                        <a:pt x="45" y="11"/>
                      </a:lnTo>
                      <a:lnTo>
                        <a:pt x="46" y="8"/>
                      </a:lnTo>
                      <a:lnTo>
                        <a:pt x="46" y="7"/>
                      </a:lnTo>
                      <a:lnTo>
                        <a:pt x="45" y="3"/>
                      </a:lnTo>
                      <a:lnTo>
                        <a:pt x="41" y="0"/>
                      </a:lnTo>
                      <a:lnTo>
                        <a:pt x="38" y="2"/>
                      </a:lnTo>
                      <a:lnTo>
                        <a:pt x="37" y="3"/>
                      </a:lnTo>
                      <a:lnTo>
                        <a:pt x="3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5" name="chenying0907 229"/>
                <p:cNvSpPr/>
                <p:nvPr/>
              </p:nvSpPr>
              <p:spPr bwMode="auto">
                <a:xfrm>
                  <a:off x="3570289" y="4419601"/>
                  <a:ext cx="9525" cy="31750"/>
                </a:xfrm>
                <a:custGeom>
                  <a:avLst/>
                  <a:gdLst/>
                  <a:ahLst/>
                  <a:cxnLst>
                    <a:cxn ang="0">
                      <a:pos x="11" y="6"/>
                    </a:cxn>
                    <a:cxn ang="0">
                      <a:pos x="11" y="6"/>
                    </a:cxn>
                    <a:cxn ang="0">
                      <a:pos x="9" y="23"/>
                    </a:cxn>
                    <a:cxn ang="0">
                      <a:pos x="5" y="40"/>
                    </a:cxn>
                    <a:cxn ang="0">
                      <a:pos x="2" y="57"/>
                    </a:cxn>
                    <a:cxn ang="0">
                      <a:pos x="0" y="75"/>
                    </a:cxn>
                    <a:cxn ang="0">
                      <a:pos x="0" y="75"/>
                    </a:cxn>
                    <a:cxn ang="0">
                      <a:pos x="0" y="76"/>
                    </a:cxn>
                    <a:cxn ang="0">
                      <a:pos x="1" y="79"/>
                    </a:cxn>
                    <a:cxn ang="0">
                      <a:pos x="5" y="80"/>
                    </a:cxn>
                    <a:cxn ang="0">
                      <a:pos x="9" y="79"/>
                    </a:cxn>
                    <a:cxn ang="0">
                      <a:pos x="10" y="76"/>
                    </a:cxn>
                    <a:cxn ang="0">
                      <a:pos x="11" y="75"/>
                    </a:cxn>
                    <a:cxn ang="0">
                      <a:pos x="11" y="75"/>
                    </a:cxn>
                    <a:cxn ang="0">
                      <a:pos x="13" y="57"/>
                    </a:cxn>
                    <a:cxn ang="0">
                      <a:pos x="17" y="40"/>
                    </a:cxn>
                    <a:cxn ang="0">
                      <a:pos x="21" y="23"/>
                    </a:cxn>
                    <a:cxn ang="0">
                      <a:pos x="22" y="6"/>
                    </a:cxn>
                    <a:cxn ang="0">
                      <a:pos x="22" y="6"/>
                    </a:cxn>
                    <a:cxn ang="0">
                      <a:pos x="22" y="3"/>
                    </a:cxn>
                    <a:cxn ang="0">
                      <a:pos x="21" y="2"/>
                    </a:cxn>
                    <a:cxn ang="0">
                      <a:pos x="17" y="0"/>
                    </a:cxn>
                    <a:cxn ang="0">
                      <a:pos x="13" y="2"/>
                    </a:cxn>
                    <a:cxn ang="0">
                      <a:pos x="11" y="3"/>
                    </a:cxn>
                    <a:cxn ang="0">
                      <a:pos x="11" y="6"/>
                    </a:cxn>
                    <a:cxn ang="0">
                      <a:pos x="11" y="6"/>
                    </a:cxn>
                  </a:cxnLst>
                  <a:rect l="0" t="0" r="r" b="b"/>
                  <a:pathLst>
                    <a:path w="22" h="80">
                      <a:moveTo>
                        <a:pt x="11" y="6"/>
                      </a:moveTo>
                      <a:lnTo>
                        <a:pt x="11" y="6"/>
                      </a:lnTo>
                      <a:lnTo>
                        <a:pt x="9" y="23"/>
                      </a:lnTo>
                      <a:lnTo>
                        <a:pt x="5" y="40"/>
                      </a:lnTo>
                      <a:lnTo>
                        <a:pt x="2" y="57"/>
                      </a:lnTo>
                      <a:lnTo>
                        <a:pt x="0" y="75"/>
                      </a:lnTo>
                      <a:lnTo>
                        <a:pt x="0" y="75"/>
                      </a:lnTo>
                      <a:lnTo>
                        <a:pt x="0" y="76"/>
                      </a:lnTo>
                      <a:lnTo>
                        <a:pt x="1" y="79"/>
                      </a:lnTo>
                      <a:lnTo>
                        <a:pt x="5" y="80"/>
                      </a:lnTo>
                      <a:lnTo>
                        <a:pt x="9" y="79"/>
                      </a:lnTo>
                      <a:lnTo>
                        <a:pt x="10" y="76"/>
                      </a:lnTo>
                      <a:lnTo>
                        <a:pt x="11" y="75"/>
                      </a:lnTo>
                      <a:lnTo>
                        <a:pt x="11" y="75"/>
                      </a:lnTo>
                      <a:lnTo>
                        <a:pt x="13" y="57"/>
                      </a:lnTo>
                      <a:lnTo>
                        <a:pt x="17" y="40"/>
                      </a:lnTo>
                      <a:lnTo>
                        <a:pt x="21" y="23"/>
                      </a:lnTo>
                      <a:lnTo>
                        <a:pt x="22" y="6"/>
                      </a:lnTo>
                      <a:lnTo>
                        <a:pt x="22" y="6"/>
                      </a:lnTo>
                      <a:lnTo>
                        <a:pt x="22" y="3"/>
                      </a:lnTo>
                      <a:lnTo>
                        <a:pt x="21" y="2"/>
                      </a:lnTo>
                      <a:lnTo>
                        <a:pt x="17" y="0"/>
                      </a:lnTo>
                      <a:lnTo>
                        <a:pt x="13" y="2"/>
                      </a:lnTo>
                      <a:lnTo>
                        <a:pt x="11" y="3"/>
                      </a:lnTo>
                      <a:lnTo>
                        <a:pt x="11" y="6"/>
                      </a:lnTo>
                      <a:lnTo>
                        <a:pt x="11"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6" name="chenying0907 230"/>
                <p:cNvSpPr/>
                <p:nvPr/>
              </p:nvSpPr>
              <p:spPr bwMode="auto">
                <a:xfrm>
                  <a:off x="3616326" y="4419601"/>
                  <a:ext cx="12700" cy="26988"/>
                </a:xfrm>
                <a:custGeom>
                  <a:avLst/>
                  <a:gdLst/>
                  <a:ahLst/>
                  <a:cxnLst>
                    <a:cxn ang="0">
                      <a:pos x="24" y="2"/>
                    </a:cxn>
                    <a:cxn ang="0">
                      <a:pos x="24" y="2"/>
                    </a:cxn>
                    <a:cxn ang="0">
                      <a:pos x="19" y="8"/>
                    </a:cxn>
                    <a:cxn ang="0">
                      <a:pos x="15" y="15"/>
                    </a:cxn>
                    <a:cxn ang="0">
                      <a:pos x="7" y="30"/>
                    </a:cxn>
                    <a:cxn ang="0">
                      <a:pos x="2" y="47"/>
                    </a:cxn>
                    <a:cxn ang="0">
                      <a:pos x="0" y="63"/>
                    </a:cxn>
                    <a:cxn ang="0">
                      <a:pos x="0" y="63"/>
                    </a:cxn>
                    <a:cxn ang="0">
                      <a:pos x="1" y="66"/>
                    </a:cxn>
                    <a:cxn ang="0">
                      <a:pos x="2" y="67"/>
                    </a:cxn>
                    <a:cxn ang="0">
                      <a:pos x="5" y="68"/>
                    </a:cxn>
                    <a:cxn ang="0">
                      <a:pos x="10" y="67"/>
                    </a:cxn>
                    <a:cxn ang="0">
                      <a:pos x="11" y="66"/>
                    </a:cxn>
                    <a:cxn ang="0">
                      <a:pos x="11" y="63"/>
                    </a:cxn>
                    <a:cxn ang="0">
                      <a:pos x="11" y="63"/>
                    </a:cxn>
                    <a:cxn ang="0">
                      <a:pos x="13" y="49"/>
                    </a:cxn>
                    <a:cxn ang="0">
                      <a:pos x="18" y="34"/>
                    </a:cxn>
                    <a:cxn ang="0">
                      <a:pos x="24" y="21"/>
                    </a:cxn>
                    <a:cxn ang="0">
                      <a:pos x="32" y="10"/>
                    </a:cxn>
                    <a:cxn ang="0">
                      <a:pos x="32" y="10"/>
                    </a:cxn>
                    <a:cxn ang="0">
                      <a:pos x="34" y="8"/>
                    </a:cxn>
                    <a:cxn ang="0">
                      <a:pos x="34" y="6"/>
                    </a:cxn>
                    <a:cxn ang="0">
                      <a:pos x="32" y="2"/>
                    </a:cxn>
                    <a:cxn ang="0">
                      <a:pos x="28" y="0"/>
                    </a:cxn>
                    <a:cxn ang="0">
                      <a:pos x="27" y="0"/>
                    </a:cxn>
                    <a:cxn ang="0">
                      <a:pos x="24" y="2"/>
                    </a:cxn>
                    <a:cxn ang="0">
                      <a:pos x="24" y="2"/>
                    </a:cxn>
                  </a:cxnLst>
                  <a:rect l="0" t="0" r="r" b="b"/>
                  <a:pathLst>
                    <a:path w="34" h="68">
                      <a:moveTo>
                        <a:pt x="24" y="2"/>
                      </a:moveTo>
                      <a:lnTo>
                        <a:pt x="24" y="2"/>
                      </a:lnTo>
                      <a:lnTo>
                        <a:pt x="19" y="8"/>
                      </a:lnTo>
                      <a:lnTo>
                        <a:pt x="15" y="15"/>
                      </a:lnTo>
                      <a:lnTo>
                        <a:pt x="7" y="30"/>
                      </a:lnTo>
                      <a:lnTo>
                        <a:pt x="2" y="47"/>
                      </a:lnTo>
                      <a:lnTo>
                        <a:pt x="0" y="63"/>
                      </a:lnTo>
                      <a:lnTo>
                        <a:pt x="0" y="63"/>
                      </a:lnTo>
                      <a:lnTo>
                        <a:pt x="1" y="66"/>
                      </a:lnTo>
                      <a:lnTo>
                        <a:pt x="2" y="67"/>
                      </a:lnTo>
                      <a:lnTo>
                        <a:pt x="5" y="68"/>
                      </a:lnTo>
                      <a:lnTo>
                        <a:pt x="10" y="67"/>
                      </a:lnTo>
                      <a:lnTo>
                        <a:pt x="11" y="66"/>
                      </a:lnTo>
                      <a:lnTo>
                        <a:pt x="11" y="63"/>
                      </a:lnTo>
                      <a:lnTo>
                        <a:pt x="11" y="63"/>
                      </a:lnTo>
                      <a:lnTo>
                        <a:pt x="13" y="49"/>
                      </a:lnTo>
                      <a:lnTo>
                        <a:pt x="18" y="34"/>
                      </a:lnTo>
                      <a:lnTo>
                        <a:pt x="24" y="21"/>
                      </a:lnTo>
                      <a:lnTo>
                        <a:pt x="32" y="10"/>
                      </a:lnTo>
                      <a:lnTo>
                        <a:pt x="32" y="10"/>
                      </a:lnTo>
                      <a:lnTo>
                        <a:pt x="34" y="8"/>
                      </a:lnTo>
                      <a:lnTo>
                        <a:pt x="34" y="6"/>
                      </a:lnTo>
                      <a:lnTo>
                        <a:pt x="32" y="2"/>
                      </a:lnTo>
                      <a:lnTo>
                        <a:pt x="28" y="0"/>
                      </a:lnTo>
                      <a:lnTo>
                        <a:pt x="27" y="0"/>
                      </a:lnTo>
                      <a:lnTo>
                        <a:pt x="24" y="2"/>
                      </a:lnTo>
                      <a:lnTo>
                        <a:pt x="2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7" name="chenying0907 231"/>
                <p:cNvSpPr/>
                <p:nvPr/>
              </p:nvSpPr>
              <p:spPr bwMode="auto">
                <a:xfrm>
                  <a:off x="3675064" y="4424363"/>
                  <a:ext cx="12700" cy="26988"/>
                </a:xfrm>
                <a:custGeom>
                  <a:avLst/>
                  <a:gdLst/>
                  <a:ahLst/>
                  <a:cxnLst>
                    <a:cxn ang="0">
                      <a:pos x="22" y="5"/>
                    </a:cxn>
                    <a:cxn ang="0">
                      <a:pos x="22" y="5"/>
                    </a:cxn>
                    <a:cxn ang="0">
                      <a:pos x="21" y="13"/>
                    </a:cxn>
                    <a:cxn ang="0">
                      <a:pos x="18" y="21"/>
                    </a:cxn>
                    <a:cxn ang="0">
                      <a:pos x="11" y="34"/>
                    </a:cxn>
                    <a:cxn ang="0">
                      <a:pos x="4" y="47"/>
                    </a:cxn>
                    <a:cxn ang="0">
                      <a:pos x="1" y="55"/>
                    </a:cxn>
                    <a:cxn ang="0">
                      <a:pos x="0" y="63"/>
                    </a:cxn>
                    <a:cxn ang="0">
                      <a:pos x="0" y="63"/>
                    </a:cxn>
                    <a:cxn ang="0">
                      <a:pos x="0" y="64"/>
                    </a:cxn>
                    <a:cxn ang="0">
                      <a:pos x="1" y="67"/>
                    </a:cxn>
                    <a:cxn ang="0">
                      <a:pos x="2" y="68"/>
                    </a:cxn>
                    <a:cxn ang="0">
                      <a:pos x="5" y="68"/>
                    </a:cxn>
                    <a:cxn ang="0">
                      <a:pos x="9" y="67"/>
                    </a:cxn>
                    <a:cxn ang="0">
                      <a:pos x="10" y="64"/>
                    </a:cxn>
                    <a:cxn ang="0">
                      <a:pos x="10" y="63"/>
                    </a:cxn>
                    <a:cxn ang="0">
                      <a:pos x="10" y="63"/>
                    </a:cxn>
                    <a:cxn ang="0">
                      <a:pos x="13" y="55"/>
                    </a:cxn>
                    <a:cxn ang="0">
                      <a:pos x="17" y="49"/>
                    </a:cxn>
                    <a:cxn ang="0">
                      <a:pos x="24" y="35"/>
                    </a:cxn>
                    <a:cxn ang="0">
                      <a:pos x="24" y="35"/>
                    </a:cxn>
                    <a:cxn ang="0">
                      <a:pos x="28" y="28"/>
                    </a:cxn>
                    <a:cxn ang="0">
                      <a:pos x="31" y="21"/>
                    </a:cxn>
                    <a:cxn ang="0">
                      <a:pos x="32" y="13"/>
                    </a:cxn>
                    <a:cxn ang="0">
                      <a:pos x="34" y="5"/>
                    </a:cxn>
                    <a:cxn ang="0">
                      <a:pos x="34" y="5"/>
                    </a:cxn>
                    <a:cxn ang="0">
                      <a:pos x="34" y="3"/>
                    </a:cxn>
                    <a:cxn ang="0">
                      <a:pos x="32" y="1"/>
                    </a:cxn>
                    <a:cxn ang="0">
                      <a:pos x="28" y="0"/>
                    </a:cxn>
                    <a:cxn ang="0">
                      <a:pos x="24" y="1"/>
                    </a:cxn>
                    <a:cxn ang="0">
                      <a:pos x="23" y="3"/>
                    </a:cxn>
                    <a:cxn ang="0">
                      <a:pos x="22" y="5"/>
                    </a:cxn>
                    <a:cxn ang="0">
                      <a:pos x="22" y="5"/>
                    </a:cxn>
                  </a:cxnLst>
                  <a:rect l="0" t="0" r="r" b="b"/>
                  <a:pathLst>
                    <a:path w="34" h="68">
                      <a:moveTo>
                        <a:pt x="22" y="5"/>
                      </a:moveTo>
                      <a:lnTo>
                        <a:pt x="22" y="5"/>
                      </a:lnTo>
                      <a:lnTo>
                        <a:pt x="21" y="13"/>
                      </a:lnTo>
                      <a:lnTo>
                        <a:pt x="18" y="21"/>
                      </a:lnTo>
                      <a:lnTo>
                        <a:pt x="11" y="34"/>
                      </a:lnTo>
                      <a:lnTo>
                        <a:pt x="4" y="47"/>
                      </a:lnTo>
                      <a:lnTo>
                        <a:pt x="1" y="55"/>
                      </a:lnTo>
                      <a:lnTo>
                        <a:pt x="0" y="63"/>
                      </a:lnTo>
                      <a:lnTo>
                        <a:pt x="0" y="63"/>
                      </a:lnTo>
                      <a:lnTo>
                        <a:pt x="0" y="64"/>
                      </a:lnTo>
                      <a:lnTo>
                        <a:pt x="1" y="67"/>
                      </a:lnTo>
                      <a:lnTo>
                        <a:pt x="2" y="68"/>
                      </a:lnTo>
                      <a:lnTo>
                        <a:pt x="5" y="68"/>
                      </a:lnTo>
                      <a:lnTo>
                        <a:pt x="9" y="67"/>
                      </a:lnTo>
                      <a:lnTo>
                        <a:pt x="10" y="64"/>
                      </a:lnTo>
                      <a:lnTo>
                        <a:pt x="10" y="63"/>
                      </a:lnTo>
                      <a:lnTo>
                        <a:pt x="10" y="63"/>
                      </a:lnTo>
                      <a:lnTo>
                        <a:pt x="13" y="55"/>
                      </a:lnTo>
                      <a:lnTo>
                        <a:pt x="17" y="49"/>
                      </a:lnTo>
                      <a:lnTo>
                        <a:pt x="24" y="35"/>
                      </a:lnTo>
                      <a:lnTo>
                        <a:pt x="24" y="35"/>
                      </a:lnTo>
                      <a:lnTo>
                        <a:pt x="28" y="28"/>
                      </a:lnTo>
                      <a:lnTo>
                        <a:pt x="31" y="21"/>
                      </a:lnTo>
                      <a:lnTo>
                        <a:pt x="32" y="13"/>
                      </a:lnTo>
                      <a:lnTo>
                        <a:pt x="34" y="5"/>
                      </a:lnTo>
                      <a:lnTo>
                        <a:pt x="34" y="5"/>
                      </a:lnTo>
                      <a:lnTo>
                        <a:pt x="34" y="3"/>
                      </a:lnTo>
                      <a:lnTo>
                        <a:pt x="32" y="1"/>
                      </a:lnTo>
                      <a:lnTo>
                        <a:pt x="28" y="0"/>
                      </a:lnTo>
                      <a:lnTo>
                        <a:pt x="24"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8" name="chenying0907 233"/>
                <p:cNvSpPr/>
                <p:nvPr/>
              </p:nvSpPr>
              <p:spPr bwMode="auto">
                <a:xfrm>
                  <a:off x="3800476" y="4470401"/>
                  <a:ext cx="20638" cy="260350"/>
                </a:xfrm>
                <a:custGeom>
                  <a:avLst/>
                  <a:gdLst/>
                  <a:ahLst/>
                  <a:cxnLst>
                    <a:cxn ang="0">
                      <a:pos x="49" y="294"/>
                    </a:cxn>
                    <a:cxn ang="0">
                      <a:pos x="53" y="260"/>
                    </a:cxn>
                    <a:cxn ang="0">
                      <a:pos x="49" y="22"/>
                    </a:cxn>
                    <a:cxn ang="0">
                      <a:pos x="48" y="17"/>
                    </a:cxn>
                    <a:cxn ang="0">
                      <a:pos x="44" y="9"/>
                    </a:cxn>
                    <a:cxn ang="0">
                      <a:pos x="37" y="4"/>
                    </a:cxn>
                    <a:cxn ang="0">
                      <a:pos x="25" y="0"/>
                    </a:cxn>
                    <a:cxn ang="0">
                      <a:pos x="14" y="4"/>
                    </a:cxn>
                    <a:cxn ang="0">
                      <a:pos x="7" y="9"/>
                    </a:cxn>
                    <a:cxn ang="0">
                      <a:pos x="3" y="18"/>
                    </a:cxn>
                    <a:cxn ang="0">
                      <a:pos x="6" y="204"/>
                    </a:cxn>
                    <a:cxn ang="0">
                      <a:pos x="7" y="253"/>
                    </a:cxn>
                    <a:cxn ang="0">
                      <a:pos x="4" y="301"/>
                    </a:cxn>
                    <a:cxn ang="0">
                      <a:pos x="2" y="374"/>
                    </a:cxn>
                    <a:cxn ang="0">
                      <a:pos x="3" y="447"/>
                    </a:cxn>
                    <a:cxn ang="0">
                      <a:pos x="3" y="467"/>
                    </a:cxn>
                    <a:cxn ang="0">
                      <a:pos x="3" y="528"/>
                    </a:cxn>
                    <a:cxn ang="0">
                      <a:pos x="3" y="553"/>
                    </a:cxn>
                    <a:cxn ang="0">
                      <a:pos x="2" y="608"/>
                    </a:cxn>
                    <a:cxn ang="0">
                      <a:pos x="0" y="633"/>
                    </a:cxn>
                    <a:cxn ang="0">
                      <a:pos x="3" y="642"/>
                    </a:cxn>
                    <a:cxn ang="0">
                      <a:pos x="8" y="650"/>
                    </a:cxn>
                    <a:cxn ang="0">
                      <a:pos x="16" y="654"/>
                    </a:cxn>
                    <a:cxn ang="0">
                      <a:pos x="33" y="653"/>
                    </a:cxn>
                    <a:cxn ang="0">
                      <a:pos x="40" y="649"/>
                    </a:cxn>
                    <a:cxn ang="0">
                      <a:pos x="45" y="642"/>
                    </a:cxn>
                    <a:cxn ang="0">
                      <a:pos x="46" y="632"/>
                    </a:cxn>
                    <a:cxn ang="0">
                      <a:pos x="48" y="613"/>
                    </a:cxn>
                    <a:cxn ang="0">
                      <a:pos x="49" y="548"/>
                    </a:cxn>
                    <a:cxn ang="0">
                      <a:pos x="49" y="467"/>
                    </a:cxn>
                    <a:cxn ang="0">
                      <a:pos x="48" y="381"/>
                    </a:cxn>
                    <a:cxn ang="0">
                      <a:pos x="49" y="294"/>
                    </a:cxn>
                  </a:cxnLst>
                  <a:rect l="0" t="0" r="r" b="b"/>
                  <a:pathLst>
                    <a:path w="53" h="655">
                      <a:moveTo>
                        <a:pt x="49" y="294"/>
                      </a:moveTo>
                      <a:lnTo>
                        <a:pt x="49" y="294"/>
                      </a:lnTo>
                      <a:lnTo>
                        <a:pt x="52" y="270"/>
                      </a:lnTo>
                      <a:lnTo>
                        <a:pt x="53" y="260"/>
                      </a:lnTo>
                      <a:lnTo>
                        <a:pt x="53" y="225"/>
                      </a:lnTo>
                      <a:lnTo>
                        <a:pt x="49" y="22"/>
                      </a:lnTo>
                      <a:lnTo>
                        <a:pt x="49" y="22"/>
                      </a:lnTo>
                      <a:lnTo>
                        <a:pt x="48" y="17"/>
                      </a:lnTo>
                      <a:lnTo>
                        <a:pt x="46" y="13"/>
                      </a:lnTo>
                      <a:lnTo>
                        <a:pt x="44" y="9"/>
                      </a:lnTo>
                      <a:lnTo>
                        <a:pt x="41" y="5"/>
                      </a:lnTo>
                      <a:lnTo>
                        <a:pt x="37" y="4"/>
                      </a:lnTo>
                      <a:lnTo>
                        <a:pt x="33" y="1"/>
                      </a:lnTo>
                      <a:lnTo>
                        <a:pt x="25" y="0"/>
                      </a:lnTo>
                      <a:lnTo>
                        <a:pt x="16" y="1"/>
                      </a:lnTo>
                      <a:lnTo>
                        <a:pt x="14" y="4"/>
                      </a:lnTo>
                      <a:lnTo>
                        <a:pt x="10" y="7"/>
                      </a:lnTo>
                      <a:lnTo>
                        <a:pt x="7" y="9"/>
                      </a:lnTo>
                      <a:lnTo>
                        <a:pt x="4" y="13"/>
                      </a:lnTo>
                      <a:lnTo>
                        <a:pt x="3" y="18"/>
                      </a:lnTo>
                      <a:lnTo>
                        <a:pt x="3" y="24"/>
                      </a:lnTo>
                      <a:lnTo>
                        <a:pt x="6" y="204"/>
                      </a:lnTo>
                      <a:lnTo>
                        <a:pt x="6" y="204"/>
                      </a:lnTo>
                      <a:lnTo>
                        <a:pt x="7" y="253"/>
                      </a:lnTo>
                      <a:lnTo>
                        <a:pt x="4" y="301"/>
                      </a:lnTo>
                      <a:lnTo>
                        <a:pt x="4" y="301"/>
                      </a:lnTo>
                      <a:lnTo>
                        <a:pt x="2" y="338"/>
                      </a:lnTo>
                      <a:lnTo>
                        <a:pt x="2" y="374"/>
                      </a:lnTo>
                      <a:lnTo>
                        <a:pt x="2" y="411"/>
                      </a:lnTo>
                      <a:lnTo>
                        <a:pt x="3" y="447"/>
                      </a:lnTo>
                      <a:lnTo>
                        <a:pt x="3" y="447"/>
                      </a:lnTo>
                      <a:lnTo>
                        <a:pt x="3" y="467"/>
                      </a:lnTo>
                      <a:lnTo>
                        <a:pt x="3" y="488"/>
                      </a:lnTo>
                      <a:lnTo>
                        <a:pt x="3" y="528"/>
                      </a:lnTo>
                      <a:lnTo>
                        <a:pt x="3" y="528"/>
                      </a:lnTo>
                      <a:lnTo>
                        <a:pt x="3" y="553"/>
                      </a:lnTo>
                      <a:lnTo>
                        <a:pt x="2" y="581"/>
                      </a:lnTo>
                      <a:lnTo>
                        <a:pt x="2" y="608"/>
                      </a:lnTo>
                      <a:lnTo>
                        <a:pt x="0" y="633"/>
                      </a:lnTo>
                      <a:lnTo>
                        <a:pt x="0" y="633"/>
                      </a:lnTo>
                      <a:lnTo>
                        <a:pt x="2" y="638"/>
                      </a:lnTo>
                      <a:lnTo>
                        <a:pt x="3" y="642"/>
                      </a:lnTo>
                      <a:lnTo>
                        <a:pt x="6" y="646"/>
                      </a:lnTo>
                      <a:lnTo>
                        <a:pt x="8" y="650"/>
                      </a:lnTo>
                      <a:lnTo>
                        <a:pt x="12" y="651"/>
                      </a:lnTo>
                      <a:lnTo>
                        <a:pt x="16" y="654"/>
                      </a:lnTo>
                      <a:lnTo>
                        <a:pt x="24" y="655"/>
                      </a:lnTo>
                      <a:lnTo>
                        <a:pt x="33" y="653"/>
                      </a:lnTo>
                      <a:lnTo>
                        <a:pt x="36" y="651"/>
                      </a:lnTo>
                      <a:lnTo>
                        <a:pt x="40" y="649"/>
                      </a:lnTo>
                      <a:lnTo>
                        <a:pt x="42" y="646"/>
                      </a:lnTo>
                      <a:lnTo>
                        <a:pt x="45" y="642"/>
                      </a:lnTo>
                      <a:lnTo>
                        <a:pt x="46" y="637"/>
                      </a:lnTo>
                      <a:lnTo>
                        <a:pt x="46" y="632"/>
                      </a:lnTo>
                      <a:lnTo>
                        <a:pt x="46" y="632"/>
                      </a:lnTo>
                      <a:lnTo>
                        <a:pt x="48" y="613"/>
                      </a:lnTo>
                      <a:lnTo>
                        <a:pt x="48" y="591"/>
                      </a:lnTo>
                      <a:lnTo>
                        <a:pt x="49" y="548"/>
                      </a:lnTo>
                      <a:lnTo>
                        <a:pt x="49" y="548"/>
                      </a:lnTo>
                      <a:lnTo>
                        <a:pt x="49" y="467"/>
                      </a:lnTo>
                      <a:lnTo>
                        <a:pt x="49" y="467"/>
                      </a:lnTo>
                      <a:lnTo>
                        <a:pt x="48" y="381"/>
                      </a:lnTo>
                      <a:lnTo>
                        <a:pt x="48" y="338"/>
                      </a:lnTo>
                      <a:lnTo>
                        <a:pt x="49" y="294"/>
                      </a:lnTo>
                      <a:lnTo>
                        <a:pt x="49" y="29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9" name="chenying0907 236"/>
                <p:cNvSpPr/>
                <p:nvPr/>
              </p:nvSpPr>
              <p:spPr bwMode="auto">
                <a:xfrm>
                  <a:off x="3255964" y="4052888"/>
                  <a:ext cx="452438" cy="334963"/>
                </a:xfrm>
                <a:custGeom>
                  <a:avLst/>
                  <a:gdLst/>
                  <a:ahLst/>
                  <a:cxnLst>
                    <a:cxn ang="0">
                      <a:pos x="1135" y="417"/>
                    </a:cxn>
                    <a:cxn ang="0">
                      <a:pos x="1126" y="314"/>
                    </a:cxn>
                    <a:cxn ang="0">
                      <a:pos x="1100" y="249"/>
                    </a:cxn>
                    <a:cxn ang="0">
                      <a:pos x="1054" y="174"/>
                    </a:cxn>
                    <a:cxn ang="0">
                      <a:pos x="1017" y="136"/>
                    </a:cxn>
                    <a:cxn ang="0">
                      <a:pos x="915" y="72"/>
                    </a:cxn>
                    <a:cxn ang="0">
                      <a:pos x="802" y="29"/>
                    </a:cxn>
                    <a:cxn ang="0">
                      <a:pos x="649" y="3"/>
                    </a:cxn>
                    <a:cxn ang="0">
                      <a:pos x="531" y="1"/>
                    </a:cxn>
                    <a:cxn ang="0">
                      <a:pos x="382" y="21"/>
                    </a:cxn>
                    <a:cxn ang="0">
                      <a:pos x="274" y="52"/>
                    </a:cxn>
                    <a:cxn ang="0">
                      <a:pos x="150" y="110"/>
                    </a:cxn>
                    <a:cxn ang="0">
                      <a:pos x="98" y="153"/>
                    </a:cxn>
                    <a:cxn ang="0">
                      <a:pos x="57" y="209"/>
                    </a:cxn>
                    <a:cxn ang="0">
                      <a:pos x="38" y="237"/>
                    </a:cxn>
                    <a:cxn ang="0">
                      <a:pos x="25" y="266"/>
                    </a:cxn>
                    <a:cxn ang="0">
                      <a:pos x="11" y="320"/>
                    </a:cxn>
                    <a:cxn ang="0">
                      <a:pos x="1" y="377"/>
                    </a:cxn>
                    <a:cxn ang="0">
                      <a:pos x="8" y="477"/>
                    </a:cxn>
                    <a:cxn ang="0">
                      <a:pos x="9" y="557"/>
                    </a:cxn>
                    <a:cxn ang="0">
                      <a:pos x="11" y="636"/>
                    </a:cxn>
                    <a:cxn ang="0">
                      <a:pos x="17" y="819"/>
                    </a:cxn>
                    <a:cxn ang="0">
                      <a:pos x="21" y="832"/>
                    </a:cxn>
                    <a:cxn ang="0">
                      <a:pos x="39" y="841"/>
                    </a:cxn>
                    <a:cxn ang="0">
                      <a:pos x="57" y="832"/>
                    </a:cxn>
                    <a:cxn ang="0">
                      <a:pos x="62" y="819"/>
                    </a:cxn>
                    <a:cxn ang="0">
                      <a:pos x="55" y="549"/>
                    </a:cxn>
                    <a:cxn ang="0">
                      <a:pos x="49" y="443"/>
                    </a:cxn>
                    <a:cxn ang="0">
                      <a:pos x="51" y="351"/>
                    </a:cxn>
                    <a:cxn ang="0">
                      <a:pos x="60" y="314"/>
                    </a:cxn>
                    <a:cxn ang="0">
                      <a:pos x="76" y="260"/>
                    </a:cxn>
                    <a:cxn ang="0">
                      <a:pos x="99" y="235"/>
                    </a:cxn>
                    <a:cxn ang="0">
                      <a:pos x="146" y="169"/>
                    </a:cxn>
                    <a:cxn ang="0">
                      <a:pos x="193" y="135"/>
                    </a:cxn>
                    <a:cxn ang="0">
                      <a:pos x="286" y="97"/>
                    </a:cxn>
                    <a:cxn ang="0">
                      <a:pos x="389" y="65"/>
                    </a:cxn>
                    <a:cxn ang="0">
                      <a:pos x="532" y="47"/>
                    </a:cxn>
                    <a:cxn ang="0">
                      <a:pos x="638" y="48"/>
                    </a:cxn>
                    <a:cxn ang="0">
                      <a:pos x="787" y="72"/>
                    </a:cxn>
                    <a:cxn ang="0">
                      <a:pos x="911" y="119"/>
                    </a:cxn>
                    <a:cxn ang="0">
                      <a:pos x="973" y="160"/>
                    </a:cxn>
                    <a:cxn ang="0">
                      <a:pos x="1024" y="211"/>
                    </a:cxn>
                    <a:cxn ang="0">
                      <a:pos x="1061" y="273"/>
                    </a:cxn>
                    <a:cxn ang="0">
                      <a:pos x="1076" y="324"/>
                    </a:cxn>
                    <a:cxn ang="0">
                      <a:pos x="1088" y="455"/>
                    </a:cxn>
                    <a:cxn ang="0">
                      <a:pos x="1087" y="570"/>
                    </a:cxn>
                    <a:cxn ang="0">
                      <a:pos x="1097" y="653"/>
                    </a:cxn>
                    <a:cxn ang="0">
                      <a:pos x="1097" y="828"/>
                    </a:cxn>
                    <a:cxn ang="0">
                      <a:pos x="1108" y="841"/>
                    </a:cxn>
                    <a:cxn ang="0">
                      <a:pos x="1132" y="841"/>
                    </a:cxn>
                    <a:cxn ang="0">
                      <a:pos x="1142" y="828"/>
                    </a:cxn>
                    <a:cxn ang="0">
                      <a:pos x="1142" y="638"/>
                    </a:cxn>
                    <a:cxn ang="0">
                      <a:pos x="1132" y="539"/>
                    </a:cxn>
                  </a:cxnLst>
                  <a:rect l="0" t="0" r="r" b="b"/>
                  <a:pathLst>
                    <a:path w="1143" h="845">
                      <a:moveTo>
                        <a:pt x="1132" y="522"/>
                      </a:moveTo>
                      <a:lnTo>
                        <a:pt x="1132" y="522"/>
                      </a:lnTo>
                      <a:lnTo>
                        <a:pt x="1135" y="453"/>
                      </a:lnTo>
                      <a:lnTo>
                        <a:pt x="1135" y="417"/>
                      </a:lnTo>
                      <a:lnTo>
                        <a:pt x="1135" y="382"/>
                      </a:lnTo>
                      <a:lnTo>
                        <a:pt x="1131" y="348"/>
                      </a:lnTo>
                      <a:lnTo>
                        <a:pt x="1129" y="331"/>
                      </a:lnTo>
                      <a:lnTo>
                        <a:pt x="1126" y="314"/>
                      </a:lnTo>
                      <a:lnTo>
                        <a:pt x="1121" y="297"/>
                      </a:lnTo>
                      <a:lnTo>
                        <a:pt x="1115" y="280"/>
                      </a:lnTo>
                      <a:lnTo>
                        <a:pt x="1109" y="264"/>
                      </a:lnTo>
                      <a:lnTo>
                        <a:pt x="1100" y="249"/>
                      </a:lnTo>
                      <a:lnTo>
                        <a:pt x="1100" y="249"/>
                      </a:lnTo>
                      <a:lnTo>
                        <a:pt x="1083" y="217"/>
                      </a:lnTo>
                      <a:lnTo>
                        <a:pt x="1064" y="188"/>
                      </a:lnTo>
                      <a:lnTo>
                        <a:pt x="1054" y="174"/>
                      </a:lnTo>
                      <a:lnTo>
                        <a:pt x="1044" y="160"/>
                      </a:lnTo>
                      <a:lnTo>
                        <a:pt x="1030" y="148"/>
                      </a:lnTo>
                      <a:lnTo>
                        <a:pt x="1017" y="136"/>
                      </a:lnTo>
                      <a:lnTo>
                        <a:pt x="1017" y="136"/>
                      </a:lnTo>
                      <a:lnTo>
                        <a:pt x="1002" y="123"/>
                      </a:lnTo>
                      <a:lnTo>
                        <a:pt x="985" y="113"/>
                      </a:lnTo>
                      <a:lnTo>
                        <a:pt x="951" y="90"/>
                      </a:lnTo>
                      <a:lnTo>
                        <a:pt x="915" y="72"/>
                      </a:lnTo>
                      <a:lnTo>
                        <a:pt x="879" y="56"/>
                      </a:lnTo>
                      <a:lnTo>
                        <a:pt x="879" y="56"/>
                      </a:lnTo>
                      <a:lnTo>
                        <a:pt x="839" y="42"/>
                      </a:lnTo>
                      <a:lnTo>
                        <a:pt x="802" y="29"/>
                      </a:lnTo>
                      <a:lnTo>
                        <a:pt x="764" y="20"/>
                      </a:lnTo>
                      <a:lnTo>
                        <a:pt x="726" y="12"/>
                      </a:lnTo>
                      <a:lnTo>
                        <a:pt x="688" y="7"/>
                      </a:lnTo>
                      <a:lnTo>
                        <a:pt x="649" y="3"/>
                      </a:lnTo>
                      <a:lnTo>
                        <a:pt x="608" y="1"/>
                      </a:lnTo>
                      <a:lnTo>
                        <a:pt x="567" y="0"/>
                      </a:lnTo>
                      <a:lnTo>
                        <a:pt x="567" y="0"/>
                      </a:lnTo>
                      <a:lnTo>
                        <a:pt x="531" y="1"/>
                      </a:lnTo>
                      <a:lnTo>
                        <a:pt x="493" y="4"/>
                      </a:lnTo>
                      <a:lnTo>
                        <a:pt x="456" y="8"/>
                      </a:lnTo>
                      <a:lnTo>
                        <a:pt x="418" y="13"/>
                      </a:lnTo>
                      <a:lnTo>
                        <a:pt x="382" y="21"/>
                      </a:lnTo>
                      <a:lnTo>
                        <a:pt x="346" y="30"/>
                      </a:lnTo>
                      <a:lnTo>
                        <a:pt x="310" y="41"/>
                      </a:lnTo>
                      <a:lnTo>
                        <a:pt x="274" y="52"/>
                      </a:lnTo>
                      <a:lnTo>
                        <a:pt x="274" y="52"/>
                      </a:lnTo>
                      <a:lnTo>
                        <a:pt x="242" y="65"/>
                      </a:lnTo>
                      <a:lnTo>
                        <a:pt x="210" y="79"/>
                      </a:lnTo>
                      <a:lnTo>
                        <a:pt x="179" y="93"/>
                      </a:lnTo>
                      <a:lnTo>
                        <a:pt x="150" y="110"/>
                      </a:lnTo>
                      <a:lnTo>
                        <a:pt x="136" y="120"/>
                      </a:lnTo>
                      <a:lnTo>
                        <a:pt x="123" y="130"/>
                      </a:lnTo>
                      <a:lnTo>
                        <a:pt x="110" y="141"/>
                      </a:lnTo>
                      <a:lnTo>
                        <a:pt x="98" y="153"/>
                      </a:lnTo>
                      <a:lnTo>
                        <a:pt x="86" y="165"/>
                      </a:lnTo>
                      <a:lnTo>
                        <a:pt x="76" y="179"/>
                      </a:lnTo>
                      <a:lnTo>
                        <a:pt x="66" y="194"/>
                      </a:lnTo>
                      <a:lnTo>
                        <a:pt x="57" y="209"/>
                      </a:lnTo>
                      <a:lnTo>
                        <a:pt x="57" y="209"/>
                      </a:lnTo>
                      <a:lnTo>
                        <a:pt x="51" y="220"/>
                      </a:lnTo>
                      <a:lnTo>
                        <a:pt x="44" y="229"/>
                      </a:lnTo>
                      <a:lnTo>
                        <a:pt x="38" y="237"/>
                      </a:lnTo>
                      <a:lnTo>
                        <a:pt x="31" y="249"/>
                      </a:lnTo>
                      <a:lnTo>
                        <a:pt x="31" y="249"/>
                      </a:lnTo>
                      <a:lnTo>
                        <a:pt x="27" y="256"/>
                      </a:lnTo>
                      <a:lnTo>
                        <a:pt x="25" y="266"/>
                      </a:lnTo>
                      <a:lnTo>
                        <a:pt x="21" y="284"/>
                      </a:lnTo>
                      <a:lnTo>
                        <a:pt x="17" y="302"/>
                      </a:lnTo>
                      <a:lnTo>
                        <a:pt x="14" y="311"/>
                      </a:lnTo>
                      <a:lnTo>
                        <a:pt x="11" y="320"/>
                      </a:lnTo>
                      <a:lnTo>
                        <a:pt x="11" y="320"/>
                      </a:lnTo>
                      <a:lnTo>
                        <a:pt x="6" y="337"/>
                      </a:lnTo>
                      <a:lnTo>
                        <a:pt x="2" y="357"/>
                      </a:lnTo>
                      <a:lnTo>
                        <a:pt x="1" y="377"/>
                      </a:lnTo>
                      <a:lnTo>
                        <a:pt x="0" y="399"/>
                      </a:lnTo>
                      <a:lnTo>
                        <a:pt x="1" y="420"/>
                      </a:lnTo>
                      <a:lnTo>
                        <a:pt x="2" y="441"/>
                      </a:lnTo>
                      <a:lnTo>
                        <a:pt x="8" y="477"/>
                      </a:lnTo>
                      <a:lnTo>
                        <a:pt x="8" y="477"/>
                      </a:lnTo>
                      <a:lnTo>
                        <a:pt x="9" y="498"/>
                      </a:lnTo>
                      <a:lnTo>
                        <a:pt x="10" y="518"/>
                      </a:lnTo>
                      <a:lnTo>
                        <a:pt x="9" y="557"/>
                      </a:lnTo>
                      <a:lnTo>
                        <a:pt x="9" y="596"/>
                      </a:lnTo>
                      <a:lnTo>
                        <a:pt x="10" y="616"/>
                      </a:lnTo>
                      <a:lnTo>
                        <a:pt x="11" y="636"/>
                      </a:lnTo>
                      <a:lnTo>
                        <a:pt x="11" y="636"/>
                      </a:lnTo>
                      <a:lnTo>
                        <a:pt x="14" y="658"/>
                      </a:lnTo>
                      <a:lnTo>
                        <a:pt x="15" y="681"/>
                      </a:lnTo>
                      <a:lnTo>
                        <a:pt x="17" y="727"/>
                      </a:lnTo>
                      <a:lnTo>
                        <a:pt x="17" y="819"/>
                      </a:lnTo>
                      <a:lnTo>
                        <a:pt x="17" y="819"/>
                      </a:lnTo>
                      <a:lnTo>
                        <a:pt x="17" y="824"/>
                      </a:lnTo>
                      <a:lnTo>
                        <a:pt x="18" y="828"/>
                      </a:lnTo>
                      <a:lnTo>
                        <a:pt x="21" y="832"/>
                      </a:lnTo>
                      <a:lnTo>
                        <a:pt x="23" y="836"/>
                      </a:lnTo>
                      <a:lnTo>
                        <a:pt x="27" y="837"/>
                      </a:lnTo>
                      <a:lnTo>
                        <a:pt x="31" y="840"/>
                      </a:lnTo>
                      <a:lnTo>
                        <a:pt x="39" y="841"/>
                      </a:lnTo>
                      <a:lnTo>
                        <a:pt x="47" y="840"/>
                      </a:lnTo>
                      <a:lnTo>
                        <a:pt x="51" y="837"/>
                      </a:lnTo>
                      <a:lnTo>
                        <a:pt x="55" y="836"/>
                      </a:lnTo>
                      <a:lnTo>
                        <a:pt x="57" y="832"/>
                      </a:lnTo>
                      <a:lnTo>
                        <a:pt x="60" y="828"/>
                      </a:lnTo>
                      <a:lnTo>
                        <a:pt x="61" y="824"/>
                      </a:lnTo>
                      <a:lnTo>
                        <a:pt x="62" y="819"/>
                      </a:lnTo>
                      <a:lnTo>
                        <a:pt x="62" y="819"/>
                      </a:lnTo>
                      <a:lnTo>
                        <a:pt x="61" y="751"/>
                      </a:lnTo>
                      <a:lnTo>
                        <a:pt x="59" y="684"/>
                      </a:lnTo>
                      <a:lnTo>
                        <a:pt x="56" y="616"/>
                      </a:lnTo>
                      <a:lnTo>
                        <a:pt x="55" y="549"/>
                      </a:lnTo>
                      <a:lnTo>
                        <a:pt x="55" y="549"/>
                      </a:lnTo>
                      <a:lnTo>
                        <a:pt x="53" y="514"/>
                      </a:lnTo>
                      <a:lnTo>
                        <a:pt x="51" y="479"/>
                      </a:lnTo>
                      <a:lnTo>
                        <a:pt x="49" y="443"/>
                      </a:lnTo>
                      <a:lnTo>
                        <a:pt x="49" y="408"/>
                      </a:lnTo>
                      <a:lnTo>
                        <a:pt x="49" y="408"/>
                      </a:lnTo>
                      <a:lnTo>
                        <a:pt x="49" y="370"/>
                      </a:lnTo>
                      <a:lnTo>
                        <a:pt x="51" y="351"/>
                      </a:lnTo>
                      <a:lnTo>
                        <a:pt x="53" y="341"/>
                      </a:lnTo>
                      <a:lnTo>
                        <a:pt x="56" y="332"/>
                      </a:lnTo>
                      <a:lnTo>
                        <a:pt x="56" y="332"/>
                      </a:lnTo>
                      <a:lnTo>
                        <a:pt x="60" y="314"/>
                      </a:lnTo>
                      <a:lnTo>
                        <a:pt x="65" y="290"/>
                      </a:lnTo>
                      <a:lnTo>
                        <a:pt x="68" y="280"/>
                      </a:lnTo>
                      <a:lnTo>
                        <a:pt x="72" y="269"/>
                      </a:lnTo>
                      <a:lnTo>
                        <a:pt x="76" y="260"/>
                      </a:lnTo>
                      <a:lnTo>
                        <a:pt x="82" y="254"/>
                      </a:lnTo>
                      <a:lnTo>
                        <a:pt x="82" y="254"/>
                      </a:lnTo>
                      <a:lnTo>
                        <a:pt x="91" y="246"/>
                      </a:lnTo>
                      <a:lnTo>
                        <a:pt x="99" y="235"/>
                      </a:lnTo>
                      <a:lnTo>
                        <a:pt x="115" y="213"/>
                      </a:lnTo>
                      <a:lnTo>
                        <a:pt x="130" y="190"/>
                      </a:lnTo>
                      <a:lnTo>
                        <a:pt x="138" y="179"/>
                      </a:lnTo>
                      <a:lnTo>
                        <a:pt x="146" y="169"/>
                      </a:lnTo>
                      <a:lnTo>
                        <a:pt x="146" y="169"/>
                      </a:lnTo>
                      <a:lnTo>
                        <a:pt x="161" y="156"/>
                      </a:lnTo>
                      <a:lnTo>
                        <a:pt x="176" y="144"/>
                      </a:lnTo>
                      <a:lnTo>
                        <a:pt x="193" y="135"/>
                      </a:lnTo>
                      <a:lnTo>
                        <a:pt x="213" y="126"/>
                      </a:lnTo>
                      <a:lnTo>
                        <a:pt x="231" y="118"/>
                      </a:lnTo>
                      <a:lnTo>
                        <a:pt x="251" y="110"/>
                      </a:lnTo>
                      <a:lnTo>
                        <a:pt x="286" y="97"/>
                      </a:lnTo>
                      <a:lnTo>
                        <a:pt x="286" y="97"/>
                      </a:lnTo>
                      <a:lnTo>
                        <a:pt x="320" y="85"/>
                      </a:lnTo>
                      <a:lnTo>
                        <a:pt x="355" y="75"/>
                      </a:lnTo>
                      <a:lnTo>
                        <a:pt x="389" y="65"/>
                      </a:lnTo>
                      <a:lnTo>
                        <a:pt x="425" y="59"/>
                      </a:lnTo>
                      <a:lnTo>
                        <a:pt x="460" y="54"/>
                      </a:lnTo>
                      <a:lnTo>
                        <a:pt x="497" y="50"/>
                      </a:lnTo>
                      <a:lnTo>
                        <a:pt x="532" y="47"/>
                      </a:lnTo>
                      <a:lnTo>
                        <a:pt x="567" y="46"/>
                      </a:lnTo>
                      <a:lnTo>
                        <a:pt x="567" y="46"/>
                      </a:lnTo>
                      <a:lnTo>
                        <a:pt x="603" y="47"/>
                      </a:lnTo>
                      <a:lnTo>
                        <a:pt x="638" y="48"/>
                      </a:lnTo>
                      <a:lnTo>
                        <a:pt x="675" y="52"/>
                      </a:lnTo>
                      <a:lnTo>
                        <a:pt x="713" y="58"/>
                      </a:lnTo>
                      <a:lnTo>
                        <a:pt x="751" y="64"/>
                      </a:lnTo>
                      <a:lnTo>
                        <a:pt x="787" y="72"/>
                      </a:lnTo>
                      <a:lnTo>
                        <a:pt x="825" y="82"/>
                      </a:lnTo>
                      <a:lnTo>
                        <a:pt x="860" y="96"/>
                      </a:lnTo>
                      <a:lnTo>
                        <a:pt x="896" y="111"/>
                      </a:lnTo>
                      <a:lnTo>
                        <a:pt x="911" y="119"/>
                      </a:lnTo>
                      <a:lnTo>
                        <a:pt x="928" y="128"/>
                      </a:lnTo>
                      <a:lnTo>
                        <a:pt x="944" y="137"/>
                      </a:lnTo>
                      <a:lnTo>
                        <a:pt x="959" y="148"/>
                      </a:lnTo>
                      <a:lnTo>
                        <a:pt x="973" y="160"/>
                      </a:lnTo>
                      <a:lnTo>
                        <a:pt x="987" y="171"/>
                      </a:lnTo>
                      <a:lnTo>
                        <a:pt x="1000" y="183"/>
                      </a:lnTo>
                      <a:lnTo>
                        <a:pt x="1012" y="196"/>
                      </a:lnTo>
                      <a:lnTo>
                        <a:pt x="1024" y="211"/>
                      </a:lnTo>
                      <a:lnTo>
                        <a:pt x="1034" y="225"/>
                      </a:lnTo>
                      <a:lnTo>
                        <a:pt x="1045" y="241"/>
                      </a:lnTo>
                      <a:lnTo>
                        <a:pt x="1053" y="256"/>
                      </a:lnTo>
                      <a:lnTo>
                        <a:pt x="1061" y="273"/>
                      </a:lnTo>
                      <a:lnTo>
                        <a:pt x="1067" y="292"/>
                      </a:lnTo>
                      <a:lnTo>
                        <a:pt x="1067" y="292"/>
                      </a:lnTo>
                      <a:lnTo>
                        <a:pt x="1072" y="309"/>
                      </a:lnTo>
                      <a:lnTo>
                        <a:pt x="1076" y="324"/>
                      </a:lnTo>
                      <a:lnTo>
                        <a:pt x="1083" y="357"/>
                      </a:lnTo>
                      <a:lnTo>
                        <a:pt x="1087" y="390"/>
                      </a:lnTo>
                      <a:lnTo>
                        <a:pt x="1088" y="422"/>
                      </a:lnTo>
                      <a:lnTo>
                        <a:pt x="1088" y="455"/>
                      </a:lnTo>
                      <a:lnTo>
                        <a:pt x="1087" y="488"/>
                      </a:lnTo>
                      <a:lnTo>
                        <a:pt x="1085" y="556"/>
                      </a:lnTo>
                      <a:lnTo>
                        <a:pt x="1085" y="556"/>
                      </a:lnTo>
                      <a:lnTo>
                        <a:pt x="1087" y="570"/>
                      </a:lnTo>
                      <a:lnTo>
                        <a:pt x="1088" y="583"/>
                      </a:lnTo>
                      <a:lnTo>
                        <a:pt x="1092" y="611"/>
                      </a:lnTo>
                      <a:lnTo>
                        <a:pt x="1096" y="638"/>
                      </a:lnTo>
                      <a:lnTo>
                        <a:pt x="1097" y="653"/>
                      </a:lnTo>
                      <a:lnTo>
                        <a:pt x="1097" y="667"/>
                      </a:lnTo>
                      <a:lnTo>
                        <a:pt x="1097" y="823"/>
                      </a:lnTo>
                      <a:lnTo>
                        <a:pt x="1097" y="823"/>
                      </a:lnTo>
                      <a:lnTo>
                        <a:pt x="1097" y="828"/>
                      </a:lnTo>
                      <a:lnTo>
                        <a:pt x="1098" y="832"/>
                      </a:lnTo>
                      <a:lnTo>
                        <a:pt x="1101" y="836"/>
                      </a:lnTo>
                      <a:lnTo>
                        <a:pt x="1104" y="838"/>
                      </a:lnTo>
                      <a:lnTo>
                        <a:pt x="1108" y="841"/>
                      </a:lnTo>
                      <a:lnTo>
                        <a:pt x="1112" y="844"/>
                      </a:lnTo>
                      <a:lnTo>
                        <a:pt x="1119" y="845"/>
                      </a:lnTo>
                      <a:lnTo>
                        <a:pt x="1129" y="844"/>
                      </a:lnTo>
                      <a:lnTo>
                        <a:pt x="1132" y="841"/>
                      </a:lnTo>
                      <a:lnTo>
                        <a:pt x="1135" y="838"/>
                      </a:lnTo>
                      <a:lnTo>
                        <a:pt x="1139" y="836"/>
                      </a:lnTo>
                      <a:lnTo>
                        <a:pt x="1140" y="832"/>
                      </a:lnTo>
                      <a:lnTo>
                        <a:pt x="1142" y="828"/>
                      </a:lnTo>
                      <a:lnTo>
                        <a:pt x="1143" y="823"/>
                      </a:lnTo>
                      <a:lnTo>
                        <a:pt x="1143" y="654"/>
                      </a:lnTo>
                      <a:lnTo>
                        <a:pt x="1143" y="654"/>
                      </a:lnTo>
                      <a:lnTo>
                        <a:pt x="1142" y="638"/>
                      </a:lnTo>
                      <a:lnTo>
                        <a:pt x="1140" y="621"/>
                      </a:lnTo>
                      <a:lnTo>
                        <a:pt x="1136" y="589"/>
                      </a:lnTo>
                      <a:lnTo>
                        <a:pt x="1132" y="555"/>
                      </a:lnTo>
                      <a:lnTo>
                        <a:pt x="1132" y="539"/>
                      </a:lnTo>
                      <a:lnTo>
                        <a:pt x="1132" y="522"/>
                      </a:lnTo>
                      <a:lnTo>
                        <a:pt x="1132" y="52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0" name="chenying0907 237"/>
                <p:cNvSpPr/>
                <p:nvPr/>
              </p:nvSpPr>
              <p:spPr bwMode="auto">
                <a:xfrm>
                  <a:off x="3355976" y="4146551"/>
                  <a:ext cx="255588" cy="236538"/>
                </a:xfrm>
                <a:custGeom>
                  <a:avLst/>
                  <a:gdLst/>
                  <a:ahLst/>
                  <a:cxnLst>
                    <a:cxn ang="0">
                      <a:pos x="638" y="389"/>
                    </a:cxn>
                    <a:cxn ang="0">
                      <a:pos x="625" y="239"/>
                    </a:cxn>
                    <a:cxn ang="0">
                      <a:pos x="624" y="178"/>
                    </a:cxn>
                    <a:cxn ang="0">
                      <a:pos x="624" y="178"/>
                    </a:cxn>
                    <a:cxn ang="0">
                      <a:pos x="624" y="170"/>
                    </a:cxn>
                    <a:cxn ang="0">
                      <a:pos x="620" y="142"/>
                    </a:cxn>
                    <a:cxn ang="0">
                      <a:pos x="608" y="107"/>
                    </a:cxn>
                    <a:cxn ang="0">
                      <a:pos x="589" y="78"/>
                    </a:cxn>
                    <a:cxn ang="0">
                      <a:pos x="563" y="55"/>
                    </a:cxn>
                    <a:cxn ang="0">
                      <a:pos x="509" y="26"/>
                    </a:cxn>
                    <a:cxn ang="0">
                      <a:pos x="434" y="8"/>
                    </a:cxn>
                    <a:cxn ang="0">
                      <a:pos x="357" y="0"/>
                    </a:cxn>
                    <a:cxn ang="0">
                      <a:pos x="281" y="1"/>
                    </a:cxn>
                    <a:cxn ang="0">
                      <a:pos x="203" y="13"/>
                    </a:cxn>
                    <a:cxn ang="0">
                      <a:pos x="127" y="38"/>
                    </a:cxn>
                    <a:cxn ang="0">
                      <a:pos x="84" y="57"/>
                    </a:cxn>
                    <a:cxn ang="0">
                      <a:pos x="34" y="94"/>
                    </a:cxn>
                    <a:cxn ang="0">
                      <a:pos x="11" y="127"/>
                    </a:cxn>
                    <a:cxn ang="0">
                      <a:pos x="1" y="157"/>
                    </a:cxn>
                    <a:cxn ang="0">
                      <a:pos x="1" y="175"/>
                    </a:cxn>
                    <a:cxn ang="0">
                      <a:pos x="4" y="235"/>
                    </a:cxn>
                    <a:cxn ang="0">
                      <a:pos x="8" y="397"/>
                    </a:cxn>
                    <a:cxn ang="0">
                      <a:pos x="9" y="484"/>
                    </a:cxn>
                    <a:cxn ang="0">
                      <a:pos x="18" y="549"/>
                    </a:cxn>
                    <a:cxn ang="0">
                      <a:pos x="26" y="574"/>
                    </a:cxn>
                    <a:cxn ang="0">
                      <a:pos x="35" y="583"/>
                    </a:cxn>
                    <a:cxn ang="0">
                      <a:pos x="52" y="583"/>
                    </a:cxn>
                    <a:cxn ang="0">
                      <a:pos x="67" y="574"/>
                    </a:cxn>
                    <a:cxn ang="0">
                      <a:pos x="69" y="562"/>
                    </a:cxn>
                    <a:cxn ang="0">
                      <a:pos x="62" y="536"/>
                    </a:cxn>
                    <a:cxn ang="0">
                      <a:pos x="54" y="467"/>
                    </a:cxn>
                    <a:cxn ang="0">
                      <a:pos x="54" y="376"/>
                    </a:cxn>
                    <a:cxn ang="0">
                      <a:pos x="50" y="227"/>
                    </a:cxn>
                    <a:cxn ang="0">
                      <a:pos x="49" y="171"/>
                    </a:cxn>
                    <a:cxn ang="0">
                      <a:pos x="47" y="157"/>
                    </a:cxn>
                    <a:cxn ang="0">
                      <a:pos x="56" y="134"/>
                    </a:cxn>
                    <a:cxn ang="0">
                      <a:pos x="79" y="110"/>
                    </a:cxn>
                    <a:cxn ang="0">
                      <a:pos x="128" y="81"/>
                    </a:cxn>
                    <a:cxn ang="0">
                      <a:pos x="189" y="63"/>
                    </a:cxn>
                    <a:cxn ang="0">
                      <a:pos x="293" y="46"/>
                    </a:cxn>
                    <a:cxn ang="0">
                      <a:pos x="355" y="44"/>
                    </a:cxn>
                    <a:cxn ang="0">
                      <a:pos x="425" y="49"/>
                    </a:cxn>
                    <a:cxn ang="0">
                      <a:pos x="493" y="66"/>
                    </a:cxn>
                    <a:cxn ang="0">
                      <a:pos x="539" y="94"/>
                    </a:cxn>
                    <a:cxn ang="0">
                      <a:pos x="560" y="116"/>
                    </a:cxn>
                    <a:cxn ang="0">
                      <a:pos x="573" y="144"/>
                    </a:cxn>
                    <a:cxn ang="0">
                      <a:pos x="578" y="178"/>
                    </a:cxn>
                    <a:cxn ang="0">
                      <a:pos x="578" y="234"/>
                    </a:cxn>
                    <a:cxn ang="0">
                      <a:pos x="594" y="403"/>
                    </a:cxn>
                    <a:cxn ang="0">
                      <a:pos x="598" y="446"/>
                    </a:cxn>
                    <a:cxn ang="0">
                      <a:pos x="598" y="574"/>
                    </a:cxn>
                    <a:cxn ang="0">
                      <a:pos x="602" y="587"/>
                    </a:cxn>
                    <a:cxn ang="0">
                      <a:pos x="612" y="595"/>
                    </a:cxn>
                    <a:cxn ang="0">
                      <a:pos x="633" y="594"/>
                    </a:cxn>
                    <a:cxn ang="0">
                      <a:pos x="641" y="583"/>
                    </a:cxn>
                    <a:cxn ang="0">
                      <a:pos x="644" y="574"/>
                    </a:cxn>
                    <a:cxn ang="0">
                      <a:pos x="645" y="515"/>
                    </a:cxn>
                    <a:cxn ang="0">
                      <a:pos x="646" y="491"/>
                    </a:cxn>
                    <a:cxn ang="0">
                      <a:pos x="640" y="420"/>
                    </a:cxn>
                  </a:cxnLst>
                  <a:rect l="0" t="0" r="r" b="b"/>
                  <a:pathLst>
                    <a:path w="646" h="596">
                      <a:moveTo>
                        <a:pt x="640" y="420"/>
                      </a:moveTo>
                      <a:lnTo>
                        <a:pt x="640" y="420"/>
                      </a:lnTo>
                      <a:lnTo>
                        <a:pt x="638" y="389"/>
                      </a:lnTo>
                      <a:lnTo>
                        <a:pt x="637" y="359"/>
                      </a:lnTo>
                      <a:lnTo>
                        <a:pt x="632" y="299"/>
                      </a:lnTo>
                      <a:lnTo>
                        <a:pt x="625" y="239"/>
                      </a:lnTo>
                      <a:lnTo>
                        <a:pt x="624" y="209"/>
                      </a:lnTo>
                      <a:lnTo>
                        <a:pt x="624" y="179"/>
                      </a:lnTo>
                      <a:lnTo>
                        <a:pt x="624" y="178"/>
                      </a:lnTo>
                      <a:lnTo>
                        <a:pt x="624" y="178"/>
                      </a:lnTo>
                      <a:lnTo>
                        <a:pt x="624" y="178"/>
                      </a:lnTo>
                      <a:lnTo>
                        <a:pt x="624" y="178"/>
                      </a:lnTo>
                      <a:lnTo>
                        <a:pt x="624" y="175"/>
                      </a:lnTo>
                      <a:lnTo>
                        <a:pt x="624" y="175"/>
                      </a:lnTo>
                      <a:lnTo>
                        <a:pt x="624" y="170"/>
                      </a:lnTo>
                      <a:lnTo>
                        <a:pt x="624" y="170"/>
                      </a:lnTo>
                      <a:lnTo>
                        <a:pt x="623" y="155"/>
                      </a:lnTo>
                      <a:lnTo>
                        <a:pt x="620" y="142"/>
                      </a:lnTo>
                      <a:lnTo>
                        <a:pt x="618" y="129"/>
                      </a:lnTo>
                      <a:lnTo>
                        <a:pt x="614" y="117"/>
                      </a:lnTo>
                      <a:lnTo>
                        <a:pt x="608" y="107"/>
                      </a:lnTo>
                      <a:lnTo>
                        <a:pt x="603" y="97"/>
                      </a:lnTo>
                      <a:lnTo>
                        <a:pt x="597" y="87"/>
                      </a:lnTo>
                      <a:lnTo>
                        <a:pt x="589" y="78"/>
                      </a:lnTo>
                      <a:lnTo>
                        <a:pt x="581" y="69"/>
                      </a:lnTo>
                      <a:lnTo>
                        <a:pt x="572" y="61"/>
                      </a:lnTo>
                      <a:lnTo>
                        <a:pt x="563" y="55"/>
                      </a:lnTo>
                      <a:lnTo>
                        <a:pt x="553" y="48"/>
                      </a:lnTo>
                      <a:lnTo>
                        <a:pt x="533" y="36"/>
                      </a:lnTo>
                      <a:lnTo>
                        <a:pt x="509" y="26"/>
                      </a:lnTo>
                      <a:lnTo>
                        <a:pt x="485" y="18"/>
                      </a:lnTo>
                      <a:lnTo>
                        <a:pt x="459" y="13"/>
                      </a:lnTo>
                      <a:lnTo>
                        <a:pt x="434" y="8"/>
                      </a:lnTo>
                      <a:lnTo>
                        <a:pt x="408" y="4"/>
                      </a:lnTo>
                      <a:lnTo>
                        <a:pt x="382" y="1"/>
                      </a:lnTo>
                      <a:lnTo>
                        <a:pt x="357" y="0"/>
                      </a:lnTo>
                      <a:lnTo>
                        <a:pt x="309" y="0"/>
                      </a:lnTo>
                      <a:lnTo>
                        <a:pt x="309" y="0"/>
                      </a:lnTo>
                      <a:lnTo>
                        <a:pt x="281" y="1"/>
                      </a:lnTo>
                      <a:lnTo>
                        <a:pt x="254" y="4"/>
                      </a:lnTo>
                      <a:lnTo>
                        <a:pt x="229" y="8"/>
                      </a:lnTo>
                      <a:lnTo>
                        <a:pt x="203" y="13"/>
                      </a:lnTo>
                      <a:lnTo>
                        <a:pt x="178" y="21"/>
                      </a:lnTo>
                      <a:lnTo>
                        <a:pt x="153" y="29"/>
                      </a:lnTo>
                      <a:lnTo>
                        <a:pt x="127" y="38"/>
                      </a:lnTo>
                      <a:lnTo>
                        <a:pt x="102" y="48"/>
                      </a:lnTo>
                      <a:lnTo>
                        <a:pt x="102" y="48"/>
                      </a:lnTo>
                      <a:lnTo>
                        <a:pt x="84" y="57"/>
                      </a:lnTo>
                      <a:lnTo>
                        <a:pt x="66" y="68"/>
                      </a:lnTo>
                      <a:lnTo>
                        <a:pt x="49" y="80"/>
                      </a:lnTo>
                      <a:lnTo>
                        <a:pt x="34" y="94"/>
                      </a:lnTo>
                      <a:lnTo>
                        <a:pt x="21" y="110"/>
                      </a:lnTo>
                      <a:lnTo>
                        <a:pt x="16" y="117"/>
                      </a:lnTo>
                      <a:lnTo>
                        <a:pt x="11" y="127"/>
                      </a:lnTo>
                      <a:lnTo>
                        <a:pt x="7" y="136"/>
                      </a:lnTo>
                      <a:lnTo>
                        <a:pt x="3" y="146"/>
                      </a:lnTo>
                      <a:lnTo>
                        <a:pt x="1" y="157"/>
                      </a:lnTo>
                      <a:lnTo>
                        <a:pt x="0" y="167"/>
                      </a:lnTo>
                      <a:lnTo>
                        <a:pt x="0" y="167"/>
                      </a:lnTo>
                      <a:lnTo>
                        <a:pt x="1" y="175"/>
                      </a:lnTo>
                      <a:lnTo>
                        <a:pt x="4" y="180"/>
                      </a:lnTo>
                      <a:lnTo>
                        <a:pt x="4" y="180"/>
                      </a:lnTo>
                      <a:lnTo>
                        <a:pt x="4" y="235"/>
                      </a:lnTo>
                      <a:lnTo>
                        <a:pt x="5" y="289"/>
                      </a:lnTo>
                      <a:lnTo>
                        <a:pt x="7" y="344"/>
                      </a:lnTo>
                      <a:lnTo>
                        <a:pt x="8" y="397"/>
                      </a:lnTo>
                      <a:lnTo>
                        <a:pt x="8" y="397"/>
                      </a:lnTo>
                      <a:lnTo>
                        <a:pt x="8" y="440"/>
                      </a:lnTo>
                      <a:lnTo>
                        <a:pt x="9" y="484"/>
                      </a:lnTo>
                      <a:lnTo>
                        <a:pt x="11" y="506"/>
                      </a:lnTo>
                      <a:lnTo>
                        <a:pt x="15" y="528"/>
                      </a:lnTo>
                      <a:lnTo>
                        <a:pt x="18" y="549"/>
                      </a:lnTo>
                      <a:lnTo>
                        <a:pt x="24" y="569"/>
                      </a:lnTo>
                      <a:lnTo>
                        <a:pt x="24" y="569"/>
                      </a:lnTo>
                      <a:lnTo>
                        <a:pt x="26" y="574"/>
                      </a:lnTo>
                      <a:lnTo>
                        <a:pt x="29" y="578"/>
                      </a:lnTo>
                      <a:lnTo>
                        <a:pt x="32" y="580"/>
                      </a:lnTo>
                      <a:lnTo>
                        <a:pt x="35" y="583"/>
                      </a:lnTo>
                      <a:lnTo>
                        <a:pt x="39" y="584"/>
                      </a:lnTo>
                      <a:lnTo>
                        <a:pt x="45" y="584"/>
                      </a:lnTo>
                      <a:lnTo>
                        <a:pt x="52" y="583"/>
                      </a:lnTo>
                      <a:lnTo>
                        <a:pt x="60" y="580"/>
                      </a:lnTo>
                      <a:lnTo>
                        <a:pt x="64" y="578"/>
                      </a:lnTo>
                      <a:lnTo>
                        <a:pt x="67" y="574"/>
                      </a:lnTo>
                      <a:lnTo>
                        <a:pt x="68" y="570"/>
                      </a:lnTo>
                      <a:lnTo>
                        <a:pt x="69" y="566"/>
                      </a:lnTo>
                      <a:lnTo>
                        <a:pt x="69" y="562"/>
                      </a:lnTo>
                      <a:lnTo>
                        <a:pt x="68" y="557"/>
                      </a:lnTo>
                      <a:lnTo>
                        <a:pt x="68" y="557"/>
                      </a:lnTo>
                      <a:lnTo>
                        <a:pt x="62" y="536"/>
                      </a:lnTo>
                      <a:lnTo>
                        <a:pt x="58" y="514"/>
                      </a:lnTo>
                      <a:lnTo>
                        <a:pt x="55" y="490"/>
                      </a:lnTo>
                      <a:lnTo>
                        <a:pt x="54" y="467"/>
                      </a:lnTo>
                      <a:lnTo>
                        <a:pt x="54" y="421"/>
                      </a:lnTo>
                      <a:lnTo>
                        <a:pt x="54" y="376"/>
                      </a:lnTo>
                      <a:lnTo>
                        <a:pt x="54" y="376"/>
                      </a:lnTo>
                      <a:lnTo>
                        <a:pt x="52" y="327"/>
                      </a:lnTo>
                      <a:lnTo>
                        <a:pt x="51" y="277"/>
                      </a:lnTo>
                      <a:lnTo>
                        <a:pt x="50" y="227"/>
                      </a:lnTo>
                      <a:lnTo>
                        <a:pt x="50" y="178"/>
                      </a:lnTo>
                      <a:lnTo>
                        <a:pt x="50" y="178"/>
                      </a:lnTo>
                      <a:lnTo>
                        <a:pt x="49" y="171"/>
                      </a:lnTo>
                      <a:lnTo>
                        <a:pt x="46" y="165"/>
                      </a:lnTo>
                      <a:lnTo>
                        <a:pt x="46" y="165"/>
                      </a:lnTo>
                      <a:lnTo>
                        <a:pt x="47" y="157"/>
                      </a:lnTo>
                      <a:lnTo>
                        <a:pt x="50" y="149"/>
                      </a:lnTo>
                      <a:lnTo>
                        <a:pt x="52" y="142"/>
                      </a:lnTo>
                      <a:lnTo>
                        <a:pt x="56" y="134"/>
                      </a:lnTo>
                      <a:lnTo>
                        <a:pt x="60" y="128"/>
                      </a:lnTo>
                      <a:lnTo>
                        <a:pt x="66" y="121"/>
                      </a:lnTo>
                      <a:lnTo>
                        <a:pt x="79" y="110"/>
                      </a:lnTo>
                      <a:lnTo>
                        <a:pt x="93" y="99"/>
                      </a:lnTo>
                      <a:lnTo>
                        <a:pt x="110" y="90"/>
                      </a:lnTo>
                      <a:lnTo>
                        <a:pt x="128" y="81"/>
                      </a:lnTo>
                      <a:lnTo>
                        <a:pt x="148" y="74"/>
                      </a:lnTo>
                      <a:lnTo>
                        <a:pt x="168" y="68"/>
                      </a:lnTo>
                      <a:lnTo>
                        <a:pt x="189" y="63"/>
                      </a:lnTo>
                      <a:lnTo>
                        <a:pt x="228" y="53"/>
                      </a:lnTo>
                      <a:lnTo>
                        <a:pt x="264" y="48"/>
                      </a:lnTo>
                      <a:lnTo>
                        <a:pt x="293" y="46"/>
                      </a:lnTo>
                      <a:lnTo>
                        <a:pt x="293" y="46"/>
                      </a:lnTo>
                      <a:lnTo>
                        <a:pt x="332" y="44"/>
                      </a:lnTo>
                      <a:lnTo>
                        <a:pt x="355" y="44"/>
                      </a:lnTo>
                      <a:lnTo>
                        <a:pt x="378" y="44"/>
                      </a:lnTo>
                      <a:lnTo>
                        <a:pt x="402" y="47"/>
                      </a:lnTo>
                      <a:lnTo>
                        <a:pt x="425" y="49"/>
                      </a:lnTo>
                      <a:lnTo>
                        <a:pt x="449" y="53"/>
                      </a:lnTo>
                      <a:lnTo>
                        <a:pt x="471" y="60"/>
                      </a:lnTo>
                      <a:lnTo>
                        <a:pt x="493" y="66"/>
                      </a:lnTo>
                      <a:lnTo>
                        <a:pt x="513" y="76"/>
                      </a:lnTo>
                      <a:lnTo>
                        <a:pt x="531" y="87"/>
                      </a:lnTo>
                      <a:lnTo>
                        <a:pt x="539" y="94"/>
                      </a:lnTo>
                      <a:lnTo>
                        <a:pt x="547" y="100"/>
                      </a:lnTo>
                      <a:lnTo>
                        <a:pt x="553" y="108"/>
                      </a:lnTo>
                      <a:lnTo>
                        <a:pt x="560" y="116"/>
                      </a:lnTo>
                      <a:lnTo>
                        <a:pt x="565" y="124"/>
                      </a:lnTo>
                      <a:lnTo>
                        <a:pt x="570" y="133"/>
                      </a:lnTo>
                      <a:lnTo>
                        <a:pt x="573" y="144"/>
                      </a:lnTo>
                      <a:lnTo>
                        <a:pt x="577" y="154"/>
                      </a:lnTo>
                      <a:lnTo>
                        <a:pt x="578" y="166"/>
                      </a:lnTo>
                      <a:lnTo>
                        <a:pt x="578" y="178"/>
                      </a:lnTo>
                      <a:lnTo>
                        <a:pt x="578" y="178"/>
                      </a:lnTo>
                      <a:lnTo>
                        <a:pt x="578" y="205"/>
                      </a:lnTo>
                      <a:lnTo>
                        <a:pt x="578" y="234"/>
                      </a:lnTo>
                      <a:lnTo>
                        <a:pt x="582" y="290"/>
                      </a:lnTo>
                      <a:lnTo>
                        <a:pt x="587" y="346"/>
                      </a:lnTo>
                      <a:lnTo>
                        <a:pt x="594" y="403"/>
                      </a:lnTo>
                      <a:lnTo>
                        <a:pt x="594" y="403"/>
                      </a:lnTo>
                      <a:lnTo>
                        <a:pt x="597" y="423"/>
                      </a:lnTo>
                      <a:lnTo>
                        <a:pt x="598" y="446"/>
                      </a:lnTo>
                      <a:lnTo>
                        <a:pt x="598" y="489"/>
                      </a:lnTo>
                      <a:lnTo>
                        <a:pt x="598" y="574"/>
                      </a:lnTo>
                      <a:lnTo>
                        <a:pt x="598" y="574"/>
                      </a:lnTo>
                      <a:lnTo>
                        <a:pt x="598" y="579"/>
                      </a:lnTo>
                      <a:lnTo>
                        <a:pt x="599" y="583"/>
                      </a:lnTo>
                      <a:lnTo>
                        <a:pt x="602" y="587"/>
                      </a:lnTo>
                      <a:lnTo>
                        <a:pt x="604" y="591"/>
                      </a:lnTo>
                      <a:lnTo>
                        <a:pt x="608" y="594"/>
                      </a:lnTo>
                      <a:lnTo>
                        <a:pt x="612" y="595"/>
                      </a:lnTo>
                      <a:lnTo>
                        <a:pt x="620" y="596"/>
                      </a:lnTo>
                      <a:lnTo>
                        <a:pt x="629" y="595"/>
                      </a:lnTo>
                      <a:lnTo>
                        <a:pt x="633" y="594"/>
                      </a:lnTo>
                      <a:lnTo>
                        <a:pt x="636" y="591"/>
                      </a:lnTo>
                      <a:lnTo>
                        <a:pt x="640" y="587"/>
                      </a:lnTo>
                      <a:lnTo>
                        <a:pt x="641" y="583"/>
                      </a:lnTo>
                      <a:lnTo>
                        <a:pt x="642" y="579"/>
                      </a:lnTo>
                      <a:lnTo>
                        <a:pt x="644" y="574"/>
                      </a:lnTo>
                      <a:lnTo>
                        <a:pt x="644" y="574"/>
                      </a:lnTo>
                      <a:lnTo>
                        <a:pt x="642" y="544"/>
                      </a:lnTo>
                      <a:lnTo>
                        <a:pt x="642" y="529"/>
                      </a:lnTo>
                      <a:lnTo>
                        <a:pt x="645" y="515"/>
                      </a:lnTo>
                      <a:lnTo>
                        <a:pt x="645" y="515"/>
                      </a:lnTo>
                      <a:lnTo>
                        <a:pt x="646" y="503"/>
                      </a:lnTo>
                      <a:lnTo>
                        <a:pt x="646" y="491"/>
                      </a:lnTo>
                      <a:lnTo>
                        <a:pt x="644" y="468"/>
                      </a:lnTo>
                      <a:lnTo>
                        <a:pt x="641" y="444"/>
                      </a:lnTo>
                      <a:lnTo>
                        <a:pt x="640" y="420"/>
                      </a:lnTo>
                      <a:lnTo>
                        <a:pt x="640" y="42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1" name="chenying0907 238"/>
                <p:cNvSpPr/>
                <p:nvPr/>
              </p:nvSpPr>
              <p:spPr bwMode="auto">
                <a:xfrm>
                  <a:off x="3375026" y="4445001"/>
                  <a:ext cx="231775" cy="158750"/>
                </a:xfrm>
                <a:custGeom>
                  <a:avLst/>
                  <a:gdLst/>
                  <a:ahLst/>
                  <a:cxnLst>
                    <a:cxn ang="0">
                      <a:pos x="556" y="153"/>
                    </a:cxn>
                    <a:cxn ang="0">
                      <a:pos x="518" y="98"/>
                    </a:cxn>
                    <a:cxn ang="0">
                      <a:pos x="475" y="55"/>
                    </a:cxn>
                    <a:cxn ang="0">
                      <a:pos x="424" y="25"/>
                    </a:cxn>
                    <a:cxn ang="0">
                      <a:pos x="364" y="7"/>
                    </a:cxn>
                    <a:cxn ang="0">
                      <a:pos x="294" y="0"/>
                    </a:cxn>
                    <a:cxn ang="0">
                      <a:pos x="247" y="1"/>
                    </a:cxn>
                    <a:cxn ang="0">
                      <a:pos x="178" y="13"/>
                    </a:cxn>
                    <a:cxn ang="0">
                      <a:pos x="111" y="39"/>
                    </a:cxn>
                    <a:cxn ang="0">
                      <a:pos x="76" y="62"/>
                    </a:cxn>
                    <a:cxn ang="0">
                      <a:pos x="36" y="103"/>
                    </a:cxn>
                    <a:cxn ang="0">
                      <a:pos x="8" y="157"/>
                    </a:cxn>
                    <a:cxn ang="0">
                      <a:pos x="2" y="175"/>
                    </a:cxn>
                    <a:cxn ang="0">
                      <a:pos x="4" y="237"/>
                    </a:cxn>
                    <a:cxn ang="0">
                      <a:pos x="23" y="315"/>
                    </a:cxn>
                    <a:cxn ang="0">
                      <a:pos x="39" y="345"/>
                    </a:cxn>
                    <a:cxn ang="0">
                      <a:pos x="76" y="379"/>
                    </a:cxn>
                    <a:cxn ang="0">
                      <a:pos x="123" y="399"/>
                    </a:cxn>
                    <a:cxn ang="0">
                      <a:pos x="133" y="399"/>
                    </a:cxn>
                    <a:cxn ang="0">
                      <a:pos x="144" y="392"/>
                    </a:cxn>
                    <a:cxn ang="0">
                      <a:pos x="152" y="373"/>
                    </a:cxn>
                    <a:cxn ang="0">
                      <a:pos x="148" y="361"/>
                    </a:cxn>
                    <a:cxn ang="0">
                      <a:pos x="135" y="354"/>
                    </a:cxn>
                    <a:cxn ang="0">
                      <a:pos x="108" y="344"/>
                    </a:cxn>
                    <a:cxn ang="0">
                      <a:pos x="76" y="313"/>
                    </a:cxn>
                    <a:cxn ang="0">
                      <a:pos x="55" y="269"/>
                    </a:cxn>
                    <a:cxn ang="0">
                      <a:pos x="47" y="221"/>
                    </a:cxn>
                    <a:cxn ang="0">
                      <a:pos x="52" y="175"/>
                    </a:cxn>
                    <a:cxn ang="0">
                      <a:pos x="63" y="148"/>
                    </a:cxn>
                    <a:cxn ang="0">
                      <a:pos x="93" y="109"/>
                    </a:cxn>
                    <a:cxn ang="0">
                      <a:pos x="131" y="81"/>
                    </a:cxn>
                    <a:cxn ang="0">
                      <a:pos x="161" y="65"/>
                    </a:cxn>
                    <a:cxn ang="0">
                      <a:pos x="210" y="51"/>
                    </a:cxn>
                    <a:cxn ang="0">
                      <a:pos x="294" y="46"/>
                    </a:cxn>
                    <a:cxn ang="0">
                      <a:pos x="344" y="48"/>
                    </a:cxn>
                    <a:cxn ang="0">
                      <a:pos x="390" y="60"/>
                    </a:cxn>
                    <a:cxn ang="0">
                      <a:pos x="432" y="79"/>
                    </a:cxn>
                    <a:cxn ang="0">
                      <a:pos x="468" y="106"/>
                    </a:cxn>
                    <a:cxn ang="0">
                      <a:pos x="500" y="143"/>
                    </a:cxn>
                    <a:cxn ang="0">
                      <a:pos x="515" y="173"/>
                    </a:cxn>
                    <a:cxn ang="0">
                      <a:pos x="531" y="217"/>
                    </a:cxn>
                    <a:cxn ang="0">
                      <a:pos x="532" y="263"/>
                    </a:cxn>
                    <a:cxn ang="0">
                      <a:pos x="519" y="305"/>
                    </a:cxn>
                    <a:cxn ang="0">
                      <a:pos x="490" y="336"/>
                    </a:cxn>
                    <a:cxn ang="0">
                      <a:pos x="443" y="354"/>
                    </a:cxn>
                    <a:cxn ang="0">
                      <a:pos x="434" y="358"/>
                    </a:cxn>
                    <a:cxn ang="0">
                      <a:pos x="426" y="368"/>
                    </a:cxn>
                    <a:cxn ang="0">
                      <a:pos x="430" y="388"/>
                    </a:cxn>
                    <a:cxn ang="0">
                      <a:pos x="445" y="399"/>
                    </a:cxn>
                    <a:cxn ang="0">
                      <a:pos x="455" y="399"/>
                    </a:cxn>
                    <a:cxn ang="0">
                      <a:pos x="507" y="379"/>
                    </a:cxn>
                    <a:cxn ang="0">
                      <a:pos x="548" y="344"/>
                    </a:cxn>
                    <a:cxn ang="0">
                      <a:pos x="574" y="298"/>
                    </a:cxn>
                    <a:cxn ang="0">
                      <a:pos x="583" y="245"/>
                    </a:cxn>
                    <a:cxn ang="0">
                      <a:pos x="574" y="191"/>
                    </a:cxn>
                  </a:cxnLst>
                  <a:rect l="0" t="0" r="r" b="b"/>
                  <a:pathLst>
                    <a:path w="583" h="399">
                      <a:moveTo>
                        <a:pt x="566" y="174"/>
                      </a:moveTo>
                      <a:lnTo>
                        <a:pt x="566" y="174"/>
                      </a:lnTo>
                      <a:lnTo>
                        <a:pt x="556" y="153"/>
                      </a:lnTo>
                      <a:lnTo>
                        <a:pt x="544" y="133"/>
                      </a:lnTo>
                      <a:lnTo>
                        <a:pt x="531" y="115"/>
                      </a:lnTo>
                      <a:lnTo>
                        <a:pt x="518" y="98"/>
                      </a:lnTo>
                      <a:lnTo>
                        <a:pt x="505" y="82"/>
                      </a:lnTo>
                      <a:lnTo>
                        <a:pt x="490" y="68"/>
                      </a:lnTo>
                      <a:lnTo>
                        <a:pt x="475" y="55"/>
                      </a:lnTo>
                      <a:lnTo>
                        <a:pt x="458" y="45"/>
                      </a:lnTo>
                      <a:lnTo>
                        <a:pt x="441" y="34"/>
                      </a:lnTo>
                      <a:lnTo>
                        <a:pt x="424" y="25"/>
                      </a:lnTo>
                      <a:lnTo>
                        <a:pt x="404" y="18"/>
                      </a:lnTo>
                      <a:lnTo>
                        <a:pt x="384" y="12"/>
                      </a:lnTo>
                      <a:lnTo>
                        <a:pt x="364" y="7"/>
                      </a:lnTo>
                      <a:lnTo>
                        <a:pt x="341" y="3"/>
                      </a:lnTo>
                      <a:lnTo>
                        <a:pt x="319" y="1"/>
                      </a:lnTo>
                      <a:lnTo>
                        <a:pt x="294" y="0"/>
                      </a:lnTo>
                      <a:lnTo>
                        <a:pt x="294" y="0"/>
                      </a:lnTo>
                      <a:lnTo>
                        <a:pt x="271" y="0"/>
                      </a:lnTo>
                      <a:lnTo>
                        <a:pt x="247" y="1"/>
                      </a:lnTo>
                      <a:lnTo>
                        <a:pt x="224" y="4"/>
                      </a:lnTo>
                      <a:lnTo>
                        <a:pt x="200" y="8"/>
                      </a:lnTo>
                      <a:lnTo>
                        <a:pt x="178" y="13"/>
                      </a:lnTo>
                      <a:lnTo>
                        <a:pt x="154" y="20"/>
                      </a:lnTo>
                      <a:lnTo>
                        <a:pt x="132" y="29"/>
                      </a:lnTo>
                      <a:lnTo>
                        <a:pt x="111" y="39"/>
                      </a:lnTo>
                      <a:lnTo>
                        <a:pt x="111" y="39"/>
                      </a:lnTo>
                      <a:lnTo>
                        <a:pt x="91" y="50"/>
                      </a:lnTo>
                      <a:lnTo>
                        <a:pt x="76" y="62"/>
                      </a:lnTo>
                      <a:lnTo>
                        <a:pt x="60" y="75"/>
                      </a:lnTo>
                      <a:lnTo>
                        <a:pt x="48" y="88"/>
                      </a:lnTo>
                      <a:lnTo>
                        <a:pt x="36" y="103"/>
                      </a:lnTo>
                      <a:lnTo>
                        <a:pt x="26" y="119"/>
                      </a:lnTo>
                      <a:lnTo>
                        <a:pt x="17" y="137"/>
                      </a:lnTo>
                      <a:lnTo>
                        <a:pt x="8" y="157"/>
                      </a:lnTo>
                      <a:lnTo>
                        <a:pt x="8" y="157"/>
                      </a:lnTo>
                      <a:lnTo>
                        <a:pt x="5" y="166"/>
                      </a:lnTo>
                      <a:lnTo>
                        <a:pt x="2" y="175"/>
                      </a:lnTo>
                      <a:lnTo>
                        <a:pt x="0" y="195"/>
                      </a:lnTo>
                      <a:lnTo>
                        <a:pt x="1" y="216"/>
                      </a:lnTo>
                      <a:lnTo>
                        <a:pt x="4" y="237"/>
                      </a:lnTo>
                      <a:lnTo>
                        <a:pt x="8" y="258"/>
                      </a:lnTo>
                      <a:lnTo>
                        <a:pt x="13" y="277"/>
                      </a:lnTo>
                      <a:lnTo>
                        <a:pt x="23" y="315"/>
                      </a:lnTo>
                      <a:lnTo>
                        <a:pt x="23" y="315"/>
                      </a:lnTo>
                      <a:lnTo>
                        <a:pt x="30" y="331"/>
                      </a:lnTo>
                      <a:lnTo>
                        <a:pt x="39" y="345"/>
                      </a:lnTo>
                      <a:lnTo>
                        <a:pt x="50" y="358"/>
                      </a:lnTo>
                      <a:lnTo>
                        <a:pt x="61" y="370"/>
                      </a:lnTo>
                      <a:lnTo>
                        <a:pt x="76" y="379"/>
                      </a:lnTo>
                      <a:lnTo>
                        <a:pt x="90" y="388"/>
                      </a:lnTo>
                      <a:lnTo>
                        <a:pt x="107" y="394"/>
                      </a:lnTo>
                      <a:lnTo>
                        <a:pt x="123" y="399"/>
                      </a:lnTo>
                      <a:lnTo>
                        <a:pt x="123" y="399"/>
                      </a:lnTo>
                      <a:lnTo>
                        <a:pt x="128" y="399"/>
                      </a:lnTo>
                      <a:lnTo>
                        <a:pt x="133" y="399"/>
                      </a:lnTo>
                      <a:lnTo>
                        <a:pt x="137" y="398"/>
                      </a:lnTo>
                      <a:lnTo>
                        <a:pt x="141" y="395"/>
                      </a:lnTo>
                      <a:lnTo>
                        <a:pt x="144" y="392"/>
                      </a:lnTo>
                      <a:lnTo>
                        <a:pt x="148" y="388"/>
                      </a:lnTo>
                      <a:lnTo>
                        <a:pt x="150" y="381"/>
                      </a:lnTo>
                      <a:lnTo>
                        <a:pt x="152" y="373"/>
                      </a:lnTo>
                      <a:lnTo>
                        <a:pt x="150" y="369"/>
                      </a:lnTo>
                      <a:lnTo>
                        <a:pt x="149" y="365"/>
                      </a:lnTo>
                      <a:lnTo>
                        <a:pt x="148" y="361"/>
                      </a:lnTo>
                      <a:lnTo>
                        <a:pt x="144" y="358"/>
                      </a:lnTo>
                      <a:lnTo>
                        <a:pt x="140" y="356"/>
                      </a:lnTo>
                      <a:lnTo>
                        <a:pt x="135" y="354"/>
                      </a:lnTo>
                      <a:lnTo>
                        <a:pt x="135" y="354"/>
                      </a:lnTo>
                      <a:lnTo>
                        <a:pt x="122" y="351"/>
                      </a:lnTo>
                      <a:lnTo>
                        <a:pt x="108" y="344"/>
                      </a:lnTo>
                      <a:lnTo>
                        <a:pt x="97" y="335"/>
                      </a:lnTo>
                      <a:lnTo>
                        <a:pt x="85" y="324"/>
                      </a:lnTo>
                      <a:lnTo>
                        <a:pt x="76" y="313"/>
                      </a:lnTo>
                      <a:lnTo>
                        <a:pt x="68" y="300"/>
                      </a:lnTo>
                      <a:lnTo>
                        <a:pt x="61" y="285"/>
                      </a:lnTo>
                      <a:lnTo>
                        <a:pt x="55" y="269"/>
                      </a:lnTo>
                      <a:lnTo>
                        <a:pt x="51" y="254"/>
                      </a:lnTo>
                      <a:lnTo>
                        <a:pt x="48" y="237"/>
                      </a:lnTo>
                      <a:lnTo>
                        <a:pt x="47" y="221"/>
                      </a:lnTo>
                      <a:lnTo>
                        <a:pt x="47" y="205"/>
                      </a:lnTo>
                      <a:lnTo>
                        <a:pt x="48" y="190"/>
                      </a:lnTo>
                      <a:lnTo>
                        <a:pt x="52" y="175"/>
                      </a:lnTo>
                      <a:lnTo>
                        <a:pt x="56" y="161"/>
                      </a:lnTo>
                      <a:lnTo>
                        <a:pt x="63" y="148"/>
                      </a:lnTo>
                      <a:lnTo>
                        <a:pt x="63" y="148"/>
                      </a:lnTo>
                      <a:lnTo>
                        <a:pt x="73" y="133"/>
                      </a:lnTo>
                      <a:lnTo>
                        <a:pt x="82" y="120"/>
                      </a:lnTo>
                      <a:lnTo>
                        <a:pt x="93" y="109"/>
                      </a:lnTo>
                      <a:lnTo>
                        <a:pt x="105" y="98"/>
                      </a:lnTo>
                      <a:lnTo>
                        <a:pt x="118" y="89"/>
                      </a:lnTo>
                      <a:lnTo>
                        <a:pt x="131" y="81"/>
                      </a:lnTo>
                      <a:lnTo>
                        <a:pt x="145" y="73"/>
                      </a:lnTo>
                      <a:lnTo>
                        <a:pt x="161" y="65"/>
                      </a:lnTo>
                      <a:lnTo>
                        <a:pt x="161" y="65"/>
                      </a:lnTo>
                      <a:lnTo>
                        <a:pt x="178" y="59"/>
                      </a:lnTo>
                      <a:lnTo>
                        <a:pt x="193" y="55"/>
                      </a:lnTo>
                      <a:lnTo>
                        <a:pt x="210" y="51"/>
                      </a:lnTo>
                      <a:lnTo>
                        <a:pt x="227" y="48"/>
                      </a:lnTo>
                      <a:lnTo>
                        <a:pt x="260" y="46"/>
                      </a:lnTo>
                      <a:lnTo>
                        <a:pt x="294" y="46"/>
                      </a:lnTo>
                      <a:lnTo>
                        <a:pt x="294" y="46"/>
                      </a:lnTo>
                      <a:lnTo>
                        <a:pt x="328" y="47"/>
                      </a:lnTo>
                      <a:lnTo>
                        <a:pt x="344" y="48"/>
                      </a:lnTo>
                      <a:lnTo>
                        <a:pt x="360" y="52"/>
                      </a:lnTo>
                      <a:lnTo>
                        <a:pt x="375" y="55"/>
                      </a:lnTo>
                      <a:lnTo>
                        <a:pt x="390" y="60"/>
                      </a:lnTo>
                      <a:lnTo>
                        <a:pt x="404" y="65"/>
                      </a:lnTo>
                      <a:lnTo>
                        <a:pt x="418" y="72"/>
                      </a:lnTo>
                      <a:lnTo>
                        <a:pt x="432" y="79"/>
                      </a:lnTo>
                      <a:lnTo>
                        <a:pt x="443" y="86"/>
                      </a:lnTo>
                      <a:lnTo>
                        <a:pt x="456" y="96"/>
                      </a:lnTo>
                      <a:lnTo>
                        <a:pt x="468" y="106"/>
                      </a:lnTo>
                      <a:lnTo>
                        <a:pt x="479" y="118"/>
                      </a:lnTo>
                      <a:lnTo>
                        <a:pt x="489" y="130"/>
                      </a:lnTo>
                      <a:lnTo>
                        <a:pt x="500" y="143"/>
                      </a:lnTo>
                      <a:lnTo>
                        <a:pt x="509" y="157"/>
                      </a:lnTo>
                      <a:lnTo>
                        <a:pt x="509" y="157"/>
                      </a:lnTo>
                      <a:lnTo>
                        <a:pt x="515" y="173"/>
                      </a:lnTo>
                      <a:lnTo>
                        <a:pt x="522" y="187"/>
                      </a:lnTo>
                      <a:lnTo>
                        <a:pt x="527" y="203"/>
                      </a:lnTo>
                      <a:lnTo>
                        <a:pt x="531" y="217"/>
                      </a:lnTo>
                      <a:lnTo>
                        <a:pt x="534" y="233"/>
                      </a:lnTo>
                      <a:lnTo>
                        <a:pt x="534" y="249"/>
                      </a:lnTo>
                      <a:lnTo>
                        <a:pt x="532" y="263"/>
                      </a:lnTo>
                      <a:lnTo>
                        <a:pt x="530" y="277"/>
                      </a:lnTo>
                      <a:lnTo>
                        <a:pt x="526" y="292"/>
                      </a:lnTo>
                      <a:lnTo>
                        <a:pt x="519" y="305"/>
                      </a:lnTo>
                      <a:lnTo>
                        <a:pt x="511" y="317"/>
                      </a:lnTo>
                      <a:lnTo>
                        <a:pt x="502" y="327"/>
                      </a:lnTo>
                      <a:lnTo>
                        <a:pt x="490" y="336"/>
                      </a:lnTo>
                      <a:lnTo>
                        <a:pt x="476" y="344"/>
                      </a:lnTo>
                      <a:lnTo>
                        <a:pt x="460" y="351"/>
                      </a:lnTo>
                      <a:lnTo>
                        <a:pt x="443" y="354"/>
                      </a:lnTo>
                      <a:lnTo>
                        <a:pt x="443" y="354"/>
                      </a:lnTo>
                      <a:lnTo>
                        <a:pt x="438" y="356"/>
                      </a:lnTo>
                      <a:lnTo>
                        <a:pt x="434" y="358"/>
                      </a:lnTo>
                      <a:lnTo>
                        <a:pt x="430" y="361"/>
                      </a:lnTo>
                      <a:lnTo>
                        <a:pt x="429" y="365"/>
                      </a:lnTo>
                      <a:lnTo>
                        <a:pt x="426" y="368"/>
                      </a:lnTo>
                      <a:lnTo>
                        <a:pt x="426" y="373"/>
                      </a:lnTo>
                      <a:lnTo>
                        <a:pt x="428" y="381"/>
                      </a:lnTo>
                      <a:lnTo>
                        <a:pt x="430" y="388"/>
                      </a:lnTo>
                      <a:lnTo>
                        <a:pt x="437" y="395"/>
                      </a:lnTo>
                      <a:lnTo>
                        <a:pt x="441" y="396"/>
                      </a:lnTo>
                      <a:lnTo>
                        <a:pt x="445" y="399"/>
                      </a:lnTo>
                      <a:lnTo>
                        <a:pt x="450" y="399"/>
                      </a:lnTo>
                      <a:lnTo>
                        <a:pt x="455" y="399"/>
                      </a:lnTo>
                      <a:lnTo>
                        <a:pt x="455" y="399"/>
                      </a:lnTo>
                      <a:lnTo>
                        <a:pt x="473" y="394"/>
                      </a:lnTo>
                      <a:lnTo>
                        <a:pt x="490" y="387"/>
                      </a:lnTo>
                      <a:lnTo>
                        <a:pt x="507" y="379"/>
                      </a:lnTo>
                      <a:lnTo>
                        <a:pt x="522" y="369"/>
                      </a:lnTo>
                      <a:lnTo>
                        <a:pt x="535" y="357"/>
                      </a:lnTo>
                      <a:lnTo>
                        <a:pt x="548" y="344"/>
                      </a:lnTo>
                      <a:lnTo>
                        <a:pt x="557" y="330"/>
                      </a:lnTo>
                      <a:lnTo>
                        <a:pt x="566" y="314"/>
                      </a:lnTo>
                      <a:lnTo>
                        <a:pt x="574" y="298"/>
                      </a:lnTo>
                      <a:lnTo>
                        <a:pt x="578" y="281"/>
                      </a:lnTo>
                      <a:lnTo>
                        <a:pt x="582" y="263"/>
                      </a:lnTo>
                      <a:lnTo>
                        <a:pt x="583" y="245"/>
                      </a:lnTo>
                      <a:lnTo>
                        <a:pt x="582" y="228"/>
                      </a:lnTo>
                      <a:lnTo>
                        <a:pt x="579" y="209"/>
                      </a:lnTo>
                      <a:lnTo>
                        <a:pt x="574" y="191"/>
                      </a:lnTo>
                      <a:lnTo>
                        <a:pt x="566" y="174"/>
                      </a:lnTo>
                      <a:lnTo>
                        <a:pt x="566" y="17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2" name="chenying0907 239"/>
                <p:cNvSpPr/>
                <p:nvPr/>
              </p:nvSpPr>
              <p:spPr bwMode="auto">
                <a:xfrm>
                  <a:off x="3419476" y="4583113"/>
                  <a:ext cx="147638" cy="182563"/>
                </a:xfrm>
                <a:custGeom>
                  <a:avLst/>
                  <a:gdLst/>
                  <a:ahLst/>
                  <a:cxnLst>
                    <a:cxn ang="0">
                      <a:pos x="361" y="190"/>
                    </a:cxn>
                    <a:cxn ang="0">
                      <a:pos x="360" y="34"/>
                    </a:cxn>
                    <a:cxn ang="0">
                      <a:pos x="357" y="25"/>
                    </a:cxn>
                    <a:cxn ang="0">
                      <a:pos x="350" y="16"/>
                    </a:cxn>
                    <a:cxn ang="0">
                      <a:pos x="329" y="13"/>
                    </a:cxn>
                    <a:cxn ang="0">
                      <a:pos x="318" y="21"/>
                    </a:cxn>
                    <a:cxn ang="0">
                      <a:pos x="314" y="34"/>
                    </a:cxn>
                    <a:cxn ang="0">
                      <a:pos x="317" y="135"/>
                    </a:cxn>
                    <a:cxn ang="0">
                      <a:pos x="320" y="234"/>
                    </a:cxn>
                    <a:cxn ang="0">
                      <a:pos x="317" y="335"/>
                    </a:cxn>
                    <a:cxn ang="0">
                      <a:pos x="312" y="357"/>
                    </a:cxn>
                    <a:cxn ang="0">
                      <a:pos x="297" y="382"/>
                    </a:cxn>
                    <a:cxn ang="0">
                      <a:pos x="275" y="397"/>
                    </a:cxn>
                    <a:cxn ang="0">
                      <a:pos x="240" y="408"/>
                    </a:cxn>
                    <a:cxn ang="0">
                      <a:pos x="199" y="411"/>
                    </a:cxn>
                    <a:cxn ang="0">
                      <a:pos x="156" y="407"/>
                    </a:cxn>
                    <a:cxn ang="0">
                      <a:pos x="114" y="392"/>
                    </a:cxn>
                    <a:cxn ang="0">
                      <a:pos x="91" y="377"/>
                    </a:cxn>
                    <a:cxn ang="0">
                      <a:pos x="74" y="358"/>
                    </a:cxn>
                    <a:cxn ang="0">
                      <a:pos x="61" y="322"/>
                    </a:cxn>
                    <a:cxn ang="0">
                      <a:pos x="55" y="275"/>
                    </a:cxn>
                    <a:cxn ang="0">
                      <a:pos x="51" y="243"/>
                    </a:cxn>
                    <a:cxn ang="0">
                      <a:pos x="50" y="192"/>
                    </a:cxn>
                    <a:cxn ang="0">
                      <a:pos x="53" y="124"/>
                    </a:cxn>
                    <a:cxn ang="0">
                      <a:pos x="47" y="59"/>
                    </a:cxn>
                    <a:cxn ang="0">
                      <a:pos x="49" y="31"/>
                    </a:cxn>
                    <a:cxn ang="0">
                      <a:pos x="49" y="14"/>
                    </a:cxn>
                    <a:cxn ang="0">
                      <a:pos x="36" y="1"/>
                    </a:cxn>
                    <a:cxn ang="0">
                      <a:pos x="23" y="0"/>
                    </a:cxn>
                    <a:cxn ang="0">
                      <a:pos x="10" y="4"/>
                    </a:cxn>
                    <a:cxn ang="0">
                      <a:pos x="2" y="14"/>
                    </a:cxn>
                    <a:cxn ang="0">
                      <a:pos x="0" y="23"/>
                    </a:cxn>
                    <a:cxn ang="0">
                      <a:pos x="6" y="132"/>
                    </a:cxn>
                    <a:cxn ang="0">
                      <a:pos x="6" y="169"/>
                    </a:cxn>
                    <a:cxn ang="0">
                      <a:pos x="4" y="264"/>
                    </a:cxn>
                    <a:cxn ang="0">
                      <a:pos x="12" y="320"/>
                    </a:cxn>
                    <a:cxn ang="0">
                      <a:pos x="23" y="350"/>
                    </a:cxn>
                    <a:cxn ang="0">
                      <a:pos x="44" y="390"/>
                    </a:cxn>
                    <a:cxn ang="0">
                      <a:pos x="72" y="420"/>
                    </a:cxn>
                    <a:cxn ang="0">
                      <a:pos x="108" y="441"/>
                    </a:cxn>
                    <a:cxn ang="0">
                      <a:pos x="151" y="452"/>
                    </a:cxn>
                    <a:cxn ang="0">
                      <a:pos x="182" y="456"/>
                    </a:cxn>
                    <a:cxn ang="0">
                      <a:pos x="241" y="456"/>
                    </a:cxn>
                    <a:cxn ang="0">
                      <a:pos x="283" y="447"/>
                    </a:cxn>
                    <a:cxn ang="0">
                      <a:pos x="309" y="434"/>
                    </a:cxn>
                    <a:cxn ang="0">
                      <a:pos x="339" y="401"/>
                    </a:cxn>
                    <a:cxn ang="0">
                      <a:pos x="357" y="361"/>
                    </a:cxn>
                    <a:cxn ang="0">
                      <a:pos x="365" y="331"/>
                    </a:cxn>
                    <a:cxn ang="0">
                      <a:pos x="369" y="278"/>
                    </a:cxn>
                    <a:cxn ang="0">
                      <a:pos x="364" y="210"/>
                    </a:cxn>
                  </a:cxnLst>
                  <a:rect l="0" t="0" r="r" b="b"/>
                  <a:pathLst>
                    <a:path w="369" h="458">
                      <a:moveTo>
                        <a:pt x="364" y="210"/>
                      </a:moveTo>
                      <a:lnTo>
                        <a:pt x="364" y="210"/>
                      </a:lnTo>
                      <a:lnTo>
                        <a:pt x="361" y="190"/>
                      </a:lnTo>
                      <a:lnTo>
                        <a:pt x="360" y="167"/>
                      </a:lnTo>
                      <a:lnTo>
                        <a:pt x="359" y="123"/>
                      </a:lnTo>
                      <a:lnTo>
                        <a:pt x="360" y="34"/>
                      </a:lnTo>
                      <a:lnTo>
                        <a:pt x="360" y="34"/>
                      </a:lnTo>
                      <a:lnTo>
                        <a:pt x="359" y="29"/>
                      </a:lnTo>
                      <a:lnTo>
                        <a:pt x="357" y="25"/>
                      </a:lnTo>
                      <a:lnTo>
                        <a:pt x="355" y="21"/>
                      </a:lnTo>
                      <a:lnTo>
                        <a:pt x="352" y="18"/>
                      </a:lnTo>
                      <a:lnTo>
                        <a:pt x="350" y="16"/>
                      </a:lnTo>
                      <a:lnTo>
                        <a:pt x="346" y="13"/>
                      </a:lnTo>
                      <a:lnTo>
                        <a:pt x="337" y="12"/>
                      </a:lnTo>
                      <a:lnTo>
                        <a:pt x="329" y="13"/>
                      </a:lnTo>
                      <a:lnTo>
                        <a:pt x="325" y="16"/>
                      </a:lnTo>
                      <a:lnTo>
                        <a:pt x="321" y="18"/>
                      </a:lnTo>
                      <a:lnTo>
                        <a:pt x="318" y="21"/>
                      </a:lnTo>
                      <a:lnTo>
                        <a:pt x="316" y="25"/>
                      </a:lnTo>
                      <a:lnTo>
                        <a:pt x="314" y="29"/>
                      </a:lnTo>
                      <a:lnTo>
                        <a:pt x="314" y="34"/>
                      </a:lnTo>
                      <a:lnTo>
                        <a:pt x="314" y="34"/>
                      </a:lnTo>
                      <a:lnTo>
                        <a:pt x="314" y="85"/>
                      </a:lnTo>
                      <a:lnTo>
                        <a:pt x="317" y="135"/>
                      </a:lnTo>
                      <a:lnTo>
                        <a:pt x="318" y="184"/>
                      </a:lnTo>
                      <a:lnTo>
                        <a:pt x="320" y="234"/>
                      </a:lnTo>
                      <a:lnTo>
                        <a:pt x="320" y="234"/>
                      </a:lnTo>
                      <a:lnTo>
                        <a:pt x="321" y="285"/>
                      </a:lnTo>
                      <a:lnTo>
                        <a:pt x="320" y="310"/>
                      </a:lnTo>
                      <a:lnTo>
                        <a:pt x="317" y="335"/>
                      </a:lnTo>
                      <a:lnTo>
                        <a:pt x="317" y="335"/>
                      </a:lnTo>
                      <a:lnTo>
                        <a:pt x="316" y="346"/>
                      </a:lnTo>
                      <a:lnTo>
                        <a:pt x="312" y="357"/>
                      </a:lnTo>
                      <a:lnTo>
                        <a:pt x="308" y="366"/>
                      </a:lnTo>
                      <a:lnTo>
                        <a:pt x="303" y="374"/>
                      </a:lnTo>
                      <a:lnTo>
                        <a:pt x="297" y="382"/>
                      </a:lnTo>
                      <a:lnTo>
                        <a:pt x="291" y="387"/>
                      </a:lnTo>
                      <a:lnTo>
                        <a:pt x="283" y="392"/>
                      </a:lnTo>
                      <a:lnTo>
                        <a:pt x="275" y="397"/>
                      </a:lnTo>
                      <a:lnTo>
                        <a:pt x="267" y="401"/>
                      </a:lnTo>
                      <a:lnTo>
                        <a:pt x="258" y="404"/>
                      </a:lnTo>
                      <a:lnTo>
                        <a:pt x="240" y="408"/>
                      </a:lnTo>
                      <a:lnTo>
                        <a:pt x="220" y="411"/>
                      </a:lnTo>
                      <a:lnTo>
                        <a:pt x="199" y="411"/>
                      </a:lnTo>
                      <a:lnTo>
                        <a:pt x="199" y="411"/>
                      </a:lnTo>
                      <a:lnTo>
                        <a:pt x="185" y="411"/>
                      </a:lnTo>
                      <a:lnTo>
                        <a:pt x="170" y="409"/>
                      </a:lnTo>
                      <a:lnTo>
                        <a:pt x="156" y="407"/>
                      </a:lnTo>
                      <a:lnTo>
                        <a:pt x="142" y="403"/>
                      </a:lnTo>
                      <a:lnTo>
                        <a:pt x="127" y="399"/>
                      </a:lnTo>
                      <a:lnTo>
                        <a:pt x="114" y="392"/>
                      </a:lnTo>
                      <a:lnTo>
                        <a:pt x="102" y="386"/>
                      </a:lnTo>
                      <a:lnTo>
                        <a:pt x="91" y="377"/>
                      </a:lnTo>
                      <a:lnTo>
                        <a:pt x="91" y="377"/>
                      </a:lnTo>
                      <a:lnTo>
                        <a:pt x="84" y="371"/>
                      </a:lnTo>
                      <a:lnTo>
                        <a:pt x="79" y="365"/>
                      </a:lnTo>
                      <a:lnTo>
                        <a:pt x="74" y="358"/>
                      </a:lnTo>
                      <a:lnTo>
                        <a:pt x="70" y="352"/>
                      </a:lnTo>
                      <a:lnTo>
                        <a:pt x="64" y="337"/>
                      </a:lnTo>
                      <a:lnTo>
                        <a:pt x="61" y="322"/>
                      </a:lnTo>
                      <a:lnTo>
                        <a:pt x="59" y="307"/>
                      </a:lnTo>
                      <a:lnTo>
                        <a:pt x="58" y="290"/>
                      </a:lnTo>
                      <a:lnTo>
                        <a:pt x="55" y="275"/>
                      </a:lnTo>
                      <a:lnTo>
                        <a:pt x="54" y="259"/>
                      </a:lnTo>
                      <a:lnTo>
                        <a:pt x="54" y="259"/>
                      </a:lnTo>
                      <a:lnTo>
                        <a:pt x="51" y="243"/>
                      </a:lnTo>
                      <a:lnTo>
                        <a:pt x="50" y="226"/>
                      </a:lnTo>
                      <a:lnTo>
                        <a:pt x="49" y="209"/>
                      </a:lnTo>
                      <a:lnTo>
                        <a:pt x="50" y="192"/>
                      </a:lnTo>
                      <a:lnTo>
                        <a:pt x="51" y="158"/>
                      </a:lnTo>
                      <a:lnTo>
                        <a:pt x="53" y="124"/>
                      </a:lnTo>
                      <a:lnTo>
                        <a:pt x="53" y="124"/>
                      </a:lnTo>
                      <a:lnTo>
                        <a:pt x="51" y="103"/>
                      </a:lnTo>
                      <a:lnTo>
                        <a:pt x="50" y="81"/>
                      </a:lnTo>
                      <a:lnTo>
                        <a:pt x="47" y="59"/>
                      </a:lnTo>
                      <a:lnTo>
                        <a:pt x="46" y="38"/>
                      </a:lnTo>
                      <a:lnTo>
                        <a:pt x="46" y="38"/>
                      </a:lnTo>
                      <a:lnTo>
                        <a:pt x="49" y="31"/>
                      </a:lnTo>
                      <a:lnTo>
                        <a:pt x="50" y="26"/>
                      </a:lnTo>
                      <a:lnTo>
                        <a:pt x="50" y="20"/>
                      </a:lnTo>
                      <a:lnTo>
                        <a:pt x="49" y="14"/>
                      </a:lnTo>
                      <a:lnTo>
                        <a:pt x="46" y="8"/>
                      </a:lnTo>
                      <a:lnTo>
                        <a:pt x="42" y="4"/>
                      </a:lnTo>
                      <a:lnTo>
                        <a:pt x="36" y="1"/>
                      </a:lnTo>
                      <a:lnTo>
                        <a:pt x="28" y="0"/>
                      </a:lnTo>
                      <a:lnTo>
                        <a:pt x="23" y="0"/>
                      </a:lnTo>
                      <a:lnTo>
                        <a:pt x="23" y="0"/>
                      </a:lnTo>
                      <a:lnTo>
                        <a:pt x="19" y="0"/>
                      </a:lnTo>
                      <a:lnTo>
                        <a:pt x="13" y="1"/>
                      </a:lnTo>
                      <a:lnTo>
                        <a:pt x="10" y="4"/>
                      </a:lnTo>
                      <a:lnTo>
                        <a:pt x="7" y="6"/>
                      </a:lnTo>
                      <a:lnTo>
                        <a:pt x="4" y="10"/>
                      </a:lnTo>
                      <a:lnTo>
                        <a:pt x="2" y="14"/>
                      </a:lnTo>
                      <a:lnTo>
                        <a:pt x="0" y="18"/>
                      </a:lnTo>
                      <a:lnTo>
                        <a:pt x="0" y="23"/>
                      </a:lnTo>
                      <a:lnTo>
                        <a:pt x="0" y="23"/>
                      </a:lnTo>
                      <a:lnTo>
                        <a:pt x="2" y="59"/>
                      </a:lnTo>
                      <a:lnTo>
                        <a:pt x="4" y="95"/>
                      </a:lnTo>
                      <a:lnTo>
                        <a:pt x="6" y="132"/>
                      </a:lnTo>
                      <a:lnTo>
                        <a:pt x="7" y="150"/>
                      </a:lnTo>
                      <a:lnTo>
                        <a:pt x="6" y="169"/>
                      </a:lnTo>
                      <a:lnTo>
                        <a:pt x="6" y="169"/>
                      </a:lnTo>
                      <a:lnTo>
                        <a:pt x="4" y="205"/>
                      </a:lnTo>
                      <a:lnTo>
                        <a:pt x="4" y="244"/>
                      </a:lnTo>
                      <a:lnTo>
                        <a:pt x="4" y="264"/>
                      </a:lnTo>
                      <a:lnTo>
                        <a:pt x="6" y="284"/>
                      </a:lnTo>
                      <a:lnTo>
                        <a:pt x="8" y="302"/>
                      </a:lnTo>
                      <a:lnTo>
                        <a:pt x="12" y="320"/>
                      </a:lnTo>
                      <a:lnTo>
                        <a:pt x="12" y="320"/>
                      </a:lnTo>
                      <a:lnTo>
                        <a:pt x="17" y="336"/>
                      </a:lnTo>
                      <a:lnTo>
                        <a:pt x="23" y="350"/>
                      </a:lnTo>
                      <a:lnTo>
                        <a:pt x="29" y="365"/>
                      </a:lnTo>
                      <a:lnTo>
                        <a:pt x="36" y="378"/>
                      </a:lnTo>
                      <a:lnTo>
                        <a:pt x="44" y="390"/>
                      </a:lnTo>
                      <a:lnTo>
                        <a:pt x="53" y="400"/>
                      </a:lnTo>
                      <a:lnTo>
                        <a:pt x="62" y="411"/>
                      </a:lnTo>
                      <a:lnTo>
                        <a:pt x="72" y="420"/>
                      </a:lnTo>
                      <a:lnTo>
                        <a:pt x="84" y="428"/>
                      </a:lnTo>
                      <a:lnTo>
                        <a:pt x="96" y="434"/>
                      </a:lnTo>
                      <a:lnTo>
                        <a:pt x="108" y="441"/>
                      </a:lnTo>
                      <a:lnTo>
                        <a:pt x="122" y="446"/>
                      </a:lnTo>
                      <a:lnTo>
                        <a:pt x="135" y="450"/>
                      </a:lnTo>
                      <a:lnTo>
                        <a:pt x="151" y="452"/>
                      </a:lnTo>
                      <a:lnTo>
                        <a:pt x="166" y="455"/>
                      </a:lnTo>
                      <a:lnTo>
                        <a:pt x="182" y="456"/>
                      </a:lnTo>
                      <a:lnTo>
                        <a:pt x="182" y="456"/>
                      </a:lnTo>
                      <a:lnTo>
                        <a:pt x="212" y="458"/>
                      </a:lnTo>
                      <a:lnTo>
                        <a:pt x="227" y="458"/>
                      </a:lnTo>
                      <a:lnTo>
                        <a:pt x="241" y="456"/>
                      </a:lnTo>
                      <a:lnTo>
                        <a:pt x="255" y="455"/>
                      </a:lnTo>
                      <a:lnTo>
                        <a:pt x="270" y="452"/>
                      </a:lnTo>
                      <a:lnTo>
                        <a:pt x="283" y="447"/>
                      </a:lnTo>
                      <a:lnTo>
                        <a:pt x="297" y="442"/>
                      </a:lnTo>
                      <a:lnTo>
                        <a:pt x="297" y="442"/>
                      </a:lnTo>
                      <a:lnTo>
                        <a:pt x="309" y="434"/>
                      </a:lnTo>
                      <a:lnTo>
                        <a:pt x="321" y="425"/>
                      </a:lnTo>
                      <a:lnTo>
                        <a:pt x="330" y="413"/>
                      </a:lnTo>
                      <a:lnTo>
                        <a:pt x="339" y="401"/>
                      </a:lnTo>
                      <a:lnTo>
                        <a:pt x="347" y="388"/>
                      </a:lnTo>
                      <a:lnTo>
                        <a:pt x="352" y="374"/>
                      </a:lnTo>
                      <a:lnTo>
                        <a:pt x="357" y="361"/>
                      </a:lnTo>
                      <a:lnTo>
                        <a:pt x="361" y="346"/>
                      </a:lnTo>
                      <a:lnTo>
                        <a:pt x="361" y="346"/>
                      </a:lnTo>
                      <a:lnTo>
                        <a:pt x="365" y="331"/>
                      </a:lnTo>
                      <a:lnTo>
                        <a:pt x="367" y="315"/>
                      </a:lnTo>
                      <a:lnTo>
                        <a:pt x="368" y="297"/>
                      </a:lnTo>
                      <a:lnTo>
                        <a:pt x="369" y="278"/>
                      </a:lnTo>
                      <a:lnTo>
                        <a:pt x="368" y="243"/>
                      </a:lnTo>
                      <a:lnTo>
                        <a:pt x="364" y="210"/>
                      </a:lnTo>
                      <a:lnTo>
                        <a:pt x="364" y="210"/>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grpSp>
      <p:grpSp>
        <p:nvGrpSpPr>
          <p:cNvPr id="26" name="chenying0907 25"/>
          <p:cNvGrpSpPr/>
          <p:nvPr/>
        </p:nvGrpSpPr>
        <p:grpSpPr>
          <a:xfrm>
            <a:off x="7981938" y="2969107"/>
            <a:ext cx="1323664" cy="1323665"/>
            <a:chOff x="7981938" y="2969107"/>
            <a:chExt cx="1323664" cy="1323665"/>
          </a:xfrm>
        </p:grpSpPr>
        <p:sp>
          <p:nvSpPr>
            <p:cNvPr id="66" name="椭圆 65"/>
            <p:cNvSpPr/>
            <p:nvPr/>
          </p:nvSpPr>
          <p:spPr>
            <a:xfrm>
              <a:off x="7981938" y="2969107"/>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286" name="chenying0907 285"/>
            <p:cNvGrpSpPr/>
            <p:nvPr/>
          </p:nvGrpSpPr>
          <p:grpSpPr>
            <a:xfrm>
              <a:off x="8251926" y="3376555"/>
              <a:ext cx="829567" cy="634957"/>
              <a:chOff x="4148138" y="3128963"/>
              <a:chExt cx="798513" cy="611188"/>
            </a:xfrm>
            <a:solidFill>
              <a:srgbClr val="005188"/>
            </a:solidFill>
          </p:grpSpPr>
          <p:sp>
            <p:nvSpPr>
              <p:cNvPr id="287" name="chenying0907 791"/>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8" name="chenying0907 792"/>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9" name="chenying0907 793"/>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0" name="chenying0907 794"/>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1" name="chenying0907 795"/>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2" name="chenying0907 796"/>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3" name="chenying0907 797"/>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4" name="chenying0907 798"/>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5" name="chenying0907 799"/>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6" name="chenying0907 800"/>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7" name="chenying0907 801"/>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8" name="chenying0907 802"/>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9" name="chenying0907 803"/>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0" name="chenying0907 804"/>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1" name="chenying0907 805"/>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2" name="chenying0907 806"/>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3" name="chenying0907 807"/>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4" name="chenying0907 809"/>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5" name="chenying0907 810"/>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6" name="chenying0907 811"/>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7" name="chenying0907 812"/>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8" name="chenying0907 813"/>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9" name="chenying0907 814"/>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0" name="chenying0907 815"/>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1" name="chenying0907 816"/>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2" name="chenying0907 817"/>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3" name="chenying0907 818"/>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4" name="chenying0907 819"/>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5" name="chenying0907 820"/>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6" name="chenying0907 821"/>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7" name="chenying0907 822"/>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8" name="chenying0907 823"/>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9" name="chenying0907 824"/>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0" name="chenying0907 825"/>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1" name="chenying0907 826"/>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2" name="chenying0907 827"/>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3" name="chenying0907 828"/>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4" name="chenying0907 829"/>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5" name="chenying0907 830"/>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6" name="chenying0907 831"/>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7" name="chenying0907 832"/>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8" name="chenying0907 833"/>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9" name="chenying0907 834"/>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0" name="chenying0907 835"/>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1" name="chenying0907 836"/>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2" name="chenying0907 837"/>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3" name="chenying0907 838"/>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4" name="chenying0907 839"/>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5" name="chenying0907 840"/>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6" name="chenying0907 841"/>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7" name="chenying0907 842"/>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8" name="chenying0907 843"/>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9" name="chenying0907 844"/>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0" name="chenying0907 845"/>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1" name="chenying0907 846"/>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2" name="chenying0907 847"/>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3" name="chenying0907 848"/>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4" name="chenying0907 849"/>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5" name="chenying0907 850"/>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6" name="chenying0907 851"/>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7" name="chenying0907 852"/>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8" name="chenying0907 853"/>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9" name="chenying0907 854"/>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0" name="chenying0907 855"/>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1" name="chenying0907 856"/>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2" name="chenying0907 857"/>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3" name="chenying0907 858"/>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4" name="chenying0907 859"/>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5" name="chenying0907 860"/>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6" name="chenying0907 861"/>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7" name="chenying0907 862"/>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8"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9"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0"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1"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2" name="chenying0907 867"/>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3" name="chenying0907 868"/>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4"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5"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6" name="chenying0907 871"/>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7" name="chenying0907 872"/>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sp>
        <p:nvSpPr>
          <p:cNvPr id="368"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教学分析</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69"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教学目标</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500" fill="hold"/>
                                            <p:tgtEl>
                                              <p:spTgt spid="3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69">
                                                <p:txEl>
                                                  <p:pRg st="0" end="0"/>
                                                </p:txEl>
                                              </p:spTgt>
                                            </p:tgtEl>
                                            <p:attrNameLst>
                                              <p:attrName>style.visibility</p:attrName>
                                            </p:attrNameLst>
                                          </p:cBhvr>
                                          <p:to>
                                            <p:strVal val="visible"/>
                                          </p:to>
                                        </p:set>
                                        <p:anim calcmode="lin" valueType="num">
                                          <p:cBhvr additive="base">
                                            <p:cTn id="12" dur="500" fill="hold"/>
                                            <p:tgtEl>
                                              <p:spTgt spid="36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69">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par>
                              <p:cTn id="18" fill="hold">
                                <p:stCondLst>
                                  <p:cond delay="2299"/>
                                </p:stCondLst>
                                <p:childTnLst>
                                  <p:par>
                                    <p:cTn id="19" presetID="53" presetClass="entr" presetSubtype="16"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799"/>
                                </p:stCondLst>
                                <p:childTnLst>
                                  <p:par>
                                    <p:cTn id="25" presetID="2" presetClass="entr" presetSubtype="1" decel="10000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 fill="hold"/>
                                            <p:tgtEl>
                                              <p:spTgt spid="70"/>
                                            </p:tgtEl>
                                            <p:attrNameLst>
                                              <p:attrName>ppt_x</p:attrName>
                                            </p:attrNameLst>
                                          </p:cBhvr>
                                          <p:tavLst>
                                            <p:tav tm="0">
                                              <p:val>
                                                <p:strVal val="#ppt_x"/>
                                              </p:val>
                                            </p:tav>
                                            <p:tav tm="100000">
                                              <p:val>
                                                <p:strVal val="#ppt_x"/>
                                              </p:val>
                                            </p:tav>
                                          </p:tavLst>
                                        </p:anim>
                                        <p:anim calcmode="lin" valueType="num">
                                          <p:cBhvr additive="base">
                                            <p:cTn id="28" dur="500" fill="hold"/>
                                            <p:tgtEl>
                                              <p:spTgt spid="70"/>
                                            </p:tgtEl>
                                            <p:attrNameLst>
                                              <p:attrName>ppt_y</p:attrName>
                                            </p:attrNameLst>
                                          </p:cBhvr>
                                          <p:tavLst>
                                            <p:tav tm="0">
                                              <p:val>
                                                <p:strVal val="0-#ppt_h/2"/>
                                              </p:val>
                                            </p:tav>
                                            <p:tav tm="100000">
                                              <p:val>
                                                <p:strVal val="#ppt_y"/>
                                              </p:val>
                                            </p:tav>
                                          </p:tavLst>
                                        </p:anim>
                                      </p:childTnLst>
                                    </p:cTn>
                                  </p:par>
                                </p:childTnLst>
                              </p:cTn>
                            </p:par>
                            <p:par>
                              <p:cTn id="29" fill="hold">
                                <p:stCondLst>
                                  <p:cond delay="3299"/>
                                </p:stCondLst>
                                <p:childTnLst>
                                  <p:par>
                                    <p:cTn id="30" presetID="2" presetClass="entr" presetSubtype="4" fill="hold" grpId="0" nodeType="afterEffect" p14:presetBounceEnd="56000">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14:bounceEnd="56000">
                                          <p:cBhvr additive="base">
                                            <p:cTn id="32" dur="500" fill="hold"/>
                                            <p:tgtEl>
                                              <p:spTgt spid="71"/>
                                            </p:tgtEl>
                                            <p:attrNameLst>
                                              <p:attrName>ppt_x</p:attrName>
                                            </p:attrNameLst>
                                          </p:cBhvr>
                                          <p:tavLst>
                                            <p:tav tm="0">
                                              <p:val>
                                                <p:strVal val="#ppt_x"/>
                                              </p:val>
                                            </p:tav>
                                            <p:tav tm="100000">
                                              <p:val>
                                                <p:strVal val="#ppt_x"/>
                                              </p:val>
                                            </p:tav>
                                          </p:tavLst>
                                        </p:anim>
                                        <p:anim calcmode="lin" valueType="num" p14:bounceEnd="56000">
                                          <p:cBhvr additive="base">
                                            <p:cTn id="33" dur="500" fill="hold"/>
                                            <p:tgtEl>
                                              <p:spTgt spid="71"/>
                                            </p:tgtEl>
                                            <p:attrNameLst>
                                              <p:attrName>ppt_y</p:attrName>
                                            </p:attrNameLst>
                                          </p:cBhvr>
                                          <p:tavLst>
                                            <p:tav tm="0">
                                              <p:val>
                                                <p:strVal val="1+#ppt_h/2"/>
                                              </p:val>
                                            </p:tav>
                                            <p:tav tm="100000">
                                              <p:val>
                                                <p:strVal val="#ppt_y"/>
                                              </p:val>
                                            </p:tav>
                                          </p:tavLst>
                                        </p:anim>
                                      </p:childTnLst>
                                    </p:cTn>
                                  </p:par>
                                </p:childTnLst>
                              </p:cTn>
                            </p:par>
                            <p:par>
                              <p:cTn id="34" fill="hold">
                                <p:stCondLst>
                                  <p:cond delay="3799"/>
                                </p:stCondLst>
                                <p:childTnLst>
                                  <p:par>
                                    <p:cTn id="35" presetID="53" presetClass="entr" presetSubtype="16"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4299"/>
                                </p:stCondLst>
                                <p:childTnLst>
                                  <p:par>
                                    <p:cTn id="41" presetID="53" presetClass="entr" presetSubtype="16"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799"/>
                                </p:stCondLst>
                                <p:childTnLst>
                                  <p:par>
                                    <p:cTn id="47" presetID="2" presetClass="entr" presetSubtype="1" decel="100000"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ppt_x"/>
                                              </p:val>
                                            </p:tav>
                                            <p:tav tm="100000">
                                              <p:val>
                                                <p:strVal val="#ppt_x"/>
                                              </p:val>
                                            </p:tav>
                                          </p:tavLst>
                                        </p:anim>
                                        <p:anim calcmode="lin" valueType="num">
                                          <p:cBhvr additive="base">
                                            <p:cTn id="50" dur="500" fill="hold"/>
                                            <p:tgtEl>
                                              <p:spTgt spid="72"/>
                                            </p:tgtEl>
                                            <p:attrNameLst>
                                              <p:attrName>ppt_y</p:attrName>
                                            </p:attrNameLst>
                                          </p:cBhvr>
                                          <p:tavLst>
                                            <p:tav tm="0">
                                              <p:val>
                                                <p:strVal val="0-#ppt_h/2"/>
                                              </p:val>
                                            </p:tav>
                                            <p:tav tm="100000">
                                              <p:val>
                                                <p:strVal val="#ppt_y"/>
                                              </p:val>
                                            </p:tav>
                                          </p:tavLst>
                                        </p:anim>
                                      </p:childTnLst>
                                    </p:cTn>
                                  </p:par>
                                </p:childTnLst>
                              </p:cTn>
                            </p:par>
                            <p:par>
                              <p:cTn id="51" fill="hold">
                                <p:stCondLst>
                                  <p:cond delay="5299"/>
                                </p:stCondLst>
                                <p:childTnLst>
                                  <p:par>
                                    <p:cTn id="52" presetID="53" presetClass="entr" presetSubtype="16"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childTnLst>
                              </p:cTn>
                            </p:par>
                            <p:par>
                              <p:cTn id="57" fill="hold">
                                <p:stCondLst>
                                  <p:cond delay="5799"/>
                                </p:stCondLst>
                                <p:childTnLst>
                                  <p:par>
                                    <p:cTn id="58" presetID="2" presetClass="entr" presetSubtype="4" fill="hold" grpId="0" nodeType="afterEffect" p14:presetBounceEnd="56000">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14:bounceEnd="56000">
                                          <p:cBhvr additive="base">
                                            <p:cTn id="60" dur="500" fill="hold"/>
                                            <p:tgtEl>
                                              <p:spTgt spid="73"/>
                                            </p:tgtEl>
                                            <p:attrNameLst>
                                              <p:attrName>ppt_x</p:attrName>
                                            </p:attrNameLst>
                                          </p:cBhvr>
                                          <p:tavLst>
                                            <p:tav tm="0">
                                              <p:val>
                                                <p:strVal val="#ppt_x"/>
                                              </p:val>
                                            </p:tav>
                                            <p:tav tm="100000">
                                              <p:val>
                                                <p:strVal val="#ppt_x"/>
                                              </p:val>
                                            </p:tav>
                                          </p:tavLst>
                                        </p:anim>
                                        <p:anim calcmode="lin" valueType="num" p14:bounceEnd="56000">
                                          <p:cBhvr additive="base">
                                            <p:cTn id="61"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36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9"/>
                            </p:tgtEl>
                            <p:attrNameLst>
                              <p:attrName>style.visibility</p:attrName>
                            </p:attrNameLst>
                          </p:cBhvr>
                          <p:to>
                            <p:strVal val="visible"/>
                          </p:to>
                        </p:set>
                        <p:anim calcmode="lin" valueType="num">
                          <p:cBhvr additive="base">
                            <p:cTn dur="500" fill="hold"/>
                            <p:tgtEl>
                              <p:spTgt spid="369"/>
                            </p:tgtEl>
                            <p:attrNameLst>
                              <p:attrName>ppt_x</p:attrName>
                            </p:attrNameLst>
                          </p:cBhvr>
                          <p:tavLst>
                            <p:tav tm="0">
                              <p:val>
                                <p:strVal val="1+#ppt_w/2"/>
                              </p:val>
                            </p:tav>
                            <p:tav tm="100000">
                              <p:val>
                                <p:strVal val="#ppt_x"/>
                              </p:val>
                            </p:tav>
                          </p:tavLst>
                        </p:anim>
                        <p:anim calcmode="lin" valueType="num">
                          <p:cBhvr additive="base">
                            <p:cTn dur="500" fill="hold"/>
                            <p:tgtEl>
                              <p:spTgt spid="369"/>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500" fill="hold"/>
                                            <p:tgtEl>
                                              <p:spTgt spid="3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69">
                                                <p:txEl>
                                                  <p:pRg st="0" end="0"/>
                                                </p:txEl>
                                              </p:spTgt>
                                            </p:tgtEl>
                                            <p:attrNameLst>
                                              <p:attrName>style.visibility</p:attrName>
                                            </p:attrNameLst>
                                          </p:cBhvr>
                                          <p:to>
                                            <p:strVal val="visible"/>
                                          </p:to>
                                        </p:set>
                                        <p:anim calcmode="lin" valueType="num">
                                          <p:cBhvr additive="base">
                                            <p:cTn id="12" dur="500" fill="hold"/>
                                            <p:tgtEl>
                                              <p:spTgt spid="36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69">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par>
                              <p:cTn id="18" fill="hold">
                                <p:stCondLst>
                                  <p:cond delay="2299"/>
                                </p:stCondLst>
                                <p:childTnLst>
                                  <p:par>
                                    <p:cTn id="19" presetID="53" presetClass="entr" presetSubtype="16"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799"/>
                                </p:stCondLst>
                                <p:childTnLst>
                                  <p:par>
                                    <p:cTn id="25" presetID="2" presetClass="entr" presetSubtype="1" decel="10000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 fill="hold"/>
                                            <p:tgtEl>
                                              <p:spTgt spid="70"/>
                                            </p:tgtEl>
                                            <p:attrNameLst>
                                              <p:attrName>ppt_x</p:attrName>
                                            </p:attrNameLst>
                                          </p:cBhvr>
                                          <p:tavLst>
                                            <p:tav tm="0">
                                              <p:val>
                                                <p:strVal val="#ppt_x"/>
                                              </p:val>
                                            </p:tav>
                                            <p:tav tm="100000">
                                              <p:val>
                                                <p:strVal val="#ppt_x"/>
                                              </p:val>
                                            </p:tav>
                                          </p:tavLst>
                                        </p:anim>
                                        <p:anim calcmode="lin" valueType="num">
                                          <p:cBhvr additive="base">
                                            <p:cTn id="28" dur="500" fill="hold"/>
                                            <p:tgtEl>
                                              <p:spTgt spid="70"/>
                                            </p:tgtEl>
                                            <p:attrNameLst>
                                              <p:attrName>ppt_y</p:attrName>
                                            </p:attrNameLst>
                                          </p:cBhvr>
                                          <p:tavLst>
                                            <p:tav tm="0">
                                              <p:val>
                                                <p:strVal val="0-#ppt_h/2"/>
                                              </p:val>
                                            </p:tav>
                                            <p:tav tm="100000">
                                              <p:val>
                                                <p:strVal val="#ppt_y"/>
                                              </p:val>
                                            </p:tav>
                                          </p:tavLst>
                                        </p:anim>
                                      </p:childTnLst>
                                    </p:cTn>
                                  </p:par>
                                </p:childTnLst>
                              </p:cTn>
                            </p:par>
                            <p:par>
                              <p:cTn id="29" fill="hold">
                                <p:stCondLst>
                                  <p:cond delay="3299"/>
                                </p:stCondLst>
                                <p:childTnLst>
                                  <p:par>
                                    <p:cTn id="30" presetID="2" presetClass="entr" presetSubtype="4"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additive="base">
                                            <p:cTn id="32" dur="500" fill="hold"/>
                                            <p:tgtEl>
                                              <p:spTgt spid="71"/>
                                            </p:tgtEl>
                                            <p:attrNameLst>
                                              <p:attrName>ppt_x</p:attrName>
                                            </p:attrNameLst>
                                          </p:cBhvr>
                                          <p:tavLst>
                                            <p:tav tm="0">
                                              <p:val>
                                                <p:strVal val="#ppt_x"/>
                                              </p:val>
                                            </p:tav>
                                            <p:tav tm="100000">
                                              <p:val>
                                                <p:strVal val="#ppt_x"/>
                                              </p:val>
                                            </p:tav>
                                          </p:tavLst>
                                        </p:anim>
                                        <p:anim calcmode="lin" valueType="num">
                                          <p:cBhvr additive="base">
                                            <p:cTn id="33" dur="500" fill="hold"/>
                                            <p:tgtEl>
                                              <p:spTgt spid="71"/>
                                            </p:tgtEl>
                                            <p:attrNameLst>
                                              <p:attrName>ppt_y</p:attrName>
                                            </p:attrNameLst>
                                          </p:cBhvr>
                                          <p:tavLst>
                                            <p:tav tm="0">
                                              <p:val>
                                                <p:strVal val="1+#ppt_h/2"/>
                                              </p:val>
                                            </p:tav>
                                            <p:tav tm="100000">
                                              <p:val>
                                                <p:strVal val="#ppt_y"/>
                                              </p:val>
                                            </p:tav>
                                          </p:tavLst>
                                        </p:anim>
                                      </p:childTnLst>
                                    </p:cTn>
                                  </p:par>
                                </p:childTnLst>
                              </p:cTn>
                            </p:par>
                            <p:par>
                              <p:cTn id="34" fill="hold">
                                <p:stCondLst>
                                  <p:cond delay="3799"/>
                                </p:stCondLst>
                                <p:childTnLst>
                                  <p:par>
                                    <p:cTn id="35" presetID="53" presetClass="entr" presetSubtype="16"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4299"/>
                                </p:stCondLst>
                                <p:childTnLst>
                                  <p:par>
                                    <p:cTn id="41" presetID="53" presetClass="entr" presetSubtype="16"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799"/>
                                </p:stCondLst>
                                <p:childTnLst>
                                  <p:par>
                                    <p:cTn id="47" presetID="2" presetClass="entr" presetSubtype="1" decel="100000"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ppt_x"/>
                                              </p:val>
                                            </p:tav>
                                            <p:tav tm="100000">
                                              <p:val>
                                                <p:strVal val="#ppt_x"/>
                                              </p:val>
                                            </p:tav>
                                          </p:tavLst>
                                        </p:anim>
                                        <p:anim calcmode="lin" valueType="num">
                                          <p:cBhvr additive="base">
                                            <p:cTn id="50" dur="500" fill="hold"/>
                                            <p:tgtEl>
                                              <p:spTgt spid="72"/>
                                            </p:tgtEl>
                                            <p:attrNameLst>
                                              <p:attrName>ppt_y</p:attrName>
                                            </p:attrNameLst>
                                          </p:cBhvr>
                                          <p:tavLst>
                                            <p:tav tm="0">
                                              <p:val>
                                                <p:strVal val="0-#ppt_h/2"/>
                                              </p:val>
                                            </p:tav>
                                            <p:tav tm="100000">
                                              <p:val>
                                                <p:strVal val="#ppt_y"/>
                                              </p:val>
                                            </p:tav>
                                          </p:tavLst>
                                        </p:anim>
                                      </p:childTnLst>
                                    </p:cTn>
                                  </p:par>
                                </p:childTnLst>
                              </p:cTn>
                            </p:par>
                            <p:par>
                              <p:cTn id="51" fill="hold">
                                <p:stCondLst>
                                  <p:cond delay="5299"/>
                                </p:stCondLst>
                                <p:childTnLst>
                                  <p:par>
                                    <p:cTn id="52" presetID="53" presetClass="entr" presetSubtype="16"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childTnLst>
                              </p:cTn>
                            </p:par>
                            <p:par>
                              <p:cTn id="57" fill="hold">
                                <p:stCondLst>
                                  <p:cond delay="5799"/>
                                </p:stCondLst>
                                <p:childTnLst>
                                  <p:par>
                                    <p:cTn id="58" presetID="2" presetClass="entr" presetSubtype="4"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additive="base">
                                            <p:cTn id="60" dur="500" fill="hold"/>
                                            <p:tgtEl>
                                              <p:spTgt spid="73"/>
                                            </p:tgtEl>
                                            <p:attrNameLst>
                                              <p:attrName>ppt_x</p:attrName>
                                            </p:attrNameLst>
                                          </p:cBhvr>
                                          <p:tavLst>
                                            <p:tav tm="0">
                                              <p:val>
                                                <p:strVal val="#ppt_x"/>
                                              </p:val>
                                            </p:tav>
                                            <p:tav tm="100000">
                                              <p:val>
                                                <p:strVal val="#ppt_x"/>
                                              </p:val>
                                            </p:tav>
                                          </p:tavLst>
                                        </p:anim>
                                        <p:anim calcmode="lin" valueType="num">
                                          <p:cBhvr additive="base">
                                            <p:cTn id="61"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36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9"/>
                            </p:tgtEl>
                            <p:attrNameLst>
                              <p:attrName>style.visibility</p:attrName>
                            </p:attrNameLst>
                          </p:cBhvr>
                          <p:to>
                            <p:strVal val="visible"/>
                          </p:to>
                        </p:set>
                        <p:anim calcmode="lin" valueType="num">
                          <p:cBhvr additive="base">
                            <p:cTn dur="500" fill="hold"/>
                            <p:tgtEl>
                              <p:spTgt spid="369"/>
                            </p:tgtEl>
                            <p:attrNameLst>
                              <p:attrName>ppt_x</p:attrName>
                            </p:attrNameLst>
                          </p:cBhvr>
                          <p:tavLst>
                            <p:tav tm="0">
                              <p:val>
                                <p:strVal val="1+#ppt_w/2"/>
                              </p:val>
                            </p:tav>
                            <p:tav tm="100000">
                              <p:val>
                                <p:strVal val="#ppt_x"/>
                              </p:val>
                            </p:tav>
                          </p:tavLst>
                        </p:anim>
                        <p:anim calcmode="lin" valueType="num">
                          <p:cBhvr additive="base">
                            <p:cTn dur="500" fill="hold"/>
                            <p:tgtEl>
                              <p:spTgt spid="369"/>
                            </p:tgtEl>
                            <p:attrNameLst>
                              <p:attrName>ppt_y</p:attrName>
                            </p:attrNameLst>
                          </p:cBhvr>
                          <p:tavLst>
                            <p:tav tm="0">
                              <p:val>
                                <p:strVal val="#ppt_y"/>
                              </p:val>
                            </p:tav>
                            <p:tav tm="100000">
                              <p:val>
                                <p:strVal val="#ppt_y"/>
                              </p:val>
                            </p:tav>
                          </p:tavLst>
                        </p:anim>
                      </p:childTnLst>
                    </p:cTn>
                  </p:par>
                </p:tnLst>
              </p:tmpl>
            </p:tmplLst>
          </p:bldP>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henying0907 1"/>
          <p:cNvGrpSpPr/>
          <p:nvPr/>
        </p:nvGrpSpPr>
        <p:grpSpPr bwMode="auto">
          <a:xfrm>
            <a:off x="1523486" y="2170739"/>
            <a:ext cx="2044218" cy="1554415"/>
            <a:chOff x="910361" y="1498145"/>
            <a:chExt cx="1604239" cy="1219655"/>
          </a:xfrm>
        </p:grpSpPr>
        <p:sp>
          <p:nvSpPr>
            <p:cNvPr id="3" name="任意多边形 2"/>
            <p:cNvSpPr/>
            <p:nvPr/>
          </p:nvSpPr>
          <p:spPr>
            <a:xfrm>
              <a:off x="1587000" y="1853878"/>
              <a:ext cx="927600" cy="863922"/>
            </a:xfrm>
            <a:custGeom>
              <a:avLst/>
              <a:gdLst>
                <a:gd name="connsiteX0" fmla="*/ 0 w 927100"/>
                <a:gd name="connsiteY0" fmla="*/ 279400 h 863600"/>
                <a:gd name="connsiteX1" fmla="*/ 215900 w 927100"/>
                <a:gd name="connsiteY1" fmla="*/ 0 h 863600"/>
                <a:gd name="connsiteX2" fmla="*/ 927100 w 927100"/>
                <a:gd name="connsiteY2" fmla="*/ 863600 h 863600"/>
              </a:gdLst>
              <a:ahLst/>
              <a:cxnLst>
                <a:cxn ang="0">
                  <a:pos x="connsiteX0" y="connsiteY0"/>
                </a:cxn>
                <a:cxn ang="0">
                  <a:pos x="connsiteX1" y="connsiteY1"/>
                </a:cxn>
                <a:cxn ang="0">
                  <a:pos x="connsiteX2" y="connsiteY2"/>
                </a:cxn>
              </a:cxnLst>
              <a:rect l="l" t="t" r="r" b="b"/>
              <a:pathLst>
                <a:path w="927100" h="863600">
                  <a:moveTo>
                    <a:pt x="0" y="279400"/>
                  </a:moveTo>
                  <a:lnTo>
                    <a:pt x="215900" y="0"/>
                  </a:lnTo>
                  <a:lnTo>
                    <a:pt x="927100" y="863600"/>
                  </a:lnTo>
                </a:path>
              </a:pathLst>
            </a:cu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005188"/>
                </a:solidFill>
                <a:latin typeface="方正清刻本悦宋简体" panose="02000000000000000000" pitchFamily="2" charset="-122"/>
                <a:ea typeface="方正清刻本悦宋简体" panose="02000000000000000000" pitchFamily="2" charset="-122"/>
              </a:endParaRPr>
            </a:p>
          </p:txBody>
        </p:sp>
        <p:sp>
          <p:nvSpPr>
            <p:cNvPr id="4" name="矩形 3"/>
            <p:cNvSpPr/>
            <p:nvPr/>
          </p:nvSpPr>
          <p:spPr>
            <a:xfrm>
              <a:off x="910361" y="1498145"/>
              <a:ext cx="1269561" cy="297842"/>
            </a:xfrm>
            <a:prstGeom prst="rect">
              <a:avLst/>
            </a:prstGeom>
            <a:ln>
              <a:noFill/>
            </a:ln>
          </p:spPr>
          <p:txBody>
            <a:bodyPr wrap="none">
              <a:spAutoFit/>
            </a:bodyPr>
            <a:lstStyle/>
            <a:p>
              <a:pPr eaLnBrk="1" fontAlgn="auto" hangingPunct="1">
                <a:spcBef>
                  <a:spcPts val="0"/>
                </a:spcBef>
                <a:spcAft>
                  <a:spcPts val="0"/>
                </a:spcAft>
                <a:defRPr/>
              </a:pPr>
              <a:r>
                <a:rPr lang="zh-CN" altLang="en-US" sz="2800" baseline="-3000" dirty="0">
                  <a:solidFill>
                    <a:srgbClr val="005188"/>
                  </a:solidFill>
                  <a:latin typeface="方正清刻本悦宋简体" panose="02000000000000000000" pitchFamily="2" charset="-122"/>
                  <a:ea typeface="方正清刻本悦宋简体" panose="02000000000000000000" pitchFamily="2" charset="-122"/>
                </a:rPr>
                <a:t>点击添加标题</a:t>
              </a:r>
            </a:p>
          </p:txBody>
        </p:sp>
      </p:grpSp>
      <p:grpSp>
        <p:nvGrpSpPr>
          <p:cNvPr id="5" name="chenying0907 4"/>
          <p:cNvGrpSpPr/>
          <p:nvPr/>
        </p:nvGrpSpPr>
        <p:grpSpPr bwMode="auto">
          <a:xfrm>
            <a:off x="3665694" y="1727558"/>
            <a:ext cx="2162148" cy="2230424"/>
            <a:chOff x="4412168" y="1284513"/>
            <a:chExt cx="1696532" cy="1750787"/>
          </a:xfrm>
        </p:grpSpPr>
        <p:sp>
          <p:nvSpPr>
            <p:cNvPr id="6" name="任意多边形 5"/>
            <p:cNvSpPr/>
            <p:nvPr/>
          </p:nvSpPr>
          <p:spPr>
            <a:xfrm>
              <a:off x="5054190" y="1613381"/>
              <a:ext cx="1054510" cy="1421919"/>
            </a:xfrm>
            <a:custGeom>
              <a:avLst/>
              <a:gdLst>
                <a:gd name="connsiteX0" fmla="*/ 152400 w 889000"/>
                <a:gd name="connsiteY0" fmla="*/ 1016000 h 1016000"/>
                <a:gd name="connsiteX1" fmla="*/ 0 w 889000"/>
                <a:gd name="connsiteY1" fmla="*/ 0 h 1016000"/>
                <a:gd name="connsiteX2" fmla="*/ 889000 w 889000"/>
                <a:gd name="connsiteY2" fmla="*/ 292100 h 1016000"/>
                <a:gd name="connsiteX0-1" fmla="*/ 317500 w 1054100"/>
                <a:gd name="connsiteY0-2" fmla="*/ 1422400 h 1422400"/>
                <a:gd name="connsiteX1-3" fmla="*/ 0 w 1054100"/>
                <a:gd name="connsiteY1-4" fmla="*/ 0 h 1422400"/>
                <a:gd name="connsiteX2-5" fmla="*/ 1054100 w 1054100"/>
                <a:gd name="connsiteY2-6" fmla="*/ 698500 h 1422400"/>
              </a:gdLst>
              <a:ahLst/>
              <a:cxnLst>
                <a:cxn ang="0">
                  <a:pos x="connsiteX0-1" y="connsiteY0-2"/>
                </a:cxn>
                <a:cxn ang="0">
                  <a:pos x="connsiteX1-3" y="connsiteY1-4"/>
                </a:cxn>
                <a:cxn ang="0">
                  <a:pos x="connsiteX2-5" y="connsiteY2-6"/>
                </a:cxn>
              </a:cxnLst>
              <a:rect l="l" t="t" r="r" b="b"/>
              <a:pathLst>
                <a:path w="1054100" h="1422400">
                  <a:moveTo>
                    <a:pt x="317500" y="1422400"/>
                  </a:moveTo>
                  <a:lnTo>
                    <a:pt x="0" y="0"/>
                  </a:lnTo>
                  <a:lnTo>
                    <a:pt x="1054100" y="698500"/>
                  </a:lnTo>
                </a:path>
              </a:pathLst>
            </a:cu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005188"/>
                </a:solidFill>
                <a:latin typeface="方正清刻本悦宋简体" panose="02000000000000000000" pitchFamily="2" charset="-122"/>
                <a:ea typeface="方正清刻本悦宋简体" panose="02000000000000000000" pitchFamily="2" charset="-122"/>
              </a:endParaRPr>
            </a:p>
          </p:txBody>
        </p:sp>
        <p:sp>
          <p:nvSpPr>
            <p:cNvPr id="7" name="矩形 6"/>
            <p:cNvSpPr/>
            <p:nvPr/>
          </p:nvSpPr>
          <p:spPr>
            <a:xfrm>
              <a:off x="4412168" y="1284513"/>
              <a:ext cx="1231636" cy="289910"/>
            </a:xfrm>
            <a:prstGeom prst="rect">
              <a:avLst/>
            </a:prstGeom>
            <a:ln>
              <a:noFill/>
            </a:ln>
          </p:spPr>
          <p:txBody>
            <a:bodyPr wrap="none">
              <a:spAutoFit/>
            </a:bodyPr>
            <a:lstStyle/>
            <a:p>
              <a:pPr algn="ctr" eaLnBrk="1" fontAlgn="auto" hangingPunct="1">
                <a:spcBef>
                  <a:spcPts val="0"/>
                </a:spcBef>
                <a:spcAft>
                  <a:spcPts val="0"/>
                </a:spcAft>
                <a:defRPr/>
              </a:pPr>
              <a:r>
                <a:rPr lang="zh-CN" altLang="en-US" dirty="0">
                  <a:solidFill>
                    <a:srgbClr val="005188"/>
                  </a:solidFill>
                  <a:latin typeface="方正清刻本悦宋简体" panose="02000000000000000000" pitchFamily="2" charset="-122"/>
                  <a:ea typeface="方正清刻本悦宋简体" panose="02000000000000000000" pitchFamily="2" charset="-122"/>
                </a:rPr>
                <a:t>点击添加标题</a:t>
              </a:r>
            </a:p>
          </p:txBody>
        </p:sp>
      </p:grpSp>
      <p:sp>
        <p:nvSpPr>
          <p:cNvPr id="8" name="任意多边形 7"/>
          <p:cNvSpPr/>
          <p:nvPr/>
        </p:nvSpPr>
        <p:spPr>
          <a:xfrm>
            <a:off x="914018" y="2510840"/>
            <a:ext cx="10123937" cy="2250663"/>
          </a:xfrm>
          <a:custGeom>
            <a:avLst/>
            <a:gdLst>
              <a:gd name="connsiteX0" fmla="*/ 0 w 7941502"/>
              <a:gd name="connsiteY0" fmla="*/ 1252603 h 1766170"/>
              <a:gd name="connsiteX1" fmla="*/ 0 w 7941502"/>
              <a:gd name="connsiteY1" fmla="*/ 1252603 h 1766170"/>
              <a:gd name="connsiteX2" fmla="*/ 1077239 w 7941502"/>
              <a:gd name="connsiteY2" fmla="*/ 313151 h 1766170"/>
              <a:gd name="connsiteX3" fmla="*/ 1979113 w 7941502"/>
              <a:gd name="connsiteY3" fmla="*/ 951978 h 1766170"/>
              <a:gd name="connsiteX4" fmla="*/ 2780779 w 7941502"/>
              <a:gd name="connsiteY4" fmla="*/ 162838 h 1766170"/>
              <a:gd name="connsiteX5" fmla="*/ 3306872 w 7941502"/>
              <a:gd name="connsiteY5" fmla="*/ 676405 h 1766170"/>
              <a:gd name="connsiteX6" fmla="*/ 4885151 w 7941502"/>
              <a:gd name="connsiteY6" fmla="*/ 1202498 h 1766170"/>
              <a:gd name="connsiteX7" fmla="*/ 5586609 w 7941502"/>
              <a:gd name="connsiteY7" fmla="*/ 488515 h 1766170"/>
              <a:gd name="connsiteX8" fmla="*/ 6263014 w 7941502"/>
              <a:gd name="connsiteY8" fmla="*/ 300624 h 1766170"/>
              <a:gd name="connsiteX9" fmla="*/ 6601217 w 7941502"/>
              <a:gd name="connsiteY9" fmla="*/ 1766170 h 1766170"/>
              <a:gd name="connsiteX10" fmla="*/ 7177414 w 7941502"/>
              <a:gd name="connsiteY10" fmla="*/ 0 h 1766170"/>
              <a:gd name="connsiteX11" fmla="*/ 7941502 w 7941502"/>
              <a:gd name="connsiteY11" fmla="*/ 701457 h 17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41502" h="1766170">
                <a:moveTo>
                  <a:pt x="0" y="1252603"/>
                </a:moveTo>
                <a:lnTo>
                  <a:pt x="0" y="1252603"/>
                </a:lnTo>
                <a:lnTo>
                  <a:pt x="1077239" y="313151"/>
                </a:lnTo>
                <a:lnTo>
                  <a:pt x="1979113" y="951978"/>
                </a:lnTo>
                <a:lnTo>
                  <a:pt x="2780779" y="162838"/>
                </a:lnTo>
                <a:lnTo>
                  <a:pt x="3306872" y="676405"/>
                </a:lnTo>
                <a:lnTo>
                  <a:pt x="4885151" y="1202498"/>
                </a:lnTo>
                <a:lnTo>
                  <a:pt x="5586609" y="488515"/>
                </a:lnTo>
                <a:lnTo>
                  <a:pt x="6263014" y="300624"/>
                </a:lnTo>
                <a:lnTo>
                  <a:pt x="6601217" y="1766170"/>
                </a:lnTo>
                <a:lnTo>
                  <a:pt x="7177414" y="0"/>
                </a:lnTo>
                <a:lnTo>
                  <a:pt x="7941502" y="701457"/>
                </a:lnTo>
              </a:path>
            </a:pathLst>
          </a:custGeom>
          <a:no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eaLnBrk="1" fontAlgn="auto" hangingPunct="1">
              <a:spcBef>
                <a:spcPts val="0"/>
              </a:spcBef>
              <a:spcAft>
                <a:spcPts val="0"/>
              </a:spcAft>
              <a:defRPr/>
            </a:pPr>
            <a:endParaRPr lang="zh-CN" altLang="en-US" sz="1350">
              <a:solidFill>
                <a:schemeClr val="tx1">
                  <a:lumMod val="85000"/>
                  <a:lumOff val="15000"/>
                </a:schemeClr>
              </a:solidFill>
              <a:latin typeface="+mn-ea"/>
            </a:endParaRPr>
          </a:p>
        </p:txBody>
      </p:sp>
      <p:sp>
        <p:nvSpPr>
          <p:cNvPr id="13" name="椭圆 12"/>
          <p:cNvSpPr/>
          <p:nvPr/>
        </p:nvSpPr>
        <p:spPr bwMode="auto">
          <a:xfrm>
            <a:off x="2170910" y="2852894"/>
            <a:ext cx="208471" cy="206446"/>
          </a:xfrm>
          <a:prstGeom prst="ellipse">
            <a:avLst/>
          </a:prstGeom>
          <a:solidFill>
            <a:srgbClr val="005188">
              <a:alpha val="80000"/>
            </a:srgbClr>
          </a:solidFill>
          <a:ln>
            <a:noFill/>
          </a:ln>
        </p:spPr>
        <p:txBody>
          <a:bodyPr lIns="68544" tIns="34272" rIns="68544" bIns="34272"/>
          <a:lstStyle/>
          <a:p>
            <a:pPr eaLnBrk="1" fontAlgn="auto" hangingPunct="1">
              <a:spcBef>
                <a:spcPts val="0"/>
              </a:spcBef>
              <a:spcAft>
                <a:spcPts val="0"/>
              </a:spcAft>
              <a:defRPr/>
            </a:pPr>
            <a:endParaRPr lang="zh-CN" altLang="en-US" sz="1600">
              <a:solidFill>
                <a:srgbClr val="005188"/>
              </a:solidFill>
              <a:latin typeface="方正清刻本悦宋简体" panose="02000000000000000000" pitchFamily="2" charset="-122"/>
              <a:ea typeface="方正清刻本悦宋简体" panose="02000000000000000000" pitchFamily="2" charset="-122"/>
            </a:endParaRPr>
          </a:p>
        </p:txBody>
      </p:sp>
      <p:sp>
        <p:nvSpPr>
          <p:cNvPr id="14" name="矩形 13"/>
          <p:cNvSpPr/>
          <p:nvPr/>
        </p:nvSpPr>
        <p:spPr bwMode="auto">
          <a:xfrm>
            <a:off x="1954094" y="3200150"/>
            <a:ext cx="620683" cy="276999"/>
          </a:xfrm>
          <a:prstGeom prst="rect">
            <a:avLst/>
          </a:prstGeom>
          <a:ln>
            <a:noFill/>
          </a:ln>
        </p:spPr>
        <p:txBody>
          <a:bodyPr wrap="none">
            <a:spAutoFit/>
          </a:bodyPr>
          <a:lstStyle/>
          <a:p>
            <a:pPr eaLnBrk="1" fontAlgn="auto" hangingPunct="1">
              <a:spcBef>
                <a:spcPts val="0"/>
              </a:spcBef>
              <a:spcAft>
                <a:spcPts val="0"/>
              </a:spcAft>
              <a:defRPr/>
            </a:pPr>
            <a:r>
              <a:rPr lang="en-US" altLang="zh-CN" sz="1200" dirty="0">
                <a:solidFill>
                  <a:srgbClr val="005188"/>
                </a:solidFill>
                <a:latin typeface="方正清刻本悦宋简体" panose="02000000000000000000" pitchFamily="2" charset="-122"/>
                <a:ea typeface="方正清刻本悦宋简体" panose="02000000000000000000" pitchFamily="2" charset="-122"/>
              </a:rPr>
              <a:t>2013.06</a:t>
            </a:r>
            <a:endParaRPr lang="zh-CN" altLang="en-US" sz="120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6" name="椭圆 15"/>
          <p:cNvSpPr/>
          <p:nvPr/>
        </p:nvSpPr>
        <p:spPr bwMode="auto">
          <a:xfrm>
            <a:off x="3328622" y="3599742"/>
            <a:ext cx="208470" cy="206446"/>
          </a:xfrm>
          <a:prstGeom prst="ellipse">
            <a:avLst/>
          </a:prstGeom>
          <a:solidFill>
            <a:srgbClr val="005188">
              <a:alpha val="80000"/>
            </a:srgbClr>
          </a:solidFill>
          <a:ln>
            <a:noFill/>
          </a:ln>
        </p:spPr>
        <p:txBody>
          <a:bodyPr lIns="68544" tIns="34272" rIns="68544" bIns="34272"/>
          <a:lstStyle/>
          <a:p>
            <a:pPr eaLnBrk="1" fontAlgn="auto" hangingPunct="1">
              <a:spcBef>
                <a:spcPts val="0"/>
              </a:spcBef>
              <a:spcAft>
                <a:spcPts val="0"/>
              </a:spcAft>
              <a:defRPr/>
            </a:pPr>
            <a:endParaRPr lang="zh-CN" altLang="en-US" sz="1600">
              <a:solidFill>
                <a:srgbClr val="005188"/>
              </a:solidFill>
              <a:latin typeface="方正清刻本悦宋简体" panose="02000000000000000000" pitchFamily="2" charset="-122"/>
              <a:ea typeface="方正清刻本悦宋简体" panose="02000000000000000000" pitchFamily="2" charset="-122"/>
            </a:endParaRPr>
          </a:p>
        </p:txBody>
      </p:sp>
      <p:sp>
        <p:nvSpPr>
          <p:cNvPr id="17" name="矩形 16"/>
          <p:cNvSpPr/>
          <p:nvPr/>
        </p:nvSpPr>
        <p:spPr bwMode="auto">
          <a:xfrm>
            <a:off x="3090477" y="3889450"/>
            <a:ext cx="620682" cy="277000"/>
          </a:xfrm>
          <a:prstGeom prst="rect">
            <a:avLst/>
          </a:prstGeom>
          <a:ln>
            <a:noFill/>
          </a:ln>
        </p:spPr>
        <p:txBody>
          <a:bodyPr wrap="none">
            <a:spAutoFit/>
          </a:bodyPr>
          <a:lstStyle/>
          <a:p>
            <a:pPr eaLnBrk="1" fontAlgn="auto" hangingPunct="1">
              <a:spcBef>
                <a:spcPts val="0"/>
              </a:spcBef>
              <a:spcAft>
                <a:spcPts val="0"/>
              </a:spcAft>
              <a:defRPr/>
            </a:pPr>
            <a:r>
              <a:rPr lang="en-US" altLang="zh-CN" sz="1200" dirty="0">
                <a:solidFill>
                  <a:srgbClr val="005188"/>
                </a:solidFill>
                <a:latin typeface="方正清刻本悦宋简体" panose="02000000000000000000" pitchFamily="2" charset="-122"/>
                <a:ea typeface="方正清刻本悦宋简体" panose="02000000000000000000" pitchFamily="2" charset="-122"/>
              </a:rPr>
              <a:t>2013.09</a:t>
            </a:r>
            <a:endParaRPr lang="zh-CN" altLang="en-US" sz="120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9" name="椭圆 18"/>
          <p:cNvSpPr/>
          <p:nvPr/>
        </p:nvSpPr>
        <p:spPr bwMode="auto">
          <a:xfrm>
            <a:off x="4366932" y="2646447"/>
            <a:ext cx="208470" cy="208469"/>
          </a:xfrm>
          <a:prstGeom prst="ellipse">
            <a:avLst/>
          </a:prstGeom>
          <a:solidFill>
            <a:srgbClr val="005188">
              <a:alpha val="80000"/>
            </a:srgbClr>
          </a:solidFill>
          <a:ln>
            <a:noFill/>
          </a:ln>
        </p:spPr>
        <p:txBody>
          <a:bodyPr lIns="68544" tIns="34272" rIns="68544" bIns="34272"/>
          <a:lstStyle/>
          <a:p>
            <a:pPr eaLnBrk="1" fontAlgn="auto" hangingPunct="1">
              <a:spcBef>
                <a:spcPts val="0"/>
              </a:spcBef>
              <a:spcAft>
                <a:spcPts val="0"/>
              </a:spcAft>
              <a:defRPr/>
            </a:pPr>
            <a:endParaRPr lang="zh-CN" altLang="en-US" sz="1600">
              <a:solidFill>
                <a:srgbClr val="005188"/>
              </a:solidFill>
              <a:latin typeface="方正清刻本悦宋简体" panose="02000000000000000000" pitchFamily="2" charset="-122"/>
              <a:ea typeface="方正清刻本悦宋简体" panose="02000000000000000000" pitchFamily="2" charset="-122"/>
            </a:endParaRPr>
          </a:p>
        </p:txBody>
      </p:sp>
      <p:sp>
        <p:nvSpPr>
          <p:cNvPr id="20" name="矩形 19"/>
          <p:cNvSpPr/>
          <p:nvPr/>
        </p:nvSpPr>
        <p:spPr bwMode="auto">
          <a:xfrm>
            <a:off x="4204487" y="2275190"/>
            <a:ext cx="607859" cy="276998"/>
          </a:xfrm>
          <a:prstGeom prst="rect">
            <a:avLst/>
          </a:prstGeom>
          <a:ln>
            <a:noFill/>
          </a:ln>
        </p:spPr>
        <p:txBody>
          <a:bodyPr wrap="none">
            <a:spAutoFit/>
          </a:bodyPr>
          <a:lstStyle/>
          <a:p>
            <a:pPr eaLnBrk="1" fontAlgn="auto" hangingPunct="1">
              <a:spcBef>
                <a:spcPts val="0"/>
              </a:spcBef>
              <a:spcAft>
                <a:spcPts val="0"/>
              </a:spcAft>
              <a:defRPr/>
            </a:pPr>
            <a:r>
              <a:rPr lang="en-US" altLang="zh-CN" sz="1200" dirty="0">
                <a:solidFill>
                  <a:srgbClr val="005188"/>
                </a:solidFill>
                <a:latin typeface="方正清刻本悦宋简体" panose="02000000000000000000" pitchFamily="2" charset="-122"/>
                <a:ea typeface="方正清刻本悦宋简体" panose="02000000000000000000" pitchFamily="2" charset="-122"/>
              </a:rPr>
              <a:t>2014.01</a:t>
            </a:r>
            <a:endParaRPr lang="zh-CN" altLang="en-US" sz="120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22" name="椭圆 21"/>
          <p:cNvSpPr/>
          <p:nvPr/>
        </p:nvSpPr>
        <p:spPr bwMode="auto">
          <a:xfrm>
            <a:off x="4998401" y="3251611"/>
            <a:ext cx="208468" cy="206446"/>
          </a:xfrm>
          <a:prstGeom prst="ellipse">
            <a:avLst/>
          </a:prstGeom>
          <a:solidFill>
            <a:srgbClr val="005188">
              <a:alpha val="80000"/>
            </a:srgbClr>
          </a:solidFill>
          <a:ln>
            <a:noFill/>
          </a:ln>
        </p:spPr>
        <p:txBody>
          <a:bodyPr lIns="68544" tIns="34272" rIns="68544" bIns="34272"/>
          <a:lstStyle/>
          <a:p>
            <a:pPr eaLnBrk="1" fontAlgn="auto" hangingPunct="1">
              <a:spcBef>
                <a:spcPts val="0"/>
              </a:spcBef>
              <a:spcAft>
                <a:spcPts val="0"/>
              </a:spcAft>
              <a:defRPr/>
            </a:pPr>
            <a:endParaRPr lang="zh-CN" altLang="en-US" sz="1600">
              <a:solidFill>
                <a:srgbClr val="005188"/>
              </a:solidFill>
              <a:latin typeface="方正清刻本悦宋简体" panose="02000000000000000000" pitchFamily="2" charset="-122"/>
              <a:ea typeface="方正清刻本悦宋简体" panose="02000000000000000000" pitchFamily="2" charset="-122"/>
            </a:endParaRPr>
          </a:p>
        </p:txBody>
      </p:sp>
      <p:sp>
        <p:nvSpPr>
          <p:cNvPr id="23" name="矩形 22"/>
          <p:cNvSpPr/>
          <p:nvPr/>
        </p:nvSpPr>
        <p:spPr bwMode="auto">
          <a:xfrm>
            <a:off x="5267589" y="3178748"/>
            <a:ext cx="620683" cy="276999"/>
          </a:xfrm>
          <a:prstGeom prst="rect">
            <a:avLst/>
          </a:prstGeom>
          <a:ln>
            <a:noFill/>
          </a:ln>
        </p:spPr>
        <p:txBody>
          <a:bodyPr wrap="none">
            <a:spAutoFit/>
          </a:bodyPr>
          <a:lstStyle/>
          <a:p>
            <a:pPr eaLnBrk="1" fontAlgn="auto" hangingPunct="1">
              <a:spcBef>
                <a:spcPts val="0"/>
              </a:spcBef>
              <a:spcAft>
                <a:spcPts val="0"/>
              </a:spcAft>
              <a:defRPr/>
            </a:pPr>
            <a:r>
              <a:rPr lang="en-US" altLang="zh-CN" sz="1200" dirty="0">
                <a:solidFill>
                  <a:srgbClr val="005188"/>
                </a:solidFill>
                <a:latin typeface="方正清刻本悦宋简体" panose="02000000000000000000" pitchFamily="2" charset="-122"/>
                <a:ea typeface="方正清刻本悦宋简体" panose="02000000000000000000" pitchFamily="2" charset="-122"/>
              </a:rPr>
              <a:t>2014.06</a:t>
            </a:r>
            <a:endParaRPr lang="zh-CN" altLang="en-US" sz="120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25" name="椭圆 24"/>
          <p:cNvSpPr/>
          <p:nvPr/>
        </p:nvSpPr>
        <p:spPr bwMode="auto">
          <a:xfrm>
            <a:off x="7046675" y="3957982"/>
            <a:ext cx="208469" cy="208468"/>
          </a:xfrm>
          <a:prstGeom prst="ellipse">
            <a:avLst/>
          </a:prstGeom>
          <a:solidFill>
            <a:srgbClr val="005188">
              <a:alpha val="80000"/>
            </a:srgbClr>
          </a:solidFill>
          <a:ln>
            <a:noFill/>
          </a:ln>
        </p:spPr>
        <p:txBody>
          <a:bodyPr lIns="68544" tIns="34272" rIns="68544" bIns="34272"/>
          <a:lstStyle/>
          <a:p>
            <a:pPr eaLnBrk="1" fontAlgn="auto" hangingPunct="1">
              <a:spcBef>
                <a:spcPts val="0"/>
              </a:spcBef>
              <a:spcAft>
                <a:spcPts val="0"/>
              </a:spcAft>
              <a:defRPr/>
            </a:pPr>
            <a:endParaRPr lang="zh-CN" altLang="en-US" sz="1400">
              <a:solidFill>
                <a:srgbClr val="005188"/>
              </a:solidFill>
              <a:latin typeface="方正清刻本悦宋简体" panose="02000000000000000000" pitchFamily="2" charset="-122"/>
              <a:ea typeface="方正清刻本悦宋简体" panose="02000000000000000000" pitchFamily="2" charset="-122"/>
            </a:endParaRPr>
          </a:p>
        </p:txBody>
      </p:sp>
      <p:sp>
        <p:nvSpPr>
          <p:cNvPr id="26" name="矩形 25"/>
          <p:cNvSpPr/>
          <p:nvPr/>
        </p:nvSpPr>
        <p:spPr bwMode="auto">
          <a:xfrm>
            <a:off x="6821331" y="4233432"/>
            <a:ext cx="659155" cy="276999"/>
          </a:xfrm>
          <a:prstGeom prst="rect">
            <a:avLst/>
          </a:prstGeom>
          <a:ln>
            <a:noFill/>
          </a:ln>
        </p:spPr>
        <p:txBody>
          <a:bodyPr wrap="none">
            <a:spAutoFit/>
          </a:bodyPr>
          <a:lstStyle/>
          <a:p>
            <a:pPr eaLnBrk="1" fontAlgn="auto" hangingPunct="1">
              <a:spcBef>
                <a:spcPts val="0"/>
              </a:spcBef>
              <a:spcAft>
                <a:spcPts val="0"/>
              </a:spcAft>
              <a:defRPr/>
            </a:pPr>
            <a:r>
              <a:rPr lang="en-US" altLang="zh-CN" sz="1200" dirty="0">
                <a:solidFill>
                  <a:srgbClr val="005188"/>
                </a:solidFill>
                <a:latin typeface="方正清刻本悦宋简体" panose="02000000000000000000" pitchFamily="2" charset="-122"/>
                <a:ea typeface="方正清刻本悦宋简体" panose="02000000000000000000" pitchFamily="2" charset="-122"/>
              </a:rPr>
              <a:t>2014.08 </a:t>
            </a:r>
            <a:endParaRPr lang="zh-CN" altLang="en-US" sz="120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28" name="椭圆 27"/>
          <p:cNvSpPr/>
          <p:nvPr/>
        </p:nvSpPr>
        <p:spPr bwMode="auto">
          <a:xfrm>
            <a:off x="7959489" y="3065412"/>
            <a:ext cx="208471" cy="208471"/>
          </a:xfrm>
          <a:prstGeom prst="ellipse">
            <a:avLst/>
          </a:prstGeom>
          <a:solidFill>
            <a:srgbClr val="005188">
              <a:alpha val="80000"/>
            </a:srgbClr>
          </a:solidFill>
          <a:ln>
            <a:noFill/>
          </a:ln>
        </p:spPr>
        <p:txBody>
          <a:bodyPr lIns="68544" tIns="34272" rIns="68544" bIns="34272"/>
          <a:lstStyle/>
          <a:p>
            <a:pPr eaLnBrk="1" fontAlgn="auto" hangingPunct="1">
              <a:spcBef>
                <a:spcPts val="0"/>
              </a:spcBef>
              <a:spcAft>
                <a:spcPts val="0"/>
              </a:spcAft>
              <a:defRPr/>
            </a:pPr>
            <a:endParaRPr lang="zh-CN" altLang="en-US" sz="1400">
              <a:solidFill>
                <a:srgbClr val="005188"/>
              </a:solidFill>
              <a:latin typeface="方正清刻本悦宋简体" panose="02000000000000000000" pitchFamily="2" charset="-122"/>
              <a:ea typeface="方正清刻本悦宋简体" panose="02000000000000000000" pitchFamily="2" charset="-122"/>
            </a:endParaRPr>
          </a:p>
        </p:txBody>
      </p:sp>
      <p:sp>
        <p:nvSpPr>
          <p:cNvPr id="29" name="矩形 28"/>
          <p:cNvSpPr/>
          <p:nvPr/>
        </p:nvSpPr>
        <p:spPr bwMode="auto">
          <a:xfrm>
            <a:off x="7809714" y="3326505"/>
            <a:ext cx="607859" cy="276999"/>
          </a:xfrm>
          <a:prstGeom prst="rect">
            <a:avLst/>
          </a:prstGeom>
          <a:ln>
            <a:noFill/>
          </a:ln>
        </p:spPr>
        <p:txBody>
          <a:bodyPr wrap="none">
            <a:spAutoFit/>
          </a:bodyPr>
          <a:lstStyle/>
          <a:p>
            <a:pPr eaLnBrk="1" fontAlgn="auto" hangingPunct="1">
              <a:spcBef>
                <a:spcPts val="0"/>
              </a:spcBef>
              <a:spcAft>
                <a:spcPts val="0"/>
              </a:spcAft>
              <a:defRPr/>
            </a:pPr>
            <a:r>
              <a:rPr lang="en-US" altLang="zh-CN" sz="1200" dirty="0" smtClean="0">
                <a:solidFill>
                  <a:srgbClr val="005188"/>
                </a:solidFill>
                <a:latin typeface="方正清刻本悦宋简体" panose="02000000000000000000" pitchFamily="2" charset="-122"/>
                <a:ea typeface="方正清刻本悦宋简体" panose="02000000000000000000" pitchFamily="2" charset="-122"/>
              </a:rPr>
              <a:t>2015.12</a:t>
            </a:r>
            <a:endParaRPr lang="zh-CN" altLang="en-US" sz="120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1" name="椭圆 30"/>
          <p:cNvSpPr/>
          <p:nvPr/>
        </p:nvSpPr>
        <p:spPr bwMode="auto">
          <a:xfrm>
            <a:off x="8779197" y="2802292"/>
            <a:ext cx="206446" cy="208471"/>
          </a:xfrm>
          <a:prstGeom prst="ellipse">
            <a:avLst/>
          </a:prstGeom>
          <a:solidFill>
            <a:srgbClr val="005188">
              <a:alpha val="80000"/>
            </a:srgbClr>
          </a:solidFill>
          <a:ln>
            <a:noFill/>
          </a:ln>
        </p:spPr>
        <p:txBody>
          <a:bodyPr lIns="68544" tIns="34272" rIns="68544" bIns="34272"/>
          <a:lstStyle/>
          <a:p>
            <a:pPr eaLnBrk="1" fontAlgn="auto" hangingPunct="1">
              <a:spcBef>
                <a:spcPts val="0"/>
              </a:spcBef>
              <a:spcAft>
                <a:spcPts val="0"/>
              </a:spcAft>
              <a:defRPr/>
            </a:pPr>
            <a:endParaRPr lang="zh-CN" altLang="en-US" sz="1600">
              <a:solidFill>
                <a:srgbClr val="005188"/>
              </a:solidFill>
              <a:latin typeface="方正清刻本悦宋简体" panose="02000000000000000000" pitchFamily="2" charset="-122"/>
              <a:ea typeface="方正清刻本悦宋简体" panose="02000000000000000000" pitchFamily="2" charset="-122"/>
            </a:endParaRPr>
          </a:p>
        </p:txBody>
      </p:sp>
      <p:sp>
        <p:nvSpPr>
          <p:cNvPr id="32" name="矩形 31"/>
          <p:cNvSpPr/>
          <p:nvPr/>
        </p:nvSpPr>
        <p:spPr bwMode="auto">
          <a:xfrm>
            <a:off x="8471552" y="2482504"/>
            <a:ext cx="620683" cy="276999"/>
          </a:xfrm>
          <a:prstGeom prst="rect">
            <a:avLst/>
          </a:prstGeom>
          <a:ln>
            <a:noFill/>
          </a:ln>
        </p:spPr>
        <p:txBody>
          <a:bodyPr wrap="none">
            <a:spAutoFit/>
          </a:bodyPr>
          <a:lstStyle/>
          <a:p>
            <a:pPr eaLnBrk="1" fontAlgn="auto" hangingPunct="1">
              <a:spcBef>
                <a:spcPts val="0"/>
              </a:spcBef>
              <a:spcAft>
                <a:spcPts val="0"/>
              </a:spcAft>
              <a:defRPr/>
            </a:pPr>
            <a:r>
              <a:rPr lang="en-US" altLang="zh-CN" sz="1200" dirty="0" smtClean="0">
                <a:solidFill>
                  <a:srgbClr val="005188"/>
                </a:solidFill>
                <a:latin typeface="方正清刻本悦宋简体" panose="02000000000000000000" pitchFamily="2" charset="-122"/>
                <a:ea typeface="方正清刻本悦宋简体" panose="02000000000000000000" pitchFamily="2" charset="-122"/>
              </a:rPr>
              <a:t>2016.03</a:t>
            </a:r>
            <a:endParaRPr lang="zh-CN" altLang="en-US" sz="120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4" name="椭圆 33"/>
          <p:cNvSpPr/>
          <p:nvPr/>
        </p:nvSpPr>
        <p:spPr bwMode="auto">
          <a:xfrm>
            <a:off x="9254820" y="4629944"/>
            <a:ext cx="206445" cy="206446"/>
          </a:xfrm>
          <a:prstGeom prst="ellipse">
            <a:avLst/>
          </a:prstGeom>
          <a:solidFill>
            <a:srgbClr val="005188">
              <a:alpha val="80000"/>
            </a:srgbClr>
          </a:solidFill>
          <a:ln>
            <a:noFill/>
          </a:ln>
        </p:spPr>
        <p:txBody>
          <a:bodyPr lIns="68544" tIns="34272" rIns="68544" bIns="34272"/>
          <a:lstStyle/>
          <a:p>
            <a:pPr eaLnBrk="1" fontAlgn="auto" hangingPunct="1">
              <a:spcBef>
                <a:spcPts val="0"/>
              </a:spcBef>
              <a:spcAft>
                <a:spcPts val="0"/>
              </a:spcAft>
              <a:defRPr/>
            </a:pPr>
            <a:endParaRPr lang="zh-CN" altLang="en-US" sz="1600">
              <a:solidFill>
                <a:srgbClr val="005188"/>
              </a:solidFill>
              <a:latin typeface="方正清刻本悦宋简体" panose="02000000000000000000" pitchFamily="2" charset="-122"/>
              <a:ea typeface="方正清刻本悦宋简体" panose="02000000000000000000" pitchFamily="2" charset="-122"/>
            </a:endParaRPr>
          </a:p>
        </p:txBody>
      </p:sp>
      <p:sp>
        <p:nvSpPr>
          <p:cNvPr id="35" name="矩形 34"/>
          <p:cNvSpPr/>
          <p:nvPr/>
        </p:nvSpPr>
        <p:spPr bwMode="auto">
          <a:xfrm>
            <a:off x="9046899" y="4915511"/>
            <a:ext cx="620683" cy="276999"/>
          </a:xfrm>
          <a:prstGeom prst="rect">
            <a:avLst/>
          </a:prstGeom>
          <a:ln>
            <a:noFill/>
          </a:ln>
        </p:spPr>
        <p:txBody>
          <a:bodyPr wrap="none">
            <a:spAutoFit/>
          </a:bodyPr>
          <a:lstStyle/>
          <a:p>
            <a:pPr eaLnBrk="1" fontAlgn="auto" hangingPunct="1">
              <a:spcBef>
                <a:spcPts val="0"/>
              </a:spcBef>
              <a:spcAft>
                <a:spcPts val="0"/>
              </a:spcAft>
              <a:defRPr/>
            </a:pPr>
            <a:r>
              <a:rPr lang="en-US" altLang="zh-CN" sz="1200" dirty="0" smtClean="0">
                <a:solidFill>
                  <a:srgbClr val="005188"/>
                </a:solidFill>
                <a:latin typeface="方正清刻本悦宋简体" panose="02000000000000000000" pitchFamily="2" charset="-122"/>
                <a:ea typeface="方正清刻本悦宋简体" panose="02000000000000000000" pitchFamily="2" charset="-122"/>
              </a:rPr>
              <a:t>2016.05</a:t>
            </a:r>
            <a:endParaRPr lang="zh-CN" altLang="en-US" sz="120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7" name="椭圆 36"/>
          <p:cNvSpPr/>
          <p:nvPr/>
        </p:nvSpPr>
        <p:spPr bwMode="auto">
          <a:xfrm>
            <a:off x="9983472" y="2433929"/>
            <a:ext cx="208471" cy="208470"/>
          </a:xfrm>
          <a:prstGeom prst="ellipse">
            <a:avLst/>
          </a:prstGeom>
          <a:solidFill>
            <a:srgbClr val="005188">
              <a:alpha val="80000"/>
            </a:srgbClr>
          </a:solidFill>
          <a:ln>
            <a:noFill/>
          </a:ln>
        </p:spPr>
        <p:txBody>
          <a:bodyPr lIns="68544" tIns="34272" rIns="68544" bIns="34272"/>
          <a:lstStyle/>
          <a:p>
            <a:pPr eaLnBrk="1" fontAlgn="auto" hangingPunct="1">
              <a:spcBef>
                <a:spcPts val="0"/>
              </a:spcBef>
              <a:spcAft>
                <a:spcPts val="0"/>
              </a:spcAft>
              <a:defRPr/>
            </a:pPr>
            <a:endParaRPr lang="zh-CN" altLang="en-US" sz="1600">
              <a:solidFill>
                <a:srgbClr val="005188"/>
              </a:solidFill>
              <a:latin typeface="方正清刻本悦宋简体" panose="02000000000000000000" pitchFamily="2" charset="-122"/>
              <a:ea typeface="方正清刻本悦宋简体" panose="02000000000000000000" pitchFamily="2" charset="-122"/>
            </a:endParaRPr>
          </a:p>
        </p:txBody>
      </p:sp>
      <p:sp>
        <p:nvSpPr>
          <p:cNvPr id="38" name="矩形 37"/>
          <p:cNvSpPr/>
          <p:nvPr/>
        </p:nvSpPr>
        <p:spPr bwMode="auto">
          <a:xfrm>
            <a:off x="10220278" y="2316538"/>
            <a:ext cx="620683" cy="276999"/>
          </a:xfrm>
          <a:prstGeom prst="rect">
            <a:avLst/>
          </a:prstGeom>
          <a:ln>
            <a:noFill/>
          </a:ln>
        </p:spPr>
        <p:txBody>
          <a:bodyPr wrap="none">
            <a:spAutoFit/>
          </a:bodyPr>
          <a:lstStyle/>
          <a:p>
            <a:pPr eaLnBrk="1" fontAlgn="auto" hangingPunct="1">
              <a:spcBef>
                <a:spcPts val="0"/>
              </a:spcBef>
              <a:spcAft>
                <a:spcPts val="0"/>
              </a:spcAft>
              <a:defRPr/>
            </a:pPr>
            <a:r>
              <a:rPr lang="en-US" altLang="zh-CN" sz="1200" dirty="0" smtClean="0">
                <a:solidFill>
                  <a:srgbClr val="005188"/>
                </a:solidFill>
                <a:latin typeface="方正清刻本悦宋简体" panose="02000000000000000000" pitchFamily="2" charset="-122"/>
                <a:ea typeface="方正清刻本悦宋简体" panose="02000000000000000000" pitchFamily="2" charset="-122"/>
              </a:rPr>
              <a:t>2016.09</a:t>
            </a:r>
            <a:endParaRPr lang="zh-CN" altLang="en-US" sz="120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43"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教学分析</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44"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教学重点</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48" name="chenying0907 47"/>
          <p:cNvGrpSpPr/>
          <p:nvPr/>
        </p:nvGrpSpPr>
        <p:grpSpPr bwMode="auto">
          <a:xfrm>
            <a:off x="6309404" y="4645026"/>
            <a:ext cx="2162148" cy="2230424"/>
            <a:chOff x="4412168" y="1284513"/>
            <a:chExt cx="1696532" cy="1750787"/>
          </a:xfrm>
        </p:grpSpPr>
        <p:sp>
          <p:nvSpPr>
            <p:cNvPr id="49" name="任意多边形 48"/>
            <p:cNvSpPr/>
            <p:nvPr/>
          </p:nvSpPr>
          <p:spPr>
            <a:xfrm>
              <a:off x="5054190" y="1613381"/>
              <a:ext cx="1054510" cy="1421919"/>
            </a:xfrm>
            <a:custGeom>
              <a:avLst/>
              <a:gdLst>
                <a:gd name="connsiteX0" fmla="*/ 152400 w 889000"/>
                <a:gd name="connsiteY0" fmla="*/ 1016000 h 1016000"/>
                <a:gd name="connsiteX1" fmla="*/ 0 w 889000"/>
                <a:gd name="connsiteY1" fmla="*/ 0 h 1016000"/>
                <a:gd name="connsiteX2" fmla="*/ 889000 w 889000"/>
                <a:gd name="connsiteY2" fmla="*/ 292100 h 1016000"/>
                <a:gd name="connsiteX0-1" fmla="*/ 317500 w 1054100"/>
                <a:gd name="connsiteY0-2" fmla="*/ 1422400 h 1422400"/>
                <a:gd name="connsiteX1-3" fmla="*/ 0 w 1054100"/>
                <a:gd name="connsiteY1-4" fmla="*/ 0 h 1422400"/>
                <a:gd name="connsiteX2-5" fmla="*/ 1054100 w 1054100"/>
                <a:gd name="connsiteY2-6" fmla="*/ 698500 h 1422400"/>
              </a:gdLst>
              <a:ahLst/>
              <a:cxnLst>
                <a:cxn ang="0">
                  <a:pos x="connsiteX0-1" y="connsiteY0-2"/>
                </a:cxn>
                <a:cxn ang="0">
                  <a:pos x="connsiteX1-3" y="connsiteY1-4"/>
                </a:cxn>
                <a:cxn ang="0">
                  <a:pos x="connsiteX2-5" y="connsiteY2-6"/>
                </a:cxn>
              </a:cxnLst>
              <a:rect l="l" t="t" r="r" b="b"/>
              <a:pathLst>
                <a:path w="1054100" h="1422400">
                  <a:moveTo>
                    <a:pt x="317500" y="1422400"/>
                  </a:moveTo>
                  <a:lnTo>
                    <a:pt x="0" y="0"/>
                  </a:lnTo>
                  <a:lnTo>
                    <a:pt x="1054100" y="698500"/>
                  </a:lnTo>
                </a:path>
              </a:pathLst>
            </a:cu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005188"/>
                </a:solidFill>
                <a:latin typeface="方正清刻本悦宋简体" panose="02000000000000000000" pitchFamily="2" charset="-122"/>
                <a:ea typeface="方正清刻本悦宋简体" panose="02000000000000000000" pitchFamily="2" charset="-122"/>
              </a:endParaRPr>
            </a:p>
          </p:txBody>
        </p:sp>
        <p:sp>
          <p:nvSpPr>
            <p:cNvPr id="50" name="矩形 49"/>
            <p:cNvSpPr/>
            <p:nvPr/>
          </p:nvSpPr>
          <p:spPr>
            <a:xfrm>
              <a:off x="4412168" y="1284513"/>
              <a:ext cx="1231636" cy="289910"/>
            </a:xfrm>
            <a:prstGeom prst="rect">
              <a:avLst/>
            </a:prstGeom>
            <a:ln>
              <a:noFill/>
            </a:ln>
          </p:spPr>
          <p:txBody>
            <a:bodyPr wrap="none">
              <a:spAutoFit/>
            </a:bodyPr>
            <a:lstStyle/>
            <a:p>
              <a:pPr algn="ctr" eaLnBrk="1" fontAlgn="auto" hangingPunct="1">
                <a:spcBef>
                  <a:spcPts val="0"/>
                </a:spcBef>
                <a:spcAft>
                  <a:spcPts val="0"/>
                </a:spcAft>
                <a:defRPr/>
              </a:pPr>
              <a:r>
                <a:rPr lang="zh-CN" altLang="en-US" dirty="0">
                  <a:solidFill>
                    <a:srgbClr val="005188"/>
                  </a:solidFill>
                  <a:latin typeface="方正清刻本悦宋简体" panose="02000000000000000000" pitchFamily="2" charset="-122"/>
                  <a:ea typeface="方正清刻本悦宋简体" panose="02000000000000000000" pitchFamily="2" charset="-122"/>
                </a:rPr>
                <a:t>点击添加标题</a:t>
              </a:r>
            </a:p>
          </p:txBody>
        </p:sp>
      </p:grpSp>
      <p:grpSp>
        <p:nvGrpSpPr>
          <p:cNvPr id="54" name="chenying0907 53"/>
          <p:cNvGrpSpPr/>
          <p:nvPr/>
        </p:nvGrpSpPr>
        <p:grpSpPr bwMode="auto">
          <a:xfrm>
            <a:off x="8094125" y="2020603"/>
            <a:ext cx="2162148" cy="2230424"/>
            <a:chOff x="4412168" y="1284513"/>
            <a:chExt cx="1696532" cy="1750787"/>
          </a:xfrm>
        </p:grpSpPr>
        <p:sp>
          <p:nvSpPr>
            <p:cNvPr id="55" name="任意多边形 54"/>
            <p:cNvSpPr/>
            <p:nvPr/>
          </p:nvSpPr>
          <p:spPr>
            <a:xfrm>
              <a:off x="5054190" y="1613381"/>
              <a:ext cx="1054510" cy="1421919"/>
            </a:xfrm>
            <a:custGeom>
              <a:avLst/>
              <a:gdLst>
                <a:gd name="connsiteX0" fmla="*/ 152400 w 889000"/>
                <a:gd name="connsiteY0" fmla="*/ 1016000 h 1016000"/>
                <a:gd name="connsiteX1" fmla="*/ 0 w 889000"/>
                <a:gd name="connsiteY1" fmla="*/ 0 h 1016000"/>
                <a:gd name="connsiteX2" fmla="*/ 889000 w 889000"/>
                <a:gd name="connsiteY2" fmla="*/ 292100 h 1016000"/>
                <a:gd name="connsiteX0-1" fmla="*/ 317500 w 1054100"/>
                <a:gd name="connsiteY0-2" fmla="*/ 1422400 h 1422400"/>
                <a:gd name="connsiteX1-3" fmla="*/ 0 w 1054100"/>
                <a:gd name="connsiteY1-4" fmla="*/ 0 h 1422400"/>
                <a:gd name="connsiteX2-5" fmla="*/ 1054100 w 1054100"/>
                <a:gd name="connsiteY2-6" fmla="*/ 698500 h 1422400"/>
              </a:gdLst>
              <a:ahLst/>
              <a:cxnLst>
                <a:cxn ang="0">
                  <a:pos x="connsiteX0-1" y="connsiteY0-2"/>
                </a:cxn>
                <a:cxn ang="0">
                  <a:pos x="connsiteX1-3" y="connsiteY1-4"/>
                </a:cxn>
                <a:cxn ang="0">
                  <a:pos x="connsiteX2-5" y="connsiteY2-6"/>
                </a:cxn>
              </a:cxnLst>
              <a:rect l="l" t="t" r="r" b="b"/>
              <a:pathLst>
                <a:path w="1054100" h="1422400">
                  <a:moveTo>
                    <a:pt x="317500" y="1422400"/>
                  </a:moveTo>
                  <a:lnTo>
                    <a:pt x="0" y="0"/>
                  </a:lnTo>
                  <a:lnTo>
                    <a:pt x="1054100" y="698500"/>
                  </a:lnTo>
                </a:path>
              </a:pathLst>
            </a:cu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005188"/>
                </a:solidFill>
                <a:latin typeface="方正清刻本悦宋简体" panose="02000000000000000000" pitchFamily="2" charset="-122"/>
                <a:ea typeface="方正清刻本悦宋简体" panose="02000000000000000000" pitchFamily="2" charset="-122"/>
              </a:endParaRPr>
            </a:p>
          </p:txBody>
        </p:sp>
        <p:sp>
          <p:nvSpPr>
            <p:cNvPr id="56" name="矩形 55"/>
            <p:cNvSpPr/>
            <p:nvPr/>
          </p:nvSpPr>
          <p:spPr>
            <a:xfrm>
              <a:off x="4412168" y="1284513"/>
              <a:ext cx="1231636" cy="289910"/>
            </a:xfrm>
            <a:prstGeom prst="rect">
              <a:avLst/>
            </a:prstGeom>
            <a:ln>
              <a:noFill/>
            </a:ln>
          </p:spPr>
          <p:txBody>
            <a:bodyPr wrap="none">
              <a:spAutoFit/>
            </a:bodyPr>
            <a:lstStyle/>
            <a:p>
              <a:pPr algn="ctr" eaLnBrk="1" fontAlgn="auto" hangingPunct="1">
                <a:spcBef>
                  <a:spcPts val="0"/>
                </a:spcBef>
                <a:spcAft>
                  <a:spcPts val="0"/>
                </a:spcAft>
                <a:defRPr/>
              </a:pPr>
              <a:r>
                <a:rPr lang="zh-CN" altLang="en-US" dirty="0">
                  <a:solidFill>
                    <a:srgbClr val="005188"/>
                  </a:solidFill>
                  <a:latin typeface="方正清刻本悦宋简体" panose="02000000000000000000" pitchFamily="2" charset="-122"/>
                  <a:ea typeface="方正清刻本悦宋简体" panose="02000000000000000000" pitchFamily="2" charset="-122"/>
                </a:rPr>
                <a:t>点击添加标题</a:t>
              </a:r>
            </a:p>
          </p:txBody>
        </p:sp>
      </p:grpSp>
      <p:grpSp>
        <p:nvGrpSpPr>
          <p:cNvPr id="57" name="chenying0907 56"/>
          <p:cNvGrpSpPr/>
          <p:nvPr/>
        </p:nvGrpSpPr>
        <p:grpSpPr bwMode="auto">
          <a:xfrm>
            <a:off x="8582712" y="5278329"/>
            <a:ext cx="2162148" cy="2230424"/>
            <a:chOff x="4412168" y="1284513"/>
            <a:chExt cx="1696532" cy="1750787"/>
          </a:xfrm>
        </p:grpSpPr>
        <p:sp>
          <p:nvSpPr>
            <p:cNvPr id="58" name="任意多边形 57"/>
            <p:cNvSpPr/>
            <p:nvPr/>
          </p:nvSpPr>
          <p:spPr>
            <a:xfrm>
              <a:off x="5054190" y="1613381"/>
              <a:ext cx="1054510" cy="1421919"/>
            </a:xfrm>
            <a:custGeom>
              <a:avLst/>
              <a:gdLst>
                <a:gd name="connsiteX0" fmla="*/ 152400 w 889000"/>
                <a:gd name="connsiteY0" fmla="*/ 1016000 h 1016000"/>
                <a:gd name="connsiteX1" fmla="*/ 0 w 889000"/>
                <a:gd name="connsiteY1" fmla="*/ 0 h 1016000"/>
                <a:gd name="connsiteX2" fmla="*/ 889000 w 889000"/>
                <a:gd name="connsiteY2" fmla="*/ 292100 h 1016000"/>
                <a:gd name="connsiteX0-1" fmla="*/ 317500 w 1054100"/>
                <a:gd name="connsiteY0-2" fmla="*/ 1422400 h 1422400"/>
                <a:gd name="connsiteX1-3" fmla="*/ 0 w 1054100"/>
                <a:gd name="connsiteY1-4" fmla="*/ 0 h 1422400"/>
                <a:gd name="connsiteX2-5" fmla="*/ 1054100 w 1054100"/>
                <a:gd name="connsiteY2-6" fmla="*/ 698500 h 1422400"/>
              </a:gdLst>
              <a:ahLst/>
              <a:cxnLst>
                <a:cxn ang="0">
                  <a:pos x="connsiteX0-1" y="connsiteY0-2"/>
                </a:cxn>
                <a:cxn ang="0">
                  <a:pos x="connsiteX1-3" y="connsiteY1-4"/>
                </a:cxn>
                <a:cxn ang="0">
                  <a:pos x="connsiteX2-5" y="connsiteY2-6"/>
                </a:cxn>
              </a:cxnLst>
              <a:rect l="l" t="t" r="r" b="b"/>
              <a:pathLst>
                <a:path w="1054100" h="1422400">
                  <a:moveTo>
                    <a:pt x="317500" y="1422400"/>
                  </a:moveTo>
                  <a:lnTo>
                    <a:pt x="0" y="0"/>
                  </a:lnTo>
                  <a:lnTo>
                    <a:pt x="1054100" y="698500"/>
                  </a:lnTo>
                </a:path>
              </a:pathLst>
            </a:cu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005188"/>
                </a:solidFill>
                <a:latin typeface="方正清刻本悦宋简体" panose="02000000000000000000" pitchFamily="2" charset="-122"/>
                <a:ea typeface="方正清刻本悦宋简体" panose="02000000000000000000" pitchFamily="2" charset="-122"/>
              </a:endParaRPr>
            </a:p>
          </p:txBody>
        </p:sp>
        <p:sp>
          <p:nvSpPr>
            <p:cNvPr id="59" name="矩形 58"/>
            <p:cNvSpPr/>
            <p:nvPr/>
          </p:nvSpPr>
          <p:spPr>
            <a:xfrm>
              <a:off x="4412168" y="1284513"/>
              <a:ext cx="1231636" cy="289910"/>
            </a:xfrm>
            <a:prstGeom prst="rect">
              <a:avLst/>
            </a:prstGeom>
            <a:ln>
              <a:noFill/>
            </a:ln>
          </p:spPr>
          <p:txBody>
            <a:bodyPr wrap="none">
              <a:spAutoFit/>
            </a:bodyPr>
            <a:lstStyle/>
            <a:p>
              <a:pPr algn="ctr" eaLnBrk="1" fontAlgn="auto" hangingPunct="1">
                <a:spcBef>
                  <a:spcPts val="0"/>
                </a:spcBef>
                <a:spcAft>
                  <a:spcPts val="0"/>
                </a:spcAft>
                <a:defRPr/>
              </a:pPr>
              <a:r>
                <a:rPr lang="zh-CN" altLang="en-US" dirty="0">
                  <a:solidFill>
                    <a:srgbClr val="005188"/>
                  </a:solidFill>
                  <a:latin typeface="方正清刻本悦宋简体" panose="02000000000000000000" pitchFamily="2" charset="-122"/>
                  <a:ea typeface="方正清刻本悦宋简体" panose="02000000000000000000" pitchFamily="2"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43">
                                            <p:txEl>
                                              <p:pRg st="0" end="0"/>
                                            </p:txEl>
                                          </p:spTgt>
                                        </p:tgtEl>
                                        <p:attrNameLst>
                                          <p:attrName>style.visibility</p:attrName>
                                        </p:attrNameLst>
                                      </p:cBhvr>
                                      <p:to>
                                        <p:strVal val="visible"/>
                                      </p:to>
                                    </p:set>
                                    <p:anim calcmode="lin" valueType="num">
                                      <p:cBhvr additive="base">
                                        <p:cTn id="7"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44">
                                            <p:txEl>
                                              <p:pRg st="0" end="0"/>
                                            </p:txEl>
                                          </p:spTgt>
                                        </p:tgtEl>
                                        <p:attrNameLst>
                                          <p:attrName>style.visibility</p:attrName>
                                        </p:attrNameLst>
                                      </p:cBhvr>
                                      <p:to>
                                        <p:strVal val="visible"/>
                                      </p:to>
                                    </p:set>
                                    <p:anim calcmode="lin" valueType="num">
                                      <p:cBhvr additive="base">
                                        <p:cTn id="1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799"/>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299"/>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22" presetClass="entr" presetSubtype="8"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2799"/>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3299"/>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3799"/>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4299"/>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22" presetClass="entr" presetSubtype="8"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par>
                          <p:cTn id="48" fill="hold">
                            <p:stCondLst>
                              <p:cond delay="4799"/>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5299"/>
                            </p:stCondLst>
                            <p:childTnLst>
                              <p:par>
                                <p:cTn id="53" presetID="10"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par>
                          <p:cTn id="56" fill="hold">
                            <p:stCondLst>
                              <p:cond delay="5799"/>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par>
                          <p:cTn id="60" fill="hold">
                            <p:stCondLst>
                              <p:cond delay="6299"/>
                            </p:stCondLst>
                            <p:childTnLst>
                              <p:par>
                                <p:cTn id="61" presetID="10"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22" presetClass="entr" presetSubtype="8" fill="hold"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799"/>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299"/>
                            </p:stCondLst>
                            <p:childTnLst>
                              <p:par>
                                <p:cTn id="72" presetID="10"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par>
                          <p:cTn id="75" fill="hold">
                            <p:stCondLst>
                              <p:cond delay="7799"/>
                            </p:stCondLst>
                            <p:childTnLst>
                              <p:par>
                                <p:cTn id="76" presetID="10"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par>
                          <p:cTn id="79" fill="hold">
                            <p:stCondLst>
                              <p:cond delay="8299"/>
                            </p:stCondLst>
                            <p:childTnLst>
                              <p:par>
                                <p:cTn id="80" presetID="10"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22" presetClass="entr" presetSubtype="8"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left)">
                                      <p:cBhvr>
                                        <p:cTn id="85" dur="500"/>
                                        <p:tgtEl>
                                          <p:spTgt spid="54"/>
                                        </p:tgtEl>
                                      </p:cBhvr>
                                    </p:animEffect>
                                  </p:childTnLst>
                                </p:cTn>
                              </p:par>
                            </p:childTnLst>
                          </p:cTn>
                        </p:par>
                        <p:par>
                          <p:cTn id="86" fill="hold">
                            <p:stCondLst>
                              <p:cond delay="8799"/>
                            </p:stCondLst>
                            <p:childTnLst>
                              <p:par>
                                <p:cTn id="87" presetID="10" presetClass="entr" presetSubtype="0" fill="hold" grpId="0" nodeType="after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childTnLst>
                          </p:cTn>
                        </p:par>
                        <p:par>
                          <p:cTn id="90" fill="hold">
                            <p:stCondLst>
                              <p:cond delay="9299"/>
                            </p:stCondLst>
                            <p:childTnLst>
                              <p:par>
                                <p:cTn id="91" presetID="10" presetClass="entr" presetSubtype="0"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par>
                                <p:cTn id="94" presetID="22" presetClass="entr" presetSubtype="8" fill="hold"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wipe(left)">
                                      <p:cBhvr>
                                        <p:cTn id="96" dur="500"/>
                                        <p:tgtEl>
                                          <p:spTgt spid="57"/>
                                        </p:tgtEl>
                                      </p:cBhvr>
                                    </p:animEffect>
                                  </p:childTnLst>
                                </p:cTn>
                              </p:par>
                            </p:childTnLst>
                          </p:cTn>
                        </p:par>
                        <p:par>
                          <p:cTn id="97" fill="hold">
                            <p:stCondLst>
                              <p:cond delay="9799"/>
                            </p:stCondLst>
                            <p:childTnLst>
                              <p:par>
                                <p:cTn id="98" presetID="10" presetClass="entr" presetSubtype="0" fill="hold" grpId="0" nodeType="after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childTnLst>
                          </p:cTn>
                        </p:par>
                        <p:par>
                          <p:cTn id="101" fill="hold">
                            <p:stCondLst>
                              <p:cond delay="10299"/>
                            </p:stCondLst>
                            <p:childTnLst>
                              <p:par>
                                <p:cTn id="102" presetID="10" presetClass="entr" presetSubtype="0" fill="hold" grpId="0"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6" grpId="0" animBg="1"/>
      <p:bldP spid="17" grpId="0"/>
      <p:bldP spid="19" grpId="0" animBg="1"/>
      <p:bldP spid="20" grpId="0"/>
      <p:bldP spid="22" grpId="0" animBg="1"/>
      <p:bldP spid="23" grpId="0"/>
      <p:bldP spid="25" grpId="0" animBg="1"/>
      <p:bldP spid="26" grpId="0"/>
      <p:bldP spid="28" grpId="0" animBg="1"/>
      <p:bldP spid="29" grpId="0"/>
      <p:bldP spid="31" grpId="0" animBg="1"/>
      <p:bldP spid="32" grpId="0"/>
      <p:bldP spid="34" grpId="0" animBg="1"/>
      <p:bldP spid="35" grpId="0"/>
      <p:bldP spid="37" grpId="0" animBg="1"/>
      <p:bldP spid="38" grpId="0"/>
      <p:bldP spid="4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教学分析</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学情分析</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4" name="chenying0907 3"/>
          <p:cNvGrpSpPr/>
          <p:nvPr/>
        </p:nvGrpSpPr>
        <p:grpSpPr bwMode="auto">
          <a:xfrm>
            <a:off x="1025032" y="2222446"/>
            <a:ext cx="2349620" cy="707127"/>
            <a:chOff x="533400" y="1528997"/>
            <a:chExt cx="1829490" cy="550887"/>
          </a:xfrm>
        </p:grpSpPr>
        <p:sp>
          <p:nvSpPr>
            <p:cNvPr id="5" name="五边形 4"/>
            <p:cNvSpPr/>
            <p:nvPr/>
          </p:nvSpPr>
          <p:spPr>
            <a:xfrm>
              <a:off x="533400" y="1528997"/>
              <a:ext cx="1829490" cy="550887"/>
            </a:xfrm>
            <a:prstGeom prst="homePlate">
              <a:avLst/>
            </a:prstGeom>
            <a:no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solidFill>
                  <a:srgbClr val="005188"/>
                </a:solidFill>
                <a:latin typeface="方正清刻本悦宋简体" panose="02000000000000000000" pitchFamily="2" charset="-122"/>
                <a:ea typeface="方正清刻本悦宋简体" panose="02000000000000000000" pitchFamily="2" charset="-122"/>
              </a:endParaRPr>
            </a:p>
          </p:txBody>
        </p:sp>
        <p:sp>
          <p:nvSpPr>
            <p:cNvPr id="6" name="文本框 17"/>
            <p:cNvSpPr txBox="1">
              <a:spLocks noChangeArrowheads="1"/>
            </p:cNvSpPr>
            <p:nvPr/>
          </p:nvSpPr>
          <p:spPr bwMode="auto">
            <a:xfrm>
              <a:off x="861747" y="1648179"/>
              <a:ext cx="1081321" cy="3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eaLnBrk="1" hangingPunct="1"/>
              <a:r>
                <a:rPr lang="zh-CN" altLang="en-US" sz="2400">
                  <a:solidFill>
                    <a:srgbClr val="005188"/>
                  </a:solidFill>
                  <a:latin typeface="方正清刻本悦宋简体" panose="02000000000000000000" pitchFamily="2" charset="-122"/>
                  <a:ea typeface="方正清刻本悦宋简体" panose="02000000000000000000" pitchFamily="2" charset="-122"/>
                  <a:cs typeface="Segoe UI Semilight" panose="020B0402040204020203" pitchFamily="34" charset="0"/>
                </a:rPr>
                <a:t>步骤一</a:t>
              </a:r>
            </a:p>
          </p:txBody>
        </p:sp>
      </p:grpSp>
      <p:grpSp>
        <p:nvGrpSpPr>
          <p:cNvPr id="7" name="chenying0907 6"/>
          <p:cNvGrpSpPr/>
          <p:nvPr/>
        </p:nvGrpSpPr>
        <p:grpSpPr bwMode="auto">
          <a:xfrm>
            <a:off x="3272760" y="2222446"/>
            <a:ext cx="2107119" cy="707127"/>
            <a:chOff x="2283957" y="1528997"/>
            <a:chExt cx="1640420" cy="550887"/>
          </a:xfrm>
        </p:grpSpPr>
        <p:sp>
          <p:nvSpPr>
            <p:cNvPr id="8" name="任意多边形 7"/>
            <p:cNvSpPr/>
            <p:nvPr/>
          </p:nvSpPr>
          <p:spPr>
            <a:xfrm>
              <a:off x="2283957"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solidFill>
                  <a:srgbClr val="005188"/>
                </a:solidFill>
                <a:latin typeface="方正清刻本悦宋简体" panose="02000000000000000000" pitchFamily="2" charset="-122"/>
                <a:ea typeface="方正清刻本悦宋简体" panose="02000000000000000000" pitchFamily="2" charset="-122"/>
              </a:endParaRPr>
            </a:p>
          </p:txBody>
        </p:sp>
        <p:sp>
          <p:nvSpPr>
            <p:cNvPr id="9" name="文本框 18"/>
            <p:cNvSpPr txBox="1">
              <a:spLocks noChangeArrowheads="1"/>
            </p:cNvSpPr>
            <p:nvPr/>
          </p:nvSpPr>
          <p:spPr bwMode="auto">
            <a:xfrm>
              <a:off x="2720597" y="1652040"/>
              <a:ext cx="945919" cy="3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eaLnBrk="1" hangingPunct="1"/>
              <a:r>
                <a:rPr lang="zh-CN" altLang="en-US" sz="2400">
                  <a:solidFill>
                    <a:srgbClr val="005188"/>
                  </a:solidFill>
                  <a:latin typeface="方正清刻本悦宋简体" panose="02000000000000000000" pitchFamily="2" charset="-122"/>
                  <a:ea typeface="方正清刻本悦宋简体" panose="02000000000000000000" pitchFamily="2" charset="-122"/>
                  <a:cs typeface="Segoe UI Semilight" panose="020B0402040204020203" pitchFamily="34" charset="0"/>
                </a:rPr>
                <a:t>步骤二</a:t>
              </a:r>
            </a:p>
          </p:txBody>
        </p:sp>
      </p:grpSp>
      <p:grpSp>
        <p:nvGrpSpPr>
          <p:cNvPr id="10" name="chenying0907 9"/>
          <p:cNvGrpSpPr/>
          <p:nvPr/>
        </p:nvGrpSpPr>
        <p:grpSpPr bwMode="auto">
          <a:xfrm>
            <a:off x="5200550" y="2222446"/>
            <a:ext cx="2105081" cy="707127"/>
            <a:chOff x="3785566" y="1528997"/>
            <a:chExt cx="1640420" cy="550887"/>
          </a:xfrm>
        </p:grpSpPr>
        <p:sp>
          <p:nvSpPr>
            <p:cNvPr id="11" name="任意多边形 10"/>
            <p:cNvSpPr/>
            <p:nvPr/>
          </p:nvSpPr>
          <p:spPr>
            <a:xfrm>
              <a:off x="3785566"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solidFill>
                  <a:srgbClr val="005188"/>
                </a:solidFill>
                <a:latin typeface="方正清刻本悦宋简体" panose="02000000000000000000" pitchFamily="2" charset="-122"/>
                <a:ea typeface="方正清刻本悦宋简体" panose="02000000000000000000" pitchFamily="2" charset="-122"/>
              </a:endParaRPr>
            </a:p>
          </p:txBody>
        </p:sp>
        <p:sp>
          <p:nvSpPr>
            <p:cNvPr id="12" name="文本框 19"/>
            <p:cNvSpPr txBox="1">
              <a:spLocks noChangeArrowheads="1"/>
            </p:cNvSpPr>
            <p:nvPr/>
          </p:nvSpPr>
          <p:spPr bwMode="auto">
            <a:xfrm>
              <a:off x="4265266" y="1652040"/>
              <a:ext cx="945834" cy="3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eaLnBrk="1" hangingPunct="1"/>
              <a:r>
                <a:rPr lang="zh-CN" altLang="en-US" sz="2400" dirty="0">
                  <a:solidFill>
                    <a:srgbClr val="005188"/>
                  </a:solidFill>
                  <a:latin typeface="方正清刻本悦宋简体" panose="02000000000000000000" pitchFamily="2" charset="-122"/>
                  <a:ea typeface="方正清刻本悦宋简体" panose="02000000000000000000" pitchFamily="2" charset="-122"/>
                  <a:cs typeface="Segoe UI Semilight" panose="020B0402040204020203" pitchFamily="34" charset="0"/>
                </a:rPr>
                <a:t>步骤三</a:t>
              </a:r>
            </a:p>
          </p:txBody>
        </p:sp>
      </p:grpSp>
      <p:grpSp>
        <p:nvGrpSpPr>
          <p:cNvPr id="13" name="chenying0907 12"/>
          <p:cNvGrpSpPr/>
          <p:nvPr/>
        </p:nvGrpSpPr>
        <p:grpSpPr bwMode="auto">
          <a:xfrm>
            <a:off x="7144642" y="2222446"/>
            <a:ext cx="2105081" cy="707127"/>
            <a:chOff x="5299151" y="1528997"/>
            <a:chExt cx="1640420" cy="550887"/>
          </a:xfrm>
        </p:grpSpPr>
        <p:sp>
          <p:nvSpPr>
            <p:cNvPr id="14" name="任意多边形 13"/>
            <p:cNvSpPr/>
            <p:nvPr/>
          </p:nvSpPr>
          <p:spPr>
            <a:xfrm>
              <a:off x="5299151"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solidFill>
                  <a:srgbClr val="005188"/>
                </a:solidFill>
                <a:latin typeface="方正清刻本悦宋简体" panose="02000000000000000000" pitchFamily="2" charset="-122"/>
                <a:ea typeface="方正清刻本悦宋简体" panose="02000000000000000000" pitchFamily="2" charset="-122"/>
              </a:endParaRPr>
            </a:p>
          </p:txBody>
        </p:sp>
        <p:sp>
          <p:nvSpPr>
            <p:cNvPr id="15" name="文本框 20"/>
            <p:cNvSpPr txBox="1">
              <a:spLocks noChangeArrowheads="1"/>
            </p:cNvSpPr>
            <p:nvPr/>
          </p:nvSpPr>
          <p:spPr bwMode="auto">
            <a:xfrm>
              <a:off x="5735042" y="1652040"/>
              <a:ext cx="934676" cy="3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eaLnBrk="1" hangingPunct="1"/>
              <a:r>
                <a:rPr lang="zh-CN" altLang="en-US" sz="2400" dirty="0">
                  <a:solidFill>
                    <a:srgbClr val="005188"/>
                  </a:solidFill>
                  <a:latin typeface="方正清刻本悦宋简体" panose="02000000000000000000" pitchFamily="2" charset="-122"/>
                  <a:ea typeface="方正清刻本悦宋简体" panose="02000000000000000000" pitchFamily="2" charset="-122"/>
                  <a:cs typeface="Segoe UI Semilight" panose="020B0402040204020203" pitchFamily="34" charset="0"/>
                </a:rPr>
                <a:t>步骤四</a:t>
              </a:r>
            </a:p>
          </p:txBody>
        </p:sp>
      </p:grpSp>
      <p:grpSp>
        <p:nvGrpSpPr>
          <p:cNvPr id="16" name="chenying0907 15"/>
          <p:cNvGrpSpPr/>
          <p:nvPr/>
        </p:nvGrpSpPr>
        <p:grpSpPr bwMode="auto">
          <a:xfrm>
            <a:off x="9039825" y="2222446"/>
            <a:ext cx="2107119" cy="707127"/>
            <a:chOff x="6776809" y="1528997"/>
            <a:chExt cx="1640420" cy="550887"/>
          </a:xfrm>
        </p:grpSpPr>
        <p:sp>
          <p:nvSpPr>
            <p:cNvPr id="17" name="任意多边形 16"/>
            <p:cNvSpPr/>
            <p:nvPr/>
          </p:nvSpPr>
          <p:spPr>
            <a:xfrm>
              <a:off x="6776809"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solidFill>
                  <a:srgbClr val="005188"/>
                </a:solidFill>
                <a:latin typeface="方正清刻本悦宋简体" panose="02000000000000000000" pitchFamily="2" charset="-122"/>
                <a:ea typeface="方正清刻本悦宋简体" panose="02000000000000000000" pitchFamily="2" charset="-122"/>
              </a:endParaRPr>
            </a:p>
          </p:txBody>
        </p:sp>
        <p:sp>
          <p:nvSpPr>
            <p:cNvPr id="18" name="文本框 21"/>
            <p:cNvSpPr txBox="1">
              <a:spLocks noChangeArrowheads="1"/>
            </p:cNvSpPr>
            <p:nvPr/>
          </p:nvSpPr>
          <p:spPr bwMode="auto">
            <a:xfrm>
              <a:off x="7242600" y="1652040"/>
              <a:ext cx="921400" cy="3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eaLnBrk="1" hangingPunct="1"/>
              <a:r>
                <a:rPr lang="zh-CN" altLang="en-US" sz="2400" dirty="0">
                  <a:solidFill>
                    <a:srgbClr val="005188"/>
                  </a:solidFill>
                  <a:latin typeface="方正清刻本悦宋简体" panose="02000000000000000000" pitchFamily="2" charset="-122"/>
                  <a:ea typeface="方正清刻本悦宋简体" panose="02000000000000000000" pitchFamily="2" charset="-122"/>
                  <a:cs typeface="Segoe UI Semilight" panose="020B0402040204020203" pitchFamily="34" charset="0"/>
                </a:rPr>
                <a:t>步骤五</a:t>
              </a:r>
            </a:p>
          </p:txBody>
        </p:sp>
      </p:grpSp>
      <p:grpSp>
        <p:nvGrpSpPr>
          <p:cNvPr id="19" name="chenying0907 18"/>
          <p:cNvGrpSpPr/>
          <p:nvPr/>
        </p:nvGrpSpPr>
        <p:grpSpPr bwMode="auto">
          <a:xfrm>
            <a:off x="980198" y="3642905"/>
            <a:ext cx="2074514" cy="1471118"/>
            <a:chOff x="1034229" y="1255861"/>
            <a:chExt cx="1789697" cy="1166442"/>
          </a:xfrm>
        </p:grpSpPr>
        <p:sp>
          <p:nvSpPr>
            <p:cNvPr id="20" name="矩形 13"/>
            <p:cNvSpPr>
              <a:spLocks noChangeArrowheads="1"/>
            </p:cNvSpPr>
            <p:nvPr/>
          </p:nvSpPr>
          <p:spPr bwMode="auto">
            <a:xfrm>
              <a:off x="1034229" y="1511343"/>
              <a:ext cx="1789697" cy="91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a:lnSpc>
                  <a:spcPct val="150000"/>
                </a:lnSpc>
                <a:defRPr/>
              </a:pPr>
              <a:r>
                <a:rPr lang="zh-CN" altLang="en-US" sz="1200" dirty="0">
                  <a:solidFill>
                    <a:srgbClr val="005188"/>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a:t>
              </a:r>
              <a:endParaRPr lang="zh-CN" altLang="en-US" sz="1100" dirty="0">
                <a:solidFill>
                  <a:srgbClr val="005188"/>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a:p>
              <a:pPr algn="ctr" defTabSz="684530" eaLnBrk="1" fontAlgn="auto" hangingPunct="1">
                <a:lnSpc>
                  <a:spcPct val="150000"/>
                </a:lnSpc>
                <a:spcBef>
                  <a:spcPts val="0"/>
                </a:spcBef>
                <a:spcAft>
                  <a:spcPts val="0"/>
                </a:spcAft>
                <a:defRPr/>
              </a:pPr>
              <a:endParaRPr lang="zh-CN" altLang="en-US" sz="1100" dirty="0">
                <a:solidFill>
                  <a:srgbClr val="005188"/>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21" name="文本框 83"/>
            <p:cNvSpPr txBox="1">
              <a:spLocks noChangeArrowheads="1"/>
            </p:cNvSpPr>
            <p:nvPr/>
          </p:nvSpPr>
          <p:spPr bwMode="auto">
            <a:xfrm>
              <a:off x="1260512" y="1255861"/>
              <a:ext cx="1357702" cy="28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b="1" dirty="0">
                  <a:solidFill>
                    <a:srgbClr val="005188"/>
                  </a:solidFill>
                  <a:latin typeface="方正清刻本悦宋简体" panose="02000000000000000000" pitchFamily="2" charset="-122"/>
                  <a:ea typeface="方正清刻本悦宋简体" panose="02000000000000000000" pitchFamily="2" charset="-122"/>
                </a:rPr>
                <a:t>添加标题</a:t>
              </a:r>
            </a:p>
          </p:txBody>
        </p:sp>
      </p:grpSp>
      <p:grpSp>
        <p:nvGrpSpPr>
          <p:cNvPr id="22" name="chenying0907 21"/>
          <p:cNvGrpSpPr/>
          <p:nvPr/>
        </p:nvGrpSpPr>
        <p:grpSpPr bwMode="auto">
          <a:xfrm>
            <a:off x="3209909" y="3609701"/>
            <a:ext cx="1950205" cy="1251421"/>
            <a:chOff x="1034229" y="1255861"/>
            <a:chExt cx="1789697" cy="974470"/>
          </a:xfrm>
        </p:grpSpPr>
        <p:sp>
          <p:nvSpPr>
            <p:cNvPr id="23" name="矩形 13"/>
            <p:cNvSpPr>
              <a:spLocks noChangeArrowheads="1"/>
            </p:cNvSpPr>
            <p:nvPr/>
          </p:nvSpPr>
          <p:spPr bwMode="auto">
            <a:xfrm>
              <a:off x="1034229" y="1511343"/>
              <a:ext cx="1789697" cy="71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200" dirty="0">
                  <a:solidFill>
                    <a:srgbClr val="005188"/>
                  </a:solidFill>
                  <a:latin typeface="方正清刻本悦宋简体" panose="02000000000000000000" pitchFamily="2" charset="-122"/>
                  <a:ea typeface="方正清刻本悦宋简体" panose="02000000000000000000" pitchFamily="2" charset="-122"/>
                </a:rPr>
                <a:t>您的内容打在这里，或者通过复制您的文本后，在此框中选择</a:t>
              </a:r>
              <a:r>
                <a:rPr lang="zh-CN" altLang="en-US" sz="1200" dirty="0" smtClean="0">
                  <a:solidFill>
                    <a:srgbClr val="005188"/>
                  </a:solidFill>
                  <a:latin typeface="方正清刻本悦宋简体" panose="02000000000000000000" pitchFamily="2" charset="-122"/>
                  <a:ea typeface="方正清刻本悦宋简体" panose="02000000000000000000" pitchFamily="2" charset="-122"/>
                </a:rPr>
                <a:t>粘贴。</a:t>
              </a:r>
              <a:endParaRPr lang="zh-CN" altLang="en-US" sz="1100" dirty="0">
                <a:solidFill>
                  <a:srgbClr val="005188"/>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24" name="文本框 83"/>
            <p:cNvSpPr txBox="1">
              <a:spLocks noChangeArrowheads="1"/>
            </p:cNvSpPr>
            <p:nvPr/>
          </p:nvSpPr>
          <p:spPr bwMode="auto">
            <a:xfrm>
              <a:off x="1260512" y="1255861"/>
              <a:ext cx="1357702" cy="28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b="1" dirty="0">
                  <a:solidFill>
                    <a:srgbClr val="005188"/>
                  </a:solidFill>
                  <a:latin typeface="方正清刻本悦宋简体" panose="02000000000000000000" pitchFamily="2" charset="-122"/>
                  <a:ea typeface="方正清刻本悦宋简体" panose="02000000000000000000" pitchFamily="2" charset="-122"/>
                </a:rPr>
                <a:t>添加标题</a:t>
              </a:r>
            </a:p>
          </p:txBody>
        </p:sp>
      </p:grpSp>
      <p:grpSp>
        <p:nvGrpSpPr>
          <p:cNvPr id="25" name="chenying0907 24"/>
          <p:cNvGrpSpPr/>
          <p:nvPr/>
        </p:nvGrpSpPr>
        <p:grpSpPr bwMode="auto">
          <a:xfrm>
            <a:off x="5337101" y="3578168"/>
            <a:ext cx="1950205" cy="1282954"/>
            <a:chOff x="1034229" y="1255861"/>
            <a:chExt cx="1789697" cy="999024"/>
          </a:xfrm>
        </p:grpSpPr>
        <p:sp>
          <p:nvSpPr>
            <p:cNvPr id="26" name="矩形 13"/>
            <p:cNvSpPr>
              <a:spLocks noChangeArrowheads="1"/>
            </p:cNvSpPr>
            <p:nvPr/>
          </p:nvSpPr>
          <p:spPr bwMode="auto">
            <a:xfrm>
              <a:off x="1034229" y="1535897"/>
              <a:ext cx="1789697" cy="71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200" dirty="0">
                  <a:solidFill>
                    <a:srgbClr val="005188"/>
                  </a:solidFill>
                  <a:latin typeface="方正清刻本悦宋简体" panose="02000000000000000000" pitchFamily="2" charset="-122"/>
                  <a:ea typeface="方正清刻本悦宋简体" panose="02000000000000000000" pitchFamily="2" charset="-122"/>
                </a:rPr>
                <a:t>您的内容打在这里，或者通过复制您的文本后，在此框中选择</a:t>
              </a:r>
              <a:r>
                <a:rPr lang="zh-CN" altLang="en-US" sz="1200" dirty="0" smtClean="0">
                  <a:solidFill>
                    <a:srgbClr val="005188"/>
                  </a:solidFill>
                  <a:latin typeface="方正清刻本悦宋简体" panose="02000000000000000000" pitchFamily="2" charset="-122"/>
                  <a:ea typeface="方正清刻本悦宋简体" panose="02000000000000000000" pitchFamily="2" charset="-122"/>
                </a:rPr>
                <a:t>粘贴</a:t>
              </a:r>
              <a:r>
                <a:rPr lang="zh-CN" altLang="en-US" sz="1200" dirty="0">
                  <a:solidFill>
                    <a:srgbClr val="005188"/>
                  </a:solidFill>
                  <a:latin typeface="方正清刻本悦宋简体" panose="02000000000000000000" pitchFamily="2" charset="-122"/>
                  <a:ea typeface="方正清刻本悦宋简体" panose="02000000000000000000" pitchFamily="2" charset="-122"/>
                </a:rPr>
                <a:t>。</a:t>
              </a:r>
              <a:endParaRPr lang="zh-CN" altLang="en-US" sz="1100" dirty="0">
                <a:solidFill>
                  <a:srgbClr val="005188"/>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27" name="文本框 83"/>
            <p:cNvSpPr txBox="1">
              <a:spLocks noChangeArrowheads="1"/>
            </p:cNvSpPr>
            <p:nvPr/>
          </p:nvSpPr>
          <p:spPr bwMode="auto">
            <a:xfrm>
              <a:off x="1260512" y="1255861"/>
              <a:ext cx="1357702" cy="28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b="1" dirty="0">
                  <a:solidFill>
                    <a:srgbClr val="005188"/>
                  </a:solidFill>
                  <a:latin typeface="方正清刻本悦宋简体" panose="02000000000000000000" pitchFamily="2" charset="-122"/>
                  <a:ea typeface="方正清刻本悦宋简体" panose="02000000000000000000" pitchFamily="2" charset="-122"/>
                </a:rPr>
                <a:t>添加标题</a:t>
              </a:r>
            </a:p>
          </p:txBody>
        </p:sp>
      </p:grpSp>
      <p:grpSp>
        <p:nvGrpSpPr>
          <p:cNvPr id="28" name="chenying0907 27"/>
          <p:cNvGrpSpPr/>
          <p:nvPr/>
        </p:nvGrpSpPr>
        <p:grpSpPr bwMode="auto">
          <a:xfrm>
            <a:off x="7305421" y="3609701"/>
            <a:ext cx="1948168" cy="1324994"/>
            <a:chOff x="1034229" y="1296821"/>
            <a:chExt cx="1789697" cy="1032813"/>
          </a:xfrm>
        </p:grpSpPr>
        <p:sp>
          <p:nvSpPr>
            <p:cNvPr id="29" name="矩形 13"/>
            <p:cNvSpPr>
              <a:spLocks noChangeArrowheads="1"/>
            </p:cNvSpPr>
            <p:nvPr/>
          </p:nvSpPr>
          <p:spPr bwMode="auto">
            <a:xfrm>
              <a:off x="1034229" y="1609913"/>
              <a:ext cx="1789697" cy="71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200" dirty="0">
                  <a:solidFill>
                    <a:srgbClr val="005188"/>
                  </a:solidFill>
                  <a:latin typeface="方正清刻本悦宋简体" panose="02000000000000000000" pitchFamily="2" charset="-122"/>
                  <a:ea typeface="方正清刻本悦宋简体" panose="02000000000000000000" pitchFamily="2" charset="-122"/>
                </a:rPr>
                <a:t>您的内容打在这里，或者通过复制您的文本后，在此框中选择</a:t>
              </a:r>
              <a:r>
                <a:rPr lang="zh-CN" altLang="en-US" sz="1200" dirty="0" smtClean="0">
                  <a:solidFill>
                    <a:srgbClr val="005188"/>
                  </a:solidFill>
                  <a:latin typeface="方正清刻本悦宋简体" panose="02000000000000000000" pitchFamily="2" charset="-122"/>
                  <a:ea typeface="方正清刻本悦宋简体" panose="02000000000000000000" pitchFamily="2" charset="-122"/>
                </a:rPr>
                <a:t>粘贴</a:t>
              </a:r>
              <a:r>
                <a:rPr lang="zh-CN" altLang="en-US" sz="1200" dirty="0">
                  <a:solidFill>
                    <a:srgbClr val="005188"/>
                  </a:solidFill>
                  <a:latin typeface="方正清刻本悦宋简体" panose="02000000000000000000" pitchFamily="2" charset="-122"/>
                  <a:ea typeface="方正清刻本悦宋简体" panose="02000000000000000000" pitchFamily="2" charset="-122"/>
                </a:rPr>
                <a:t>。</a:t>
              </a:r>
              <a:endParaRPr lang="zh-CN" altLang="en-US" sz="1100" dirty="0">
                <a:solidFill>
                  <a:srgbClr val="005188"/>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30" name="文本框 83"/>
            <p:cNvSpPr txBox="1">
              <a:spLocks noChangeArrowheads="1"/>
            </p:cNvSpPr>
            <p:nvPr/>
          </p:nvSpPr>
          <p:spPr bwMode="auto">
            <a:xfrm>
              <a:off x="1258877" y="1296821"/>
              <a:ext cx="1359121" cy="2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b="1" dirty="0">
                  <a:solidFill>
                    <a:srgbClr val="005188"/>
                  </a:solidFill>
                  <a:latin typeface="方正清刻本悦宋简体" panose="02000000000000000000" pitchFamily="2" charset="-122"/>
                  <a:ea typeface="方正清刻本悦宋简体" panose="02000000000000000000" pitchFamily="2" charset="-122"/>
                </a:rPr>
                <a:t>添加标题</a:t>
              </a:r>
            </a:p>
          </p:txBody>
        </p:sp>
      </p:grpSp>
      <p:grpSp>
        <p:nvGrpSpPr>
          <p:cNvPr id="31" name="chenying0907 30"/>
          <p:cNvGrpSpPr/>
          <p:nvPr/>
        </p:nvGrpSpPr>
        <p:grpSpPr bwMode="auto">
          <a:xfrm>
            <a:off x="9249723" y="3630725"/>
            <a:ext cx="1948168" cy="1303970"/>
            <a:chOff x="1034229" y="1214901"/>
            <a:chExt cx="1789697" cy="1016422"/>
          </a:xfrm>
        </p:grpSpPr>
        <p:sp>
          <p:nvSpPr>
            <p:cNvPr id="32" name="矩形 13"/>
            <p:cNvSpPr>
              <a:spLocks noChangeArrowheads="1"/>
            </p:cNvSpPr>
            <p:nvPr/>
          </p:nvSpPr>
          <p:spPr bwMode="auto">
            <a:xfrm>
              <a:off x="1034229" y="1511602"/>
              <a:ext cx="1789697" cy="71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200" dirty="0">
                  <a:solidFill>
                    <a:srgbClr val="005188"/>
                  </a:solidFill>
                  <a:latin typeface="方正清刻本悦宋简体" panose="02000000000000000000" pitchFamily="2" charset="-122"/>
                  <a:ea typeface="方正清刻本悦宋简体" panose="02000000000000000000" pitchFamily="2" charset="-122"/>
                </a:rPr>
                <a:t>您的内容打在这里，或者通过复制您的文本后，在此框中选择</a:t>
              </a:r>
              <a:r>
                <a:rPr lang="zh-CN" altLang="en-US" sz="1200" dirty="0" smtClean="0">
                  <a:solidFill>
                    <a:srgbClr val="005188"/>
                  </a:solidFill>
                  <a:latin typeface="方正清刻本悦宋简体" panose="02000000000000000000" pitchFamily="2" charset="-122"/>
                  <a:ea typeface="方正清刻本悦宋简体" panose="02000000000000000000" pitchFamily="2" charset="-122"/>
                </a:rPr>
                <a:t>粘贴</a:t>
              </a:r>
              <a:r>
                <a:rPr lang="zh-CN" altLang="en-US" sz="1200" dirty="0">
                  <a:solidFill>
                    <a:srgbClr val="005188"/>
                  </a:solidFill>
                  <a:latin typeface="方正清刻本悦宋简体" panose="02000000000000000000" pitchFamily="2" charset="-122"/>
                  <a:ea typeface="方正清刻本悦宋简体" panose="02000000000000000000" pitchFamily="2" charset="-122"/>
                </a:rPr>
                <a:t>。</a:t>
              </a:r>
              <a:endParaRPr lang="zh-CN" altLang="en-US" sz="1100" dirty="0">
                <a:solidFill>
                  <a:srgbClr val="005188"/>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33" name="文本框 83"/>
            <p:cNvSpPr txBox="1">
              <a:spLocks noChangeArrowheads="1"/>
            </p:cNvSpPr>
            <p:nvPr/>
          </p:nvSpPr>
          <p:spPr bwMode="auto">
            <a:xfrm>
              <a:off x="1258877" y="1214901"/>
              <a:ext cx="1359121" cy="2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b="1" dirty="0">
                  <a:solidFill>
                    <a:srgbClr val="005188"/>
                  </a:solidFill>
                  <a:latin typeface="方正清刻本悦宋简体" panose="02000000000000000000" pitchFamily="2" charset="-122"/>
                  <a:ea typeface="方正清刻本悦宋简体" panose="02000000000000000000"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2" presetClass="entr" presetSubtype="8" decel="10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99"/>
                            </p:stCondLst>
                            <p:childTnLst>
                              <p:par>
                                <p:cTn id="20" presetID="2" presetClass="entr" presetSubtype="8" decel="10000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299"/>
                            </p:stCondLst>
                            <p:childTnLst>
                              <p:par>
                                <p:cTn id="25" presetID="2" presetClass="entr" presetSubtype="8" decel="10000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799"/>
                            </p:stCondLst>
                            <p:childTnLst>
                              <p:par>
                                <p:cTn id="30" presetID="2" presetClass="entr" presetSubtype="8" decel="10000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3299"/>
                            </p:stCondLst>
                            <p:childTnLst>
                              <p:par>
                                <p:cTn id="35" presetID="2" presetClass="entr" presetSubtype="8" decel="10000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par>
                          <p:cTn id="39" fill="hold">
                            <p:stCondLst>
                              <p:cond delay="3799"/>
                            </p:stCondLst>
                            <p:childTnLst>
                              <p:par>
                                <p:cTn id="40" presetID="2" presetClass="entr" presetSubtype="4" decel="10000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par>
                          <p:cTn id="44" fill="hold">
                            <p:stCondLst>
                              <p:cond delay="4299"/>
                            </p:stCondLst>
                            <p:childTnLst>
                              <p:par>
                                <p:cTn id="45" presetID="2" presetClass="entr" presetSubtype="4" decel="10000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par>
                          <p:cTn id="49" fill="hold">
                            <p:stCondLst>
                              <p:cond delay="4799"/>
                            </p:stCondLst>
                            <p:childTnLst>
                              <p:par>
                                <p:cTn id="50" presetID="2" presetClass="entr" presetSubtype="4" decel="100000"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par>
                          <p:cTn id="54" fill="hold">
                            <p:stCondLst>
                              <p:cond delay="5299"/>
                            </p:stCondLst>
                            <p:childTnLst>
                              <p:par>
                                <p:cTn id="55" presetID="2" presetClass="entr" presetSubtype="4" decel="10000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799"/>
                            </p:stCondLst>
                            <p:childTnLst>
                              <p:par>
                                <p:cTn id="60" presetID="2" presetClass="entr" presetSubtype="4" decel="100000"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500" fill="hold"/>
                                        <p:tgtEl>
                                          <p:spTgt spid="31"/>
                                        </p:tgtEl>
                                        <p:attrNameLst>
                                          <p:attrName>ppt_x</p:attrName>
                                        </p:attrNameLst>
                                      </p:cBhvr>
                                      <p:tavLst>
                                        <p:tav tm="0">
                                          <p:val>
                                            <p:strVal val="#ppt_x"/>
                                          </p:val>
                                        </p:tav>
                                        <p:tav tm="100000">
                                          <p:val>
                                            <p:strVal val="#ppt_x"/>
                                          </p:val>
                                        </p:tav>
                                      </p:tavLst>
                                    </p:anim>
                                    <p:anim calcmode="lin" valueType="num">
                                      <p:cBhvr additive="base">
                                        <p:cTn id="6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教学难点</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文本占位符 2"/>
          <p:cNvSpPr txBox="1"/>
          <p:nvPr/>
        </p:nvSpPr>
        <p:spPr>
          <a:xfrm>
            <a:off x="8994696" y="292681"/>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0" dirty="0" smtClean="0">
                <a:solidFill>
                  <a:srgbClr val="005188"/>
                </a:solidFill>
                <a:latin typeface="方正清刻本悦宋简体" panose="02000000000000000000" pitchFamily="2" charset="-122"/>
                <a:ea typeface="方正清刻本悦宋简体" panose="02000000000000000000" pitchFamily="2" charset="-122"/>
              </a:rPr>
              <a:t>教学难点</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90" name="chenying0907 89"/>
          <p:cNvGrpSpPr/>
          <p:nvPr/>
        </p:nvGrpSpPr>
        <p:grpSpPr>
          <a:xfrm>
            <a:off x="4676615" y="2285656"/>
            <a:ext cx="2911120" cy="2879280"/>
            <a:chOff x="4676615" y="2285656"/>
            <a:chExt cx="2911120" cy="2879280"/>
          </a:xfrm>
        </p:grpSpPr>
        <p:sp>
          <p:nvSpPr>
            <p:cNvPr id="4" name="任意多边形 3"/>
            <p:cNvSpPr/>
            <p:nvPr/>
          </p:nvSpPr>
          <p:spPr>
            <a:xfrm>
              <a:off x="4676615" y="2341779"/>
              <a:ext cx="2858060" cy="2823157"/>
            </a:xfrm>
            <a:custGeom>
              <a:avLst/>
              <a:gdLst>
                <a:gd name="connsiteX0" fmla="*/ 1505547 w 2858060"/>
                <a:gd name="connsiteY0" fmla="*/ 407485 h 2823157"/>
                <a:gd name="connsiteX1" fmla="*/ 550204 w 2858060"/>
                <a:gd name="connsiteY1" fmla="*/ 1362828 h 2823157"/>
                <a:gd name="connsiteX2" fmla="*/ 58884 w 2858060"/>
                <a:gd name="connsiteY2" fmla="*/ 2017921 h 2823157"/>
                <a:gd name="connsiteX3" fmla="*/ 58884 w 2858060"/>
                <a:gd name="connsiteY3" fmla="*/ 2481945 h 2823157"/>
                <a:gd name="connsiteX4" fmla="*/ 509260 w 2858060"/>
                <a:gd name="connsiteY4" fmla="*/ 2823139 h 2823157"/>
                <a:gd name="connsiteX5" fmla="*/ 1205296 w 2858060"/>
                <a:gd name="connsiteY5" fmla="*/ 2468297 h 2823157"/>
                <a:gd name="connsiteX6" fmla="*/ 2665607 w 2858060"/>
                <a:gd name="connsiteY6" fmla="*/ 980691 h 2823157"/>
                <a:gd name="connsiteX7" fmla="*/ 2802084 w 2858060"/>
                <a:gd name="connsiteY7" fmla="*/ 175473 h 2823157"/>
                <a:gd name="connsiteX8" fmla="*/ 2297117 w 2858060"/>
                <a:gd name="connsiteY8" fmla="*/ 11700 h 2823157"/>
                <a:gd name="connsiteX9" fmla="*/ 1505547 w 2858060"/>
                <a:gd name="connsiteY9" fmla="*/ 407485 h 282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8060" h="2823157">
                  <a:moveTo>
                    <a:pt x="1505547" y="407485"/>
                  </a:moveTo>
                  <a:cubicBezTo>
                    <a:pt x="1214395" y="632673"/>
                    <a:pt x="791314" y="1094422"/>
                    <a:pt x="550204" y="1362828"/>
                  </a:cubicBezTo>
                  <a:cubicBezTo>
                    <a:pt x="309094" y="1631234"/>
                    <a:pt x="140771" y="1831402"/>
                    <a:pt x="58884" y="2017921"/>
                  </a:cubicBezTo>
                  <a:cubicBezTo>
                    <a:pt x="-23003" y="2204441"/>
                    <a:pt x="-16179" y="2347742"/>
                    <a:pt x="58884" y="2481945"/>
                  </a:cubicBezTo>
                  <a:cubicBezTo>
                    <a:pt x="133947" y="2616148"/>
                    <a:pt x="318191" y="2825414"/>
                    <a:pt x="509260" y="2823139"/>
                  </a:cubicBezTo>
                  <a:cubicBezTo>
                    <a:pt x="700329" y="2820864"/>
                    <a:pt x="845905" y="2775372"/>
                    <a:pt x="1205296" y="2468297"/>
                  </a:cubicBezTo>
                  <a:cubicBezTo>
                    <a:pt x="1564687" y="2161222"/>
                    <a:pt x="2399476" y="1362828"/>
                    <a:pt x="2665607" y="980691"/>
                  </a:cubicBezTo>
                  <a:cubicBezTo>
                    <a:pt x="2931738" y="598554"/>
                    <a:pt x="2863499" y="336971"/>
                    <a:pt x="2802084" y="175473"/>
                  </a:cubicBezTo>
                  <a:cubicBezTo>
                    <a:pt x="2740669" y="13975"/>
                    <a:pt x="2510932" y="-22419"/>
                    <a:pt x="2297117" y="11700"/>
                  </a:cubicBezTo>
                  <a:cubicBezTo>
                    <a:pt x="2083302" y="45819"/>
                    <a:pt x="1796699" y="182297"/>
                    <a:pt x="1505547" y="407485"/>
                  </a:cubicBezTo>
                  <a:close/>
                </a:path>
              </a:pathLst>
            </a:custGeom>
            <a:noFill/>
            <a:ln w="2857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05448"/>
                </a:solidFill>
              </a:endParaRPr>
            </a:p>
          </p:txBody>
        </p:sp>
        <p:sp>
          <p:nvSpPr>
            <p:cNvPr id="5" name="任意多边形 4"/>
            <p:cNvSpPr/>
            <p:nvPr/>
          </p:nvSpPr>
          <p:spPr>
            <a:xfrm rot="16200000">
              <a:off x="4747127" y="2303107"/>
              <a:ext cx="2858060" cy="2823157"/>
            </a:xfrm>
            <a:custGeom>
              <a:avLst/>
              <a:gdLst>
                <a:gd name="connsiteX0" fmla="*/ 1505547 w 2858060"/>
                <a:gd name="connsiteY0" fmla="*/ 407485 h 2823157"/>
                <a:gd name="connsiteX1" fmla="*/ 550204 w 2858060"/>
                <a:gd name="connsiteY1" fmla="*/ 1362828 h 2823157"/>
                <a:gd name="connsiteX2" fmla="*/ 58884 w 2858060"/>
                <a:gd name="connsiteY2" fmla="*/ 2017921 h 2823157"/>
                <a:gd name="connsiteX3" fmla="*/ 58884 w 2858060"/>
                <a:gd name="connsiteY3" fmla="*/ 2481945 h 2823157"/>
                <a:gd name="connsiteX4" fmla="*/ 509260 w 2858060"/>
                <a:gd name="connsiteY4" fmla="*/ 2823139 h 2823157"/>
                <a:gd name="connsiteX5" fmla="*/ 1205296 w 2858060"/>
                <a:gd name="connsiteY5" fmla="*/ 2468297 h 2823157"/>
                <a:gd name="connsiteX6" fmla="*/ 2665607 w 2858060"/>
                <a:gd name="connsiteY6" fmla="*/ 980691 h 2823157"/>
                <a:gd name="connsiteX7" fmla="*/ 2802084 w 2858060"/>
                <a:gd name="connsiteY7" fmla="*/ 175473 h 2823157"/>
                <a:gd name="connsiteX8" fmla="*/ 2297117 w 2858060"/>
                <a:gd name="connsiteY8" fmla="*/ 11700 h 2823157"/>
                <a:gd name="connsiteX9" fmla="*/ 1505547 w 2858060"/>
                <a:gd name="connsiteY9" fmla="*/ 407485 h 282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8060" h="2823157">
                  <a:moveTo>
                    <a:pt x="1505547" y="407485"/>
                  </a:moveTo>
                  <a:cubicBezTo>
                    <a:pt x="1214395" y="632673"/>
                    <a:pt x="791314" y="1094422"/>
                    <a:pt x="550204" y="1362828"/>
                  </a:cubicBezTo>
                  <a:cubicBezTo>
                    <a:pt x="309094" y="1631234"/>
                    <a:pt x="140771" y="1831402"/>
                    <a:pt x="58884" y="2017921"/>
                  </a:cubicBezTo>
                  <a:cubicBezTo>
                    <a:pt x="-23003" y="2204441"/>
                    <a:pt x="-16179" y="2347742"/>
                    <a:pt x="58884" y="2481945"/>
                  </a:cubicBezTo>
                  <a:cubicBezTo>
                    <a:pt x="133947" y="2616148"/>
                    <a:pt x="318191" y="2825414"/>
                    <a:pt x="509260" y="2823139"/>
                  </a:cubicBezTo>
                  <a:cubicBezTo>
                    <a:pt x="700329" y="2820864"/>
                    <a:pt x="845905" y="2775372"/>
                    <a:pt x="1205296" y="2468297"/>
                  </a:cubicBezTo>
                  <a:cubicBezTo>
                    <a:pt x="1564687" y="2161222"/>
                    <a:pt x="2399476" y="1362828"/>
                    <a:pt x="2665607" y="980691"/>
                  </a:cubicBezTo>
                  <a:cubicBezTo>
                    <a:pt x="2931738" y="598554"/>
                    <a:pt x="2863499" y="336971"/>
                    <a:pt x="2802084" y="175473"/>
                  </a:cubicBezTo>
                  <a:cubicBezTo>
                    <a:pt x="2740669" y="13975"/>
                    <a:pt x="2510932" y="-22419"/>
                    <a:pt x="2297117" y="11700"/>
                  </a:cubicBezTo>
                  <a:cubicBezTo>
                    <a:pt x="2083302" y="45819"/>
                    <a:pt x="1796699" y="182297"/>
                    <a:pt x="1505547" y="407485"/>
                  </a:cubicBezTo>
                  <a:close/>
                </a:path>
              </a:pathLst>
            </a:custGeom>
            <a:noFill/>
            <a:ln w="2857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05448"/>
                </a:solidFill>
              </a:endParaRPr>
            </a:p>
          </p:txBody>
        </p:sp>
      </p:grpSp>
      <p:sp>
        <p:nvSpPr>
          <p:cNvPr id="6" name="文本框 5"/>
          <p:cNvSpPr txBox="1"/>
          <p:nvPr/>
        </p:nvSpPr>
        <p:spPr>
          <a:xfrm>
            <a:off x="4993348" y="2285655"/>
            <a:ext cx="764275" cy="1200329"/>
          </a:xfrm>
          <a:prstGeom prst="rect">
            <a:avLst/>
          </a:prstGeom>
          <a:noFill/>
        </p:spPr>
        <p:txBody>
          <a:bodyPr wrap="square" rtlCol="0">
            <a:spAutoFit/>
          </a:bodyPr>
          <a:lstStyle/>
          <a:p>
            <a:r>
              <a:rPr lang="en-US" altLang="zh-CN" sz="7200" dirty="0">
                <a:solidFill>
                  <a:srgbClr val="005188"/>
                </a:solidFill>
                <a:latin typeface="方正静蕾简体" panose="03000509000000000000" pitchFamily="65" charset="-122"/>
                <a:ea typeface="方正静蕾简体" panose="03000509000000000000" pitchFamily="65" charset="-122"/>
              </a:rPr>
              <a:t>S</a:t>
            </a:r>
            <a:endParaRPr lang="zh-CN" altLang="en-US" sz="7200" dirty="0">
              <a:solidFill>
                <a:srgbClr val="005188"/>
              </a:solidFill>
              <a:latin typeface="方正静蕾简体" panose="03000509000000000000" pitchFamily="65" charset="-122"/>
              <a:ea typeface="方正静蕾简体" panose="03000509000000000000" pitchFamily="65" charset="-122"/>
            </a:endParaRPr>
          </a:p>
        </p:txBody>
      </p:sp>
      <p:sp>
        <p:nvSpPr>
          <p:cNvPr id="7" name="文本框 6"/>
          <p:cNvSpPr txBox="1"/>
          <p:nvPr/>
        </p:nvSpPr>
        <p:spPr>
          <a:xfrm>
            <a:off x="6647568" y="2263978"/>
            <a:ext cx="764275" cy="1200329"/>
          </a:xfrm>
          <a:prstGeom prst="rect">
            <a:avLst/>
          </a:prstGeom>
          <a:noFill/>
        </p:spPr>
        <p:txBody>
          <a:bodyPr wrap="square" rtlCol="0">
            <a:spAutoFit/>
          </a:bodyPr>
          <a:lstStyle/>
          <a:p>
            <a:r>
              <a:rPr lang="en-US" altLang="zh-CN" sz="7200" dirty="0">
                <a:solidFill>
                  <a:srgbClr val="005188"/>
                </a:solidFill>
                <a:latin typeface="方正静蕾简体" panose="03000509000000000000" pitchFamily="65" charset="-122"/>
                <a:ea typeface="方正静蕾简体" panose="03000509000000000000" pitchFamily="65" charset="-122"/>
              </a:rPr>
              <a:t>W</a:t>
            </a:r>
            <a:endParaRPr lang="zh-CN" altLang="en-US" sz="7200" dirty="0">
              <a:solidFill>
                <a:srgbClr val="005188"/>
              </a:solidFill>
              <a:latin typeface="方正静蕾简体" panose="03000509000000000000" pitchFamily="65" charset="-122"/>
              <a:ea typeface="方正静蕾简体" panose="03000509000000000000" pitchFamily="65" charset="-122"/>
            </a:endParaRPr>
          </a:p>
        </p:txBody>
      </p:sp>
      <p:sp>
        <p:nvSpPr>
          <p:cNvPr id="8" name="文本框 7"/>
          <p:cNvSpPr txBox="1"/>
          <p:nvPr/>
        </p:nvSpPr>
        <p:spPr>
          <a:xfrm>
            <a:off x="4993348" y="3919993"/>
            <a:ext cx="764275" cy="1200329"/>
          </a:xfrm>
          <a:prstGeom prst="rect">
            <a:avLst/>
          </a:prstGeom>
          <a:noFill/>
        </p:spPr>
        <p:txBody>
          <a:bodyPr wrap="square" rtlCol="0">
            <a:spAutoFit/>
          </a:bodyPr>
          <a:lstStyle/>
          <a:p>
            <a:r>
              <a:rPr lang="en-US" altLang="zh-CN" sz="7200" dirty="0">
                <a:solidFill>
                  <a:srgbClr val="005188"/>
                </a:solidFill>
                <a:latin typeface="方正静蕾简体" panose="03000509000000000000" pitchFamily="65" charset="-122"/>
                <a:ea typeface="方正静蕾简体" panose="03000509000000000000" pitchFamily="65" charset="-122"/>
              </a:rPr>
              <a:t>O</a:t>
            </a:r>
            <a:endParaRPr lang="zh-CN" altLang="en-US" sz="7200" dirty="0">
              <a:solidFill>
                <a:srgbClr val="005188"/>
              </a:solidFill>
              <a:latin typeface="方正静蕾简体" panose="03000509000000000000" pitchFamily="65" charset="-122"/>
              <a:ea typeface="方正静蕾简体" panose="03000509000000000000" pitchFamily="65" charset="-122"/>
            </a:endParaRPr>
          </a:p>
        </p:txBody>
      </p:sp>
      <p:sp>
        <p:nvSpPr>
          <p:cNvPr id="9" name="文本框 8"/>
          <p:cNvSpPr txBox="1"/>
          <p:nvPr/>
        </p:nvSpPr>
        <p:spPr>
          <a:xfrm>
            <a:off x="6647568" y="3898316"/>
            <a:ext cx="764275" cy="1200329"/>
          </a:xfrm>
          <a:prstGeom prst="rect">
            <a:avLst/>
          </a:prstGeom>
          <a:noFill/>
        </p:spPr>
        <p:txBody>
          <a:bodyPr wrap="square" rtlCol="0">
            <a:spAutoFit/>
          </a:bodyPr>
          <a:lstStyle/>
          <a:p>
            <a:r>
              <a:rPr lang="en-US" altLang="zh-CN" sz="7200" dirty="0">
                <a:solidFill>
                  <a:srgbClr val="005188"/>
                </a:solidFill>
                <a:latin typeface="方正静蕾简体" panose="03000509000000000000" pitchFamily="65" charset="-122"/>
                <a:ea typeface="方正静蕾简体" panose="03000509000000000000" pitchFamily="65" charset="-122"/>
              </a:rPr>
              <a:t>T</a:t>
            </a:r>
            <a:endParaRPr lang="zh-CN" altLang="en-US" sz="7200" dirty="0">
              <a:solidFill>
                <a:srgbClr val="005188"/>
              </a:solidFill>
              <a:latin typeface="方正静蕾简体" panose="03000509000000000000" pitchFamily="65" charset="-122"/>
              <a:ea typeface="方正静蕾简体" panose="03000509000000000000" pitchFamily="65" charset="-122"/>
            </a:endParaRPr>
          </a:p>
        </p:txBody>
      </p:sp>
      <p:grpSp>
        <p:nvGrpSpPr>
          <p:cNvPr id="91" name="chenying0907 90"/>
          <p:cNvGrpSpPr/>
          <p:nvPr/>
        </p:nvGrpSpPr>
        <p:grpSpPr>
          <a:xfrm>
            <a:off x="1114588" y="2582109"/>
            <a:ext cx="2870051" cy="1095823"/>
            <a:chOff x="1114588" y="2582109"/>
            <a:chExt cx="2870051" cy="1095823"/>
          </a:xfrm>
        </p:grpSpPr>
        <p:sp>
          <p:nvSpPr>
            <p:cNvPr id="10" name="文本框 16"/>
            <p:cNvSpPr txBox="1">
              <a:spLocks noChangeArrowheads="1"/>
            </p:cNvSpPr>
            <p:nvPr/>
          </p:nvSpPr>
          <p:spPr bwMode="auto">
            <a:xfrm>
              <a:off x="1114588" y="2975304"/>
              <a:ext cx="2870051" cy="70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684530">
                <a:lnSpc>
                  <a:spcPct val="150000"/>
                </a:lnSpc>
                <a:spcBef>
                  <a:spcPts val="0"/>
                </a:spcBef>
                <a:buNone/>
                <a:defRPr/>
              </a:pPr>
              <a:r>
                <a:rPr lang="zh-CN" altLang="en-US" sz="1400" dirty="0">
                  <a:solidFill>
                    <a:srgbClr val="005188"/>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a:t>
              </a:r>
              <a:endParaRPr lang="zh-CN" altLang="en-US" sz="1200" dirty="0">
                <a:solidFill>
                  <a:srgbClr val="005188"/>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11" name="文本框 10"/>
            <p:cNvSpPr txBox="1"/>
            <p:nvPr/>
          </p:nvSpPr>
          <p:spPr>
            <a:xfrm>
              <a:off x="1485706" y="2582109"/>
              <a:ext cx="1424489" cy="400110"/>
            </a:xfrm>
            <a:prstGeom prst="rect">
              <a:avLst/>
            </a:prstGeom>
            <a:noFill/>
          </p:spPr>
          <p:txBody>
            <a:bodyPr wrap="square" rtlCol="0">
              <a:spAutoFit/>
            </a:bodyPr>
            <a:lstStyle/>
            <a:p>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endParaRPr lang="en-US" altLang="zh-CN" sz="20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2" name="chenying0907 30"/>
            <p:cNvSpPr>
              <a:spLocks noEditPoints="1"/>
            </p:cNvSpPr>
            <p:nvPr/>
          </p:nvSpPr>
          <p:spPr bwMode="auto">
            <a:xfrm>
              <a:off x="1192768" y="25867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srgbClr val="605448"/>
                </a:solidFill>
              </a:endParaRPr>
            </a:p>
          </p:txBody>
        </p:sp>
      </p:grpSp>
      <p:grpSp>
        <p:nvGrpSpPr>
          <p:cNvPr id="92" name="chenying0907 91"/>
          <p:cNvGrpSpPr/>
          <p:nvPr/>
        </p:nvGrpSpPr>
        <p:grpSpPr>
          <a:xfrm>
            <a:off x="1143977" y="3973896"/>
            <a:ext cx="2870051" cy="1095823"/>
            <a:chOff x="1143977" y="3973896"/>
            <a:chExt cx="2870051" cy="1095823"/>
          </a:xfrm>
        </p:grpSpPr>
        <p:sp>
          <p:nvSpPr>
            <p:cNvPr id="13" name="文本框 16"/>
            <p:cNvSpPr txBox="1">
              <a:spLocks noChangeArrowheads="1"/>
            </p:cNvSpPr>
            <p:nvPr/>
          </p:nvSpPr>
          <p:spPr bwMode="auto">
            <a:xfrm>
              <a:off x="1143977" y="4367091"/>
              <a:ext cx="2870051" cy="70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684530">
                <a:lnSpc>
                  <a:spcPct val="150000"/>
                </a:lnSpc>
                <a:spcBef>
                  <a:spcPts val="0"/>
                </a:spcBef>
                <a:buNone/>
                <a:defRPr/>
              </a:pPr>
              <a:r>
                <a:rPr lang="zh-CN" altLang="en-US" sz="1400" dirty="0">
                  <a:solidFill>
                    <a:srgbClr val="005188"/>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a:t>
              </a:r>
              <a:r>
                <a:rPr lang="zh-CN" altLang="en-US" sz="1400" dirty="0" smtClean="0">
                  <a:solidFill>
                    <a:srgbClr val="005188"/>
                  </a:solidFill>
                  <a:latin typeface="方正清刻本悦宋简体" panose="02000000000000000000" pitchFamily="2" charset="-122"/>
                  <a:ea typeface="方正清刻本悦宋简体" panose="02000000000000000000" pitchFamily="2" charset="-122"/>
                </a:rPr>
                <a:t>。</a:t>
              </a:r>
              <a:endParaRPr lang="zh-CN" altLang="en-US" sz="1200" dirty="0">
                <a:solidFill>
                  <a:srgbClr val="005188"/>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14" name="文本框 13"/>
            <p:cNvSpPr txBox="1"/>
            <p:nvPr/>
          </p:nvSpPr>
          <p:spPr>
            <a:xfrm>
              <a:off x="1515095" y="3973896"/>
              <a:ext cx="1424489" cy="400110"/>
            </a:xfrm>
            <a:prstGeom prst="rect">
              <a:avLst/>
            </a:prstGeom>
            <a:noFill/>
          </p:spPr>
          <p:txBody>
            <a:bodyPr wrap="square" rtlCol="0">
              <a:spAutoFit/>
            </a:bodyPr>
            <a:lstStyle/>
            <a:p>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endParaRPr lang="en-US" altLang="zh-CN" sz="20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5" name="chenying0907 30"/>
            <p:cNvSpPr>
              <a:spLocks noEditPoints="1"/>
            </p:cNvSpPr>
            <p:nvPr/>
          </p:nvSpPr>
          <p:spPr bwMode="auto">
            <a:xfrm>
              <a:off x="1222157" y="3978513"/>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srgbClr val="605448"/>
                </a:solidFill>
              </a:endParaRPr>
            </a:p>
          </p:txBody>
        </p:sp>
      </p:grpSp>
      <p:grpSp>
        <p:nvGrpSpPr>
          <p:cNvPr id="93" name="chenying0907 92"/>
          <p:cNvGrpSpPr/>
          <p:nvPr/>
        </p:nvGrpSpPr>
        <p:grpSpPr>
          <a:xfrm>
            <a:off x="8146870" y="2542401"/>
            <a:ext cx="2892885" cy="1095823"/>
            <a:chOff x="8146870" y="2542401"/>
            <a:chExt cx="2892885" cy="1095823"/>
          </a:xfrm>
        </p:grpSpPr>
        <p:sp>
          <p:nvSpPr>
            <p:cNvPr id="16" name="文本框 16"/>
            <p:cNvSpPr txBox="1">
              <a:spLocks noChangeArrowheads="1"/>
            </p:cNvSpPr>
            <p:nvPr/>
          </p:nvSpPr>
          <p:spPr bwMode="auto">
            <a:xfrm>
              <a:off x="8146870" y="2935596"/>
              <a:ext cx="2892885" cy="70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defTabSz="684530">
                <a:lnSpc>
                  <a:spcPct val="150000"/>
                </a:lnSpc>
                <a:spcBef>
                  <a:spcPts val="0"/>
                </a:spcBef>
                <a:buNone/>
                <a:defRPr/>
              </a:pPr>
              <a:r>
                <a:rPr lang="zh-CN" altLang="en-US" sz="1400" dirty="0">
                  <a:solidFill>
                    <a:srgbClr val="005188"/>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a:t>
              </a:r>
              <a:endParaRPr lang="zh-CN" altLang="en-US" sz="1200" dirty="0">
                <a:solidFill>
                  <a:srgbClr val="005188"/>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17" name="文本框 16"/>
            <p:cNvSpPr txBox="1"/>
            <p:nvPr/>
          </p:nvSpPr>
          <p:spPr>
            <a:xfrm>
              <a:off x="9592526" y="2542401"/>
              <a:ext cx="1424489" cy="400110"/>
            </a:xfrm>
            <a:prstGeom prst="rect">
              <a:avLst/>
            </a:prstGeom>
            <a:noFill/>
          </p:spPr>
          <p:txBody>
            <a:bodyPr wrap="square" rtlCol="0">
              <a:spAutoFit/>
            </a:bodyPr>
            <a:lstStyle/>
            <a:p>
              <a:pPr algn="r"/>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endParaRPr lang="en-US" altLang="zh-CN" sz="20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8" name="chenying0907 30"/>
            <p:cNvSpPr>
              <a:spLocks noEditPoints="1"/>
            </p:cNvSpPr>
            <p:nvPr/>
          </p:nvSpPr>
          <p:spPr bwMode="auto">
            <a:xfrm>
              <a:off x="9521376" y="2546442"/>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91440" tIns="45720" rIns="91440" bIns="45720" numCol="1" anchor="t" anchorCtr="0" compatLnSpc="1"/>
            <a:lstStyle/>
            <a:p>
              <a:pPr algn="r"/>
              <a:endParaRPr lang="zh-CN" altLang="en-US">
                <a:solidFill>
                  <a:srgbClr val="605448"/>
                </a:solidFill>
              </a:endParaRPr>
            </a:p>
          </p:txBody>
        </p:sp>
      </p:grpSp>
      <p:grpSp>
        <p:nvGrpSpPr>
          <p:cNvPr id="94" name="chenying0907 93"/>
          <p:cNvGrpSpPr/>
          <p:nvPr/>
        </p:nvGrpSpPr>
        <p:grpSpPr>
          <a:xfrm>
            <a:off x="8176259" y="3934188"/>
            <a:ext cx="2892885" cy="1095823"/>
            <a:chOff x="8176259" y="3934188"/>
            <a:chExt cx="2892885" cy="1095823"/>
          </a:xfrm>
        </p:grpSpPr>
        <p:sp>
          <p:nvSpPr>
            <p:cNvPr id="19" name="文本框 16"/>
            <p:cNvSpPr txBox="1">
              <a:spLocks noChangeArrowheads="1"/>
            </p:cNvSpPr>
            <p:nvPr/>
          </p:nvSpPr>
          <p:spPr bwMode="auto">
            <a:xfrm>
              <a:off x="8176259" y="4327383"/>
              <a:ext cx="2892885" cy="70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defTabSz="684530">
                <a:lnSpc>
                  <a:spcPct val="150000"/>
                </a:lnSpc>
                <a:spcBef>
                  <a:spcPts val="0"/>
                </a:spcBef>
                <a:buNone/>
                <a:defRPr/>
              </a:pPr>
              <a:r>
                <a:rPr lang="zh-CN" altLang="en-US" sz="1400" dirty="0">
                  <a:solidFill>
                    <a:srgbClr val="005188"/>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a:t>
              </a:r>
              <a:endParaRPr lang="zh-CN" altLang="en-US" sz="1200" dirty="0">
                <a:solidFill>
                  <a:srgbClr val="005188"/>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20" name="文本框 19"/>
            <p:cNvSpPr txBox="1"/>
            <p:nvPr/>
          </p:nvSpPr>
          <p:spPr>
            <a:xfrm>
              <a:off x="9621915" y="3934188"/>
              <a:ext cx="1424489" cy="400110"/>
            </a:xfrm>
            <a:prstGeom prst="rect">
              <a:avLst/>
            </a:prstGeom>
            <a:noFill/>
          </p:spPr>
          <p:txBody>
            <a:bodyPr wrap="square" rtlCol="0">
              <a:spAutoFit/>
            </a:bodyPr>
            <a:lstStyle/>
            <a:p>
              <a:pPr algn="r"/>
              <a:r>
                <a:rPr lang="zh-CN" altLang="en-US" sz="2000" b="1" dirty="0">
                  <a:solidFill>
                    <a:srgbClr val="005188"/>
                  </a:solidFill>
                  <a:latin typeface="方正清刻本悦宋简体" panose="02000000000000000000" pitchFamily="2" charset="-122"/>
                  <a:ea typeface="方正清刻本悦宋简体" panose="02000000000000000000" pitchFamily="2" charset="-122"/>
                </a:rPr>
                <a:t>小标题</a:t>
              </a:r>
              <a:endParaRPr lang="en-US" altLang="zh-CN" sz="20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21" name="chenying0907 30"/>
            <p:cNvSpPr>
              <a:spLocks noEditPoints="1"/>
            </p:cNvSpPr>
            <p:nvPr/>
          </p:nvSpPr>
          <p:spPr bwMode="auto">
            <a:xfrm>
              <a:off x="9621915" y="4002577"/>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91440" tIns="45720" rIns="91440" bIns="45720" numCol="1" anchor="t" anchorCtr="0" compatLnSpc="1"/>
            <a:lstStyle/>
            <a:p>
              <a:pPr algn="r"/>
              <a:endParaRPr lang="zh-CN" altLang="en-US">
                <a:solidFill>
                  <a:srgbClr val="605448"/>
                </a:solidFill>
              </a:endParaRPr>
            </a:p>
          </p:txBody>
        </p:sp>
      </p:grpSp>
      <p:grpSp>
        <p:nvGrpSpPr>
          <p:cNvPr id="22" name="chenying0907 21"/>
          <p:cNvGrpSpPr/>
          <p:nvPr/>
        </p:nvGrpSpPr>
        <p:grpSpPr>
          <a:xfrm>
            <a:off x="5721637" y="3255064"/>
            <a:ext cx="727961" cy="723449"/>
            <a:chOff x="6137276" y="2995613"/>
            <a:chExt cx="768350" cy="763588"/>
          </a:xfrm>
          <a:solidFill>
            <a:srgbClr val="005188"/>
          </a:solidFill>
        </p:grpSpPr>
        <p:sp>
          <p:nvSpPr>
            <p:cNvPr id="23" name="chenying0907 276"/>
            <p:cNvSpPr/>
            <p:nvPr/>
          </p:nvSpPr>
          <p:spPr bwMode="auto">
            <a:xfrm>
              <a:off x="6154738" y="3495676"/>
              <a:ext cx="23813" cy="39688"/>
            </a:xfrm>
            <a:custGeom>
              <a:avLst/>
              <a:gdLst/>
              <a:ahLst/>
              <a:cxnLst>
                <a:cxn ang="0">
                  <a:pos x="43" y="6"/>
                </a:cxn>
                <a:cxn ang="0">
                  <a:pos x="43" y="6"/>
                </a:cxn>
                <a:cxn ang="0">
                  <a:pos x="43" y="4"/>
                </a:cxn>
                <a:cxn ang="0">
                  <a:pos x="42" y="3"/>
                </a:cxn>
                <a:cxn ang="0">
                  <a:pos x="38" y="0"/>
                </a:cxn>
                <a:cxn ang="0">
                  <a:pos x="35" y="1"/>
                </a:cxn>
                <a:cxn ang="0">
                  <a:pos x="34" y="3"/>
                </a:cxn>
                <a:cxn ang="0">
                  <a:pos x="33" y="4"/>
                </a:cxn>
                <a:cxn ang="0">
                  <a:pos x="33" y="4"/>
                </a:cxn>
                <a:cxn ang="0">
                  <a:pos x="32" y="9"/>
                </a:cxn>
                <a:cxn ang="0">
                  <a:pos x="30" y="13"/>
                </a:cxn>
                <a:cxn ang="0">
                  <a:pos x="25" y="22"/>
                </a:cxn>
                <a:cxn ang="0">
                  <a:pos x="13" y="39"/>
                </a:cxn>
                <a:cxn ang="0">
                  <a:pos x="13" y="39"/>
                </a:cxn>
                <a:cxn ang="0">
                  <a:pos x="8" y="46"/>
                </a:cxn>
                <a:cxn ang="0">
                  <a:pos x="4" y="53"/>
                </a:cxn>
                <a:cxn ang="0">
                  <a:pos x="1" y="62"/>
                </a:cxn>
                <a:cxn ang="0">
                  <a:pos x="0" y="70"/>
                </a:cxn>
                <a:cxn ang="0">
                  <a:pos x="0" y="70"/>
                </a:cxn>
                <a:cxn ang="0">
                  <a:pos x="0" y="72"/>
                </a:cxn>
                <a:cxn ang="0">
                  <a:pos x="1" y="73"/>
                </a:cxn>
                <a:cxn ang="0">
                  <a:pos x="3" y="74"/>
                </a:cxn>
                <a:cxn ang="0">
                  <a:pos x="4" y="74"/>
                </a:cxn>
                <a:cxn ang="0">
                  <a:pos x="6" y="74"/>
                </a:cxn>
                <a:cxn ang="0">
                  <a:pos x="7" y="73"/>
                </a:cxn>
                <a:cxn ang="0">
                  <a:pos x="9" y="72"/>
                </a:cxn>
                <a:cxn ang="0">
                  <a:pos x="9" y="70"/>
                </a:cxn>
                <a:cxn ang="0">
                  <a:pos x="9" y="70"/>
                </a:cxn>
                <a:cxn ang="0">
                  <a:pos x="12" y="62"/>
                </a:cxn>
                <a:cxn ang="0">
                  <a:pos x="15" y="53"/>
                </a:cxn>
                <a:cxn ang="0">
                  <a:pos x="19" y="46"/>
                </a:cxn>
                <a:cxn ang="0">
                  <a:pos x="24" y="39"/>
                </a:cxn>
                <a:cxn ang="0">
                  <a:pos x="34" y="25"/>
                </a:cxn>
                <a:cxn ang="0">
                  <a:pos x="38" y="18"/>
                </a:cxn>
                <a:cxn ang="0">
                  <a:pos x="42" y="11"/>
                </a:cxn>
                <a:cxn ang="0">
                  <a:pos x="42" y="11"/>
                </a:cxn>
                <a:cxn ang="0">
                  <a:pos x="43" y="8"/>
                </a:cxn>
                <a:cxn ang="0">
                  <a:pos x="43" y="6"/>
                </a:cxn>
              </a:cxnLst>
              <a:rect l="0" t="0" r="r" b="b"/>
              <a:pathLst>
                <a:path w="43" h="74">
                  <a:moveTo>
                    <a:pt x="43" y="6"/>
                  </a:moveTo>
                  <a:lnTo>
                    <a:pt x="43" y="6"/>
                  </a:lnTo>
                  <a:lnTo>
                    <a:pt x="43" y="4"/>
                  </a:lnTo>
                  <a:lnTo>
                    <a:pt x="42" y="3"/>
                  </a:lnTo>
                  <a:lnTo>
                    <a:pt x="38" y="0"/>
                  </a:lnTo>
                  <a:lnTo>
                    <a:pt x="35" y="1"/>
                  </a:lnTo>
                  <a:lnTo>
                    <a:pt x="34" y="3"/>
                  </a:lnTo>
                  <a:lnTo>
                    <a:pt x="33" y="4"/>
                  </a:lnTo>
                  <a:lnTo>
                    <a:pt x="33" y="4"/>
                  </a:lnTo>
                  <a:lnTo>
                    <a:pt x="32" y="9"/>
                  </a:lnTo>
                  <a:lnTo>
                    <a:pt x="30" y="13"/>
                  </a:lnTo>
                  <a:lnTo>
                    <a:pt x="25" y="22"/>
                  </a:lnTo>
                  <a:lnTo>
                    <a:pt x="13" y="39"/>
                  </a:lnTo>
                  <a:lnTo>
                    <a:pt x="13" y="39"/>
                  </a:lnTo>
                  <a:lnTo>
                    <a:pt x="8" y="46"/>
                  </a:lnTo>
                  <a:lnTo>
                    <a:pt x="4" y="53"/>
                  </a:lnTo>
                  <a:lnTo>
                    <a:pt x="1" y="62"/>
                  </a:lnTo>
                  <a:lnTo>
                    <a:pt x="0" y="70"/>
                  </a:lnTo>
                  <a:lnTo>
                    <a:pt x="0" y="70"/>
                  </a:lnTo>
                  <a:lnTo>
                    <a:pt x="0" y="72"/>
                  </a:lnTo>
                  <a:lnTo>
                    <a:pt x="1" y="73"/>
                  </a:lnTo>
                  <a:lnTo>
                    <a:pt x="3" y="74"/>
                  </a:lnTo>
                  <a:lnTo>
                    <a:pt x="4" y="74"/>
                  </a:lnTo>
                  <a:lnTo>
                    <a:pt x="6" y="74"/>
                  </a:lnTo>
                  <a:lnTo>
                    <a:pt x="7" y="73"/>
                  </a:lnTo>
                  <a:lnTo>
                    <a:pt x="9" y="72"/>
                  </a:lnTo>
                  <a:lnTo>
                    <a:pt x="9" y="70"/>
                  </a:lnTo>
                  <a:lnTo>
                    <a:pt x="9" y="70"/>
                  </a:lnTo>
                  <a:lnTo>
                    <a:pt x="12" y="62"/>
                  </a:lnTo>
                  <a:lnTo>
                    <a:pt x="15" y="53"/>
                  </a:lnTo>
                  <a:lnTo>
                    <a:pt x="19" y="46"/>
                  </a:lnTo>
                  <a:lnTo>
                    <a:pt x="24" y="39"/>
                  </a:lnTo>
                  <a:lnTo>
                    <a:pt x="34" y="25"/>
                  </a:lnTo>
                  <a:lnTo>
                    <a:pt x="38" y="18"/>
                  </a:lnTo>
                  <a:lnTo>
                    <a:pt x="42" y="11"/>
                  </a:lnTo>
                  <a:lnTo>
                    <a:pt x="42" y="11"/>
                  </a:lnTo>
                  <a:lnTo>
                    <a:pt x="43" y="8"/>
                  </a:lnTo>
                  <a:lnTo>
                    <a:pt x="43" y="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chenying0907 277"/>
            <p:cNvSpPr/>
            <p:nvPr/>
          </p:nvSpPr>
          <p:spPr bwMode="auto">
            <a:xfrm>
              <a:off x="6159501" y="3525838"/>
              <a:ext cx="30163" cy="38100"/>
            </a:xfrm>
            <a:custGeom>
              <a:avLst/>
              <a:gdLst/>
              <a:ahLst/>
              <a:cxnLst>
                <a:cxn ang="0">
                  <a:pos x="49" y="3"/>
                </a:cxn>
                <a:cxn ang="0">
                  <a:pos x="49" y="3"/>
                </a:cxn>
                <a:cxn ang="0">
                  <a:pos x="33" y="18"/>
                </a:cxn>
                <a:cxn ang="0">
                  <a:pos x="25" y="26"/>
                </a:cxn>
                <a:cxn ang="0">
                  <a:pos x="18" y="36"/>
                </a:cxn>
                <a:cxn ang="0">
                  <a:pos x="18" y="36"/>
                </a:cxn>
                <a:cxn ang="0">
                  <a:pos x="13" y="43"/>
                </a:cxn>
                <a:cxn ang="0">
                  <a:pos x="8" y="50"/>
                </a:cxn>
                <a:cxn ang="0">
                  <a:pos x="4" y="58"/>
                </a:cxn>
                <a:cxn ang="0">
                  <a:pos x="1" y="63"/>
                </a:cxn>
                <a:cxn ang="0">
                  <a:pos x="0" y="67"/>
                </a:cxn>
                <a:cxn ang="0">
                  <a:pos x="0" y="67"/>
                </a:cxn>
                <a:cxn ang="0">
                  <a:pos x="0" y="69"/>
                </a:cxn>
                <a:cxn ang="0">
                  <a:pos x="1" y="71"/>
                </a:cxn>
                <a:cxn ang="0">
                  <a:pos x="4" y="72"/>
                </a:cxn>
                <a:cxn ang="0">
                  <a:pos x="5" y="72"/>
                </a:cxn>
                <a:cxn ang="0">
                  <a:pos x="9" y="71"/>
                </a:cxn>
                <a:cxn ang="0">
                  <a:pos x="10" y="69"/>
                </a:cxn>
                <a:cxn ang="0">
                  <a:pos x="10" y="67"/>
                </a:cxn>
                <a:cxn ang="0">
                  <a:pos x="10" y="67"/>
                </a:cxn>
                <a:cxn ang="0">
                  <a:pos x="12" y="63"/>
                </a:cxn>
                <a:cxn ang="0">
                  <a:pos x="14" y="60"/>
                </a:cxn>
                <a:cxn ang="0">
                  <a:pos x="19" y="53"/>
                </a:cxn>
                <a:cxn ang="0">
                  <a:pos x="19" y="53"/>
                </a:cxn>
                <a:cxn ang="0">
                  <a:pos x="28" y="38"/>
                </a:cxn>
                <a:cxn ang="0">
                  <a:pos x="28" y="38"/>
                </a:cxn>
                <a:cxn ang="0">
                  <a:pos x="35" y="29"/>
                </a:cxn>
                <a:cxn ang="0">
                  <a:pos x="42" y="22"/>
                </a:cxn>
                <a:cxn ang="0">
                  <a:pos x="56" y="9"/>
                </a:cxn>
                <a:cxn ang="0">
                  <a:pos x="56" y="9"/>
                </a:cxn>
                <a:cxn ang="0">
                  <a:pos x="57" y="7"/>
                </a:cxn>
                <a:cxn ang="0">
                  <a:pos x="57" y="6"/>
                </a:cxn>
                <a:cxn ang="0">
                  <a:pos x="57" y="4"/>
                </a:cxn>
                <a:cxn ang="0">
                  <a:pos x="56" y="3"/>
                </a:cxn>
                <a:cxn ang="0">
                  <a:pos x="54" y="1"/>
                </a:cxn>
                <a:cxn ang="0">
                  <a:pos x="53" y="0"/>
                </a:cxn>
                <a:cxn ang="0">
                  <a:pos x="51" y="0"/>
                </a:cxn>
                <a:cxn ang="0">
                  <a:pos x="49" y="3"/>
                </a:cxn>
                <a:cxn ang="0">
                  <a:pos x="49" y="3"/>
                </a:cxn>
              </a:cxnLst>
              <a:rect l="0" t="0" r="r" b="b"/>
              <a:pathLst>
                <a:path w="57" h="72">
                  <a:moveTo>
                    <a:pt x="49" y="3"/>
                  </a:moveTo>
                  <a:lnTo>
                    <a:pt x="49" y="3"/>
                  </a:lnTo>
                  <a:lnTo>
                    <a:pt x="33" y="18"/>
                  </a:lnTo>
                  <a:lnTo>
                    <a:pt x="25" y="26"/>
                  </a:lnTo>
                  <a:lnTo>
                    <a:pt x="18" y="36"/>
                  </a:lnTo>
                  <a:lnTo>
                    <a:pt x="18" y="36"/>
                  </a:lnTo>
                  <a:lnTo>
                    <a:pt x="13" y="43"/>
                  </a:lnTo>
                  <a:lnTo>
                    <a:pt x="8" y="50"/>
                  </a:lnTo>
                  <a:lnTo>
                    <a:pt x="4" y="58"/>
                  </a:lnTo>
                  <a:lnTo>
                    <a:pt x="1" y="63"/>
                  </a:lnTo>
                  <a:lnTo>
                    <a:pt x="0" y="67"/>
                  </a:lnTo>
                  <a:lnTo>
                    <a:pt x="0" y="67"/>
                  </a:lnTo>
                  <a:lnTo>
                    <a:pt x="0" y="69"/>
                  </a:lnTo>
                  <a:lnTo>
                    <a:pt x="1" y="71"/>
                  </a:lnTo>
                  <a:lnTo>
                    <a:pt x="4" y="72"/>
                  </a:lnTo>
                  <a:lnTo>
                    <a:pt x="5" y="72"/>
                  </a:lnTo>
                  <a:lnTo>
                    <a:pt x="9" y="71"/>
                  </a:lnTo>
                  <a:lnTo>
                    <a:pt x="10" y="69"/>
                  </a:lnTo>
                  <a:lnTo>
                    <a:pt x="10" y="67"/>
                  </a:lnTo>
                  <a:lnTo>
                    <a:pt x="10" y="67"/>
                  </a:lnTo>
                  <a:lnTo>
                    <a:pt x="12" y="63"/>
                  </a:lnTo>
                  <a:lnTo>
                    <a:pt x="14" y="60"/>
                  </a:lnTo>
                  <a:lnTo>
                    <a:pt x="19" y="53"/>
                  </a:lnTo>
                  <a:lnTo>
                    <a:pt x="19" y="53"/>
                  </a:lnTo>
                  <a:lnTo>
                    <a:pt x="28" y="38"/>
                  </a:lnTo>
                  <a:lnTo>
                    <a:pt x="28" y="38"/>
                  </a:lnTo>
                  <a:lnTo>
                    <a:pt x="35" y="29"/>
                  </a:lnTo>
                  <a:lnTo>
                    <a:pt x="42" y="22"/>
                  </a:lnTo>
                  <a:lnTo>
                    <a:pt x="56" y="9"/>
                  </a:lnTo>
                  <a:lnTo>
                    <a:pt x="56" y="9"/>
                  </a:lnTo>
                  <a:lnTo>
                    <a:pt x="57" y="7"/>
                  </a:lnTo>
                  <a:lnTo>
                    <a:pt x="57" y="6"/>
                  </a:lnTo>
                  <a:lnTo>
                    <a:pt x="57" y="4"/>
                  </a:lnTo>
                  <a:lnTo>
                    <a:pt x="56" y="3"/>
                  </a:lnTo>
                  <a:lnTo>
                    <a:pt x="54" y="1"/>
                  </a:lnTo>
                  <a:lnTo>
                    <a:pt x="53" y="0"/>
                  </a:lnTo>
                  <a:lnTo>
                    <a:pt x="51" y="0"/>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chenying0907 278"/>
            <p:cNvSpPr/>
            <p:nvPr/>
          </p:nvSpPr>
          <p:spPr bwMode="auto">
            <a:xfrm>
              <a:off x="6164263" y="3563938"/>
              <a:ext cx="25400" cy="38100"/>
            </a:xfrm>
            <a:custGeom>
              <a:avLst/>
              <a:gdLst/>
              <a:ahLst/>
              <a:cxnLst>
                <a:cxn ang="0">
                  <a:pos x="47" y="3"/>
                </a:cxn>
                <a:cxn ang="0">
                  <a:pos x="47" y="3"/>
                </a:cxn>
                <a:cxn ang="0">
                  <a:pos x="46" y="2"/>
                </a:cxn>
                <a:cxn ang="0">
                  <a:pos x="45" y="1"/>
                </a:cxn>
                <a:cxn ang="0">
                  <a:pos x="43" y="0"/>
                </a:cxn>
                <a:cxn ang="0">
                  <a:pos x="41" y="0"/>
                </a:cxn>
                <a:cxn ang="0">
                  <a:pos x="40" y="1"/>
                </a:cxn>
                <a:cxn ang="0">
                  <a:pos x="39" y="2"/>
                </a:cxn>
                <a:cxn ang="0">
                  <a:pos x="38" y="4"/>
                </a:cxn>
                <a:cxn ang="0">
                  <a:pos x="38" y="6"/>
                </a:cxn>
                <a:cxn ang="0">
                  <a:pos x="38" y="6"/>
                </a:cxn>
                <a:cxn ang="0">
                  <a:pos x="38" y="8"/>
                </a:cxn>
                <a:cxn ang="0">
                  <a:pos x="37" y="10"/>
                </a:cxn>
                <a:cxn ang="0">
                  <a:pos x="33" y="17"/>
                </a:cxn>
                <a:cxn ang="0">
                  <a:pos x="24" y="27"/>
                </a:cxn>
                <a:cxn ang="0">
                  <a:pos x="24" y="27"/>
                </a:cxn>
                <a:cxn ang="0">
                  <a:pos x="11" y="46"/>
                </a:cxn>
                <a:cxn ang="0">
                  <a:pos x="1" y="64"/>
                </a:cxn>
                <a:cxn ang="0">
                  <a:pos x="1" y="64"/>
                </a:cxn>
                <a:cxn ang="0">
                  <a:pos x="0" y="66"/>
                </a:cxn>
                <a:cxn ang="0">
                  <a:pos x="0" y="68"/>
                </a:cxn>
                <a:cxn ang="0">
                  <a:pos x="1" y="69"/>
                </a:cxn>
                <a:cxn ang="0">
                  <a:pos x="3" y="70"/>
                </a:cxn>
                <a:cxn ang="0">
                  <a:pos x="4" y="71"/>
                </a:cxn>
                <a:cxn ang="0">
                  <a:pos x="6" y="71"/>
                </a:cxn>
                <a:cxn ang="0">
                  <a:pos x="7" y="70"/>
                </a:cxn>
                <a:cxn ang="0">
                  <a:pos x="9" y="69"/>
                </a:cxn>
                <a:cxn ang="0">
                  <a:pos x="9" y="69"/>
                </a:cxn>
                <a:cxn ang="0">
                  <a:pos x="15" y="58"/>
                </a:cxn>
                <a:cxn ang="0">
                  <a:pos x="21" y="48"/>
                </a:cxn>
                <a:cxn ang="0">
                  <a:pos x="29" y="37"/>
                </a:cxn>
                <a:cxn ang="0">
                  <a:pos x="36" y="27"/>
                </a:cxn>
                <a:cxn ang="0">
                  <a:pos x="36" y="27"/>
                </a:cxn>
                <a:cxn ang="0">
                  <a:pos x="39" y="22"/>
                </a:cxn>
                <a:cxn ang="0">
                  <a:pos x="44" y="17"/>
                </a:cxn>
                <a:cxn ang="0">
                  <a:pos x="46" y="10"/>
                </a:cxn>
                <a:cxn ang="0">
                  <a:pos x="47" y="7"/>
                </a:cxn>
                <a:cxn ang="0">
                  <a:pos x="47" y="3"/>
                </a:cxn>
                <a:cxn ang="0">
                  <a:pos x="47" y="3"/>
                </a:cxn>
              </a:cxnLst>
              <a:rect l="0" t="0" r="r" b="b"/>
              <a:pathLst>
                <a:path w="47" h="71">
                  <a:moveTo>
                    <a:pt x="47" y="3"/>
                  </a:moveTo>
                  <a:lnTo>
                    <a:pt x="47" y="3"/>
                  </a:lnTo>
                  <a:lnTo>
                    <a:pt x="46" y="2"/>
                  </a:lnTo>
                  <a:lnTo>
                    <a:pt x="45" y="1"/>
                  </a:lnTo>
                  <a:lnTo>
                    <a:pt x="43" y="0"/>
                  </a:lnTo>
                  <a:lnTo>
                    <a:pt x="41" y="0"/>
                  </a:lnTo>
                  <a:lnTo>
                    <a:pt x="40" y="1"/>
                  </a:lnTo>
                  <a:lnTo>
                    <a:pt x="39" y="2"/>
                  </a:lnTo>
                  <a:lnTo>
                    <a:pt x="38" y="4"/>
                  </a:lnTo>
                  <a:lnTo>
                    <a:pt x="38" y="6"/>
                  </a:lnTo>
                  <a:lnTo>
                    <a:pt x="38" y="6"/>
                  </a:lnTo>
                  <a:lnTo>
                    <a:pt x="38" y="8"/>
                  </a:lnTo>
                  <a:lnTo>
                    <a:pt x="37" y="10"/>
                  </a:lnTo>
                  <a:lnTo>
                    <a:pt x="33" y="17"/>
                  </a:lnTo>
                  <a:lnTo>
                    <a:pt x="24" y="27"/>
                  </a:lnTo>
                  <a:lnTo>
                    <a:pt x="24" y="27"/>
                  </a:lnTo>
                  <a:lnTo>
                    <a:pt x="11" y="46"/>
                  </a:lnTo>
                  <a:lnTo>
                    <a:pt x="1" y="64"/>
                  </a:lnTo>
                  <a:lnTo>
                    <a:pt x="1" y="64"/>
                  </a:lnTo>
                  <a:lnTo>
                    <a:pt x="0" y="66"/>
                  </a:lnTo>
                  <a:lnTo>
                    <a:pt x="0" y="68"/>
                  </a:lnTo>
                  <a:lnTo>
                    <a:pt x="1" y="69"/>
                  </a:lnTo>
                  <a:lnTo>
                    <a:pt x="3" y="70"/>
                  </a:lnTo>
                  <a:lnTo>
                    <a:pt x="4" y="71"/>
                  </a:lnTo>
                  <a:lnTo>
                    <a:pt x="6" y="71"/>
                  </a:lnTo>
                  <a:lnTo>
                    <a:pt x="7" y="70"/>
                  </a:lnTo>
                  <a:lnTo>
                    <a:pt x="9" y="69"/>
                  </a:lnTo>
                  <a:lnTo>
                    <a:pt x="9" y="69"/>
                  </a:lnTo>
                  <a:lnTo>
                    <a:pt x="15" y="58"/>
                  </a:lnTo>
                  <a:lnTo>
                    <a:pt x="21" y="48"/>
                  </a:lnTo>
                  <a:lnTo>
                    <a:pt x="29" y="37"/>
                  </a:lnTo>
                  <a:lnTo>
                    <a:pt x="36" y="27"/>
                  </a:lnTo>
                  <a:lnTo>
                    <a:pt x="36" y="27"/>
                  </a:lnTo>
                  <a:lnTo>
                    <a:pt x="39" y="22"/>
                  </a:lnTo>
                  <a:lnTo>
                    <a:pt x="44" y="17"/>
                  </a:lnTo>
                  <a:lnTo>
                    <a:pt x="46" y="10"/>
                  </a:lnTo>
                  <a:lnTo>
                    <a:pt x="47" y="7"/>
                  </a:lnTo>
                  <a:lnTo>
                    <a:pt x="47" y="3"/>
                  </a:lnTo>
                  <a:lnTo>
                    <a:pt x="47"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chenying0907 279"/>
            <p:cNvSpPr/>
            <p:nvPr/>
          </p:nvSpPr>
          <p:spPr bwMode="auto">
            <a:xfrm>
              <a:off x="6162676" y="3609976"/>
              <a:ext cx="30163" cy="34925"/>
            </a:xfrm>
            <a:custGeom>
              <a:avLst/>
              <a:gdLst/>
              <a:ahLst/>
              <a:cxnLst>
                <a:cxn ang="0">
                  <a:pos x="48" y="1"/>
                </a:cxn>
                <a:cxn ang="0">
                  <a:pos x="48" y="1"/>
                </a:cxn>
                <a:cxn ang="0">
                  <a:pos x="36" y="15"/>
                </a:cxn>
                <a:cxn ang="0">
                  <a:pos x="25" y="29"/>
                </a:cxn>
                <a:cxn ang="0">
                  <a:pos x="13" y="43"/>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19" y="50"/>
                </a:cxn>
                <a:cxn ang="0">
                  <a:pos x="32" y="35"/>
                </a:cxn>
                <a:cxn ang="0">
                  <a:pos x="43" y="22"/>
                </a:cxn>
                <a:cxn ang="0">
                  <a:pos x="55" y="8"/>
                </a:cxn>
                <a:cxn ang="0">
                  <a:pos x="55" y="8"/>
                </a:cxn>
                <a:cxn ang="0">
                  <a:pos x="57" y="6"/>
                </a:cxn>
                <a:cxn ang="0">
                  <a:pos x="57" y="4"/>
                </a:cxn>
                <a:cxn ang="0">
                  <a:pos x="56" y="3"/>
                </a:cxn>
                <a:cxn ang="0">
                  <a:pos x="55" y="1"/>
                </a:cxn>
                <a:cxn ang="0">
                  <a:pos x="54" y="0"/>
                </a:cxn>
                <a:cxn ang="0">
                  <a:pos x="51" y="0"/>
                </a:cxn>
                <a:cxn ang="0">
                  <a:pos x="50" y="0"/>
                </a:cxn>
                <a:cxn ang="0">
                  <a:pos x="48" y="1"/>
                </a:cxn>
                <a:cxn ang="0">
                  <a:pos x="48" y="1"/>
                </a:cxn>
              </a:cxnLst>
              <a:rect l="0" t="0" r="r" b="b"/>
              <a:pathLst>
                <a:path w="57" h="64">
                  <a:moveTo>
                    <a:pt x="48" y="1"/>
                  </a:moveTo>
                  <a:lnTo>
                    <a:pt x="48" y="1"/>
                  </a:lnTo>
                  <a:lnTo>
                    <a:pt x="36" y="15"/>
                  </a:lnTo>
                  <a:lnTo>
                    <a:pt x="25" y="29"/>
                  </a:lnTo>
                  <a:lnTo>
                    <a:pt x="13" y="43"/>
                  </a:lnTo>
                  <a:lnTo>
                    <a:pt x="1" y="56"/>
                  </a:lnTo>
                  <a:lnTo>
                    <a:pt x="1" y="56"/>
                  </a:lnTo>
                  <a:lnTo>
                    <a:pt x="0" y="58"/>
                  </a:lnTo>
                  <a:lnTo>
                    <a:pt x="0" y="59"/>
                  </a:lnTo>
                  <a:lnTo>
                    <a:pt x="0" y="61"/>
                  </a:lnTo>
                  <a:lnTo>
                    <a:pt x="1" y="62"/>
                  </a:lnTo>
                  <a:lnTo>
                    <a:pt x="3" y="63"/>
                  </a:lnTo>
                  <a:lnTo>
                    <a:pt x="4" y="64"/>
                  </a:lnTo>
                  <a:lnTo>
                    <a:pt x="6" y="64"/>
                  </a:lnTo>
                  <a:lnTo>
                    <a:pt x="8" y="63"/>
                  </a:lnTo>
                  <a:lnTo>
                    <a:pt x="8" y="63"/>
                  </a:lnTo>
                  <a:lnTo>
                    <a:pt x="19" y="50"/>
                  </a:lnTo>
                  <a:lnTo>
                    <a:pt x="32" y="35"/>
                  </a:lnTo>
                  <a:lnTo>
                    <a:pt x="43" y="22"/>
                  </a:lnTo>
                  <a:lnTo>
                    <a:pt x="55" y="8"/>
                  </a:lnTo>
                  <a:lnTo>
                    <a:pt x="55" y="8"/>
                  </a:lnTo>
                  <a:lnTo>
                    <a:pt x="57" y="6"/>
                  </a:lnTo>
                  <a:lnTo>
                    <a:pt x="57" y="4"/>
                  </a:lnTo>
                  <a:lnTo>
                    <a:pt x="56" y="3"/>
                  </a:lnTo>
                  <a:lnTo>
                    <a:pt x="55" y="1"/>
                  </a:lnTo>
                  <a:lnTo>
                    <a:pt x="54" y="0"/>
                  </a:lnTo>
                  <a:lnTo>
                    <a:pt x="51" y="0"/>
                  </a:lnTo>
                  <a:lnTo>
                    <a:pt x="50" y="0"/>
                  </a:lnTo>
                  <a:lnTo>
                    <a:pt x="48" y="1"/>
                  </a:lnTo>
                  <a:lnTo>
                    <a:pt x="48"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chenying0907 280"/>
            <p:cNvSpPr/>
            <p:nvPr/>
          </p:nvSpPr>
          <p:spPr bwMode="auto">
            <a:xfrm>
              <a:off x="6167438" y="3644901"/>
              <a:ext cx="28575" cy="36513"/>
            </a:xfrm>
            <a:custGeom>
              <a:avLst/>
              <a:gdLst/>
              <a:ahLst/>
              <a:cxnLst>
                <a:cxn ang="0">
                  <a:pos x="48" y="1"/>
                </a:cxn>
                <a:cxn ang="0">
                  <a:pos x="48" y="1"/>
                </a:cxn>
                <a:cxn ang="0">
                  <a:pos x="39" y="7"/>
                </a:cxn>
                <a:cxn ang="0">
                  <a:pos x="32" y="13"/>
                </a:cxn>
                <a:cxn ang="0">
                  <a:pos x="26" y="20"/>
                </a:cxn>
                <a:cxn ang="0">
                  <a:pos x="20" y="27"/>
                </a:cxn>
                <a:cxn ang="0">
                  <a:pos x="9" y="44"/>
                </a:cxn>
                <a:cxn ang="0">
                  <a:pos x="0" y="61"/>
                </a:cxn>
                <a:cxn ang="0">
                  <a:pos x="0" y="61"/>
                </a:cxn>
                <a:cxn ang="0">
                  <a:pos x="0" y="62"/>
                </a:cxn>
                <a:cxn ang="0">
                  <a:pos x="0" y="64"/>
                </a:cxn>
                <a:cxn ang="0">
                  <a:pos x="1" y="66"/>
                </a:cxn>
                <a:cxn ang="0">
                  <a:pos x="2" y="67"/>
                </a:cxn>
                <a:cxn ang="0">
                  <a:pos x="4" y="67"/>
                </a:cxn>
                <a:cxn ang="0">
                  <a:pos x="5" y="67"/>
                </a:cxn>
                <a:cxn ang="0">
                  <a:pos x="7" y="67"/>
                </a:cxn>
                <a:cxn ang="0">
                  <a:pos x="8" y="65"/>
                </a:cxn>
                <a:cxn ang="0">
                  <a:pos x="8" y="65"/>
                </a:cxn>
                <a:cxn ang="0">
                  <a:pos x="18" y="49"/>
                </a:cxn>
                <a:cxn ang="0">
                  <a:pos x="27" y="35"/>
                </a:cxn>
                <a:cxn ang="0">
                  <a:pos x="32" y="27"/>
                </a:cxn>
                <a:cxn ang="0">
                  <a:pos x="37" y="20"/>
                </a:cxn>
                <a:cxn ang="0">
                  <a:pos x="44" y="15"/>
                </a:cxn>
                <a:cxn ang="0">
                  <a:pos x="52" y="10"/>
                </a:cxn>
                <a:cxn ang="0">
                  <a:pos x="52" y="10"/>
                </a:cxn>
                <a:cxn ang="0">
                  <a:pos x="54" y="8"/>
                </a:cxn>
                <a:cxn ang="0">
                  <a:pos x="54" y="7"/>
                </a:cxn>
                <a:cxn ang="0">
                  <a:pos x="54" y="5"/>
                </a:cxn>
                <a:cxn ang="0">
                  <a:pos x="54" y="4"/>
                </a:cxn>
                <a:cxn ang="0">
                  <a:pos x="53" y="1"/>
                </a:cxn>
                <a:cxn ang="0">
                  <a:pos x="51" y="0"/>
                </a:cxn>
                <a:cxn ang="0">
                  <a:pos x="49" y="0"/>
                </a:cxn>
                <a:cxn ang="0">
                  <a:pos x="48" y="1"/>
                </a:cxn>
                <a:cxn ang="0">
                  <a:pos x="48" y="1"/>
                </a:cxn>
              </a:cxnLst>
              <a:rect l="0" t="0" r="r" b="b"/>
              <a:pathLst>
                <a:path w="54" h="67">
                  <a:moveTo>
                    <a:pt x="48" y="1"/>
                  </a:moveTo>
                  <a:lnTo>
                    <a:pt x="48" y="1"/>
                  </a:lnTo>
                  <a:lnTo>
                    <a:pt x="39" y="7"/>
                  </a:lnTo>
                  <a:lnTo>
                    <a:pt x="32" y="13"/>
                  </a:lnTo>
                  <a:lnTo>
                    <a:pt x="26" y="20"/>
                  </a:lnTo>
                  <a:lnTo>
                    <a:pt x="20" y="27"/>
                  </a:lnTo>
                  <a:lnTo>
                    <a:pt x="9" y="44"/>
                  </a:lnTo>
                  <a:lnTo>
                    <a:pt x="0" y="61"/>
                  </a:lnTo>
                  <a:lnTo>
                    <a:pt x="0" y="61"/>
                  </a:lnTo>
                  <a:lnTo>
                    <a:pt x="0" y="62"/>
                  </a:lnTo>
                  <a:lnTo>
                    <a:pt x="0" y="64"/>
                  </a:lnTo>
                  <a:lnTo>
                    <a:pt x="1" y="66"/>
                  </a:lnTo>
                  <a:lnTo>
                    <a:pt x="2" y="67"/>
                  </a:lnTo>
                  <a:lnTo>
                    <a:pt x="4" y="67"/>
                  </a:lnTo>
                  <a:lnTo>
                    <a:pt x="5" y="67"/>
                  </a:lnTo>
                  <a:lnTo>
                    <a:pt x="7" y="67"/>
                  </a:lnTo>
                  <a:lnTo>
                    <a:pt x="8" y="65"/>
                  </a:lnTo>
                  <a:lnTo>
                    <a:pt x="8" y="65"/>
                  </a:lnTo>
                  <a:lnTo>
                    <a:pt x="18" y="49"/>
                  </a:lnTo>
                  <a:lnTo>
                    <a:pt x="27" y="35"/>
                  </a:lnTo>
                  <a:lnTo>
                    <a:pt x="32" y="27"/>
                  </a:lnTo>
                  <a:lnTo>
                    <a:pt x="37" y="20"/>
                  </a:lnTo>
                  <a:lnTo>
                    <a:pt x="44" y="15"/>
                  </a:lnTo>
                  <a:lnTo>
                    <a:pt x="52" y="10"/>
                  </a:lnTo>
                  <a:lnTo>
                    <a:pt x="52" y="10"/>
                  </a:lnTo>
                  <a:lnTo>
                    <a:pt x="54" y="8"/>
                  </a:lnTo>
                  <a:lnTo>
                    <a:pt x="54" y="7"/>
                  </a:lnTo>
                  <a:lnTo>
                    <a:pt x="54" y="5"/>
                  </a:lnTo>
                  <a:lnTo>
                    <a:pt x="54" y="4"/>
                  </a:lnTo>
                  <a:lnTo>
                    <a:pt x="53" y="1"/>
                  </a:lnTo>
                  <a:lnTo>
                    <a:pt x="51" y="0"/>
                  </a:lnTo>
                  <a:lnTo>
                    <a:pt x="49" y="0"/>
                  </a:lnTo>
                  <a:lnTo>
                    <a:pt x="48" y="1"/>
                  </a:lnTo>
                  <a:lnTo>
                    <a:pt x="48"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chenying0907 281"/>
            <p:cNvSpPr/>
            <p:nvPr/>
          </p:nvSpPr>
          <p:spPr bwMode="auto">
            <a:xfrm>
              <a:off x="6169026" y="3675063"/>
              <a:ext cx="28575" cy="38100"/>
            </a:xfrm>
            <a:custGeom>
              <a:avLst/>
              <a:gdLst/>
              <a:ahLst/>
              <a:cxnLst>
                <a:cxn ang="0">
                  <a:pos x="47" y="2"/>
                </a:cxn>
                <a:cxn ang="0">
                  <a:pos x="47" y="2"/>
                </a:cxn>
                <a:cxn ang="0">
                  <a:pos x="33" y="17"/>
                </a:cxn>
                <a:cxn ang="0">
                  <a:pos x="22" y="32"/>
                </a:cxn>
                <a:cxn ang="0">
                  <a:pos x="10" y="48"/>
                </a:cxn>
                <a:cxn ang="0">
                  <a:pos x="1" y="65"/>
                </a:cxn>
                <a:cxn ang="0">
                  <a:pos x="1" y="65"/>
                </a:cxn>
                <a:cxn ang="0">
                  <a:pos x="0" y="67"/>
                </a:cxn>
                <a:cxn ang="0">
                  <a:pos x="1" y="69"/>
                </a:cxn>
                <a:cxn ang="0">
                  <a:pos x="2" y="70"/>
                </a:cxn>
                <a:cxn ang="0">
                  <a:pos x="3" y="72"/>
                </a:cxn>
                <a:cxn ang="0">
                  <a:pos x="4" y="72"/>
                </a:cxn>
                <a:cxn ang="0">
                  <a:pos x="6" y="72"/>
                </a:cxn>
                <a:cxn ang="0">
                  <a:pos x="8" y="71"/>
                </a:cxn>
                <a:cxn ang="0">
                  <a:pos x="9" y="70"/>
                </a:cxn>
                <a:cxn ang="0">
                  <a:pos x="9" y="70"/>
                </a:cxn>
                <a:cxn ang="0">
                  <a:pos x="19" y="53"/>
                </a:cxn>
                <a:cxn ang="0">
                  <a:pos x="29" y="38"/>
                </a:cxn>
                <a:cxn ang="0">
                  <a:pos x="40" y="23"/>
                </a:cxn>
                <a:cxn ang="0">
                  <a:pos x="54" y="9"/>
                </a:cxn>
                <a:cxn ang="0">
                  <a:pos x="54" y="9"/>
                </a:cxn>
                <a:cxn ang="0">
                  <a:pos x="55" y="7"/>
                </a:cxn>
                <a:cxn ang="0">
                  <a:pos x="55" y="6"/>
                </a:cxn>
                <a:cxn ang="0">
                  <a:pos x="55" y="4"/>
                </a:cxn>
                <a:cxn ang="0">
                  <a:pos x="54" y="2"/>
                </a:cxn>
                <a:cxn ang="0">
                  <a:pos x="52" y="1"/>
                </a:cxn>
                <a:cxn ang="0">
                  <a:pos x="51" y="0"/>
                </a:cxn>
                <a:cxn ang="0">
                  <a:pos x="49" y="1"/>
                </a:cxn>
                <a:cxn ang="0">
                  <a:pos x="47" y="2"/>
                </a:cxn>
                <a:cxn ang="0">
                  <a:pos x="47" y="2"/>
                </a:cxn>
              </a:cxnLst>
              <a:rect l="0" t="0" r="r" b="b"/>
              <a:pathLst>
                <a:path w="55" h="72">
                  <a:moveTo>
                    <a:pt x="47" y="2"/>
                  </a:moveTo>
                  <a:lnTo>
                    <a:pt x="47" y="2"/>
                  </a:lnTo>
                  <a:lnTo>
                    <a:pt x="33" y="17"/>
                  </a:lnTo>
                  <a:lnTo>
                    <a:pt x="22" y="32"/>
                  </a:lnTo>
                  <a:lnTo>
                    <a:pt x="10" y="48"/>
                  </a:lnTo>
                  <a:lnTo>
                    <a:pt x="1" y="65"/>
                  </a:lnTo>
                  <a:lnTo>
                    <a:pt x="1" y="65"/>
                  </a:lnTo>
                  <a:lnTo>
                    <a:pt x="0" y="67"/>
                  </a:lnTo>
                  <a:lnTo>
                    <a:pt x="1" y="69"/>
                  </a:lnTo>
                  <a:lnTo>
                    <a:pt x="2" y="70"/>
                  </a:lnTo>
                  <a:lnTo>
                    <a:pt x="3" y="72"/>
                  </a:lnTo>
                  <a:lnTo>
                    <a:pt x="4" y="72"/>
                  </a:lnTo>
                  <a:lnTo>
                    <a:pt x="6" y="72"/>
                  </a:lnTo>
                  <a:lnTo>
                    <a:pt x="8" y="71"/>
                  </a:lnTo>
                  <a:lnTo>
                    <a:pt x="9" y="70"/>
                  </a:lnTo>
                  <a:lnTo>
                    <a:pt x="9" y="70"/>
                  </a:lnTo>
                  <a:lnTo>
                    <a:pt x="19" y="53"/>
                  </a:lnTo>
                  <a:lnTo>
                    <a:pt x="29" y="38"/>
                  </a:lnTo>
                  <a:lnTo>
                    <a:pt x="40" y="23"/>
                  </a:lnTo>
                  <a:lnTo>
                    <a:pt x="54" y="9"/>
                  </a:lnTo>
                  <a:lnTo>
                    <a:pt x="54" y="9"/>
                  </a:lnTo>
                  <a:lnTo>
                    <a:pt x="55" y="7"/>
                  </a:lnTo>
                  <a:lnTo>
                    <a:pt x="55" y="6"/>
                  </a:lnTo>
                  <a:lnTo>
                    <a:pt x="55" y="4"/>
                  </a:lnTo>
                  <a:lnTo>
                    <a:pt x="54" y="2"/>
                  </a:lnTo>
                  <a:lnTo>
                    <a:pt x="52" y="1"/>
                  </a:lnTo>
                  <a:lnTo>
                    <a:pt x="51" y="0"/>
                  </a:lnTo>
                  <a:lnTo>
                    <a:pt x="49" y="1"/>
                  </a:lnTo>
                  <a:lnTo>
                    <a:pt x="47" y="2"/>
                  </a:lnTo>
                  <a:lnTo>
                    <a:pt x="47"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chenying0907 282"/>
            <p:cNvSpPr/>
            <p:nvPr/>
          </p:nvSpPr>
          <p:spPr bwMode="auto">
            <a:xfrm>
              <a:off x="6181726" y="3694113"/>
              <a:ext cx="28575" cy="39688"/>
            </a:xfrm>
            <a:custGeom>
              <a:avLst/>
              <a:gdLst/>
              <a:ahLst/>
              <a:cxnLst>
                <a:cxn ang="0">
                  <a:pos x="47" y="1"/>
                </a:cxn>
                <a:cxn ang="0">
                  <a:pos x="47" y="1"/>
                </a:cxn>
                <a:cxn ang="0">
                  <a:pos x="39" y="7"/>
                </a:cxn>
                <a:cxn ang="0">
                  <a:pos x="32" y="14"/>
                </a:cxn>
                <a:cxn ang="0">
                  <a:pos x="25" y="22"/>
                </a:cxn>
                <a:cxn ang="0">
                  <a:pos x="19" y="32"/>
                </a:cxn>
                <a:cxn ang="0">
                  <a:pos x="12" y="40"/>
                </a:cxn>
                <a:cxn ang="0">
                  <a:pos x="7" y="49"/>
                </a:cxn>
                <a:cxn ang="0">
                  <a:pos x="3" y="60"/>
                </a:cxn>
                <a:cxn ang="0">
                  <a:pos x="0" y="69"/>
                </a:cxn>
                <a:cxn ang="0">
                  <a:pos x="0" y="69"/>
                </a:cxn>
                <a:cxn ang="0">
                  <a:pos x="0" y="71"/>
                </a:cxn>
                <a:cxn ang="0">
                  <a:pos x="1" y="73"/>
                </a:cxn>
                <a:cxn ang="0">
                  <a:pos x="2" y="74"/>
                </a:cxn>
                <a:cxn ang="0">
                  <a:pos x="4" y="75"/>
                </a:cxn>
                <a:cxn ang="0">
                  <a:pos x="5" y="75"/>
                </a:cxn>
                <a:cxn ang="0">
                  <a:pos x="7" y="74"/>
                </a:cxn>
                <a:cxn ang="0">
                  <a:pos x="8" y="73"/>
                </a:cxn>
                <a:cxn ang="0">
                  <a:pos x="9" y="71"/>
                </a:cxn>
                <a:cxn ang="0">
                  <a:pos x="9" y="71"/>
                </a:cxn>
                <a:cxn ang="0">
                  <a:pos x="12" y="63"/>
                </a:cxn>
                <a:cxn ang="0">
                  <a:pos x="16" y="54"/>
                </a:cxn>
                <a:cxn ang="0">
                  <a:pos x="21" y="45"/>
                </a:cxn>
                <a:cxn ang="0">
                  <a:pos x="27" y="36"/>
                </a:cxn>
                <a:cxn ang="0">
                  <a:pos x="33" y="28"/>
                </a:cxn>
                <a:cxn ang="0">
                  <a:pos x="39" y="20"/>
                </a:cxn>
                <a:cxn ang="0">
                  <a:pos x="54" y="7"/>
                </a:cxn>
                <a:cxn ang="0">
                  <a:pos x="54" y="7"/>
                </a:cxn>
                <a:cxn ang="0">
                  <a:pos x="55" y="6"/>
                </a:cxn>
                <a:cxn ang="0">
                  <a:pos x="55" y="4"/>
                </a:cxn>
                <a:cxn ang="0">
                  <a:pos x="55" y="3"/>
                </a:cxn>
                <a:cxn ang="0">
                  <a:pos x="54" y="1"/>
                </a:cxn>
                <a:cxn ang="0">
                  <a:pos x="51" y="0"/>
                </a:cxn>
                <a:cxn ang="0">
                  <a:pos x="49" y="0"/>
                </a:cxn>
                <a:cxn ang="0">
                  <a:pos x="47" y="1"/>
                </a:cxn>
                <a:cxn ang="0">
                  <a:pos x="47" y="1"/>
                </a:cxn>
              </a:cxnLst>
              <a:rect l="0" t="0" r="r" b="b"/>
              <a:pathLst>
                <a:path w="55" h="75">
                  <a:moveTo>
                    <a:pt x="47" y="1"/>
                  </a:moveTo>
                  <a:lnTo>
                    <a:pt x="47" y="1"/>
                  </a:lnTo>
                  <a:lnTo>
                    <a:pt x="39" y="7"/>
                  </a:lnTo>
                  <a:lnTo>
                    <a:pt x="32" y="14"/>
                  </a:lnTo>
                  <a:lnTo>
                    <a:pt x="25" y="22"/>
                  </a:lnTo>
                  <a:lnTo>
                    <a:pt x="19" y="32"/>
                  </a:lnTo>
                  <a:lnTo>
                    <a:pt x="12" y="40"/>
                  </a:lnTo>
                  <a:lnTo>
                    <a:pt x="7" y="49"/>
                  </a:lnTo>
                  <a:lnTo>
                    <a:pt x="3" y="60"/>
                  </a:lnTo>
                  <a:lnTo>
                    <a:pt x="0" y="69"/>
                  </a:lnTo>
                  <a:lnTo>
                    <a:pt x="0" y="69"/>
                  </a:lnTo>
                  <a:lnTo>
                    <a:pt x="0" y="71"/>
                  </a:lnTo>
                  <a:lnTo>
                    <a:pt x="1" y="73"/>
                  </a:lnTo>
                  <a:lnTo>
                    <a:pt x="2" y="74"/>
                  </a:lnTo>
                  <a:lnTo>
                    <a:pt x="4" y="75"/>
                  </a:lnTo>
                  <a:lnTo>
                    <a:pt x="5" y="75"/>
                  </a:lnTo>
                  <a:lnTo>
                    <a:pt x="7" y="74"/>
                  </a:lnTo>
                  <a:lnTo>
                    <a:pt x="8" y="73"/>
                  </a:lnTo>
                  <a:lnTo>
                    <a:pt x="9" y="71"/>
                  </a:lnTo>
                  <a:lnTo>
                    <a:pt x="9" y="71"/>
                  </a:lnTo>
                  <a:lnTo>
                    <a:pt x="12" y="63"/>
                  </a:lnTo>
                  <a:lnTo>
                    <a:pt x="16" y="54"/>
                  </a:lnTo>
                  <a:lnTo>
                    <a:pt x="21" y="45"/>
                  </a:lnTo>
                  <a:lnTo>
                    <a:pt x="27" y="36"/>
                  </a:lnTo>
                  <a:lnTo>
                    <a:pt x="33" y="28"/>
                  </a:lnTo>
                  <a:lnTo>
                    <a:pt x="39" y="20"/>
                  </a:lnTo>
                  <a:lnTo>
                    <a:pt x="54" y="7"/>
                  </a:lnTo>
                  <a:lnTo>
                    <a:pt x="54" y="7"/>
                  </a:lnTo>
                  <a:lnTo>
                    <a:pt x="55" y="6"/>
                  </a:lnTo>
                  <a:lnTo>
                    <a:pt x="55" y="4"/>
                  </a:lnTo>
                  <a:lnTo>
                    <a:pt x="55" y="3"/>
                  </a:lnTo>
                  <a:lnTo>
                    <a:pt x="54" y="1"/>
                  </a:lnTo>
                  <a:lnTo>
                    <a:pt x="51" y="0"/>
                  </a:lnTo>
                  <a:lnTo>
                    <a:pt x="49" y="0"/>
                  </a:lnTo>
                  <a:lnTo>
                    <a:pt x="47" y="1"/>
                  </a:lnTo>
                  <a:lnTo>
                    <a:pt x="4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chenying0907 283"/>
            <p:cNvSpPr/>
            <p:nvPr/>
          </p:nvSpPr>
          <p:spPr bwMode="auto">
            <a:xfrm>
              <a:off x="6210301" y="3708401"/>
              <a:ext cx="22225" cy="30163"/>
            </a:xfrm>
            <a:custGeom>
              <a:avLst/>
              <a:gdLst/>
              <a:ahLst/>
              <a:cxnLst>
                <a:cxn ang="0">
                  <a:pos x="34" y="1"/>
                </a:cxn>
                <a:cxn ang="0">
                  <a:pos x="34" y="1"/>
                </a:cxn>
                <a:cxn ang="0">
                  <a:pos x="24" y="11"/>
                </a:cxn>
                <a:cxn ang="0">
                  <a:pos x="13" y="23"/>
                </a:cxn>
                <a:cxn ang="0">
                  <a:pos x="9" y="30"/>
                </a:cxn>
                <a:cxn ang="0">
                  <a:pos x="5" y="36"/>
                </a:cxn>
                <a:cxn ang="0">
                  <a:pos x="2" y="43"/>
                </a:cxn>
                <a:cxn ang="0">
                  <a:pos x="0" y="50"/>
                </a:cxn>
                <a:cxn ang="0">
                  <a:pos x="0" y="50"/>
                </a:cxn>
                <a:cxn ang="0">
                  <a:pos x="0" y="52"/>
                </a:cxn>
                <a:cxn ang="0">
                  <a:pos x="1" y="55"/>
                </a:cxn>
                <a:cxn ang="0">
                  <a:pos x="2" y="56"/>
                </a:cxn>
                <a:cxn ang="0">
                  <a:pos x="3" y="57"/>
                </a:cxn>
                <a:cxn ang="0">
                  <a:pos x="5" y="57"/>
                </a:cxn>
                <a:cxn ang="0">
                  <a:pos x="7" y="56"/>
                </a:cxn>
                <a:cxn ang="0">
                  <a:pos x="8" y="55"/>
                </a:cxn>
                <a:cxn ang="0">
                  <a:pos x="9" y="53"/>
                </a:cxn>
                <a:cxn ang="0">
                  <a:pos x="9" y="53"/>
                </a:cxn>
                <a:cxn ang="0">
                  <a:pos x="11" y="46"/>
                </a:cxn>
                <a:cxn ang="0">
                  <a:pos x="14" y="40"/>
                </a:cxn>
                <a:cxn ang="0">
                  <a:pos x="22" y="28"/>
                </a:cxn>
                <a:cxn ang="0">
                  <a:pos x="31" y="17"/>
                </a:cxn>
                <a:cxn ang="0">
                  <a:pos x="41" y="8"/>
                </a:cxn>
                <a:cxn ang="0">
                  <a:pos x="41" y="8"/>
                </a:cxn>
                <a:cxn ang="0">
                  <a:pos x="42" y="6"/>
                </a:cxn>
                <a:cxn ang="0">
                  <a:pos x="42" y="5"/>
                </a:cxn>
                <a:cxn ang="0">
                  <a:pos x="42" y="3"/>
                </a:cxn>
                <a:cxn ang="0">
                  <a:pos x="41" y="2"/>
                </a:cxn>
                <a:cxn ang="0">
                  <a:pos x="38" y="0"/>
                </a:cxn>
                <a:cxn ang="0">
                  <a:pos x="36" y="0"/>
                </a:cxn>
                <a:cxn ang="0">
                  <a:pos x="34" y="1"/>
                </a:cxn>
                <a:cxn ang="0">
                  <a:pos x="34" y="1"/>
                </a:cxn>
              </a:cxnLst>
              <a:rect l="0" t="0" r="r" b="b"/>
              <a:pathLst>
                <a:path w="42" h="57">
                  <a:moveTo>
                    <a:pt x="34" y="1"/>
                  </a:moveTo>
                  <a:lnTo>
                    <a:pt x="34" y="1"/>
                  </a:lnTo>
                  <a:lnTo>
                    <a:pt x="24" y="11"/>
                  </a:lnTo>
                  <a:lnTo>
                    <a:pt x="13" y="23"/>
                  </a:lnTo>
                  <a:lnTo>
                    <a:pt x="9" y="30"/>
                  </a:lnTo>
                  <a:lnTo>
                    <a:pt x="5" y="36"/>
                  </a:lnTo>
                  <a:lnTo>
                    <a:pt x="2" y="43"/>
                  </a:lnTo>
                  <a:lnTo>
                    <a:pt x="0" y="50"/>
                  </a:lnTo>
                  <a:lnTo>
                    <a:pt x="0" y="50"/>
                  </a:lnTo>
                  <a:lnTo>
                    <a:pt x="0" y="52"/>
                  </a:lnTo>
                  <a:lnTo>
                    <a:pt x="1" y="55"/>
                  </a:lnTo>
                  <a:lnTo>
                    <a:pt x="2" y="56"/>
                  </a:lnTo>
                  <a:lnTo>
                    <a:pt x="3" y="57"/>
                  </a:lnTo>
                  <a:lnTo>
                    <a:pt x="5" y="57"/>
                  </a:lnTo>
                  <a:lnTo>
                    <a:pt x="7" y="56"/>
                  </a:lnTo>
                  <a:lnTo>
                    <a:pt x="8" y="55"/>
                  </a:lnTo>
                  <a:lnTo>
                    <a:pt x="9" y="53"/>
                  </a:lnTo>
                  <a:lnTo>
                    <a:pt x="9" y="53"/>
                  </a:lnTo>
                  <a:lnTo>
                    <a:pt x="11" y="46"/>
                  </a:lnTo>
                  <a:lnTo>
                    <a:pt x="14" y="40"/>
                  </a:lnTo>
                  <a:lnTo>
                    <a:pt x="22" y="28"/>
                  </a:lnTo>
                  <a:lnTo>
                    <a:pt x="31" y="17"/>
                  </a:lnTo>
                  <a:lnTo>
                    <a:pt x="41" y="8"/>
                  </a:lnTo>
                  <a:lnTo>
                    <a:pt x="41" y="8"/>
                  </a:lnTo>
                  <a:lnTo>
                    <a:pt x="42" y="6"/>
                  </a:lnTo>
                  <a:lnTo>
                    <a:pt x="42" y="5"/>
                  </a:lnTo>
                  <a:lnTo>
                    <a:pt x="42" y="3"/>
                  </a:lnTo>
                  <a:lnTo>
                    <a:pt x="41" y="2"/>
                  </a:lnTo>
                  <a:lnTo>
                    <a:pt x="38" y="0"/>
                  </a:lnTo>
                  <a:lnTo>
                    <a:pt x="36" y="0"/>
                  </a:lnTo>
                  <a:lnTo>
                    <a:pt x="34" y="1"/>
                  </a:lnTo>
                  <a:lnTo>
                    <a:pt x="34"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chenying0907 284"/>
            <p:cNvSpPr/>
            <p:nvPr/>
          </p:nvSpPr>
          <p:spPr bwMode="auto">
            <a:xfrm>
              <a:off x="6245226" y="3708401"/>
              <a:ext cx="25400" cy="36513"/>
            </a:xfrm>
            <a:custGeom>
              <a:avLst/>
              <a:gdLst/>
              <a:ahLst/>
              <a:cxnLst>
                <a:cxn ang="0">
                  <a:pos x="40" y="3"/>
                </a:cxn>
                <a:cxn ang="0">
                  <a:pos x="40" y="3"/>
                </a:cxn>
                <a:cxn ang="0">
                  <a:pos x="37" y="11"/>
                </a:cxn>
                <a:cxn ang="0">
                  <a:pos x="32" y="18"/>
                </a:cxn>
                <a:cxn ang="0">
                  <a:pos x="22" y="33"/>
                </a:cxn>
                <a:cxn ang="0">
                  <a:pos x="11" y="47"/>
                </a:cxn>
                <a:cxn ang="0">
                  <a:pos x="1" y="62"/>
                </a:cxn>
                <a:cxn ang="0">
                  <a:pos x="1" y="62"/>
                </a:cxn>
                <a:cxn ang="0">
                  <a:pos x="0" y="63"/>
                </a:cxn>
                <a:cxn ang="0">
                  <a:pos x="0" y="65"/>
                </a:cxn>
                <a:cxn ang="0">
                  <a:pos x="1" y="67"/>
                </a:cxn>
                <a:cxn ang="0">
                  <a:pos x="2" y="68"/>
                </a:cxn>
                <a:cxn ang="0">
                  <a:pos x="4" y="68"/>
                </a:cxn>
                <a:cxn ang="0">
                  <a:pos x="5" y="68"/>
                </a:cxn>
                <a:cxn ang="0">
                  <a:pos x="7" y="68"/>
                </a:cxn>
                <a:cxn ang="0">
                  <a:pos x="8" y="66"/>
                </a:cxn>
                <a:cxn ang="0">
                  <a:pos x="8" y="66"/>
                </a:cxn>
                <a:cxn ang="0">
                  <a:pos x="20" y="51"/>
                </a:cxn>
                <a:cxn ang="0">
                  <a:pos x="31" y="37"/>
                </a:cxn>
                <a:cxn ang="0">
                  <a:pos x="42" y="21"/>
                </a:cxn>
                <a:cxn ang="0">
                  <a:pos x="46" y="14"/>
                </a:cxn>
                <a:cxn ang="0">
                  <a:pos x="50" y="6"/>
                </a:cxn>
                <a:cxn ang="0">
                  <a:pos x="50" y="6"/>
                </a:cxn>
                <a:cxn ang="0">
                  <a:pos x="50" y="4"/>
                </a:cxn>
                <a:cxn ang="0">
                  <a:pos x="50" y="2"/>
                </a:cxn>
                <a:cxn ang="0">
                  <a:pos x="49" y="1"/>
                </a:cxn>
                <a:cxn ang="0">
                  <a:pos x="47" y="0"/>
                </a:cxn>
                <a:cxn ang="0">
                  <a:pos x="44" y="1"/>
                </a:cxn>
                <a:cxn ang="0">
                  <a:pos x="42" y="2"/>
                </a:cxn>
                <a:cxn ang="0">
                  <a:pos x="40" y="3"/>
                </a:cxn>
                <a:cxn ang="0">
                  <a:pos x="40" y="3"/>
                </a:cxn>
              </a:cxnLst>
              <a:rect l="0" t="0" r="r" b="b"/>
              <a:pathLst>
                <a:path w="50" h="68">
                  <a:moveTo>
                    <a:pt x="40" y="3"/>
                  </a:moveTo>
                  <a:lnTo>
                    <a:pt x="40" y="3"/>
                  </a:lnTo>
                  <a:lnTo>
                    <a:pt x="37" y="11"/>
                  </a:lnTo>
                  <a:lnTo>
                    <a:pt x="32" y="18"/>
                  </a:lnTo>
                  <a:lnTo>
                    <a:pt x="22" y="33"/>
                  </a:lnTo>
                  <a:lnTo>
                    <a:pt x="11" y="47"/>
                  </a:lnTo>
                  <a:lnTo>
                    <a:pt x="1" y="62"/>
                  </a:lnTo>
                  <a:lnTo>
                    <a:pt x="1" y="62"/>
                  </a:lnTo>
                  <a:lnTo>
                    <a:pt x="0" y="63"/>
                  </a:lnTo>
                  <a:lnTo>
                    <a:pt x="0" y="65"/>
                  </a:lnTo>
                  <a:lnTo>
                    <a:pt x="1" y="67"/>
                  </a:lnTo>
                  <a:lnTo>
                    <a:pt x="2" y="68"/>
                  </a:lnTo>
                  <a:lnTo>
                    <a:pt x="4" y="68"/>
                  </a:lnTo>
                  <a:lnTo>
                    <a:pt x="5" y="68"/>
                  </a:lnTo>
                  <a:lnTo>
                    <a:pt x="7" y="68"/>
                  </a:lnTo>
                  <a:lnTo>
                    <a:pt x="8" y="66"/>
                  </a:lnTo>
                  <a:lnTo>
                    <a:pt x="8" y="66"/>
                  </a:lnTo>
                  <a:lnTo>
                    <a:pt x="20" y="51"/>
                  </a:lnTo>
                  <a:lnTo>
                    <a:pt x="31" y="37"/>
                  </a:lnTo>
                  <a:lnTo>
                    <a:pt x="42" y="21"/>
                  </a:lnTo>
                  <a:lnTo>
                    <a:pt x="46" y="14"/>
                  </a:lnTo>
                  <a:lnTo>
                    <a:pt x="50" y="6"/>
                  </a:lnTo>
                  <a:lnTo>
                    <a:pt x="50" y="6"/>
                  </a:lnTo>
                  <a:lnTo>
                    <a:pt x="50" y="4"/>
                  </a:lnTo>
                  <a:lnTo>
                    <a:pt x="50" y="2"/>
                  </a:lnTo>
                  <a:lnTo>
                    <a:pt x="49" y="1"/>
                  </a:lnTo>
                  <a:lnTo>
                    <a:pt x="47" y="0"/>
                  </a:lnTo>
                  <a:lnTo>
                    <a:pt x="44" y="1"/>
                  </a:lnTo>
                  <a:lnTo>
                    <a:pt x="42" y="2"/>
                  </a:lnTo>
                  <a:lnTo>
                    <a:pt x="40" y="3"/>
                  </a:lnTo>
                  <a:lnTo>
                    <a:pt x="4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chenying0907 285"/>
            <p:cNvSpPr/>
            <p:nvPr/>
          </p:nvSpPr>
          <p:spPr bwMode="auto">
            <a:xfrm>
              <a:off x="6278563" y="3711576"/>
              <a:ext cx="20638" cy="31750"/>
            </a:xfrm>
            <a:custGeom>
              <a:avLst/>
              <a:gdLst/>
              <a:ahLst/>
              <a:cxnLst>
                <a:cxn ang="0">
                  <a:pos x="28" y="4"/>
                </a:cxn>
                <a:cxn ang="0">
                  <a:pos x="28" y="4"/>
                </a:cxn>
                <a:cxn ang="0">
                  <a:pos x="28" y="8"/>
                </a:cxn>
                <a:cxn ang="0">
                  <a:pos x="26" y="12"/>
                </a:cxn>
                <a:cxn ang="0">
                  <a:pos x="22" y="19"/>
                </a:cxn>
                <a:cxn ang="0">
                  <a:pos x="22" y="19"/>
                </a:cxn>
                <a:cxn ang="0">
                  <a:pos x="17" y="24"/>
                </a:cxn>
                <a:cxn ang="0">
                  <a:pos x="15" y="26"/>
                </a:cxn>
                <a:cxn ang="0">
                  <a:pos x="13" y="28"/>
                </a:cxn>
                <a:cxn ang="0">
                  <a:pos x="13" y="28"/>
                </a:cxn>
                <a:cxn ang="0">
                  <a:pos x="6" y="41"/>
                </a:cxn>
                <a:cxn ang="0">
                  <a:pos x="2" y="48"/>
                </a:cxn>
                <a:cxn ang="0">
                  <a:pos x="0" y="55"/>
                </a:cxn>
                <a:cxn ang="0">
                  <a:pos x="0" y="55"/>
                </a:cxn>
                <a:cxn ang="0">
                  <a:pos x="0" y="57"/>
                </a:cxn>
                <a:cxn ang="0">
                  <a:pos x="1" y="59"/>
                </a:cxn>
                <a:cxn ang="0">
                  <a:pos x="2" y="60"/>
                </a:cxn>
                <a:cxn ang="0">
                  <a:pos x="3" y="61"/>
                </a:cxn>
                <a:cxn ang="0">
                  <a:pos x="6" y="61"/>
                </a:cxn>
                <a:cxn ang="0">
                  <a:pos x="8" y="61"/>
                </a:cxn>
                <a:cxn ang="0">
                  <a:pos x="9" y="60"/>
                </a:cxn>
                <a:cxn ang="0">
                  <a:pos x="10" y="58"/>
                </a:cxn>
                <a:cxn ang="0">
                  <a:pos x="10" y="58"/>
                </a:cxn>
                <a:cxn ang="0">
                  <a:pos x="13" y="50"/>
                </a:cxn>
                <a:cxn ang="0">
                  <a:pos x="16" y="42"/>
                </a:cxn>
                <a:cxn ang="0">
                  <a:pos x="21" y="35"/>
                </a:cxn>
                <a:cxn ang="0">
                  <a:pos x="26" y="29"/>
                </a:cxn>
                <a:cxn ang="0">
                  <a:pos x="26" y="29"/>
                </a:cxn>
                <a:cxn ang="0">
                  <a:pos x="30" y="23"/>
                </a:cxn>
                <a:cxn ang="0">
                  <a:pos x="35" y="17"/>
                </a:cxn>
                <a:cxn ang="0">
                  <a:pos x="37" y="11"/>
                </a:cxn>
                <a:cxn ang="0">
                  <a:pos x="39" y="4"/>
                </a:cxn>
                <a:cxn ang="0">
                  <a:pos x="39" y="4"/>
                </a:cxn>
                <a:cxn ang="0">
                  <a:pos x="38" y="2"/>
                </a:cxn>
                <a:cxn ang="0">
                  <a:pos x="37" y="1"/>
                </a:cxn>
                <a:cxn ang="0">
                  <a:pos x="36" y="0"/>
                </a:cxn>
                <a:cxn ang="0">
                  <a:pos x="33" y="0"/>
                </a:cxn>
                <a:cxn ang="0">
                  <a:pos x="30" y="1"/>
                </a:cxn>
                <a:cxn ang="0">
                  <a:pos x="29" y="2"/>
                </a:cxn>
                <a:cxn ang="0">
                  <a:pos x="28" y="4"/>
                </a:cxn>
                <a:cxn ang="0">
                  <a:pos x="28" y="4"/>
                </a:cxn>
              </a:cxnLst>
              <a:rect l="0" t="0" r="r" b="b"/>
              <a:pathLst>
                <a:path w="39" h="61">
                  <a:moveTo>
                    <a:pt x="28" y="4"/>
                  </a:moveTo>
                  <a:lnTo>
                    <a:pt x="28" y="4"/>
                  </a:lnTo>
                  <a:lnTo>
                    <a:pt x="28" y="8"/>
                  </a:lnTo>
                  <a:lnTo>
                    <a:pt x="26" y="12"/>
                  </a:lnTo>
                  <a:lnTo>
                    <a:pt x="22" y="19"/>
                  </a:lnTo>
                  <a:lnTo>
                    <a:pt x="22" y="19"/>
                  </a:lnTo>
                  <a:lnTo>
                    <a:pt x="17" y="24"/>
                  </a:lnTo>
                  <a:lnTo>
                    <a:pt x="15" y="26"/>
                  </a:lnTo>
                  <a:lnTo>
                    <a:pt x="13" y="28"/>
                  </a:lnTo>
                  <a:lnTo>
                    <a:pt x="13" y="28"/>
                  </a:lnTo>
                  <a:lnTo>
                    <a:pt x="6" y="41"/>
                  </a:lnTo>
                  <a:lnTo>
                    <a:pt x="2" y="48"/>
                  </a:lnTo>
                  <a:lnTo>
                    <a:pt x="0" y="55"/>
                  </a:lnTo>
                  <a:lnTo>
                    <a:pt x="0" y="55"/>
                  </a:lnTo>
                  <a:lnTo>
                    <a:pt x="0" y="57"/>
                  </a:lnTo>
                  <a:lnTo>
                    <a:pt x="1" y="59"/>
                  </a:lnTo>
                  <a:lnTo>
                    <a:pt x="2" y="60"/>
                  </a:lnTo>
                  <a:lnTo>
                    <a:pt x="3" y="61"/>
                  </a:lnTo>
                  <a:lnTo>
                    <a:pt x="6" y="61"/>
                  </a:lnTo>
                  <a:lnTo>
                    <a:pt x="8" y="61"/>
                  </a:lnTo>
                  <a:lnTo>
                    <a:pt x="9" y="60"/>
                  </a:lnTo>
                  <a:lnTo>
                    <a:pt x="10" y="58"/>
                  </a:lnTo>
                  <a:lnTo>
                    <a:pt x="10" y="58"/>
                  </a:lnTo>
                  <a:lnTo>
                    <a:pt x="13" y="50"/>
                  </a:lnTo>
                  <a:lnTo>
                    <a:pt x="16" y="42"/>
                  </a:lnTo>
                  <a:lnTo>
                    <a:pt x="21" y="35"/>
                  </a:lnTo>
                  <a:lnTo>
                    <a:pt x="26" y="29"/>
                  </a:lnTo>
                  <a:lnTo>
                    <a:pt x="26" y="29"/>
                  </a:lnTo>
                  <a:lnTo>
                    <a:pt x="30" y="23"/>
                  </a:lnTo>
                  <a:lnTo>
                    <a:pt x="35" y="17"/>
                  </a:lnTo>
                  <a:lnTo>
                    <a:pt x="37" y="11"/>
                  </a:lnTo>
                  <a:lnTo>
                    <a:pt x="39" y="4"/>
                  </a:lnTo>
                  <a:lnTo>
                    <a:pt x="39" y="4"/>
                  </a:lnTo>
                  <a:lnTo>
                    <a:pt x="38" y="2"/>
                  </a:lnTo>
                  <a:lnTo>
                    <a:pt x="37" y="1"/>
                  </a:lnTo>
                  <a:lnTo>
                    <a:pt x="36" y="0"/>
                  </a:lnTo>
                  <a:lnTo>
                    <a:pt x="33" y="0"/>
                  </a:lnTo>
                  <a:lnTo>
                    <a:pt x="30" y="1"/>
                  </a:lnTo>
                  <a:lnTo>
                    <a:pt x="29" y="2"/>
                  </a:lnTo>
                  <a:lnTo>
                    <a:pt x="28" y="4"/>
                  </a:lnTo>
                  <a:lnTo>
                    <a:pt x="28"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chenying0907 286"/>
            <p:cNvSpPr/>
            <p:nvPr/>
          </p:nvSpPr>
          <p:spPr bwMode="auto">
            <a:xfrm>
              <a:off x="6307138" y="3713163"/>
              <a:ext cx="11113" cy="25400"/>
            </a:xfrm>
            <a:custGeom>
              <a:avLst/>
              <a:gdLst/>
              <a:ahLst/>
              <a:cxnLst>
                <a:cxn ang="0">
                  <a:pos x="13" y="4"/>
                </a:cxn>
                <a:cxn ang="0">
                  <a:pos x="13" y="4"/>
                </a:cxn>
                <a:cxn ang="0">
                  <a:pos x="12" y="14"/>
                </a:cxn>
                <a:cxn ang="0">
                  <a:pos x="9" y="25"/>
                </a:cxn>
                <a:cxn ang="0">
                  <a:pos x="1" y="43"/>
                </a:cxn>
                <a:cxn ang="0">
                  <a:pos x="1" y="43"/>
                </a:cxn>
                <a:cxn ang="0">
                  <a:pos x="0" y="45"/>
                </a:cxn>
                <a:cxn ang="0">
                  <a:pos x="1" y="48"/>
                </a:cxn>
                <a:cxn ang="0">
                  <a:pos x="2" y="49"/>
                </a:cxn>
                <a:cxn ang="0">
                  <a:pos x="4" y="50"/>
                </a:cxn>
                <a:cxn ang="0">
                  <a:pos x="7" y="49"/>
                </a:cxn>
                <a:cxn ang="0">
                  <a:pos x="10" y="48"/>
                </a:cxn>
                <a:cxn ang="0">
                  <a:pos x="11" y="46"/>
                </a:cxn>
                <a:cxn ang="0">
                  <a:pos x="11" y="46"/>
                </a:cxn>
                <a:cxn ang="0">
                  <a:pos x="18" y="26"/>
                </a:cxn>
                <a:cxn ang="0">
                  <a:pos x="21" y="15"/>
                </a:cxn>
                <a:cxn ang="0">
                  <a:pos x="22" y="4"/>
                </a:cxn>
                <a:cxn ang="0">
                  <a:pos x="22" y="4"/>
                </a:cxn>
                <a:cxn ang="0">
                  <a:pos x="22" y="2"/>
                </a:cxn>
                <a:cxn ang="0">
                  <a:pos x="21" y="1"/>
                </a:cxn>
                <a:cxn ang="0">
                  <a:pos x="20" y="0"/>
                </a:cxn>
                <a:cxn ang="0">
                  <a:pos x="18" y="0"/>
                </a:cxn>
                <a:cxn ang="0">
                  <a:pos x="16" y="0"/>
                </a:cxn>
                <a:cxn ang="0">
                  <a:pos x="15" y="1"/>
                </a:cxn>
                <a:cxn ang="0">
                  <a:pos x="14" y="2"/>
                </a:cxn>
                <a:cxn ang="0">
                  <a:pos x="13" y="4"/>
                </a:cxn>
                <a:cxn ang="0">
                  <a:pos x="13" y="4"/>
                </a:cxn>
              </a:cxnLst>
              <a:rect l="0" t="0" r="r" b="b"/>
              <a:pathLst>
                <a:path w="22" h="50">
                  <a:moveTo>
                    <a:pt x="13" y="4"/>
                  </a:moveTo>
                  <a:lnTo>
                    <a:pt x="13" y="4"/>
                  </a:lnTo>
                  <a:lnTo>
                    <a:pt x="12" y="14"/>
                  </a:lnTo>
                  <a:lnTo>
                    <a:pt x="9" y="25"/>
                  </a:lnTo>
                  <a:lnTo>
                    <a:pt x="1" y="43"/>
                  </a:lnTo>
                  <a:lnTo>
                    <a:pt x="1" y="43"/>
                  </a:lnTo>
                  <a:lnTo>
                    <a:pt x="0" y="45"/>
                  </a:lnTo>
                  <a:lnTo>
                    <a:pt x="1" y="48"/>
                  </a:lnTo>
                  <a:lnTo>
                    <a:pt x="2" y="49"/>
                  </a:lnTo>
                  <a:lnTo>
                    <a:pt x="4" y="50"/>
                  </a:lnTo>
                  <a:lnTo>
                    <a:pt x="7" y="49"/>
                  </a:lnTo>
                  <a:lnTo>
                    <a:pt x="10" y="48"/>
                  </a:lnTo>
                  <a:lnTo>
                    <a:pt x="11" y="46"/>
                  </a:lnTo>
                  <a:lnTo>
                    <a:pt x="11" y="46"/>
                  </a:lnTo>
                  <a:lnTo>
                    <a:pt x="18" y="26"/>
                  </a:lnTo>
                  <a:lnTo>
                    <a:pt x="21" y="15"/>
                  </a:lnTo>
                  <a:lnTo>
                    <a:pt x="22" y="4"/>
                  </a:lnTo>
                  <a:lnTo>
                    <a:pt x="22" y="4"/>
                  </a:lnTo>
                  <a:lnTo>
                    <a:pt x="22" y="2"/>
                  </a:lnTo>
                  <a:lnTo>
                    <a:pt x="21" y="1"/>
                  </a:lnTo>
                  <a:lnTo>
                    <a:pt x="20" y="0"/>
                  </a:lnTo>
                  <a:lnTo>
                    <a:pt x="18" y="0"/>
                  </a:lnTo>
                  <a:lnTo>
                    <a:pt x="16" y="0"/>
                  </a:lnTo>
                  <a:lnTo>
                    <a:pt x="15" y="1"/>
                  </a:lnTo>
                  <a:lnTo>
                    <a:pt x="14" y="2"/>
                  </a:lnTo>
                  <a:lnTo>
                    <a:pt x="13" y="4"/>
                  </a:lnTo>
                  <a:lnTo>
                    <a:pt x="13"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chenying0907 287"/>
            <p:cNvSpPr/>
            <p:nvPr/>
          </p:nvSpPr>
          <p:spPr bwMode="auto">
            <a:xfrm>
              <a:off x="6424613" y="3367088"/>
              <a:ext cx="34925" cy="30163"/>
            </a:xfrm>
            <a:custGeom>
              <a:avLst/>
              <a:gdLst/>
              <a:ahLst/>
              <a:cxnLst>
                <a:cxn ang="0">
                  <a:pos x="59" y="1"/>
                </a:cxn>
                <a:cxn ang="0">
                  <a:pos x="59" y="1"/>
                </a:cxn>
                <a:cxn ang="0">
                  <a:pos x="53" y="5"/>
                </a:cxn>
                <a:cxn ang="0">
                  <a:pos x="51" y="7"/>
                </a:cxn>
                <a:cxn ang="0">
                  <a:pos x="49" y="9"/>
                </a:cxn>
                <a:cxn ang="0">
                  <a:pos x="49" y="9"/>
                </a:cxn>
                <a:cxn ang="0">
                  <a:pos x="39" y="20"/>
                </a:cxn>
                <a:cxn ang="0">
                  <a:pos x="28" y="28"/>
                </a:cxn>
                <a:cxn ang="0">
                  <a:pos x="28" y="28"/>
                </a:cxn>
                <a:cxn ang="0">
                  <a:pos x="15" y="39"/>
                </a:cxn>
                <a:cxn ang="0">
                  <a:pos x="7" y="44"/>
                </a:cxn>
                <a:cxn ang="0">
                  <a:pos x="1" y="51"/>
                </a:cxn>
                <a:cxn ang="0">
                  <a:pos x="1" y="51"/>
                </a:cxn>
                <a:cxn ang="0">
                  <a:pos x="1" y="53"/>
                </a:cxn>
                <a:cxn ang="0">
                  <a:pos x="0" y="55"/>
                </a:cxn>
                <a:cxn ang="0">
                  <a:pos x="2" y="58"/>
                </a:cxn>
                <a:cxn ang="0">
                  <a:pos x="3" y="59"/>
                </a:cxn>
                <a:cxn ang="0">
                  <a:pos x="5" y="59"/>
                </a:cxn>
                <a:cxn ang="0">
                  <a:pos x="6" y="59"/>
                </a:cxn>
                <a:cxn ang="0">
                  <a:pos x="8" y="58"/>
                </a:cxn>
                <a:cxn ang="0">
                  <a:pos x="8" y="58"/>
                </a:cxn>
                <a:cxn ang="0">
                  <a:pos x="15" y="51"/>
                </a:cxn>
                <a:cxn ang="0">
                  <a:pos x="22" y="45"/>
                </a:cxn>
                <a:cxn ang="0">
                  <a:pos x="30" y="40"/>
                </a:cxn>
                <a:cxn ang="0">
                  <a:pos x="36" y="34"/>
                </a:cxn>
                <a:cxn ang="0">
                  <a:pos x="36" y="34"/>
                </a:cxn>
                <a:cxn ang="0">
                  <a:pos x="51" y="21"/>
                </a:cxn>
                <a:cxn ang="0">
                  <a:pos x="65" y="8"/>
                </a:cxn>
                <a:cxn ang="0">
                  <a:pos x="65" y="8"/>
                </a:cxn>
                <a:cxn ang="0">
                  <a:pos x="66" y="6"/>
                </a:cxn>
                <a:cxn ang="0">
                  <a:pos x="66" y="4"/>
                </a:cxn>
                <a:cxn ang="0">
                  <a:pos x="66" y="3"/>
                </a:cxn>
                <a:cxn ang="0">
                  <a:pos x="65" y="1"/>
                </a:cxn>
                <a:cxn ang="0">
                  <a:pos x="64" y="0"/>
                </a:cxn>
                <a:cxn ang="0">
                  <a:pos x="62" y="0"/>
                </a:cxn>
                <a:cxn ang="0">
                  <a:pos x="60" y="0"/>
                </a:cxn>
                <a:cxn ang="0">
                  <a:pos x="59" y="1"/>
                </a:cxn>
                <a:cxn ang="0">
                  <a:pos x="59" y="1"/>
                </a:cxn>
              </a:cxnLst>
              <a:rect l="0" t="0" r="r" b="b"/>
              <a:pathLst>
                <a:path w="66" h="59">
                  <a:moveTo>
                    <a:pt x="59" y="1"/>
                  </a:moveTo>
                  <a:lnTo>
                    <a:pt x="59" y="1"/>
                  </a:lnTo>
                  <a:lnTo>
                    <a:pt x="53" y="5"/>
                  </a:lnTo>
                  <a:lnTo>
                    <a:pt x="51" y="7"/>
                  </a:lnTo>
                  <a:lnTo>
                    <a:pt x="49" y="9"/>
                  </a:lnTo>
                  <a:lnTo>
                    <a:pt x="49" y="9"/>
                  </a:lnTo>
                  <a:lnTo>
                    <a:pt x="39" y="20"/>
                  </a:lnTo>
                  <a:lnTo>
                    <a:pt x="28" y="28"/>
                  </a:lnTo>
                  <a:lnTo>
                    <a:pt x="28" y="28"/>
                  </a:lnTo>
                  <a:lnTo>
                    <a:pt x="15" y="39"/>
                  </a:lnTo>
                  <a:lnTo>
                    <a:pt x="7" y="44"/>
                  </a:lnTo>
                  <a:lnTo>
                    <a:pt x="1" y="51"/>
                  </a:lnTo>
                  <a:lnTo>
                    <a:pt x="1" y="51"/>
                  </a:lnTo>
                  <a:lnTo>
                    <a:pt x="1" y="53"/>
                  </a:lnTo>
                  <a:lnTo>
                    <a:pt x="0" y="55"/>
                  </a:lnTo>
                  <a:lnTo>
                    <a:pt x="2" y="58"/>
                  </a:lnTo>
                  <a:lnTo>
                    <a:pt x="3" y="59"/>
                  </a:lnTo>
                  <a:lnTo>
                    <a:pt x="5" y="59"/>
                  </a:lnTo>
                  <a:lnTo>
                    <a:pt x="6" y="59"/>
                  </a:lnTo>
                  <a:lnTo>
                    <a:pt x="8" y="58"/>
                  </a:lnTo>
                  <a:lnTo>
                    <a:pt x="8" y="58"/>
                  </a:lnTo>
                  <a:lnTo>
                    <a:pt x="15" y="51"/>
                  </a:lnTo>
                  <a:lnTo>
                    <a:pt x="22" y="45"/>
                  </a:lnTo>
                  <a:lnTo>
                    <a:pt x="30" y="40"/>
                  </a:lnTo>
                  <a:lnTo>
                    <a:pt x="36" y="34"/>
                  </a:lnTo>
                  <a:lnTo>
                    <a:pt x="36" y="34"/>
                  </a:lnTo>
                  <a:lnTo>
                    <a:pt x="51" y="21"/>
                  </a:lnTo>
                  <a:lnTo>
                    <a:pt x="65" y="8"/>
                  </a:lnTo>
                  <a:lnTo>
                    <a:pt x="65" y="8"/>
                  </a:lnTo>
                  <a:lnTo>
                    <a:pt x="66" y="6"/>
                  </a:lnTo>
                  <a:lnTo>
                    <a:pt x="66" y="4"/>
                  </a:lnTo>
                  <a:lnTo>
                    <a:pt x="66" y="3"/>
                  </a:lnTo>
                  <a:lnTo>
                    <a:pt x="65" y="1"/>
                  </a:lnTo>
                  <a:lnTo>
                    <a:pt x="64" y="0"/>
                  </a:lnTo>
                  <a:lnTo>
                    <a:pt x="62" y="0"/>
                  </a:lnTo>
                  <a:lnTo>
                    <a:pt x="60"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chenying0907 288"/>
            <p:cNvSpPr/>
            <p:nvPr/>
          </p:nvSpPr>
          <p:spPr bwMode="auto">
            <a:xfrm>
              <a:off x="6427788" y="3405188"/>
              <a:ext cx="34925" cy="30163"/>
            </a:xfrm>
            <a:custGeom>
              <a:avLst/>
              <a:gdLst/>
              <a:ahLst/>
              <a:cxnLst>
                <a:cxn ang="0">
                  <a:pos x="57" y="0"/>
                </a:cxn>
                <a:cxn ang="0">
                  <a:pos x="57" y="0"/>
                </a:cxn>
                <a:cxn ang="0">
                  <a:pos x="49" y="6"/>
                </a:cxn>
                <a:cxn ang="0">
                  <a:pos x="42" y="11"/>
                </a:cxn>
                <a:cxn ang="0">
                  <a:pos x="28" y="23"/>
                </a:cxn>
                <a:cxn ang="0">
                  <a:pos x="15" y="36"/>
                </a:cxn>
                <a:cxn ang="0">
                  <a:pos x="1" y="49"/>
                </a:cxn>
                <a:cxn ang="0">
                  <a:pos x="1" y="49"/>
                </a:cxn>
                <a:cxn ang="0">
                  <a:pos x="0" y="51"/>
                </a:cxn>
                <a:cxn ang="0">
                  <a:pos x="0" y="52"/>
                </a:cxn>
                <a:cxn ang="0">
                  <a:pos x="0" y="54"/>
                </a:cxn>
                <a:cxn ang="0">
                  <a:pos x="1" y="55"/>
                </a:cxn>
                <a:cxn ang="0">
                  <a:pos x="3" y="56"/>
                </a:cxn>
                <a:cxn ang="0">
                  <a:pos x="4" y="57"/>
                </a:cxn>
                <a:cxn ang="0">
                  <a:pos x="6" y="57"/>
                </a:cxn>
                <a:cxn ang="0">
                  <a:pos x="9" y="56"/>
                </a:cxn>
                <a:cxn ang="0">
                  <a:pos x="9" y="56"/>
                </a:cxn>
                <a:cxn ang="0">
                  <a:pos x="33" y="30"/>
                </a:cxn>
                <a:cxn ang="0">
                  <a:pos x="47" y="19"/>
                </a:cxn>
                <a:cxn ang="0">
                  <a:pos x="54" y="14"/>
                </a:cxn>
                <a:cxn ang="0">
                  <a:pos x="62" y="9"/>
                </a:cxn>
                <a:cxn ang="0">
                  <a:pos x="62" y="9"/>
                </a:cxn>
                <a:cxn ang="0">
                  <a:pos x="63" y="8"/>
                </a:cxn>
                <a:cxn ang="0">
                  <a:pos x="65" y="7"/>
                </a:cxn>
                <a:cxn ang="0">
                  <a:pos x="65" y="5"/>
                </a:cxn>
                <a:cxn ang="0">
                  <a:pos x="63" y="3"/>
                </a:cxn>
                <a:cxn ang="0">
                  <a:pos x="62" y="1"/>
                </a:cxn>
                <a:cxn ang="0">
                  <a:pos x="61" y="0"/>
                </a:cxn>
                <a:cxn ang="0">
                  <a:pos x="59" y="0"/>
                </a:cxn>
                <a:cxn ang="0">
                  <a:pos x="57" y="0"/>
                </a:cxn>
                <a:cxn ang="0">
                  <a:pos x="57" y="0"/>
                </a:cxn>
              </a:cxnLst>
              <a:rect l="0" t="0" r="r" b="b"/>
              <a:pathLst>
                <a:path w="65" h="57">
                  <a:moveTo>
                    <a:pt x="57" y="0"/>
                  </a:moveTo>
                  <a:lnTo>
                    <a:pt x="57" y="0"/>
                  </a:lnTo>
                  <a:lnTo>
                    <a:pt x="49" y="6"/>
                  </a:lnTo>
                  <a:lnTo>
                    <a:pt x="42" y="11"/>
                  </a:lnTo>
                  <a:lnTo>
                    <a:pt x="28" y="23"/>
                  </a:lnTo>
                  <a:lnTo>
                    <a:pt x="15" y="36"/>
                  </a:lnTo>
                  <a:lnTo>
                    <a:pt x="1" y="49"/>
                  </a:lnTo>
                  <a:lnTo>
                    <a:pt x="1" y="49"/>
                  </a:lnTo>
                  <a:lnTo>
                    <a:pt x="0" y="51"/>
                  </a:lnTo>
                  <a:lnTo>
                    <a:pt x="0" y="52"/>
                  </a:lnTo>
                  <a:lnTo>
                    <a:pt x="0" y="54"/>
                  </a:lnTo>
                  <a:lnTo>
                    <a:pt x="1" y="55"/>
                  </a:lnTo>
                  <a:lnTo>
                    <a:pt x="3" y="56"/>
                  </a:lnTo>
                  <a:lnTo>
                    <a:pt x="4" y="57"/>
                  </a:lnTo>
                  <a:lnTo>
                    <a:pt x="6" y="57"/>
                  </a:lnTo>
                  <a:lnTo>
                    <a:pt x="9" y="56"/>
                  </a:lnTo>
                  <a:lnTo>
                    <a:pt x="9" y="56"/>
                  </a:lnTo>
                  <a:lnTo>
                    <a:pt x="33" y="30"/>
                  </a:lnTo>
                  <a:lnTo>
                    <a:pt x="47" y="19"/>
                  </a:lnTo>
                  <a:lnTo>
                    <a:pt x="54" y="14"/>
                  </a:lnTo>
                  <a:lnTo>
                    <a:pt x="62" y="9"/>
                  </a:lnTo>
                  <a:lnTo>
                    <a:pt x="62" y="9"/>
                  </a:lnTo>
                  <a:lnTo>
                    <a:pt x="63" y="8"/>
                  </a:lnTo>
                  <a:lnTo>
                    <a:pt x="65" y="7"/>
                  </a:lnTo>
                  <a:lnTo>
                    <a:pt x="65" y="5"/>
                  </a:lnTo>
                  <a:lnTo>
                    <a:pt x="63" y="3"/>
                  </a:lnTo>
                  <a:lnTo>
                    <a:pt x="62" y="1"/>
                  </a:lnTo>
                  <a:lnTo>
                    <a:pt x="61" y="0"/>
                  </a:lnTo>
                  <a:lnTo>
                    <a:pt x="59" y="0"/>
                  </a:lnTo>
                  <a:lnTo>
                    <a:pt x="57" y="0"/>
                  </a:lnTo>
                  <a:lnTo>
                    <a:pt x="57"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chenying0907 289"/>
            <p:cNvSpPr/>
            <p:nvPr/>
          </p:nvSpPr>
          <p:spPr bwMode="auto">
            <a:xfrm>
              <a:off x="6423026" y="3452813"/>
              <a:ext cx="28575" cy="30163"/>
            </a:xfrm>
            <a:custGeom>
              <a:avLst/>
              <a:gdLst/>
              <a:ahLst/>
              <a:cxnLst>
                <a:cxn ang="0">
                  <a:pos x="52" y="3"/>
                </a:cxn>
                <a:cxn ang="0">
                  <a:pos x="52" y="3"/>
                </a:cxn>
                <a:cxn ang="0">
                  <a:pos x="51" y="1"/>
                </a:cxn>
                <a:cxn ang="0">
                  <a:pos x="50" y="0"/>
                </a:cxn>
                <a:cxn ang="0">
                  <a:pos x="49" y="0"/>
                </a:cxn>
                <a:cxn ang="0">
                  <a:pos x="47" y="0"/>
                </a:cxn>
                <a:cxn ang="0">
                  <a:pos x="43" y="2"/>
                </a:cxn>
                <a:cxn ang="0">
                  <a:pos x="42" y="4"/>
                </a:cxn>
                <a:cxn ang="0">
                  <a:pos x="42" y="6"/>
                </a:cxn>
                <a:cxn ang="0">
                  <a:pos x="42" y="6"/>
                </a:cxn>
                <a:cxn ang="0">
                  <a:pos x="42" y="8"/>
                </a:cxn>
                <a:cxn ang="0">
                  <a:pos x="40" y="11"/>
                </a:cxn>
                <a:cxn ang="0">
                  <a:pos x="34" y="16"/>
                </a:cxn>
                <a:cxn ang="0">
                  <a:pos x="23" y="25"/>
                </a:cxn>
                <a:cxn ang="0">
                  <a:pos x="23" y="25"/>
                </a:cxn>
                <a:cxn ang="0">
                  <a:pos x="18" y="32"/>
                </a:cxn>
                <a:cxn ang="0">
                  <a:pos x="14" y="35"/>
                </a:cxn>
                <a:cxn ang="0">
                  <a:pos x="11" y="37"/>
                </a:cxn>
                <a:cxn ang="0">
                  <a:pos x="11" y="37"/>
                </a:cxn>
                <a:cxn ang="0">
                  <a:pos x="8" y="39"/>
                </a:cxn>
                <a:cxn ang="0">
                  <a:pos x="5" y="42"/>
                </a:cxn>
                <a:cxn ang="0">
                  <a:pos x="0" y="49"/>
                </a:cxn>
                <a:cxn ang="0">
                  <a:pos x="0" y="49"/>
                </a:cxn>
                <a:cxn ang="0">
                  <a:pos x="0" y="51"/>
                </a:cxn>
                <a:cxn ang="0">
                  <a:pos x="0" y="53"/>
                </a:cxn>
                <a:cxn ang="0">
                  <a:pos x="1" y="54"/>
                </a:cxn>
                <a:cxn ang="0">
                  <a:pos x="2" y="56"/>
                </a:cxn>
                <a:cxn ang="0">
                  <a:pos x="4" y="57"/>
                </a:cxn>
                <a:cxn ang="0">
                  <a:pos x="5" y="57"/>
                </a:cxn>
                <a:cxn ang="0">
                  <a:pos x="7" y="56"/>
                </a:cxn>
                <a:cxn ang="0">
                  <a:pos x="8" y="54"/>
                </a:cxn>
                <a:cxn ang="0">
                  <a:pos x="8" y="54"/>
                </a:cxn>
                <a:cxn ang="0">
                  <a:pos x="11" y="50"/>
                </a:cxn>
                <a:cxn ang="0">
                  <a:pos x="15" y="46"/>
                </a:cxn>
                <a:cxn ang="0">
                  <a:pos x="19" y="43"/>
                </a:cxn>
                <a:cxn ang="0">
                  <a:pos x="23" y="40"/>
                </a:cxn>
                <a:cxn ang="0">
                  <a:pos x="23" y="40"/>
                </a:cxn>
                <a:cxn ang="0">
                  <a:pos x="26" y="36"/>
                </a:cxn>
                <a:cxn ang="0">
                  <a:pos x="30" y="32"/>
                </a:cxn>
                <a:cxn ang="0">
                  <a:pos x="38" y="25"/>
                </a:cxn>
                <a:cxn ang="0">
                  <a:pos x="38" y="25"/>
                </a:cxn>
                <a:cxn ang="0">
                  <a:pos x="43" y="20"/>
                </a:cxn>
                <a:cxn ang="0">
                  <a:pos x="49" y="15"/>
                </a:cxn>
                <a:cxn ang="0">
                  <a:pos x="50" y="13"/>
                </a:cxn>
                <a:cxn ang="0">
                  <a:pos x="52" y="10"/>
                </a:cxn>
                <a:cxn ang="0">
                  <a:pos x="52" y="7"/>
                </a:cxn>
                <a:cxn ang="0">
                  <a:pos x="52" y="3"/>
                </a:cxn>
                <a:cxn ang="0">
                  <a:pos x="52" y="3"/>
                </a:cxn>
              </a:cxnLst>
              <a:rect l="0" t="0" r="r" b="b"/>
              <a:pathLst>
                <a:path w="52" h="57">
                  <a:moveTo>
                    <a:pt x="52" y="3"/>
                  </a:moveTo>
                  <a:lnTo>
                    <a:pt x="52" y="3"/>
                  </a:lnTo>
                  <a:lnTo>
                    <a:pt x="51" y="1"/>
                  </a:lnTo>
                  <a:lnTo>
                    <a:pt x="50" y="0"/>
                  </a:lnTo>
                  <a:lnTo>
                    <a:pt x="49" y="0"/>
                  </a:lnTo>
                  <a:lnTo>
                    <a:pt x="47" y="0"/>
                  </a:lnTo>
                  <a:lnTo>
                    <a:pt x="43" y="2"/>
                  </a:lnTo>
                  <a:lnTo>
                    <a:pt x="42" y="4"/>
                  </a:lnTo>
                  <a:lnTo>
                    <a:pt x="42" y="6"/>
                  </a:lnTo>
                  <a:lnTo>
                    <a:pt x="42" y="6"/>
                  </a:lnTo>
                  <a:lnTo>
                    <a:pt x="42" y="8"/>
                  </a:lnTo>
                  <a:lnTo>
                    <a:pt x="40" y="11"/>
                  </a:lnTo>
                  <a:lnTo>
                    <a:pt x="34" y="16"/>
                  </a:lnTo>
                  <a:lnTo>
                    <a:pt x="23" y="25"/>
                  </a:lnTo>
                  <a:lnTo>
                    <a:pt x="23" y="25"/>
                  </a:lnTo>
                  <a:lnTo>
                    <a:pt x="18" y="32"/>
                  </a:lnTo>
                  <a:lnTo>
                    <a:pt x="14" y="35"/>
                  </a:lnTo>
                  <a:lnTo>
                    <a:pt x="11" y="37"/>
                  </a:lnTo>
                  <a:lnTo>
                    <a:pt x="11" y="37"/>
                  </a:lnTo>
                  <a:lnTo>
                    <a:pt x="8" y="39"/>
                  </a:lnTo>
                  <a:lnTo>
                    <a:pt x="5" y="42"/>
                  </a:lnTo>
                  <a:lnTo>
                    <a:pt x="0" y="49"/>
                  </a:lnTo>
                  <a:lnTo>
                    <a:pt x="0" y="49"/>
                  </a:lnTo>
                  <a:lnTo>
                    <a:pt x="0" y="51"/>
                  </a:lnTo>
                  <a:lnTo>
                    <a:pt x="0" y="53"/>
                  </a:lnTo>
                  <a:lnTo>
                    <a:pt x="1" y="54"/>
                  </a:lnTo>
                  <a:lnTo>
                    <a:pt x="2" y="56"/>
                  </a:lnTo>
                  <a:lnTo>
                    <a:pt x="4" y="57"/>
                  </a:lnTo>
                  <a:lnTo>
                    <a:pt x="5" y="57"/>
                  </a:lnTo>
                  <a:lnTo>
                    <a:pt x="7" y="56"/>
                  </a:lnTo>
                  <a:lnTo>
                    <a:pt x="8" y="54"/>
                  </a:lnTo>
                  <a:lnTo>
                    <a:pt x="8" y="54"/>
                  </a:lnTo>
                  <a:lnTo>
                    <a:pt x="11" y="50"/>
                  </a:lnTo>
                  <a:lnTo>
                    <a:pt x="15" y="46"/>
                  </a:lnTo>
                  <a:lnTo>
                    <a:pt x="19" y="43"/>
                  </a:lnTo>
                  <a:lnTo>
                    <a:pt x="23" y="40"/>
                  </a:lnTo>
                  <a:lnTo>
                    <a:pt x="23" y="40"/>
                  </a:lnTo>
                  <a:lnTo>
                    <a:pt x="26" y="36"/>
                  </a:lnTo>
                  <a:lnTo>
                    <a:pt x="30" y="32"/>
                  </a:lnTo>
                  <a:lnTo>
                    <a:pt x="38" y="25"/>
                  </a:lnTo>
                  <a:lnTo>
                    <a:pt x="38" y="25"/>
                  </a:lnTo>
                  <a:lnTo>
                    <a:pt x="43" y="20"/>
                  </a:lnTo>
                  <a:lnTo>
                    <a:pt x="49" y="15"/>
                  </a:lnTo>
                  <a:lnTo>
                    <a:pt x="50" y="13"/>
                  </a:lnTo>
                  <a:lnTo>
                    <a:pt x="52" y="10"/>
                  </a:lnTo>
                  <a:lnTo>
                    <a:pt x="52" y="7"/>
                  </a:lnTo>
                  <a:lnTo>
                    <a:pt x="52" y="3"/>
                  </a:lnTo>
                  <a:lnTo>
                    <a:pt x="5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chenying0907 290"/>
            <p:cNvSpPr/>
            <p:nvPr/>
          </p:nvSpPr>
          <p:spPr bwMode="auto">
            <a:xfrm>
              <a:off x="6423026" y="3487738"/>
              <a:ext cx="34925" cy="33338"/>
            </a:xfrm>
            <a:custGeom>
              <a:avLst/>
              <a:gdLst/>
              <a:ahLst/>
              <a:cxnLst>
                <a:cxn ang="0">
                  <a:pos x="60" y="0"/>
                </a:cxn>
                <a:cxn ang="0">
                  <a:pos x="60" y="0"/>
                </a:cxn>
                <a:cxn ang="0">
                  <a:pos x="52" y="4"/>
                </a:cxn>
                <a:cxn ang="0">
                  <a:pos x="45" y="9"/>
                </a:cxn>
                <a:cxn ang="0">
                  <a:pos x="30" y="23"/>
                </a:cxn>
                <a:cxn ang="0">
                  <a:pos x="30" y="23"/>
                </a:cxn>
                <a:cxn ang="0">
                  <a:pos x="14" y="37"/>
                </a:cxn>
                <a:cxn ang="0">
                  <a:pos x="6" y="46"/>
                </a:cxn>
                <a:cxn ang="0">
                  <a:pos x="0" y="55"/>
                </a:cxn>
                <a:cxn ang="0">
                  <a:pos x="0" y="55"/>
                </a:cxn>
                <a:cxn ang="0">
                  <a:pos x="0" y="57"/>
                </a:cxn>
                <a:cxn ang="0">
                  <a:pos x="0" y="59"/>
                </a:cxn>
                <a:cxn ang="0">
                  <a:pos x="1" y="60"/>
                </a:cxn>
                <a:cxn ang="0">
                  <a:pos x="2" y="61"/>
                </a:cxn>
                <a:cxn ang="0">
                  <a:pos x="4" y="62"/>
                </a:cxn>
                <a:cxn ang="0">
                  <a:pos x="6" y="62"/>
                </a:cxn>
                <a:cxn ang="0">
                  <a:pos x="7" y="61"/>
                </a:cxn>
                <a:cxn ang="0">
                  <a:pos x="8" y="60"/>
                </a:cxn>
                <a:cxn ang="0">
                  <a:pos x="8" y="60"/>
                </a:cxn>
                <a:cxn ang="0">
                  <a:pos x="13" y="52"/>
                </a:cxn>
                <a:cxn ang="0">
                  <a:pos x="20" y="46"/>
                </a:cxn>
                <a:cxn ang="0">
                  <a:pos x="32" y="33"/>
                </a:cxn>
                <a:cxn ang="0">
                  <a:pos x="32" y="33"/>
                </a:cxn>
                <a:cxn ang="0">
                  <a:pos x="47" y="20"/>
                </a:cxn>
                <a:cxn ang="0">
                  <a:pos x="55" y="13"/>
                </a:cxn>
                <a:cxn ang="0">
                  <a:pos x="59" y="11"/>
                </a:cxn>
                <a:cxn ang="0">
                  <a:pos x="63" y="9"/>
                </a:cxn>
                <a:cxn ang="0">
                  <a:pos x="63" y="9"/>
                </a:cxn>
                <a:cxn ang="0">
                  <a:pos x="64" y="8"/>
                </a:cxn>
                <a:cxn ang="0">
                  <a:pos x="65" y="7"/>
                </a:cxn>
                <a:cxn ang="0">
                  <a:pos x="66" y="5"/>
                </a:cxn>
                <a:cxn ang="0">
                  <a:pos x="66" y="3"/>
                </a:cxn>
                <a:cxn ang="0">
                  <a:pos x="65" y="2"/>
                </a:cxn>
                <a:cxn ang="0">
                  <a:pos x="64" y="1"/>
                </a:cxn>
                <a:cxn ang="0">
                  <a:pos x="62" y="0"/>
                </a:cxn>
                <a:cxn ang="0">
                  <a:pos x="60" y="0"/>
                </a:cxn>
                <a:cxn ang="0">
                  <a:pos x="60" y="0"/>
                </a:cxn>
              </a:cxnLst>
              <a:rect l="0" t="0" r="r" b="b"/>
              <a:pathLst>
                <a:path w="66" h="62">
                  <a:moveTo>
                    <a:pt x="60" y="0"/>
                  </a:moveTo>
                  <a:lnTo>
                    <a:pt x="60" y="0"/>
                  </a:lnTo>
                  <a:lnTo>
                    <a:pt x="52" y="4"/>
                  </a:lnTo>
                  <a:lnTo>
                    <a:pt x="45" y="9"/>
                  </a:lnTo>
                  <a:lnTo>
                    <a:pt x="30" y="23"/>
                  </a:lnTo>
                  <a:lnTo>
                    <a:pt x="30" y="23"/>
                  </a:lnTo>
                  <a:lnTo>
                    <a:pt x="14" y="37"/>
                  </a:lnTo>
                  <a:lnTo>
                    <a:pt x="6" y="46"/>
                  </a:lnTo>
                  <a:lnTo>
                    <a:pt x="0" y="55"/>
                  </a:lnTo>
                  <a:lnTo>
                    <a:pt x="0" y="55"/>
                  </a:lnTo>
                  <a:lnTo>
                    <a:pt x="0" y="57"/>
                  </a:lnTo>
                  <a:lnTo>
                    <a:pt x="0" y="59"/>
                  </a:lnTo>
                  <a:lnTo>
                    <a:pt x="1" y="60"/>
                  </a:lnTo>
                  <a:lnTo>
                    <a:pt x="2" y="61"/>
                  </a:lnTo>
                  <a:lnTo>
                    <a:pt x="4" y="62"/>
                  </a:lnTo>
                  <a:lnTo>
                    <a:pt x="6" y="62"/>
                  </a:lnTo>
                  <a:lnTo>
                    <a:pt x="7" y="61"/>
                  </a:lnTo>
                  <a:lnTo>
                    <a:pt x="8" y="60"/>
                  </a:lnTo>
                  <a:lnTo>
                    <a:pt x="8" y="60"/>
                  </a:lnTo>
                  <a:lnTo>
                    <a:pt x="13" y="52"/>
                  </a:lnTo>
                  <a:lnTo>
                    <a:pt x="20" y="46"/>
                  </a:lnTo>
                  <a:lnTo>
                    <a:pt x="32" y="33"/>
                  </a:lnTo>
                  <a:lnTo>
                    <a:pt x="32" y="33"/>
                  </a:lnTo>
                  <a:lnTo>
                    <a:pt x="47" y="20"/>
                  </a:lnTo>
                  <a:lnTo>
                    <a:pt x="55" y="13"/>
                  </a:lnTo>
                  <a:lnTo>
                    <a:pt x="59" y="11"/>
                  </a:lnTo>
                  <a:lnTo>
                    <a:pt x="63" y="9"/>
                  </a:lnTo>
                  <a:lnTo>
                    <a:pt x="63" y="9"/>
                  </a:lnTo>
                  <a:lnTo>
                    <a:pt x="64" y="8"/>
                  </a:lnTo>
                  <a:lnTo>
                    <a:pt x="65" y="7"/>
                  </a:lnTo>
                  <a:lnTo>
                    <a:pt x="66" y="5"/>
                  </a:lnTo>
                  <a:lnTo>
                    <a:pt x="66" y="3"/>
                  </a:lnTo>
                  <a:lnTo>
                    <a:pt x="65" y="2"/>
                  </a:lnTo>
                  <a:lnTo>
                    <a:pt x="64" y="1"/>
                  </a:lnTo>
                  <a:lnTo>
                    <a:pt x="62" y="0"/>
                  </a:lnTo>
                  <a:lnTo>
                    <a:pt x="60" y="0"/>
                  </a:lnTo>
                  <a:lnTo>
                    <a:pt x="60"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chenying0907 291"/>
            <p:cNvSpPr/>
            <p:nvPr/>
          </p:nvSpPr>
          <p:spPr bwMode="auto">
            <a:xfrm>
              <a:off x="6423026" y="3544888"/>
              <a:ext cx="30163" cy="26988"/>
            </a:xfrm>
            <a:custGeom>
              <a:avLst/>
              <a:gdLst/>
              <a:ahLst/>
              <a:cxnLst>
                <a:cxn ang="0">
                  <a:pos x="48" y="3"/>
                </a:cxn>
                <a:cxn ang="0">
                  <a:pos x="48" y="3"/>
                </a:cxn>
                <a:cxn ang="0">
                  <a:pos x="47" y="5"/>
                </a:cxn>
                <a:cxn ang="0">
                  <a:pos x="43" y="8"/>
                </a:cxn>
                <a:cxn ang="0">
                  <a:pos x="39" y="11"/>
                </a:cxn>
                <a:cxn ang="0">
                  <a:pos x="39" y="11"/>
                </a:cxn>
                <a:cxn ang="0">
                  <a:pos x="26" y="20"/>
                </a:cxn>
                <a:cxn ang="0">
                  <a:pos x="26" y="20"/>
                </a:cxn>
                <a:cxn ang="0">
                  <a:pos x="12" y="30"/>
                </a:cxn>
                <a:cxn ang="0">
                  <a:pos x="6" y="35"/>
                </a:cxn>
                <a:cxn ang="0">
                  <a:pos x="1" y="41"/>
                </a:cxn>
                <a:cxn ang="0">
                  <a:pos x="1" y="41"/>
                </a:cxn>
                <a:cxn ang="0">
                  <a:pos x="0" y="43"/>
                </a:cxn>
                <a:cxn ang="0">
                  <a:pos x="0" y="44"/>
                </a:cxn>
                <a:cxn ang="0">
                  <a:pos x="2" y="48"/>
                </a:cxn>
                <a:cxn ang="0">
                  <a:pos x="3" y="49"/>
                </a:cxn>
                <a:cxn ang="0">
                  <a:pos x="4" y="49"/>
                </a:cxn>
                <a:cxn ang="0">
                  <a:pos x="6" y="49"/>
                </a:cxn>
                <a:cxn ang="0">
                  <a:pos x="8" y="47"/>
                </a:cxn>
                <a:cxn ang="0">
                  <a:pos x="8" y="47"/>
                </a:cxn>
                <a:cxn ang="0">
                  <a:pos x="15" y="40"/>
                </a:cxn>
                <a:cxn ang="0">
                  <a:pos x="23" y="34"/>
                </a:cxn>
                <a:cxn ang="0">
                  <a:pos x="40" y="21"/>
                </a:cxn>
                <a:cxn ang="0">
                  <a:pos x="40" y="21"/>
                </a:cxn>
                <a:cxn ang="0">
                  <a:pos x="50" y="15"/>
                </a:cxn>
                <a:cxn ang="0">
                  <a:pos x="54" y="10"/>
                </a:cxn>
                <a:cxn ang="0">
                  <a:pos x="56" y="8"/>
                </a:cxn>
                <a:cxn ang="0">
                  <a:pos x="57" y="5"/>
                </a:cxn>
                <a:cxn ang="0">
                  <a:pos x="57" y="5"/>
                </a:cxn>
                <a:cxn ang="0">
                  <a:pos x="57" y="3"/>
                </a:cxn>
                <a:cxn ang="0">
                  <a:pos x="56" y="2"/>
                </a:cxn>
                <a:cxn ang="0">
                  <a:pos x="55" y="1"/>
                </a:cxn>
                <a:cxn ang="0">
                  <a:pos x="53" y="0"/>
                </a:cxn>
                <a:cxn ang="0">
                  <a:pos x="52" y="0"/>
                </a:cxn>
                <a:cxn ang="0">
                  <a:pos x="50" y="0"/>
                </a:cxn>
                <a:cxn ang="0">
                  <a:pos x="49" y="1"/>
                </a:cxn>
                <a:cxn ang="0">
                  <a:pos x="48" y="3"/>
                </a:cxn>
                <a:cxn ang="0">
                  <a:pos x="48" y="3"/>
                </a:cxn>
              </a:cxnLst>
              <a:rect l="0" t="0" r="r" b="b"/>
              <a:pathLst>
                <a:path w="57" h="49">
                  <a:moveTo>
                    <a:pt x="48" y="3"/>
                  </a:moveTo>
                  <a:lnTo>
                    <a:pt x="48" y="3"/>
                  </a:lnTo>
                  <a:lnTo>
                    <a:pt x="47" y="5"/>
                  </a:lnTo>
                  <a:lnTo>
                    <a:pt x="43" y="8"/>
                  </a:lnTo>
                  <a:lnTo>
                    <a:pt x="39" y="11"/>
                  </a:lnTo>
                  <a:lnTo>
                    <a:pt x="39" y="11"/>
                  </a:lnTo>
                  <a:lnTo>
                    <a:pt x="26" y="20"/>
                  </a:lnTo>
                  <a:lnTo>
                    <a:pt x="26" y="20"/>
                  </a:lnTo>
                  <a:lnTo>
                    <a:pt x="12" y="30"/>
                  </a:lnTo>
                  <a:lnTo>
                    <a:pt x="6" y="35"/>
                  </a:lnTo>
                  <a:lnTo>
                    <a:pt x="1" y="41"/>
                  </a:lnTo>
                  <a:lnTo>
                    <a:pt x="1" y="41"/>
                  </a:lnTo>
                  <a:lnTo>
                    <a:pt x="0" y="43"/>
                  </a:lnTo>
                  <a:lnTo>
                    <a:pt x="0" y="44"/>
                  </a:lnTo>
                  <a:lnTo>
                    <a:pt x="2" y="48"/>
                  </a:lnTo>
                  <a:lnTo>
                    <a:pt x="3" y="49"/>
                  </a:lnTo>
                  <a:lnTo>
                    <a:pt x="4" y="49"/>
                  </a:lnTo>
                  <a:lnTo>
                    <a:pt x="6" y="49"/>
                  </a:lnTo>
                  <a:lnTo>
                    <a:pt x="8" y="47"/>
                  </a:lnTo>
                  <a:lnTo>
                    <a:pt x="8" y="47"/>
                  </a:lnTo>
                  <a:lnTo>
                    <a:pt x="15" y="40"/>
                  </a:lnTo>
                  <a:lnTo>
                    <a:pt x="23" y="34"/>
                  </a:lnTo>
                  <a:lnTo>
                    <a:pt x="40" y="21"/>
                  </a:lnTo>
                  <a:lnTo>
                    <a:pt x="40" y="21"/>
                  </a:lnTo>
                  <a:lnTo>
                    <a:pt x="50" y="15"/>
                  </a:lnTo>
                  <a:lnTo>
                    <a:pt x="54" y="10"/>
                  </a:lnTo>
                  <a:lnTo>
                    <a:pt x="56" y="8"/>
                  </a:lnTo>
                  <a:lnTo>
                    <a:pt x="57" y="5"/>
                  </a:lnTo>
                  <a:lnTo>
                    <a:pt x="57" y="5"/>
                  </a:lnTo>
                  <a:lnTo>
                    <a:pt x="57" y="3"/>
                  </a:lnTo>
                  <a:lnTo>
                    <a:pt x="56" y="2"/>
                  </a:lnTo>
                  <a:lnTo>
                    <a:pt x="55" y="1"/>
                  </a:lnTo>
                  <a:lnTo>
                    <a:pt x="53" y="0"/>
                  </a:lnTo>
                  <a:lnTo>
                    <a:pt x="52" y="0"/>
                  </a:lnTo>
                  <a:lnTo>
                    <a:pt x="50" y="0"/>
                  </a:lnTo>
                  <a:lnTo>
                    <a:pt x="49" y="1"/>
                  </a:lnTo>
                  <a:lnTo>
                    <a:pt x="48" y="3"/>
                  </a:lnTo>
                  <a:lnTo>
                    <a:pt x="48"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chenying0907 292"/>
            <p:cNvSpPr/>
            <p:nvPr/>
          </p:nvSpPr>
          <p:spPr bwMode="auto">
            <a:xfrm>
              <a:off x="6427788" y="3571876"/>
              <a:ext cx="34925" cy="36513"/>
            </a:xfrm>
            <a:custGeom>
              <a:avLst/>
              <a:gdLst/>
              <a:ahLst/>
              <a:cxnLst>
                <a:cxn ang="0">
                  <a:pos x="57" y="0"/>
                </a:cxn>
                <a:cxn ang="0">
                  <a:pos x="57" y="0"/>
                </a:cxn>
                <a:cxn ang="0">
                  <a:pos x="49" y="7"/>
                </a:cxn>
                <a:cxn ang="0">
                  <a:pos x="43" y="14"/>
                </a:cxn>
                <a:cxn ang="0">
                  <a:pos x="30" y="30"/>
                </a:cxn>
                <a:cxn ang="0">
                  <a:pos x="30" y="30"/>
                </a:cxn>
                <a:cxn ang="0">
                  <a:pos x="23" y="38"/>
                </a:cxn>
                <a:cxn ang="0">
                  <a:pos x="16" y="45"/>
                </a:cxn>
                <a:cxn ang="0">
                  <a:pos x="8" y="53"/>
                </a:cxn>
                <a:cxn ang="0">
                  <a:pos x="1" y="62"/>
                </a:cxn>
                <a:cxn ang="0">
                  <a:pos x="1" y="62"/>
                </a:cxn>
                <a:cxn ang="0">
                  <a:pos x="0" y="64"/>
                </a:cxn>
                <a:cxn ang="0">
                  <a:pos x="0" y="66"/>
                </a:cxn>
                <a:cxn ang="0">
                  <a:pos x="1" y="67"/>
                </a:cxn>
                <a:cxn ang="0">
                  <a:pos x="2" y="68"/>
                </a:cxn>
                <a:cxn ang="0">
                  <a:pos x="5" y="69"/>
                </a:cxn>
                <a:cxn ang="0">
                  <a:pos x="8" y="68"/>
                </a:cxn>
                <a:cxn ang="0">
                  <a:pos x="10" y="67"/>
                </a:cxn>
                <a:cxn ang="0">
                  <a:pos x="10" y="67"/>
                </a:cxn>
                <a:cxn ang="0">
                  <a:pos x="16" y="59"/>
                </a:cxn>
                <a:cxn ang="0">
                  <a:pos x="23" y="51"/>
                </a:cxn>
                <a:cxn ang="0">
                  <a:pos x="37" y="36"/>
                </a:cxn>
                <a:cxn ang="0">
                  <a:pos x="37" y="36"/>
                </a:cxn>
                <a:cxn ang="0">
                  <a:pos x="48" y="21"/>
                </a:cxn>
                <a:cxn ang="0">
                  <a:pos x="54" y="15"/>
                </a:cxn>
                <a:cxn ang="0">
                  <a:pos x="62" y="9"/>
                </a:cxn>
                <a:cxn ang="0">
                  <a:pos x="62" y="9"/>
                </a:cxn>
                <a:cxn ang="0">
                  <a:pos x="63" y="8"/>
                </a:cxn>
                <a:cxn ang="0">
                  <a:pos x="65" y="6"/>
                </a:cxn>
                <a:cxn ang="0">
                  <a:pos x="65" y="5"/>
                </a:cxn>
                <a:cxn ang="0">
                  <a:pos x="63" y="3"/>
                </a:cxn>
                <a:cxn ang="0">
                  <a:pos x="62" y="2"/>
                </a:cxn>
                <a:cxn ang="0">
                  <a:pos x="61" y="0"/>
                </a:cxn>
                <a:cxn ang="0">
                  <a:pos x="59" y="0"/>
                </a:cxn>
                <a:cxn ang="0">
                  <a:pos x="57" y="0"/>
                </a:cxn>
                <a:cxn ang="0">
                  <a:pos x="57" y="0"/>
                </a:cxn>
              </a:cxnLst>
              <a:rect l="0" t="0" r="r" b="b"/>
              <a:pathLst>
                <a:path w="65" h="69">
                  <a:moveTo>
                    <a:pt x="57" y="0"/>
                  </a:moveTo>
                  <a:lnTo>
                    <a:pt x="57" y="0"/>
                  </a:lnTo>
                  <a:lnTo>
                    <a:pt x="49" y="7"/>
                  </a:lnTo>
                  <a:lnTo>
                    <a:pt x="43" y="14"/>
                  </a:lnTo>
                  <a:lnTo>
                    <a:pt x="30" y="30"/>
                  </a:lnTo>
                  <a:lnTo>
                    <a:pt x="30" y="30"/>
                  </a:lnTo>
                  <a:lnTo>
                    <a:pt x="23" y="38"/>
                  </a:lnTo>
                  <a:lnTo>
                    <a:pt x="16" y="45"/>
                  </a:lnTo>
                  <a:lnTo>
                    <a:pt x="8" y="53"/>
                  </a:lnTo>
                  <a:lnTo>
                    <a:pt x="1" y="62"/>
                  </a:lnTo>
                  <a:lnTo>
                    <a:pt x="1" y="62"/>
                  </a:lnTo>
                  <a:lnTo>
                    <a:pt x="0" y="64"/>
                  </a:lnTo>
                  <a:lnTo>
                    <a:pt x="0" y="66"/>
                  </a:lnTo>
                  <a:lnTo>
                    <a:pt x="1" y="67"/>
                  </a:lnTo>
                  <a:lnTo>
                    <a:pt x="2" y="68"/>
                  </a:lnTo>
                  <a:lnTo>
                    <a:pt x="5" y="69"/>
                  </a:lnTo>
                  <a:lnTo>
                    <a:pt x="8" y="68"/>
                  </a:lnTo>
                  <a:lnTo>
                    <a:pt x="10" y="67"/>
                  </a:lnTo>
                  <a:lnTo>
                    <a:pt x="10" y="67"/>
                  </a:lnTo>
                  <a:lnTo>
                    <a:pt x="16" y="59"/>
                  </a:lnTo>
                  <a:lnTo>
                    <a:pt x="23" y="51"/>
                  </a:lnTo>
                  <a:lnTo>
                    <a:pt x="37" y="36"/>
                  </a:lnTo>
                  <a:lnTo>
                    <a:pt x="37" y="36"/>
                  </a:lnTo>
                  <a:lnTo>
                    <a:pt x="48" y="21"/>
                  </a:lnTo>
                  <a:lnTo>
                    <a:pt x="54" y="15"/>
                  </a:lnTo>
                  <a:lnTo>
                    <a:pt x="62" y="9"/>
                  </a:lnTo>
                  <a:lnTo>
                    <a:pt x="62" y="9"/>
                  </a:lnTo>
                  <a:lnTo>
                    <a:pt x="63" y="8"/>
                  </a:lnTo>
                  <a:lnTo>
                    <a:pt x="65" y="6"/>
                  </a:lnTo>
                  <a:lnTo>
                    <a:pt x="65" y="5"/>
                  </a:lnTo>
                  <a:lnTo>
                    <a:pt x="63" y="3"/>
                  </a:lnTo>
                  <a:lnTo>
                    <a:pt x="62" y="2"/>
                  </a:lnTo>
                  <a:lnTo>
                    <a:pt x="61" y="0"/>
                  </a:lnTo>
                  <a:lnTo>
                    <a:pt x="59" y="0"/>
                  </a:lnTo>
                  <a:lnTo>
                    <a:pt x="57" y="0"/>
                  </a:lnTo>
                  <a:lnTo>
                    <a:pt x="57"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chenying0907 293"/>
            <p:cNvSpPr/>
            <p:nvPr/>
          </p:nvSpPr>
          <p:spPr bwMode="auto">
            <a:xfrm>
              <a:off x="6427788" y="3619501"/>
              <a:ext cx="36513" cy="33338"/>
            </a:xfrm>
            <a:custGeom>
              <a:avLst/>
              <a:gdLst/>
              <a:ahLst/>
              <a:cxnLst>
                <a:cxn ang="0">
                  <a:pos x="60" y="1"/>
                </a:cxn>
                <a:cxn ang="0">
                  <a:pos x="60" y="1"/>
                </a:cxn>
                <a:cxn ang="0">
                  <a:pos x="54" y="9"/>
                </a:cxn>
                <a:cxn ang="0">
                  <a:pos x="47" y="16"/>
                </a:cxn>
                <a:cxn ang="0">
                  <a:pos x="32" y="30"/>
                </a:cxn>
                <a:cxn ang="0">
                  <a:pos x="17" y="42"/>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23" y="49"/>
                </a:cxn>
                <a:cxn ang="0">
                  <a:pos x="39" y="36"/>
                </a:cxn>
                <a:cxn ang="0">
                  <a:pos x="54" y="22"/>
                </a:cxn>
                <a:cxn ang="0">
                  <a:pos x="61" y="15"/>
                </a:cxn>
                <a:cxn ang="0">
                  <a:pos x="68" y="8"/>
                </a:cxn>
                <a:cxn ang="0">
                  <a:pos x="68" y="8"/>
                </a:cxn>
                <a:cxn ang="0">
                  <a:pos x="69" y="6"/>
                </a:cxn>
                <a:cxn ang="0">
                  <a:pos x="69" y="4"/>
                </a:cxn>
                <a:cxn ang="0">
                  <a:pos x="67" y="1"/>
                </a:cxn>
                <a:cxn ang="0">
                  <a:pos x="65" y="0"/>
                </a:cxn>
                <a:cxn ang="0">
                  <a:pos x="64" y="0"/>
                </a:cxn>
                <a:cxn ang="0">
                  <a:pos x="62" y="0"/>
                </a:cxn>
                <a:cxn ang="0">
                  <a:pos x="60" y="1"/>
                </a:cxn>
                <a:cxn ang="0">
                  <a:pos x="60" y="1"/>
                </a:cxn>
              </a:cxnLst>
              <a:rect l="0" t="0" r="r" b="b"/>
              <a:pathLst>
                <a:path w="69" h="64">
                  <a:moveTo>
                    <a:pt x="60" y="1"/>
                  </a:moveTo>
                  <a:lnTo>
                    <a:pt x="60" y="1"/>
                  </a:lnTo>
                  <a:lnTo>
                    <a:pt x="54" y="9"/>
                  </a:lnTo>
                  <a:lnTo>
                    <a:pt x="47" y="16"/>
                  </a:lnTo>
                  <a:lnTo>
                    <a:pt x="32" y="30"/>
                  </a:lnTo>
                  <a:lnTo>
                    <a:pt x="17" y="42"/>
                  </a:lnTo>
                  <a:lnTo>
                    <a:pt x="1" y="56"/>
                  </a:lnTo>
                  <a:lnTo>
                    <a:pt x="1" y="56"/>
                  </a:lnTo>
                  <a:lnTo>
                    <a:pt x="0" y="58"/>
                  </a:lnTo>
                  <a:lnTo>
                    <a:pt x="0" y="59"/>
                  </a:lnTo>
                  <a:lnTo>
                    <a:pt x="0" y="61"/>
                  </a:lnTo>
                  <a:lnTo>
                    <a:pt x="1" y="62"/>
                  </a:lnTo>
                  <a:lnTo>
                    <a:pt x="3" y="63"/>
                  </a:lnTo>
                  <a:lnTo>
                    <a:pt x="4" y="64"/>
                  </a:lnTo>
                  <a:lnTo>
                    <a:pt x="6" y="64"/>
                  </a:lnTo>
                  <a:lnTo>
                    <a:pt x="8" y="63"/>
                  </a:lnTo>
                  <a:lnTo>
                    <a:pt x="8" y="63"/>
                  </a:lnTo>
                  <a:lnTo>
                    <a:pt x="23" y="49"/>
                  </a:lnTo>
                  <a:lnTo>
                    <a:pt x="39" y="36"/>
                  </a:lnTo>
                  <a:lnTo>
                    <a:pt x="54" y="22"/>
                  </a:lnTo>
                  <a:lnTo>
                    <a:pt x="61" y="15"/>
                  </a:lnTo>
                  <a:lnTo>
                    <a:pt x="68" y="8"/>
                  </a:lnTo>
                  <a:lnTo>
                    <a:pt x="68" y="8"/>
                  </a:lnTo>
                  <a:lnTo>
                    <a:pt x="69" y="6"/>
                  </a:lnTo>
                  <a:lnTo>
                    <a:pt x="69" y="4"/>
                  </a:lnTo>
                  <a:lnTo>
                    <a:pt x="67" y="1"/>
                  </a:lnTo>
                  <a:lnTo>
                    <a:pt x="65" y="0"/>
                  </a:lnTo>
                  <a:lnTo>
                    <a:pt x="64" y="0"/>
                  </a:lnTo>
                  <a:lnTo>
                    <a:pt x="62"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chenying0907 294"/>
            <p:cNvSpPr/>
            <p:nvPr/>
          </p:nvSpPr>
          <p:spPr bwMode="auto">
            <a:xfrm>
              <a:off x="6427788" y="3656013"/>
              <a:ext cx="38100" cy="38100"/>
            </a:xfrm>
            <a:custGeom>
              <a:avLst/>
              <a:gdLst/>
              <a:ahLst/>
              <a:cxnLst>
                <a:cxn ang="0">
                  <a:pos x="62" y="2"/>
                </a:cxn>
                <a:cxn ang="0">
                  <a:pos x="62" y="2"/>
                </a:cxn>
                <a:cxn ang="0">
                  <a:pos x="56" y="11"/>
                </a:cxn>
                <a:cxn ang="0">
                  <a:pos x="49" y="20"/>
                </a:cxn>
                <a:cxn ang="0">
                  <a:pos x="41" y="27"/>
                </a:cxn>
                <a:cxn ang="0">
                  <a:pos x="32" y="35"/>
                </a:cxn>
                <a:cxn ang="0">
                  <a:pos x="16" y="50"/>
                </a:cxn>
                <a:cxn ang="0">
                  <a:pos x="9" y="57"/>
                </a:cxn>
                <a:cxn ang="0">
                  <a:pos x="1" y="66"/>
                </a:cxn>
                <a:cxn ang="0">
                  <a:pos x="1" y="66"/>
                </a:cxn>
                <a:cxn ang="0">
                  <a:pos x="0" y="69"/>
                </a:cxn>
                <a:cxn ang="0">
                  <a:pos x="0" y="70"/>
                </a:cxn>
                <a:cxn ang="0">
                  <a:pos x="1" y="72"/>
                </a:cxn>
                <a:cxn ang="0">
                  <a:pos x="2" y="73"/>
                </a:cxn>
                <a:cxn ang="0">
                  <a:pos x="5" y="73"/>
                </a:cxn>
                <a:cxn ang="0">
                  <a:pos x="8" y="73"/>
                </a:cxn>
                <a:cxn ang="0">
                  <a:pos x="10" y="71"/>
                </a:cxn>
                <a:cxn ang="0">
                  <a:pos x="10" y="71"/>
                </a:cxn>
                <a:cxn ang="0">
                  <a:pos x="16" y="62"/>
                </a:cxn>
                <a:cxn ang="0">
                  <a:pos x="24" y="54"/>
                </a:cxn>
                <a:cxn ang="0">
                  <a:pos x="41" y="39"/>
                </a:cxn>
                <a:cxn ang="0">
                  <a:pos x="49" y="32"/>
                </a:cxn>
                <a:cxn ang="0">
                  <a:pos x="57" y="25"/>
                </a:cxn>
                <a:cxn ang="0">
                  <a:pos x="65" y="16"/>
                </a:cxn>
                <a:cxn ang="0">
                  <a:pos x="71" y="6"/>
                </a:cxn>
                <a:cxn ang="0">
                  <a:pos x="71" y="6"/>
                </a:cxn>
                <a:cxn ang="0">
                  <a:pos x="72" y="5"/>
                </a:cxn>
                <a:cxn ang="0">
                  <a:pos x="72" y="3"/>
                </a:cxn>
                <a:cxn ang="0">
                  <a:pos x="71" y="1"/>
                </a:cxn>
                <a:cxn ang="0">
                  <a:pos x="70" y="0"/>
                </a:cxn>
                <a:cxn ang="0">
                  <a:pos x="68" y="0"/>
                </a:cxn>
                <a:cxn ang="0">
                  <a:pos x="66" y="0"/>
                </a:cxn>
                <a:cxn ang="0">
                  <a:pos x="65" y="0"/>
                </a:cxn>
                <a:cxn ang="0">
                  <a:pos x="62" y="2"/>
                </a:cxn>
                <a:cxn ang="0">
                  <a:pos x="62" y="2"/>
                </a:cxn>
              </a:cxnLst>
              <a:rect l="0" t="0" r="r" b="b"/>
              <a:pathLst>
                <a:path w="72" h="73">
                  <a:moveTo>
                    <a:pt x="62" y="2"/>
                  </a:moveTo>
                  <a:lnTo>
                    <a:pt x="62" y="2"/>
                  </a:lnTo>
                  <a:lnTo>
                    <a:pt x="56" y="11"/>
                  </a:lnTo>
                  <a:lnTo>
                    <a:pt x="49" y="20"/>
                  </a:lnTo>
                  <a:lnTo>
                    <a:pt x="41" y="27"/>
                  </a:lnTo>
                  <a:lnTo>
                    <a:pt x="32" y="35"/>
                  </a:lnTo>
                  <a:lnTo>
                    <a:pt x="16" y="50"/>
                  </a:lnTo>
                  <a:lnTo>
                    <a:pt x="9" y="57"/>
                  </a:lnTo>
                  <a:lnTo>
                    <a:pt x="1" y="66"/>
                  </a:lnTo>
                  <a:lnTo>
                    <a:pt x="1" y="66"/>
                  </a:lnTo>
                  <a:lnTo>
                    <a:pt x="0" y="69"/>
                  </a:lnTo>
                  <a:lnTo>
                    <a:pt x="0" y="70"/>
                  </a:lnTo>
                  <a:lnTo>
                    <a:pt x="1" y="72"/>
                  </a:lnTo>
                  <a:lnTo>
                    <a:pt x="2" y="73"/>
                  </a:lnTo>
                  <a:lnTo>
                    <a:pt x="5" y="73"/>
                  </a:lnTo>
                  <a:lnTo>
                    <a:pt x="8" y="73"/>
                  </a:lnTo>
                  <a:lnTo>
                    <a:pt x="10" y="71"/>
                  </a:lnTo>
                  <a:lnTo>
                    <a:pt x="10" y="71"/>
                  </a:lnTo>
                  <a:lnTo>
                    <a:pt x="16" y="62"/>
                  </a:lnTo>
                  <a:lnTo>
                    <a:pt x="24" y="54"/>
                  </a:lnTo>
                  <a:lnTo>
                    <a:pt x="41" y="39"/>
                  </a:lnTo>
                  <a:lnTo>
                    <a:pt x="49" y="32"/>
                  </a:lnTo>
                  <a:lnTo>
                    <a:pt x="57" y="25"/>
                  </a:lnTo>
                  <a:lnTo>
                    <a:pt x="65" y="16"/>
                  </a:lnTo>
                  <a:lnTo>
                    <a:pt x="71" y="6"/>
                  </a:lnTo>
                  <a:lnTo>
                    <a:pt x="71" y="6"/>
                  </a:lnTo>
                  <a:lnTo>
                    <a:pt x="72" y="5"/>
                  </a:lnTo>
                  <a:lnTo>
                    <a:pt x="72" y="3"/>
                  </a:lnTo>
                  <a:lnTo>
                    <a:pt x="71" y="1"/>
                  </a:lnTo>
                  <a:lnTo>
                    <a:pt x="70" y="0"/>
                  </a:lnTo>
                  <a:lnTo>
                    <a:pt x="68" y="0"/>
                  </a:lnTo>
                  <a:lnTo>
                    <a:pt x="66" y="0"/>
                  </a:lnTo>
                  <a:lnTo>
                    <a:pt x="65" y="0"/>
                  </a:lnTo>
                  <a:lnTo>
                    <a:pt x="62" y="2"/>
                  </a:lnTo>
                  <a:lnTo>
                    <a:pt x="6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chenying0907 295"/>
            <p:cNvSpPr/>
            <p:nvPr/>
          </p:nvSpPr>
          <p:spPr bwMode="auto">
            <a:xfrm>
              <a:off x="6437313" y="3690938"/>
              <a:ext cx="33338" cy="34925"/>
            </a:xfrm>
            <a:custGeom>
              <a:avLst/>
              <a:gdLst/>
              <a:ahLst/>
              <a:cxnLst>
                <a:cxn ang="0">
                  <a:pos x="54" y="1"/>
                </a:cxn>
                <a:cxn ang="0">
                  <a:pos x="54" y="1"/>
                </a:cxn>
                <a:cxn ang="0">
                  <a:pos x="40" y="16"/>
                </a:cxn>
                <a:cxn ang="0">
                  <a:pos x="29" y="32"/>
                </a:cxn>
                <a:cxn ang="0">
                  <a:pos x="15" y="46"/>
                </a:cxn>
                <a:cxn ang="0">
                  <a:pos x="9" y="52"/>
                </a:cxn>
                <a:cxn ang="0">
                  <a:pos x="1" y="58"/>
                </a:cxn>
                <a:cxn ang="0">
                  <a:pos x="1" y="58"/>
                </a:cxn>
                <a:cxn ang="0">
                  <a:pos x="0" y="61"/>
                </a:cxn>
                <a:cxn ang="0">
                  <a:pos x="0" y="62"/>
                </a:cxn>
                <a:cxn ang="0">
                  <a:pos x="0" y="64"/>
                </a:cxn>
                <a:cxn ang="0">
                  <a:pos x="1" y="65"/>
                </a:cxn>
                <a:cxn ang="0">
                  <a:pos x="4" y="67"/>
                </a:cxn>
                <a:cxn ang="0">
                  <a:pos x="6" y="67"/>
                </a:cxn>
                <a:cxn ang="0">
                  <a:pos x="8" y="66"/>
                </a:cxn>
                <a:cxn ang="0">
                  <a:pos x="8" y="66"/>
                </a:cxn>
                <a:cxn ang="0">
                  <a:pos x="15" y="60"/>
                </a:cxn>
                <a:cxn ang="0">
                  <a:pos x="23" y="52"/>
                </a:cxn>
                <a:cxn ang="0">
                  <a:pos x="35" y="38"/>
                </a:cxn>
                <a:cxn ang="0">
                  <a:pos x="48" y="23"/>
                </a:cxn>
                <a:cxn ang="0">
                  <a:pos x="60" y="9"/>
                </a:cxn>
                <a:cxn ang="0">
                  <a:pos x="60" y="9"/>
                </a:cxn>
                <a:cxn ang="0">
                  <a:pos x="61" y="7"/>
                </a:cxn>
                <a:cxn ang="0">
                  <a:pos x="62" y="5"/>
                </a:cxn>
                <a:cxn ang="0">
                  <a:pos x="61" y="4"/>
                </a:cxn>
                <a:cxn ang="0">
                  <a:pos x="60" y="1"/>
                </a:cxn>
                <a:cxn ang="0">
                  <a:pos x="59" y="0"/>
                </a:cxn>
                <a:cxn ang="0">
                  <a:pos x="57" y="0"/>
                </a:cxn>
                <a:cxn ang="0">
                  <a:pos x="56" y="0"/>
                </a:cxn>
                <a:cxn ang="0">
                  <a:pos x="54" y="1"/>
                </a:cxn>
                <a:cxn ang="0">
                  <a:pos x="54" y="1"/>
                </a:cxn>
              </a:cxnLst>
              <a:rect l="0" t="0" r="r" b="b"/>
              <a:pathLst>
                <a:path w="62" h="67">
                  <a:moveTo>
                    <a:pt x="54" y="1"/>
                  </a:moveTo>
                  <a:lnTo>
                    <a:pt x="54" y="1"/>
                  </a:lnTo>
                  <a:lnTo>
                    <a:pt x="40" y="16"/>
                  </a:lnTo>
                  <a:lnTo>
                    <a:pt x="29" y="32"/>
                  </a:lnTo>
                  <a:lnTo>
                    <a:pt x="15" y="46"/>
                  </a:lnTo>
                  <a:lnTo>
                    <a:pt x="9" y="52"/>
                  </a:lnTo>
                  <a:lnTo>
                    <a:pt x="1" y="58"/>
                  </a:lnTo>
                  <a:lnTo>
                    <a:pt x="1" y="58"/>
                  </a:lnTo>
                  <a:lnTo>
                    <a:pt x="0" y="61"/>
                  </a:lnTo>
                  <a:lnTo>
                    <a:pt x="0" y="62"/>
                  </a:lnTo>
                  <a:lnTo>
                    <a:pt x="0" y="64"/>
                  </a:lnTo>
                  <a:lnTo>
                    <a:pt x="1" y="65"/>
                  </a:lnTo>
                  <a:lnTo>
                    <a:pt x="4" y="67"/>
                  </a:lnTo>
                  <a:lnTo>
                    <a:pt x="6" y="67"/>
                  </a:lnTo>
                  <a:lnTo>
                    <a:pt x="8" y="66"/>
                  </a:lnTo>
                  <a:lnTo>
                    <a:pt x="8" y="66"/>
                  </a:lnTo>
                  <a:lnTo>
                    <a:pt x="15" y="60"/>
                  </a:lnTo>
                  <a:lnTo>
                    <a:pt x="23" y="52"/>
                  </a:lnTo>
                  <a:lnTo>
                    <a:pt x="35" y="38"/>
                  </a:lnTo>
                  <a:lnTo>
                    <a:pt x="48" y="23"/>
                  </a:lnTo>
                  <a:lnTo>
                    <a:pt x="60" y="9"/>
                  </a:lnTo>
                  <a:lnTo>
                    <a:pt x="60" y="9"/>
                  </a:lnTo>
                  <a:lnTo>
                    <a:pt x="61" y="7"/>
                  </a:lnTo>
                  <a:lnTo>
                    <a:pt x="62" y="5"/>
                  </a:lnTo>
                  <a:lnTo>
                    <a:pt x="61" y="4"/>
                  </a:lnTo>
                  <a:lnTo>
                    <a:pt x="60" y="1"/>
                  </a:lnTo>
                  <a:lnTo>
                    <a:pt x="59" y="0"/>
                  </a:lnTo>
                  <a:lnTo>
                    <a:pt x="57" y="0"/>
                  </a:lnTo>
                  <a:lnTo>
                    <a:pt x="56" y="0"/>
                  </a:lnTo>
                  <a:lnTo>
                    <a:pt x="54" y="1"/>
                  </a:lnTo>
                  <a:lnTo>
                    <a:pt x="54"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chenying0907 296"/>
            <p:cNvSpPr/>
            <p:nvPr/>
          </p:nvSpPr>
          <p:spPr bwMode="auto">
            <a:xfrm>
              <a:off x="6473826" y="3708401"/>
              <a:ext cx="22225" cy="30163"/>
            </a:xfrm>
            <a:custGeom>
              <a:avLst/>
              <a:gdLst/>
              <a:ahLst/>
              <a:cxnLst>
                <a:cxn ang="0">
                  <a:pos x="34" y="1"/>
                </a:cxn>
                <a:cxn ang="0">
                  <a:pos x="34" y="1"/>
                </a:cxn>
                <a:cxn ang="0">
                  <a:pos x="26" y="11"/>
                </a:cxn>
                <a:cxn ang="0">
                  <a:pos x="19" y="22"/>
                </a:cxn>
                <a:cxn ang="0">
                  <a:pos x="19" y="22"/>
                </a:cxn>
                <a:cxn ang="0">
                  <a:pos x="16" y="29"/>
                </a:cxn>
                <a:cxn ang="0">
                  <a:pos x="12" y="35"/>
                </a:cxn>
                <a:cxn ang="0">
                  <a:pos x="8" y="41"/>
                </a:cxn>
                <a:cxn ang="0">
                  <a:pos x="5" y="43"/>
                </a:cxn>
                <a:cxn ang="0">
                  <a:pos x="2" y="45"/>
                </a:cxn>
                <a:cxn ang="0">
                  <a:pos x="2" y="45"/>
                </a:cxn>
                <a:cxn ang="0">
                  <a:pos x="0" y="46"/>
                </a:cxn>
                <a:cxn ang="0">
                  <a:pos x="0" y="48"/>
                </a:cxn>
                <a:cxn ang="0">
                  <a:pos x="0" y="49"/>
                </a:cxn>
                <a:cxn ang="0">
                  <a:pos x="0" y="51"/>
                </a:cxn>
                <a:cxn ang="0">
                  <a:pos x="3" y="53"/>
                </a:cxn>
                <a:cxn ang="0">
                  <a:pos x="5" y="55"/>
                </a:cxn>
                <a:cxn ang="0">
                  <a:pos x="8" y="53"/>
                </a:cxn>
                <a:cxn ang="0">
                  <a:pos x="8" y="53"/>
                </a:cxn>
                <a:cxn ang="0">
                  <a:pos x="12" y="50"/>
                </a:cxn>
                <a:cxn ang="0">
                  <a:pos x="16" y="47"/>
                </a:cxn>
                <a:cxn ang="0">
                  <a:pos x="19" y="42"/>
                </a:cxn>
                <a:cxn ang="0">
                  <a:pos x="21" y="37"/>
                </a:cxn>
                <a:cxn ang="0">
                  <a:pos x="21" y="37"/>
                </a:cxn>
                <a:cxn ang="0">
                  <a:pos x="25" y="30"/>
                </a:cxn>
                <a:cxn ang="0">
                  <a:pos x="30" y="21"/>
                </a:cxn>
                <a:cxn ang="0">
                  <a:pos x="36" y="14"/>
                </a:cxn>
                <a:cxn ang="0">
                  <a:pos x="42" y="8"/>
                </a:cxn>
                <a:cxn ang="0">
                  <a:pos x="42" y="8"/>
                </a:cxn>
                <a:cxn ang="0">
                  <a:pos x="43" y="6"/>
                </a:cxn>
                <a:cxn ang="0">
                  <a:pos x="43" y="4"/>
                </a:cxn>
                <a:cxn ang="0">
                  <a:pos x="42" y="3"/>
                </a:cxn>
                <a:cxn ang="0">
                  <a:pos x="41" y="1"/>
                </a:cxn>
                <a:cxn ang="0">
                  <a:pos x="40" y="0"/>
                </a:cxn>
                <a:cxn ang="0">
                  <a:pos x="38" y="0"/>
                </a:cxn>
                <a:cxn ang="0">
                  <a:pos x="37" y="0"/>
                </a:cxn>
                <a:cxn ang="0">
                  <a:pos x="34" y="1"/>
                </a:cxn>
                <a:cxn ang="0">
                  <a:pos x="34" y="1"/>
                </a:cxn>
              </a:cxnLst>
              <a:rect l="0" t="0" r="r" b="b"/>
              <a:pathLst>
                <a:path w="43" h="55">
                  <a:moveTo>
                    <a:pt x="34" y="1"/>
                  </a:moveTo>
                  <a:lnTo>
                    <a:pt x="34" y="1"/>
                  </a:lnTo>
                  <a:lnTo>
                    <a:pt x="26" y="11"/>
                  </a:lnTo>
                  <a:lnTo>
                    <a:pt x="19" y="22"/>
                  </a:lnTo>
                  <a:lnTo>
                    <a:pt x="19" y="22"/>
                  </a:lnTo>
                  <a:lnTo>
                    <a:pt x="16" y="29"/>
                  </a:lnTo>
                  <a:lnTo>
                    <a:pt x="12" y="35"/>
                  </a:lnTo>
                  <a:lnTo>
                    <a:pt x="8" y="41"/>
                  </a:lnTo>
                  <a:lnTo>
                    <a:pt x="5" y="43"/>
                  </a:lnTo>
                  <a:lnTo>
                    <a:pt x="2" y="45"/>
                  </a:lnTo>
                  <a:lnTo>
                    <a:pt x="2" y="45"/>
                  </a:lnTo>
                  <a:lnTo>
                    <a:pt x="0" y="46"/>
                  </a:lnTo>
                  <a:lnTo>
                    <a:pt x="0" y="48"/>
                  </a:lnTo>
                  <a:lnTo>
                    <a:pt x="0" y="49"/>
                  </a:lnTo>
                  <a:lnTo>
                    <a:pt x="0" y="51"/>
                  </a:lnTo>
                  <a:lnTo>
                    <a:pt x="3" y="53"/>
                  </a:lnTo>
                  <a:lnTo>
                    <a:pt x="5" y="55"/>
                  </a:lnTo>
                  <a:lnTo>
                    <a:pt x="8" y="53"/>
                  </a:lnTo>
                  <a:lnTo>
                    <a:pt x="8" y="53"/>
                  </a:lnTo>
                  <a:lnTo>
                    <a:pt x="12" y="50"/>
                  </a:lnTo>
                  <a:lnTo>
                    <a:pt x="16" y="47"/>
                  </a:lnTo>
                  <a:lnTo>
                    <a:pt x="19" y="42"/>
                  </a:lnTo>
                  <a:lnTo>
                    <a:pt x="21" y="37"/>
                  </a:lnTo>
                  <a:lnTo>
                    <a:pt x="21" y="37"/>
                  </a:lnTo>
                  <a:lnTo>
                    <a:pt x="25" y="30"/>
                  </a:lnTo>
                  <a:lnTo>
                    <a:pt x="30" y="21"/>
                  </a:lnTo>
                  <a:lnTo>
                    <a:pt x="36" y="14"/>
                  </a:lnTo>
                  <a:lnTo>
                    <a:pt x="42" y="8"/>
                  </a:lnTo>
                  <a:lnTo>
                    <a:pt x="42" y="8"/>
                  </a:lnTo>
                  <a:lnTo>
                    <a:pt x="43" y="6"/>
                  </a:lnTo>
                  <a:lnTo>
                    <a:pt x="43" y="4"/>
                  </a:lnTo>
                  <a:lnTo>
                    <a:pt x="42" y="3"/>
                  </a:lnTo>
                  <a:lnTo>
                    <a:pt x="41" y="1"/>
                  </a:lnTo>
                  <a:lnTo>
                    <a:pt x="40" y="0"/>
                  </a:lnTo>
                  <a:lnTo>
                    <a:pt x="38" y="0"/>
                  </a:lnTo>
                  <a:lnTo>
                    <a:pt x="37" y="0"/>
                  </a:lnTo>
                  <a:lnTo>
                    <a:pt x="34" y="1"/>
                  </a:lnTo>
                  <a:lnTo>
                    <a:pt x="34"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chenying0907 297"/>
            <p:cNvSpPr/>
            <p:nvPr/>
          </p:nvSpPr>
          <p:spPr bwMode="auto">
            <a:xfrm>
              <a:off x="6518276" y="3708401"/>
              <a:ext cx="22225" cy="30163"/>
            </a:xfrm>
            <a:custGeom>
              <a:avLst/>
              <a:gdLst/>
              <a:ahLst/>
              <a:cxnLst>
                <a:cxn ang="0">
                  <a:pos x="34" y="2"/>
                </a:cxn>
                <a:cxn ang="0">
                  <a:pos x="34" y="2"/>
                </a:cxn>
                <a:cxn ang="0">
                  <a:pos x="16" y="24"/>
                </a:cxn>
                <a:cxn ang="0">
                  <a:pos x="16" y="24"/>
                </a:cxn>
                <a:cxn ang="0">
                  <a:pos x="12" y="31"/>
                </a:cxn>
                <a:cxn ang="0">
                  <a:pos x="7" y="37"/>
                </a:cxn>
                <a:cxn ang="0">
                  <a:pos x="1" y="49"/>
                </a:cxn>
                <a:cxn ang="0">
                  <a:pos x="1" y="49"/>
                </a:cxn>
                <a:cxn ang="0">
                  <a:pos x="0" y="51"/>
                </a:cxn>
                <a:cxn ang="0">
                  <a:pos x="0" y="53"/>
                </a:cxn>
                <a:cxn ang="0">
                  <a:pos x="1" y="55"/>
                </a:cxn>
                <a:cxn ang="0">
                  <a:pos x="2" y="56"/>
                </a:cxn>
                <a:cxn ang="0">
                  <a:pos x="4" y="57"/>
                </a:cxn>
                <a:cxn ang="0">
                  <a:pos x="6" y="57"/>
                </a:cxn>
                <a:cxn ang="0">
                  <a:pos x="7" y="56"/>
                </a:cxn>
                <a:cxn ang="0">
                  <a:pos x="10" y="55"/>
                </a:cxn>
                <a:cxn ang="0">
                  <a:pos x="10" y="55"/>
                </a:cxn>
                <a:cxn ang="0">
                  <a:pos x="17" y="41"/>
                </a:cxn>
                <a:cxn ang="0">
                  <a:pos x="20" y="35"/>
                </a:cxn>
                <a:cxn ang="0">
                  <a:pos x="24" y="29"/>
                </a:cxn>
                <a:cxn ang="0">
                  <a:pos x="24" y="29"/>
                </a:cxn>
                <a:cxn ang="0">
                  <a:pos x="43" y="7"/>
                </a:cxn>
                <a:cxn ang="0">
                  <a:pos x="43" y="7"/>
                </a:cxn>
                <a:cxn ang="0">
                  <a:pos x="43" y="5"/>
                </a:cxn>
                <a:cxn ang="0">
                  <a:pos x="43" y="4"/>
                </a:cxn>
                <a:cxn ang="0">
                  <a:pos x="43" y="2"/>
                </a:cxn>
                <a:cxn ang="0">
                  <a:pos x="41" y="1"/>
                </a:cxn>
                <a:cxn ang="0">
                  <a:pos x="38" y="0"/>
                </a:cxn>
                <a:cxn ang="0">
                  <a:pos x="35" y="1"/>
                </a:cxn>
                <a:cxn ang="0">
                  <a:pos x="34" y="2"/>
                </a:cxn>
                <a:cxn ang="0">
                  <a:pos x="34" y="2"/>
                </a:cxn>
              </a:cxnLst>
              <a:rect l="0" t="0" r="r" b="b"/>
              <a:pathLst>
                <a:path w="43" h="57">
                  <a:moveTo>
                    <a:pt x="34" y="2"/>
                  </a:moveTo>
                  <a:lnTo>
                    <a:pt x="34" y="2"/>
                  </a:lnTo>
                  <a:lnTo>
                    <a:pt x="16" y="24"/>
                  </a:lnTo>
                  <a:lnTo>
                    <a:pt x="16" y="24"/>
                  </a:lnTo>
                  <a:lnTo>
                    <a:pt x="12" y="31"/>
                  </a:lnTo>
                  <a:lnTo>
                    <a:pt x="7" y="37"/>
                  </a:lnTo>
                  <a:lnTo>
                    <a:pt x="1" y="49"/>
                  </a:lnTo>
                  <a:lnTo>
                    <a:pt x="1" y="49"/>
                  </a:lnTo>
                  <a:lnTo>
                    <a:pt x="0" y="51"/>
                  </a:lnTo>
                  <a:lnTo>
                    <a:pt x="0" y="53"/>
                  </a:lnTo>
                  <a:lnTo>
                    <a:pt x="1" y="55"/>
                  </a:lnTo>
                  <a:lnTo>
                    <a:pt x="2" y="56"/>
                  </a:lnTo>
                  <a:lnTo>
                    <a:pt x="4" y="57"/>
                  </a:lnTo>
                  <a:lnTo>
                    <a:pt x="6" y="57"/>
                  </a:lnTo>
                  <a:lnTo>
                    <a:pt x="7" y="56"/>
                  </a:lnTo>
                  <a:lnTo>
                    <a:pt x="10" y="55"/>
                  </a:lnTo>
                  <a:lnTo>
                    <a:pt x="10" y="55"/>
                  </a:lnTo>
                  <a:lnTo>
                    <a:pt x="17" y="41"/>
                  </a:lnTo>
                  <a:lnTo>
                    <a:pt x="20" y="35"/>
                  </a:lnTo>
                  <a:lnTo>
                    <a:pt x="24" y="29"/>
                  </a:lnTo>
                  <a:lnTo>
                    <a:pt x="24" y="29"/>
                  </a:lnTo>
                  <a:lnTo>
                    <a:pt x="43" y="7"/>
                  </a:lnTo>
                  <a:lnTo>
                    <a:pt x="43" y="7"/>
                  </a:lnTo>
                  <a:lnTo>
                    <a:pt x="43" y="5"/>
                  </a:lnTo>
                  <a:lnTo>
                    <a:pt x="43" y="4"/>
                  </a:lnTo>
                  <a:lnTo>
                    <a:pt x="43" y="2"/>
                  </a:lnTo>
                  <a:lnTo>
                    <a:pt x="41" y="1"/>
                  </a:lnTo>
                  <a:lnTo>
                    <a:pt x="38" y="0"/>
                  </a:lnTo>
                  <a:lnTo>
                    <a:pt x="35" y="1"/>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chenying0907 298"/>
            <p:cNvSpPr/>
            <p:nvPr/>
          </p:nvSpPr>
          <p:spPr bwMode="auto">
            <a:xfrm>
              <a:off x="6556376" y="3709988"/>
              <a:ext cx="19050" cy="31750"/>
            </a:xfrm>
            <a:custGeom>
              <a:avLst/>
              <a:gdLst/>
              <a:ahLst/>
              <a:cxnLst>
                <a:cxn ang="0">
                  <a:pos x="27" y="3"/>
                </a:cxn>
                <a:cxn ang="0">
                  <a:pos x="27" y="3"/>
                </a:cxn>
                <a:cxn ang="0">
                  <a:pos x="24" y="9"/>
                </a:cxn>
                <a:cxn ang="0">
                  <a:pos x="19" y="15"/>
                </a:cxn>
                <a:cxn ang="0">
                  <a:pos x="19" y="15"/>
                </a:cxn>
                <a:cxn ang="0">
                  <a:pos x="16" y="23"/>
                </a:cxn>
                <a:cxn ang="0">
                  <a:pos x="13" y="30"/>
                </a:cxn>
                <a:cxn ang="0">
                  <a:pos x="13" y="30"/>
                </a:cxn>
                <a:cxn ang="0">
                  <a:pos x="6" y="40"/>
                </a:cxn>
                <a:cxn ang="0">
                  <a:pos x="3" y="46"/>
                </a:cxn>
                <a:cxn ang="0">
                  <a:pos x="0" y="53"/>
                </a:cxn>
                <a:cxn ang="0">
                  <a:pos x="0" y="53"/>
                </a:cxn>
                <a:cxn ang="0">
                  <a:pos x="0" y="55"/>
                </a:cxn>
                <a:cxn ang="0">
                  <a:pos x="1" y="56"/>
                </a:cxn>
                <a:cxn ang="0">
                  <a:pos x="2" y="58"/>
                </a:cxn>
                <a:cxn ang="0">
                  <a:pos x="3" y="58"/>
                </a:cxn>
                <a:cxn ang="0">
                  <a:pos x="5" y="58"/>
                </a:cxn>
                <a:cxn ang="0">
                  <a:pos x="7" y="58"/>
                </a:cxn>
                <a:cxn ang="0">
                  <a:pos x="8" y="57"/>
                </a:cxn>
                <a:cxn ang="0">
                  <a:pos x="9" y="55"/>
                </a:cxn>
                <a:cxn ang="0">
                  <a:pos x="9" y="55"/>
                </a:cxn>
                <a:cxn ang="0">
                  <a:pos x="12" y="48"/>
                </a:cxn>
                <a:cxn ang="0">
                  <a:pos x="16" y="42"/>
                </a:cxn>
                <a:cxn ang="0">
                  <a:pos x="16" y="42"/>
                </a:cxn>
                <a:cxn ang="0">
                  <a:pos x="21" y="37"/>
                </a:cxn>
                <a:cxn ang="0">
                  <a:pos x="23" y="34"/>
                </a:cxn>
                <a:cxn ang="0">
                  <a:pos x="24" y="31"/>
                </a:cxn>
                <a:cxn ang="0">
                  <a:pos x="24" y="31"/>
                </a:cxn>
                <a:cxn ang="0">
                  <a:pos x="26" y="25"/>
                </a:cxn>
                <a:cxn ang="0">
                  <a:pos x="29" y="18"/>
                </a:cxn>
                <a:cxn ang="0">
                  <a:pos x="35" y="5"/>
                </a:cxn>
                <a:cxn ang="0">
                  <a:pos x="35" y="5"/>
                </a:cxn>
                <a:cxn ang="0">
                  <a:pos x="36" y="3"/>
                </a:cxn>
                <a:cxn ang="0">
                  <a:pos x="35" y="2"/>
                </a:cxn>
                <a:cxn ang="0">
                  <a:pos x="34" y="0"/>
                </a:cxn>
                <a:cxn ang="0">
                  <a:pos x="33" y="0"/>
                </a:cxn>
                <a:cxn ang="0">
                  <a:pos x="29" y="0"/>
                </a:cxn>
                <a:cxn ang="0">
                  <a:pos x="28" y="1"/>
                </a:cxn>
                <a:cxn ang="0">
                  <a:pos x="27" y="3"/>
                </a:cxn>
                <a:cxn ang="0">
                  <a:pos x="27" y="3"/>
                </a:cxn>
              </a:cxnLst>
              <a:rect l="0" t="0" r="r" b="b"/>
              <a:pathLst>
                <a:path w="36" h="58">
                  <a:moveTo>
                    <a:pt x="27" y="3"/>
                  </a:moveTo>
                  <a:lnTo>
                    <a:pt x="27" y="3"/>
                  </a:lnTo>
                  <a:lnTo>
                    <a:pt x="24" y="9"/>
                  </a:lnTo>
                  <a:lnTo>
                    <a:pt x="19" y="15"/>
                  </a:lnTo>
                  <a:lnTo>
                    <a:pt x="19" y="15"/>
                  </a:lnTo>
                  <a:lnTo>
                    <a:pt x="16" y="23"/>
                  </a:lnTo>
                  <a:lnTo>
                    <a:pt x="13" y="30"/>
                  </a:lnTo>
                  <a:lnTo>
                    <a:pt x="13" y="30"/>
                  </a:lnTo>
                  <a:lnTo>
                    <a:pt x="6" y="40"/>
                  </a:lnTo>
                  <a:lnTo>
                    <a:pt x="3" y="46"/>
                  </a:lnTo>
                  <a:lnTo>
                    <a:pt x="0" y="53"/>
                  </a:lnTo>
                  <a:lnTo>
                    <a:pt x="0" y="53"/>
                  </a:lnTo>
                  <a:lnTo>
                    <a:pt x="0" y="55"/>
                  </a:lnTo>
                  <a:lnTo>
                    <a:pt x="1" y="56"/>
                  </a:lnTo>
                  <a:lnTo>
                    <a:pt x="2" y="58"/>
                  </a:lnTo>
                  <a:lnTo>
                    <a:pt x="3" y="58"/>
                  </a:lnTo>
                  <a:lnTo>
                    <a:pt x="5" y="58"/>
                  </a:lnTo>
                  <a:lnTo>
                    <a:pt x="7" y="58"/>
                  </a:lnTo>
                  <a:lnTo>
                    <a:pt x="8" y="57"/>
                  </a:lnTo>
                  <a:lnTo>
                    <a:pt x="9" y="55"/>
                  </a:lnTo>
                  <a:lnTo>
                    <a:pt x="9" y="55"/>
                  </a:lnTo>
                  <a:lnTo>
                    <a:pt x="12" y="48"/>
                  </a:lnTo>
                  <a:lnTo>
                    <a:pt x="16" y="42"/>
                  </a:lnTo>
                  <a:lnTo>
                    <a:pt x="16" y="42"/>
                  </a:lnTo>
                  <a:lnTo>
                    <a:pt x="21" y="37"/>
                  </a:lnTo>
                  <a:lnTo>
                    <a:pt x="23" y="34"/>
                  </a:lnTo>
                  <a:lnTo>
                    <a:pt x="24" y="31"/>
                  </a:lnTo>
                  <a:lnTo>
                    <a:pt x="24" y="31"/>
                  </a:lnTo>
                  <a:lnTo>
                    <a:pt x="26" y="25"/>
                  </a:lnTo>
                  <a:lnTo>
                    <a:pt x="29" y="18"/>
                  </a:lnTo>
                  <a:lnTo>
                    <a:pt x="35" y="5"/>
                  </a:lnTo>
                  <a:lnTo>
                    <a:pt x="35" y="5"/>
                  </a:lnTo>
                  <a:lnTo>
                    <a:pt x="36" y="3"/>
                  </a:lnTo>
                  <a:lnTo>
                    <a:pt x="35" y="2"/>
                  </a:lnTo>
                  <a:lnTo>
                    <a:pt x="34" y="0"/>
                  </a:lnTo>
                  <a:lnTo>
                    <a:pt x="33" y="0"/>
                  </a:lnTo>
                  <a:lnTo>
                    <a:pt x="29"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chenying0907 299"/>
            <p:cNvSpPr/>
            <p:nvPr/>
          </p:nvSpPr>
          <p:spPr bwMode="auto">
            <a:xfrm>
              <a:off x="6583363" y="3716338"/>
              <a:ext cx="15875" cy="22225"/>
            </a:xfrm>
            <a:custGeom>
              <a:avLst/>
              <a:gdLst/>
              <a:ahLst/>
              <a:cxnLst>
                <a:cxn ang="0">
                  <a:pos x="21" y="2"/>
                </a:cxn>
                <a:cxn ang="0">
                  <a:pos x="21" y="2"/>
                </a:cxn>
                <a:cxn ang="0">
                  <a:pos x="10" y="19"/>
                </a:cxn>
                <a:cxn ang="0">
                  <a:pos x="4" y="27"/>
                </a:cxn>
                <a:cxn ang="0">
                  <a:pos x="0" y="35"/>
                </a:cxn>
                <a:cxn ang="0">
                  <a:pos x="0" y="35"/>
                </a:cxn>
                <a:cxn ang="0">
                  <a:pos x="0" y="37"/>
                </a:cxn>
                <a:cxn ang="0">
                  <a:pos x="0" y="39"/>
                </a:cxn>
                <a:cxn ang="0">
                  <a:pos x="2" y="42"/>
                </a:cxn>
                <a:cxn ang="0">
                  <a:pos x="4" y="43"/>
                </a:cxn>
                <a:cxn ang="0">
                  <a:pos x="5" y="43"/>
                </a:cxn>
                <a:cxn ang="0">
                  <a:pos x="7" y="42"/>
                </a:cxn>
                <a:cxn ang="0">
                  <a:pos x="8" y="41"/>
                </a:cxn>
                <a:cxn ang="0">
                  <a:pos x="8" y="41"/>
                </a:cxn>
                <a:cxn ang="0">
                  <a:pos x="12" y="31"/>
                </a:cxn>
                <a:cxn ang="0">
                  <a:pos x="18" y="23"/>
                </a:cxn>
                <a:cxn ang="0">
                  <a:pos x="30" y="7"/>
                </a:cxn>
                <a:cxn ang="0">
                  <a:pos x="30" y="7"/>
                </a:cxn>
                <a:cxn ang="0">
                  <a:pos x="30" y="5"/>
                </a:cxn>
                <a:cxn ang="0">
                  <a:pos x="30" y="3"/>
                </a:cxn>
                <a:cxn ang="0">
                  <a:pos x="29" y="2"/>
                </a:cxn>
                <a:cxn ang="0">
                  <a:pos x="28" y="1"/>
                </a:cxn>
                <a:cxn ang="0">
                  <a:pos x="25" y="0"/>
                </a:cxn>
                <a:cxn ang="0">
                  <a:pos x="24" y="0"/>
                </a:cxn>
                <a:cxn ang="0">
                  <a:pos x="22" y="1"/>
                </a:cxn>
                <a:cxn ang="0">
                  <a:pos x="21" y="2"/>
                </a:cxn>
                <a:cxn ang="0">
                  <a:pos x="21" y="2"/>
                </a:cxn>
              </a:cxnLst>
              <a:rect l="0" t="0" r="r" b="b"/>
              <a:pathLst>
                <a:path w="30" h="43">
                  <a:moveTo>
                    <a:pt x="21" y="2"/>
                  </a:moveTo>
                  <a:lnTo>
                    <a:pt x="21" y="2"/>
                  </a:lnTo>
                  <a:lnTo>
                    <a:pt x="10" y="19"/>
                  </a:lnTo>
                  <a:lnTo>
                    <a:pt x="4" y="27"/>
                  </a:lnTo>
                  <a:lnTo>
                    <a:pt x="0" y="35"/>
                  </a:lnTo>
                  <a:lnTo>
                    <a:pt x="0" y="35"/>
                  </a:lnTo>
                  <a:lnTo>
                    <a:pt x="0" y="37"/>
                  </a:lnTo>
                  <a:lnTo>
                    <a:pt x="0" y="39"/>
                  </a:lnTo>
                  <a:lnTo>
                    <a:pt x="2" y="42"/>
                  </a:lnTo>
                  <a:lnTo>
                    <a:pt x="4" y="43"/>
                  </a:lnTo>
                  <a:lnTo>
                    <a:pt x="5" y="43"/>
                  </a:lnTo>
                  <a:lnTo>
                    <a:pt x="7" y="42"/>
                  </a:lnTo>
                  <a:lnTo>
                    <a:pt x="8" y="41"/>
                  </a:lnTo>
                  <a:lnTo>
                    <a:pt x="8" y="41"/>
                  </a:lnTo>
                  <a:lnTo>
                    <a:pt x="12" y="31"/>
                  </a:lnTo>
                  <a:lnTo>
                    <a:pt x="18" y="23"/>
                  </a:lnTo>
                  <a:lnTo>
                    <a:pt x="30" y="7"/>
                  </a:lnTo>
                  <a:lnTo>
                    <a:pt x="30" y="7"/>
                  </a:lnTo>
                  <a:lnTo>
                    <a:pt x="30" y="5"/>
                  </a:lnTo>
                  <a:lnTo>
                    <a:pt x="30" y="3"/>
                  </a:lnTo>
                  <a:lnTo>
                    <a:pt x="29" y="2"/>
                  </a:lnTo>
                  <a:lnTo>
                    <a:pt x="28" y="1"/>
                  </a:lnTo>
                  <a:lnTo>
                    <a:pt x="25" y="0"/>
                  </a:lnTo>
                  <a:lnTo>
                    <a:pt x="24" y="0"/>
                  </a:lnTo>
                  <a:lnTo>
                    <a:pt x="22" y="1"/>
                  </a:lnTo>
                  <a:lnTo>
                    <a:pt x="21" y="2"/>
                  </a:lnTo>
                  <a:lnTo>
                    <a:pt x="21"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chenying0907 300"/>
            <p:cNvSpPr/>
            <p:nvPr/>
          </p:nvSpPr>
          <p:spPr bwMode="auto">
            <a:xfrm>
              <a:off x="6699251" y="3224213"/>
              <a:ext cx="38100" cy="36513"/>
            </a:xfrm>
            <a:custGeom>
              <a:avLst/>
              <a:gdLst/>
              <a:ahLst/>
              <a:cxnLst>
                <a:cxn ang="0">
                  <a:pos x="63" y="2"/>
                </a:cxn>
                <a:cxn ang="0">
                  <a:pos x="63" y="2"/>
                </a:cxn>
                <a:cxn ang="0">
                  <a:pos x="56" y="11"/>
                </a:cxn>
                <a:cxn ang="0">
                  <a:pos x="50" y="18"/>
                </a:cxn>
                <a:cxn ang="0">
                  <a:pos x="34" y="33"/>
                </a:cxn>
                <a:cxn ang="0">
                  <a:pos x="2" y="61"/>
                </a:cxn>
                <a:cxn ang="0">
                  <a:pos x="2" y="61"/>
                </a:cxn>
                <a:cxn ang="0">
                  <a:pos x="1" y="63"/>
                </a:cxn>
                <a:cxn ang="0">
                  <a:pos x="0" y="64"/>
                </a:cxn>
                <a:cxn ang="0">
                  <a:pos x="1" y="66"/>
                </a:cxn>
                <a:cxn ang="0">
                  <a:pos x="2" y="67"/>
                </a:cxn>
                <a:cxn ang="0">
                  <a:pos x="3" y="68"/>
                </a:cxn>
                <a:cxn ang="0">
                  <a:pos x="5" y="69"/>
                </a:cxn>
                <a:cxn ang="0">
                  <a:pos x="7" y="69"/>
                </a:cxn>
                <a:cxn ang="0">
                  <a:pos x="9" y="68"/>
                </a:cxn>
                <a:cxn ang="0">
                  <a:pos x="9" y="68"/>
                </a:cxn>
                <a:cxn ang="0">
                  <a:pos x="42" y="39"/>
                </a:cxn>
                <a:cxn ang="0">
                  <a:pos x="57" y="23"/>
                </a:cxn>
                <a:cxn ang="0">
                  <a:pos x="64" y="16"/>
                </a:cxn>
                <a:cxn ang="0">
                  <a:pos x="72" y="7"/>
                </a:cxn>
                <a:cxn ang="0">
                  <a:pos x="72" y="7"/>
                </a:cxn>
                <a:cxn ang="0">
                  <a:pos x="72" y="5"/>
                </a:cxn>
                <a:cxn ang="0">
                  <a:pos x="72" y="4"/>
                </a:cxn>
                <a:cxn ang="0">
                  <a:pos x="72" y="1"/>
                </a:cxn>
                <a:cxn ang="0">
                  <a:pos x="70" y="0"/>
                </a:cxn>
                <a:cxn ang="0">
                  <a:pos x="67" y="0"/>
                </a:cxn>
                <a:cxn ang="0">
                  <a:pos x="64" y="0"/>
                </a:cxn>
                <a:cxn ang="0">
                  <a:pos x="63" y="2"/>
                </a:cxn>
                <a:cxn ang="0">
                  <a:pos x="63" y="2"/>
                </a:cxn>
              </a:cxnLst>
              <a:rect l="0" t="0" r="r" b="b"/>
              <a:pathLst>
                <a:path w="72" h="69">
                  <a:moveTo>
                    <a:pt x="63" y="2"/>
                  </a:moveTo>
                  <a:lnTo>
                    <a:pt x="63" y="2"/>
                  </a:lnTo>
                  <a:lnTo>
                    <a:pt x="56" y="11"/>
                  </a:lnTo>
                  <a:lnTo>
                    <a:pt x="50" y="18"/>
                  </a:lnTo>
                  <a:lnTo>
                    <a:pt x="34" y="33"/>
                  </a:lnTo>
                  <a:lnTo>
                    <a:pt x="2" y="61"/>
                  </a:lnTo>
                  <a:lnTo>
                    <a:pt x="2" y="61"/>
                  </a:lnTo>
                  <a:lnTo>
                    <a:pt x="1" y="63"/>
                  </a:lnTo>
                  <a:lnTo>
                    <a:pt x="0" y="64"/>
                  </a:lnTo>
                  <a:lnTo>
                    <a:pt x="1" y="66"/>
                  </a:lnTo>
                  <a:lnTo>
                    <a:pt x="2" y="67"/>
                  </a:lnTo>
                  <a:lnTo>
                    <a:pt x="3" y="68"/>
                  </a:lnTo>
                  <a:lnTo>
                    <a:pt x="5" y="69"/>
                  </a:lnTo>
                  <a:lnTo>
                    <a:pt x="7" y="69"/>
                  </a:lnTo>
                  <a:lnTo>
                    <a:pt x="9" y="68"/>
                  </a:lnTo>
                  <a:lnTo>
                    <a:pt x="9" y="68"/>
                  </a:lnTo>
                  <a:lnTo>
                    <a:pt x="42" y="39"/>
                  </a:lnTo>
                  <a:lnTo>
                    <a:pt x="57" y="23"/>
                  </a:lnTo>
                  <a:lnTo>
                    <a:pt x="64" y="16"/>
                  </a:lnTo>
                  <a:lnTo>
                    <a:pt x="72" y="7"/>
                  </a:lnTo>
                  <a:lnTo>
                    <a:pt x="72" y="7"/>
                  </a:lnTo>
                  <a:lnTo>
                    <a:pt x="72" y="5"/>
                  </a:lnTo>
                  <a:lnTo>
                    <a:pt x="72" y="4"/>
                  </a:lnTo>
                  <a:lnTo>
                    <a:pt x="72" y="1"/>
                  </a:lnTo>
                  <a:lnTo>
                    <a:pt x="70" y="0"/>
                  </a:lnTo>
                  <a:lnTo>
                    <a:pt x="67" y="0"/>
                  </a:lnTo>
                  <a:lnTo>
                    <a:pt x="64" y="0"/>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chenying0907 301"/>
            <p:cNvSpPr/>
            <p:nvPr/>
          </p:nvSpPr>
          <p:spPr bwMode="auto">
            <a:xfrm>
              <a:off x="6694488" y="3271838"/>
              <a:ext cx="39688" cy="39688"/>
            </a:xfrm>
            <a:custGeom>
              <a:avLst/>
              <a:gdLst/>
              <a:ahLst/>
              <a:cxnLst>
                <a:cxn ang="0">
                  <a:pos x="65" y="3"/>
                </a:cxn>
                <a:cxn ang="0">
                  <a:pos x="65" y="3"/>
                </a:cxn>
                <a:cxn ang="0">
                  <a:pos x="63" y="7"/>
                </a:cxn>
                <a:cxn ang="0">
                  <a:pos x="61" y="11"/>
                </a:cxn>
                <a:cxn ang="0">
                  <a:pos x="53" y="18"/>
                </a:cxn>
                <a:cxn ang="0">
                  <a:pos x="36" y="31"/>
                </a:cxn>
                <a:cxn ang="0">
                  <a:pos x="36" y="31"/>
                </a:cxn>
                <a:cxn ang="0">
                  <a:pos x="18" y="48"/>
                </a:cxn>
                <a:cxn ang="0">
                  <a:pos x="9" y="58"/>
                </a:cxn>
                <a:cxn ang="0">
                  <a:pos x="1" y="68"/>
                </a:cxn>
                <a:cxn ang="0">
                  <a:pos x="1" y="68"/>
                </a:cxn>
                <a:cxn ang="0">
                  <a:pos x="0" y="70"/>
                </a:cxn>
                <a:cxn ang="0">
                  <a:pos x="0" y="72"/>
                </a:cxn>
                <a:cxn ang="0">
                  <a:pos x="1" y="73"/>
                </a:cxn>
                <a:cxn ang="0">
                  <a:pos x="3" y="74"/>
                </a:cxn>
                <a:cxn ang="0">
                  <a:pos x="6" y="75"/>
                </a:cxn>
                <a:cxn ang="0">
                  <a:pos x="8" y="74"/>
                </a:cxn>
                <a:cxn ang="0">
                  <a:pos x="9" y="73"/>
                </a:cxn>
                <a:cxn ang="0">
                  <a:pos x="9" y="73"/>
                </a:cxn>
                <a:cxn ang="0">
                  <a:pos x="19" y="62"/>
                </a:cxn>
                <a:cxn ang="0">
                  <a:pos x="29" y="51"/>
                </a:cxn>
                <a:cxn ang="0">
                  <a:pos x="51" y="32"/>
                </a:cxn>
                <a:cxn ang="0">
                  <a:pos x="51" y="32"/>
                </a:cxn>
                <a:cxn ang="0">
                  <a:pos x="65" y="20"/>
                </a:cxn>
                <a:cxn ang="0">
                  <a:pos x="68" y="17"/>
                </a:cxn>
                <a:cxn ang="0">
                  <a:pos x="70" y="13"/>
                </a:cxn>
                <a:cxn ang="0">
                  <a:pos x="73" y="10"/>
                </a:cxn>
                <a:cxn ang="0">
                  <a:pos x="75" y="5"/>
                </a:cxn>
                <a:cxn ang="0">
                  <a:pos x="75" y="5"/>
                </a:cxn>
                <a:cxn ang="0">
                  <a:pos x="74" y="3"/>
                </a:cxn>
                <a:cxn ang="0">
                  <a:pos x="74" y="2"/>
                </a:cxn>
                <a:cxn ang="0">
                  <a:pos x="70" y="0"/>
                </a:cxn>
                <a:cxn ang="0">
                  <a:pos x="68" y="0"/>
                </a:cxn>
                <a:cxn ang="0">
                  <a:pos x="67" y="0"/>
                </a:cxn>
                <a:cxn ang="0">
                  <a:pos x="65" y="1"/>
                </a:cxn>
                <a:cxn ang="0">
                  <a:pos x="65" y="3"/>
                </a:cxn>
                <a:cxn ang="0">
                  <a:pos x="65" y="3"/>
                </a:cxn>
              </a:cxnLst>
              <a:rect l="0" t="0" r="r" b="b"/>
              <a:pathLst>
                <a:path w="75" h="75">
                  <a:moveTo>
                    <a:pt x="65" y="3"/>
                  </a:moveTo>
                  <a:lnTo>
                    <a:pt x="65" y="3"/>
                  </a:lnTo>
                  <a:lnTo>
                    <a:pt x="63" y="7"/>
                  </a:lnTo>
                  <a:lnTo>
                    <a:pt x="61" y="11"/>
                  </a:lnTo>
                  <a:lnTo>
                    <a:pt x="53" y="18"/>
                  </a:lnTo>
                  <a:lnTo>
                    <a:pt x="36" y="31"/>
                  </a:lnTo>
                  <a:lnTo>
                    <a:pt x="36" y="31"/>
                  </a:lnTo>
                  <a:lnTo>
                    <a:pt x="18" y="48"/>
                  </a:lnTo>
                  <a:lnTo>
                    <a:pt x="9" y="58"/>
                  </a:lnTo>
                  <a:lnTo>
                    <a:pt x="1" y="68"/>
                  </a:lnTo>
                  <a:lnTo>
                    <a:pt x="1" y="68"/>
                  </a:lnTo>
                  <a:lnTo>
                    <a:pt x="0" y="70"/>
                  </a:lnTo>
                  <a:lnTo>
                    <a:pt x="0" y="72"/>
                  </a:lnTo>
                  <a:lnTo>
                    <a:pt x="1" y="73"/>
                  </a:lnTo>
                  <a:lnTo>
                    <a:pt x="3" y="74"/>
                  </a:lnTo>
                  <a:lnTo>
                    <a:pt x="6" y="75"/>
                  </a:lnTo>
                  <a:lnTo>
                    <a:pt x="8" y="74"/>
                  </a:lnTo>
                  <a:lnTo>
                    <a:pt x="9" y="73"/>
                  </a:lnTo>
                  <a:lnTo>
                    <a:pt x="9" y="73"/>
                  </a:lnTo>
                  <a:lnTo>
                    <a:pt x="19" y="62"/>
                  </a:lnTo>
                  <a:lnTo>
                    <a:pt x="29" y="51"/>
                  </a:lnTo>
                  <a:lnTo>
                    <a:pt x="51" y="32"/>
                  </a:lnTo>
                  <a:lnTo>
                    <a:pt x="51" y="32"/>
                  </a:lnTo>
                  <a:lnTo>
                    <a:pt x="65" y="20"/>
                  </a:lnTo>
                  <a:lnTo>
                    <a:pt x="68" y="17"/>
                  </a:lnTo>
                  <a:lnTo>
                    <a:pt x="70" y="13"/>
                  </a:lnTo>
                  <a:lnTo>
                    <a:pt x="73" y="10"/>
                  </a:lnTo>
                  <a:lnTo>
                    <a:pt x="75" y="5"/>
                  </a:lnTo>
                  <a:lnTo>
                    <a:pt x="75" y="5"/>
                  </a:lnTo>
                  <a:lnTo>
                    <a:pt x="74" y="3"/>
                  </a:lnTo>
                  <a:lnTo>
                    <a:pt x="74" y="2"/>
                  </a:lnTo>
                  <a:lnTo>
                    <a:pt x="70" y="0"/>
                  </a:lnTo>
                  <a:lnTo>
                    <a:pt x="68" y="0"/>
                  </a:lnTo>
                  <a:lnTo>
                    <a:pt x="67" y="0"/>
                  </a:lnTo>
                  <a:lnTo>
                    <a:pt x="65" y="1"/>
                  </a:lnTo>
                  <a:lnTo>
                    <a:pt x="65" y="3"/>
                  </a:lnTo>
                  <a:lnTo>
                    <a:pt x="65"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chenying0907 302"/>
            <p:cNvSpPr/>
            <p:nvPr/>
          </p:nvSpPr>
          <p:spPr bwMode="auto">
            <a:xfrm>
              <a:off x="6697663" y="3328988"/>
              <a:ext cx="33338" cy="33338"/>
            </a:xfrm>
            <a:custGeom>
              <a:avLst/>
              <a:gdLst/>
              <a:ahLst/>
              <a:cxnLst>
                <a:cxn ang="0">
                  <a:pos x="57" y="1"/>
                </a:cxn>
                <a:cxn ang="0">
                  <a:pos x="57" y="1"/>
                </a:cxn>
                <a:cxn ang="0">
                  <a:pos x="43" y="13"/>
                </a:cxn>
                <a:cxn ang="0">
                  <a:pos x="29" y="25"/>
                </a:cxn>
                <a:cxn ang="0">
                  <a:pos x="1" y="52"/>
                </a:cxn>
                <a:cxn ang="0">
                  <a:pos x="1" y="52"/>
                </a:cxn>
                <a:cxn ang="0">
                  <a:pos x="0" y="53"/>
                </a:cxn>
                <a:cxn ang="0">
                  <a:pos x="0" y="55"/>
                </a:cxn>
                <a:cxn ang="0">
                  <a:pos x="1" y="57"/>
                </a:cxn>
                <a:cxn ang="0">
                  <a:pos x="2" y="58"/>
                </a:cxn>
                <a:cxn ang="0">
                  <a:pos x="3" y="59"/>
                </a:cxn>
                <a:cxn ang="0">
                  <a:pos x="5" y="61"/>
                </a:cxn>
                <a:cxn ang="0">
                  <a:pos x="6" y="59"/>
                </a:cxn>
                <a:cxn ang="0">
                  <a:pos x="8" y="58"/>
                </a:cxn>
                <a:cxn ang="0">
                  <a:pos x="8" y="58"/>
                </a:cxn>
                <a:cxn ang="0">
                  <a:pos x="34" y="34"/>
                </a:cxn>
                <a:cxn ang="0">
                  <a:pos x="48" y="21"/>
                </a:cxn>
                <a:cxn ang="0">
                  <a:pos x="62" y="10"/>
                </a:cxn>
                <a:cxn ang="0">
                  <a:pos x="62" y="10"/>
                </a:cxn>
                <a:cxn ang="0">
                  <a:pos x="63" y="8"/>
                </a:cxn>
                <a:cxn ang="0">
                  <a:pos x="64" y="6"/>
                </a:cxn>
                <a:cxn ang="0">
                  <a:pos x="63" y="2"/>
                </a:cxn>
                <a:cxn ang="0">
                  <a:pos x="62" y="1"/>
                </a:cxn>
                <a:cxn ang="0">
                  <a:pos x="61" y="0"/>
                </a:cxn>
                <a:cxn ang="0">
                  <a:pos x="59" y="0"/>
                </a:cxn>
                <a:cxn ang="0">
                  <a:pos x="57" y="1"/>
                </a:cxn>
                <a:cxn ang="0">
                  <a:pos x="57" y="1"/>
                </a:cxn>
              </a:cxnLst>
              <a:rect l="0" t="0" r="r" b="b"/>
              <a:pathLst>
                <a:path w="64" h="61">
                  <a:moveTo>
                    <a:pt x="57" y="1"/>
                  </a:moveTo>
                  <a:lnTo>
                    <a:pt x="57" y="1"/>
                  </a:lnTo>
                  <a:lnTo>
                    <a:pt x="43" y="13"/>
                  </a:lnTo>
                  <a:lnTo>
                    <a:pt x="29" y="25"/>
                  </a:lnTo>
                  <a:lnTo>
                    <a:pt x="1" y="52"/>
                  </a:lnTo>
                  <a:lnTo>
                    <a:pt x="1" y="52"/>
                  </a:lnTo>
                  <a:lnTo>
                    <a:pt x="0" y="53"/>
                  </a:lnTo>
                  <a:lnTo>
                    <a:pt x="0" y="55"/>
                  </a:lnTo>
                  <a:lnTo>
                    <a:pt x="1" y="57"/>
                  </a:lnTo>
                  <a:lnTo>
                    <a:pt x="2" y="58"/>
                  </a:lnTo>
                  <a:lnTo>
                    <a:pt x="3" y="59"/>
                  </a:lnTo>
                  <a:lnTo>
                    <a:pt x="5" y="61"/>
                  </a:lnTo>
                  <a:lnTo>
                    <a:pt x="6" y="59"/>
                  </a:lnTo>
                  <a:lnTo>
                    <a:pt x="8" y="58"/>
                  </a:lnTo>
                  <a:lnTo>
                    <a:pt x="8" y="58"/>
                  </a:lnTo>
                  <a:lnTo>
                    <a:pt x="34" y="34"/>
                  </a:lnTo>
                  <a:lnTo>
                    <a:pt x="48" y="21"/>
                  </a:lnTo>
                  <a:lnTo>
                    <a:pt x="62" y="10"/>
                  </a:lnTo>
                  <a:lnTo>
                    <a:pt x="62" y="10"/>
                  </a:lnTo>
                  <a:lnTo>
                    <a:pt x="63" y="8"/>
                  </a:lnTo>
                  <a:lnTo>
                    <a:pt x="64" y="6"/>
                  </a:lnTo>
                  <a:lnTo>
                    <a:pt x="63" y="2"/>
                  </a:lnTo>
                  <a:lnTo>
                    <a:pt x="62" y="1"/>
                  </a:lnTo>
                  <a:lnTo>
                    <a:pt x="61" y="0"/>
                  </a:lnTo>
                  <a:lnTo>
                    <a:pt x="59" y="0"/>
                  </a:lnTo>
                  <a:lnTo>
                    <a:pt x="57" y="1"/>
                  </a:lnTo>
                  <a:lnTo>
                    <a:pt x="5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chenying0907 303"/>
            <p:cNvSpPr/>
            <p:nvPr/>
          </p:nvSpPr>
          <p:spPr bwMode="auto">
            <a:xfrm>
              <a:off x="6697663" y="3379788"/>
              <a:ext cx="33338" cy="34925"/>
            </a:xfrm>
            <a:custGeom>
              <a:avLst/>
              <a:gdLst/>
              <a:ahLst/>
              <a:cxnLst>
                <a:cxn ang="0">
                  <a:pos x="55" y="0"/>
                </a:cxn>
                <a:cxn ang="0">
                  <a:pos x="55" y="0"/>
                </a:cxn>
                <a:cxn ang="0">
                  <a:pos x="47" y="6"/>
                </a:cxn>
                <a:cxn ang="0">
                  <a:pos x="38" y="13"/>
                </a:cxn>
                <a:cxn ang="0">
                  <a:pos x="31" y="20"/>
                </a:cxn>
                <a:cxn ang="0">
                  <a:pos x="25" y="28"/>
                </a:cxn>
                <a:cxn ang="0">
                  <a:pos x="13" y="44"/>
                </a:cxn>
                <a:cxn ang="0">
                  <a:pos x="1" y="61"/>
                </a:cxn>
                <a:cxn ang="0">
                  <a:pos x="1" y="61"/>
                </a:cxn>
                <a:cxn ang="0">
                  <a:pos x="0" y="63"/>
                </a:cxn>
                <a:cxn ang="0">
                  <a:pos x="0" y="65"/>
                </a:cxn>
                <a:cxn ang="0">
                  <a:pos x="1" y="66"/>
                </a:cxn>
                <a:cxn ang="0">
                  <a:pos x="2" y="67"/>
                </a:cxn>
                <a:cxn ang="0">
                  <a:pos x="4" y="68"/>
                </a:cxn>
                <a:cxn ang="0">
                  <a:pos x="6" y="68"/>
                </a:cxn>
                <a:cxn ang="0">
                  <a:pos x="7" y="67"/>
                </a:cxn>
                <a:cxn ang="0">
                  <a:pos x="9" y="66"/>
                </a:cxn>
                <a:cxn ang="0">
                  <a:pos x="9" y="66"/>
                </a:cxn>
                <a:cxn ang="0">
                  <a:pos x="20" y="49"/>
                </a:cxn>
                <a:cxn ang="0">
                  <a:pos x="31" y="34"/>
                </a:cxn>
                <a:cxn ang="0">
                  <a:pos x="45" y="20"/>
                </a:cxn>
                <a:cxn ang="0">
                  <a:pos x="52" y="14"/>
                </a:cxn>
                <a:cxn ang="0">
                  <a:pos x="60" y="8"/>
                </a:cxn>
                <a:cxn ang="0">
                  <a:pos x="60" y="8"/>
                </a:cxn>
                <a:cxn ang="0">
                  <a:pos x="61" y="7"/>
                </a:cxn>
                <a:cxn ang="0">
                  <a:pos x="62" y="5"/>
                </a:cxn>
                <a:cxn ang="0">
                  <a:pos x="61" y="2"/>
                </a:cxn>
                <a:cxn ang="0">
                  <a:pos x="60" y="0"/>
                </a:cxn>
                <a:cxn ang="0">
                  <a:pos x="58" y="0"/>
                </a:cxn>
                <a:cxn ang="0">
                  <a:pos x="57" y="0"/>
                </a:cxn>
                <a:cxn ang="0">
                  <a:pos x="55" y="0"/>
                </a:cxn>
                <a:cxn ang="0">
                  <a:pos x="55" y="0"/>
                </a:cxn>
              </a:cxnLst>
              <a:rect l="0" t="0" r="r" b="b"/>
              <a:pathLst>
                <a:path w="62" h="68">
                  <a:moveTo>
                    <a:pt x="55" y="0"/>
                  </a:moveTo>
                  <a:lnTo>
                    <a:pt x="55" y="0"/>
                  </a:lnTo>
                  <a:lnTo>
                    <a:pt x="47" y="6"/>
                  </a:lnTo>
                  <a:lnTo>
                    <a:pt x="38" y="13"/>
                  </a:lnTo>
                  <a:lnTo>
                    <a:pt x="31" y="20"/>
                  </a:lnTo>
                  <a:lnTo>
                    <a:pt x="25" y="28"/>
                  </a:lnTo>
                  <a:lnTo>
                    <a:pt x="13" y="44"/>
                  </a:lnTo>
                  <a:lnTo>
                    <a:pt x="1" y="61"/>
                  </a:lnTo>
                  <a:lnTo>
                    <a:pt x="1" y="61"/>
                  </a:lnTo>
                  <a:lnTo>
                    <a:pt x="0" y="63"/>
                  </a:lnTo>
                  <a:lnTo>
                    <a:pt x="0" y="65"/>
                  </a:lnTo>
                  <a:lnTo>
                    <a:pt x="1" y="66"/>
                  </a:lnTo>
                  <a:lnTo>
                    <a:pt x="2" y="67"/>
                  </a:lnTo>
                  <a:lnTo>
                    <a:pt x="4" y="68"/>
                  </a:lnTo>
                  <a:lnTo>
                    <a:pt x="6" y="68"/>
                  </a:lnTo>
                  <a:lnTo>
                    <a:pt x="7" y="67"/>
                  </a:lnTo>
                  <a:lnTo>
                    <a:pt x="9" y="66"/>
                  </a:lnTo>
                  <a:lnTo>
                    <a:pt x="9" y="66"/>
                  </a:lnTo>
                  <a:lnTo>
                    <a:pt x="20" y="49"/>
                  </a:lnTo>
                  <a:lnTo>
                    <a:pt x="31" y="34"/>
                  </a:lnTo>
                  <a:lnTo>
                    <a:pt x="45" y="20"/>
                  </a:lnTo>
                  <a:lnTo>
                    <a:pt x="52" y="14"/>
                  </a:lnTo>
                  <a:lnTo>
                    <a:pt x="60" y="8"/>
                  </a:lnTo>
                  <a:lnTo>
                    <a:pt x="60" y="8"/>
                  </a:lnTo>
                  <a:lnTo>
                    <a:pt x="61" y="7"/>
                  </a:lnTo>
                  <a:lnTo>
                    <a:pt x="62" y="5"/>
                  </a:lnTo>
                  <a:lnTo>
                    <a:pt x="61" y="2"/>
                  </a:lnTo>
                  <a:lnTo>
                    <a:pt x="60" y="0"/>
                  </a:lnTo>
                  <a:lnTo>
                    <a:pt x="58"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chenying0907 304"/>
            <p:cNvSpPr/>
            <p:nvPr/>
          </p:nvSpPr>
          <p:spPr bwMode="auto">
            <a:xfrm>
              <a:off x="6699251" y="3429001"/>
              <a:ext cx="31750" cy="34925"/>
            </a:xfrm>
            <a:custGeom>
              <a:avLst/>
              <a:gdLst/>
              <a:ahLst/>
              <a:cxnLst>
                <a:cxn ang="0">
                  <a:pos x="51" y="3"/>
                </a:cxn>
                <a:cxn ang="0">
                  <a:pos x="51" y="3"/>
                </a:cxn>
                <a:cxn ang="0">
                  <a:pos x="50" y="5"/>
                </a:cxn>
                <a:cxn ang="0">
                  <a:pos x="49" y="7"/>
                </a:cxn>
                <a:cxn ang="0">
                  <a:pos x="45" y="11"/>
                </a:cxn>
                <a:cxn ang="0">
                  <a:pos x="35" y="18"/>
                </a:cxn>
                <a:cxn ang="0">
                  <a:pos x="35" y="18"/>
                </a:cxn>
                <a:cxn ang="0">
                  <a:pos x="21" y="31"/>
                </a:cxn>
                <a:cxn ang="0">
                  <a:pos x="21" y="31"/>
                </a:cxn>
                <a:cxn ang="0">
                  <a:pos x="15" y="37"/>
                </a:cxn>
                <a:cxn ang="0">
                  <a:pos x="9" y="45"/>
                </a:cxn>
                <a:cxn ang="0">
                  <a:pos x="4" y="52"/>
                </a:cxn>
                <a:cxn ang="0">
                  <a:pos x="1" y="60"/>
                </a:cxn>
                <a:cxn ang="0">
                  <a:pos x="1" y="60"/>
                </a:cxn>
                <a:cxn ang="0">
                  <a:pos x="0" y="62"/>
                </a:cxn>
                <a:cxn ang="0">
                  <a:pos x="1" y="64"/>
                </a:cxn>
                <a:cxn ang="0">
                  <a:pos x="2" y="65"/>
                </a:cxn>
                <a:cxn ang="0">
                  <a:pos x="4" y="65"/>
                </a:cxn>
                <a:cxn ang="0">
                  <a:pos x="6" y="66"/>
                </a:cxn>
                <a:cxn ang="0">
                  <a:pos x="7" y="65"/>
                </a:cxn>
                <a:cxn ang="0">
                  <a:pos x="10" y="64"/>
                </a:cxn>
                <a:cxn ang="0">
                  <a:pos x="10" y="62"/>
                </a:cxn>
                <a:cxn ang="0">
                  <a:pos x="10" y="62"/>
                </a:cxn>
                <a:cxn ang="0">
                  <a:pos x="12" y="57"/>
                </a:cxn>
                <a:cxn ang="0">
                  <a:pos x="15" y="53"/>
                </a:cxn>
                <a:cxn ang="0">
                  <a:pos x="21" y="45"/>
                </a:cxn>
                <a:cxn ang="0">
                  <a:pos x="38" y="29"/>
                </a:cxn>
                <a:cxn ang="0">
                  <a:pos x="38" y="29"/>
                </a:cxn>
                <a:cxn ang="0">
                  <a:pos x="44" y="24"/>
                </a:cxn>
                <a:cxn ang="0">
                  <a:pos x="51" y="19"/>
                </a:cxn>
                <a:cxn ang="0">
                  <a:pos x="56" y="12"/>
                </a:cxn>
                <a:cxn ang="0">
                  <a:pos x="58" y="9"/>
                </a:cxn>
                <a:cxn ang="0">
                  <a:pos x="60" y="5"/>
                </a:cxn>
                <a:cxn ang="0">
                  <a:pos x="60" y="5"/>
                </a:cxn>
                <a:cxn ang="0">
                  <a:pos x="60" y="3"/>
                </a:cxn>
                <a:cxn ang="0">
                  <a:pos x="59" y="2"/>
                </a:cxn>
                <a:cxn ang="0">
                  <a:pos x="58" y="0"/>
                </a:cxn>
                <a:cxn ang="0">
                  <a:pos x="56" y="0"/>
                </a:cxn>
                <a:cxn ang="0">
                  <a:pos x="54" y="0"/>
                </a:cxn>
                <a:cxn ang="0">
                  <a:pos x="53" y="0"/>
                </a:cxn>
                <a:cxn ang="0">
                  <a:pos x="52" y="1"/>
                </a:cxn>
                <a:cxn ang="0">
                  <a:pos x="51" y="3"/>
                </a:cxn>
                <a:cxn ang="0">
                  <a:pos x="51" y="3"/>
                </a:cxn>
              </a:cxnLst>
              <a:rect l="0" t="0" r="r" b="b"/>
              <a:pathLst>
                <a:path w="60" h="66">
                  <a:moveTo>
                    <a:pt x="51" y="3"/>
                  </a:moveTo>
                  <a:lnTo>
                    <a:pt x="51" y="3"/>
                  </a:lnTo>
                  <a:lnTo>
                    <a:pt x="50" y="5"/>
                  </a:lnTo>
                  <a:lnTo>
                    <a:pt x="49" y="7"/>
                  </a:lnTo>
                  <a:lnTo>
                    <a:pt x="45" y="11"/>
                  </a:lnTo>
                  <a:lnTo>
                    <a:pt x="35" y="18"/>
                  </a:lnTo>
                  <a:lnTo>
                    <a:pt x="35" y="18"/>
                  </a:lnTo>
                  <a:lnTo>
                    <a:pt x="21" y="31"/>
                  </a:lnTo>
                  <a:lnTo>
                    <a:pt x="21" y="31"/>
                  </a:lnTo>
                  <a:lnTo>
                    <a:pt x="15" y="37"/>
                  </a:lnTo>
                  <a:lnTo>
                    <a:pt x="9" y="45"/>
                  </a:lnTo>
                  <a:lnTo>
                    <a:pt x="4" y="52"/>
                  </a:lnTo>
                  <a:lnTo>
                    <a:pt x="1" y="60"/>
                  </a:lnTo>
                  <a:lnTo>
                    <a:pt x="1" y="60"/>
                  </a:lnTo>
                  <a:lnTo>
                    <a:pt x="0" y="62"/>
                  </a:lnTo>
                  <a:lnTo>
                    <a:pt x="1" y="64"/>
                  </a:lnTo>
                  <a:lnTo>
                    <a:pt x="2" y="65"/>
                  </a:lnTo>
                  <a:lnTo>
                    <a:pt x="4" y="65"/>
                  </a:lnTo>
                  <a:lnTo>
                    <a:pt x="6" y="66"/>
                  </a:lnTo>
                  <a:lnTo>
                    <a:pt x="7" y="65"/>
                  </a:lnTo>
                  <a:lnTo>
                    <a:pt x="10" y="64"/>
                  </a:lnTo>
                  <a:lnTo>
                    <a:pt x="10" y="62"/>
                  </a:lnTo>
                  <a:lnTo>
                    <a:pt x="10" y="62"/>
                  </a:lnTo>
                  <a:lnTo>
                    <a:pt x="12" y="57"/>
                  </a:lnTo>
                  <a:lnTo>
                    <a:pt x="15" y="53"/>
                  </a:lnTo>
                  <a:lnTo>
                    <a:pt x="21" y="45"/>
                  </a:lnTo>
                  <a:lnTo>
                    <a:pt x="38" y="29"/>
                  </a:lnTo>
                  <a:lnTo>
                    <a:pt x="38" y="29"/>
                  </a:lnTo>
                  <a:lnTo>
                    <a:pt x="44" y="24"/>
                  </a:lnTo>
                  <a:lnTo>
                    <a:pt x="51" y="19"/>
                  </a:lnTo>
                  <a:lnTo>
                    <a:pt x="56" y="12"/>
                  </a:lnTo>
                  <a:lnTo>
                    <a:pt x="58" y="9"/>
                  </a:lnTo>
                  <a:lnTo>
                    <a:pt x="60" y="5"/>
                  </a:lnTo>
                  <a:lnTo>
                    <a:pt x="60" y="5"/>
                  </a:lnTo>
                  <a:lnTo>
                    <a:pt x="60" y="3"/>
                  </a:lnTo>
                  <a:lnTo>
                    <a:pt x="59" y="2"/>
                  </a:lnTo>
                  <a:lnTo>
                    <a:pt x="58" y="0"/>
                  </a:lnTo>
                  <a:lnTo>
                    <a:pt x="56" y="0"/>
                  </a:lnTo>
                  <a:lnTo>
                    <a:pt x="54" y="0"/>
                  </a:lnTo>
                  <a:lnTo>
                    <a:pt x="53" y="0"/>
                  </a:lnTo>
                  <a:lnTo>
                    <a:pt x="52" y="1"/>
                  </a:lnTo>
                  <a:lnTo>
                    <a:pt x="51" y="3"/>
                  </a:lnTo>
                  <a:lnTo>
                    <a:pt x="51"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chenying0907 305"/>
            <p:cNvSpPr/>
            <p:nvPr/>
          </p:nvSpPr>
          <p:spPr bwMode="auto">
            <a:xfrm>
              <a:off x="6704013" y="3460751"/>
              <a:ext cx="30163" cy="36513"/>
            </a:xfrm>
            <a:custGeom>
              <a:avLst/>
              <a:gdLst/>
              <a:ahLst/>
              <a:cxnLst>
                <a:cxn ang="0">
                  <a:pos x="49" y="1"/>
                </a:cxn>
                <a:cxn ang="0">
                  <a:pos x="49" y="1"/>
                </a:cxn>
                <a:cxn ang="0">
                  <a:pos x="24" y="31"/>
                </a:cxn>
                <a:cxn ang="0">
                  <a:pos x="12" y="46"/>
                </a:cxn>
                <a:cxn ang="0">
                  <a:pos x="1" y="61"/>
                </a:cxn>
                <a:cxn ang="0">
                  <a:pos x="1" y="61"/>
                </a:cxn>
                <a:cxn ang="0">
                  <a:pos x="0" y="63"/>
                </a:cxn>
                <a:cxn ang="0">
                  <a:pos x="1" y="65"/>
                </a:cxn>
                <a:cxn ang="0">
                  <a:pos x="1" y="66"/>
                </a:cxn>
                <a:cxn ang="0">
                  <a:pos x="3" y="67"/>
                </a:cxn>
                <a:cxn ang="0">
                  <a:pos x="4" y="69"/>
                </a:cxn>
                <a:cxn ang="0">
                  <a:pos x="6" y="69"/>
                </a:cxn>
                <a:cxn ang="0">
                  <a:pos x="8" y="69"/>
                </a:cxn>
                <a:cxn ang="0">
                  <a:pos x="9" y="66"/>
                </a:cxn>
                <a:cxn ang="0">
                  <a:pos x="9" y="66"/>
                </a:cxn>
                <a:cxn ang="0">
                  <a:pos x="20" y="51"/>
                </a:cxn>
                <a:cxn ang="0">
                  <a:pos x="32" y="36"/>
                </a:cxn>
                <a:cxn ang="0">
                  <a:pos x="56" y="8"/>
                </a:cxn>
                <a:cxn ang="0">
                  <a:pos x="56" y="8"/>
                </a:cxn>
                <a:cxn ang="0">
                  <a:pos x="57" y="6"/>
                </a:cxn>
                <a:cxn ang="0">
                  <a:pos x="58" y="4"/>
                </a:cxn>
                <a:cxn ang="0">
                  <a:pos x="57" y="2"/>
                </a:cxn>
                <a:cxn ang="0">
                  <a:pos x="56" y="1"/>
                </a:cxn>
                <a:cxn ang="0">
                  <a:pos x="54" y="0"/>
                </a:cxn>
                <a:cxn ang="0">
                  <a:pos x="52" y="0"/>
                </a:cxn>
                <a:cxn ang="0">
                  <a:pos x="50" y="0"/>
                </a:cxn>
                <a:cxn ang="0">
                  <a:pos x="49" y="1"/>
                </a:cxn>
                <a:cxn ang="0">
                  <a:pos x="49" y="1"/>
                </a:cxn>
              </a:cxnLst>
              <a:rect l="0" t="0" r="r" b="b"/>
              <a:pathLst>
                <a:path w="58" h="69">
                  <a:moveTo>
                    <a:pt x="49" y="1"/>
                  </a:moveTo>
                  <a:lnTo>
                    <a:pt x="49" y="1"/>
                  </a:lnTo>
                  <a:lnTo>
                    <a:pt x="24" y="31"/>
                  </a:lnTo>
                  <a:lnTo>
                    <a:pt x="12" y="46"/>
                  </a:lnTo>
                  <a:lnTo>
                    <a:pt x="1" y="61"/>
                  </a:lnTo>
                  <a:lnTo>
                    <a:pt x="1" y="61"/>
                  </a:lnTo>
                  <a:lnTo>
                    <a:pt x="0" y="63"/>
                  </a:lnTo>
                  <a:lnTo>
                    <a:pt x="1" y="65"/>
                  </a:lnTo>
                  <a:lnTo>
                    <a:pt x="1" y="66"/>
                  </a:lnTo>
                  <a:lnTo>
                    <a:pt x="3" y="67"/>
                  </a:lnTo>
                  <a:lnTo>
                    <a:pt x="4" y="69"/>
                  </a:lnTo>
                  <a:lnTo>
                    <a:pt x="6" y="69"/>
                  </a:lnTo>
                  <a:lnTo>
                    <a:pt x="8" y="69"/>
                  </a:lnTo>
                  <a:lnTo>
                    <a:pt x="9" y="66"/>
                  </a:lnTo>
                  <a:lnTo>
                    <a:pt x="9" y="66"/>
                  </a:lnTo>
                  <a:lnTo>
                    <a:pt x="20" y="51"/>
                  </a:lnTo>
                  <a:lnTo>
                    <a:pt x="32" y="36"/>
                  </a:lnTo>
                  <a:lnTo>
                    <a:pt x="56" y="8"/>
                  </a:lnTo>
                  <a:lnTo>
                    <a:pt x="56" y="8"/>
                  </a:lnTo>
                  <a:lnTo>
                    <a:pt x="57" y="6"/>
                  </a:lnTo>
                  <a:lnTo>
                    <a:pt x="58" y="4"/>
                  </a:lnTo>
                  <a:lnTo>
                    <a:pt x="57" y="2"/>
                  </a:lnTo>
                  <a:lnTo>
                    <a:pt x="56" y="1"/>
                  </a:lnTo>
                  <a:lnTo>
                    <a:pt x="54" y="0"/>
                  </a:lnTo>
                  <a:lnTo>
                    <a:pt x="52" y="0"/>
                  </a:lnTo>
                  <a:lnTo>
                    <a:pt x="50" y="0"/>
                  </a:lnTo>
                  <a:lnTo>
                    <a:pt x="49" y="1"/>
                  </a:lnTo>
                  <a:lnTo>
                    <a:pt x="49"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chenying0907 306"/>
            <p:cNvSpPr/>
            <p:nvPr/>
          </p:nvSpPr>
          <p:spPr bwMode="auto">
            <a:xfrm>
              <a:off x="6704013" y="3514726"/>
              <a:ext cx="34925" cy="36513"/>
            </a:xfrm>
            <a:custGeom>
              <a:avLst/>
              <a:gdLst/>
              <a:ahLst/>
              <a:cxnLst>
                <a:cxn ang="0">
                  <a:pos x="60" y="1"/>
                </a:cxn>
                <a:cxn ang="0">
                  <a:pos x="60" y="1"/>
                </a:cxn>
                <a:cxn ang="0">
                  <a:pos x="43" y="14"/>
                </a:cxn>
                <a:cxn ang="0">
                  <a:pos x="29" y="29"/>
                </a:cxn>
                <a:cxn ang="0">
                  <a:pos x="14" y="44"/>
                </a:cxn>
                <a:cxn ang="0">
                  <a:pos x="1" y="60"/>
                </a:cxn>
                <a:cxn ang="0">
                  <a:pos x="1" y="60"/>
                </a:cxn>
                <a:cxn ang="0">
                  <a:pos x="0" y="62"/>
                </a:cxn>
                <a:cxn ang="0">
                  <a:pos x="0" y="64"/>
                </a:cxn>
                <a:cxn ang="0">
                  <a:pos x="1" y="67"/>
                </a:cxn>
                <a:cxn ang="0">
                  <a:pos x="3" y="68"/>
                </a:cxn>
                <a:cxn ang="0">
                  <a:pos x="4" y="68"/>
                </a:cxn>
                <a:cxn ang="0">
                  <a:pos x="6" y="68"/>
                </a:cxn>
                <a:cxn ang="0">
                  <a:pos x="7" y="67"/>
                </a:cxn>
                <a:cxn ang="0">
                  <a:pos x="7" y="67"/>
                </a:cxn>
                <a:cxn ang="0">
                  <a:pos x="20" y="51"/>
                </a:cxn>
                <a:cxn ang="0">
                  <a:pos x="35" y="35"/>
                </a:cxn>
                <a:cxn ang="0">
                  <a:pos x="50" y="20"/>
                </a:cxn>
                <a:cxn ang="0">
                  <a:pos x="67" y="7"/>
                </a:cxn>
                <a:cxn ang="0">
                  <a:pos x="67" y="7"/>
                </a:cxn>
                <a:cxn ang="0">
                  <a:pos x="68" y="6"/>
                </a:cxn>
                <a:cxn ang="0">
                  <a:pos x="68" y="4"/>
                </a:cxn>
                <a:cxn ang="0">
                  <a:pos x="68" y="3"/>
                </a:cxn>
                <a:cxn ang="0">
                  <a:pos x="67" y="1"/>
                </a:cxn>
                <a:cxn ang="0">
                  <a:pos x="64" y="0"/>
                </a:cxn>
                <a:cxn ang="0">
                  <a:pos x="62" y="0"/>
                </a:cxn>
                <a:cxn ang="0">
                  <a:pos x="60" y="1"/>
                </a:cxn>
                <a:cxn ang="0">
                  <a:pos x="60" y="1"/>
                </a:cxn>
              </a:cxnLst>
              <a:rect l="0" t="0" r="r" b="b"/>
              <a:pathLst>
                <a:path w="68" h="68">
                  <a:moveTo>
                    <a:pt x="60" y="1"/>
                  </a:moveTo>
                  <a:lnTo>
                    <a:pt x="60" y="1"/>
                  </a:lnTo>
                  <a:lnTo>
                    <a:pt x="43" y="14"/>
                  </a:lnTo>
                  <a:lnTo>
                    <a:pt x="29" y="29"/>
                  </a:lnTo>
                  <a:lnTo>
                    <a:pt x="14" y="44"/>
                  </a:lnTo>
                  <a:lnTo>
                    <a:pt x="1" y="60"/>
                  </a:lnTo>
                  <a:lnTo>
                    <a:pt x="1" y="60"/>
                  </a:lnTo>
                  <a:lnTo>
                    <a:pt x="0" y="62"/>
                  </a:lnTo>
                  <a:lnTo>
                    <a:pt x="0" y="64"/>
                  </a:lnTo>
                  <a:lnTo>
                    <a:pt x="1" y="67"/>
                  </a:lnTo>
                  <a:lnTo>
                    <a:pt x="3" y="68"/>
                  </a:lnTo>
                  <a:lnTo>
                    <a:pt x="4" y="68"/>
                  </a:lnTo>
                  <a:lnTo>
                    <a:pt x="6" y="68"/>
                  </a:lnTo>
                  <a:lnTo>
                    <a:pt x="7" y="67"/>
                  </a:lnTo>
                  <a:lnTo>
                    <a:pt x="7" y="67"/>
                  </a:lnTo>
                  <a:lnTo>
                    <a:pt x="20" y="51"/>
                  </a:lnTo>
                  <a:lnTo>
                    <a:pt x="35" y="35"/>
                  </a:lnTo>
                  <a:lnTo>
                    <a:pt x="50" y="20"/>
                  </a:lnTo>
                  <a:lnTo>
                    <a:pt x="67" y="7"/>
                  </a:lnTo>
                  <a:lnTo>
                    <a:pt x="67" y="7"/>
                  </a:lnTo>
                  <a:lnTo>
                    <a:pt x="68" y="6"/>
                  </a:lnTo>
                  <a:lnTo>
                    <a:pt x="68" y="4"/>
                  </a:lnTo>
                  <a:lnTo>
                    <a:pt x="68" y="3"/>
                  </a:lnTo>
                  <a:lnTo>
                    <a:pt x="67" y="1"/>
                  </a:lnTo>
                  <a:lnTo>
                    <a:pt x="64" y="0"/>
                  </a:lnTo>
                  <a:lnTo>
                    <a:pt x="62"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chenying0907 307"/>
            <p:cNvSpPr/>
            <p:nvPr/>
          </p:nvSpPr>
          <p:spPr bwMode="auto">
            <a:xfrm>
              <a:off x="6704013" y="3554413"/>
              <a:ext cx="26988" cy="38100"/>
            </a:xfrm>
            <a:custGeom>
              <a:avLst/>
              <a:gdLst/>
              <a:ahLst/>
              <a:cxnLst>
                <a:cxn ang="0">
                  <a:pos x="42" y="6"/>
                </a:cxn>
                <a:cxn ang="0">
                  <a:pos x="42" y="6"/>
                </a:cxn>
                <a:cxn ang="0">
                  <a:pos x="41" y="9"/>
                </a:cxn>
                <a:cxn ang="0">
                  <a:pos x="39" y="13"/>
                </a:cxn>
                <a:cxn ang="0">
                  <a:pos x="34" y="20"/>
                </a:cxn>
                <a:cxn ang="0">
                  <a:pos x="22" y="33"/>
                </a:cxn>
                <a:cxn ang="0">
                  <a:pos x="22" y="33"/>
                </a:cxn>
                <a:cxn ang="0">
                  <a:pos x="11" y="47"/>
                </a:cxn>
                <a:cxn ang="0">
                  <a:pos x="1" y="62"/>
                </a:cxn>
                <a:cxn ang="0">
                  <a:pos x="1" y="62"/>
                </a:cxn>
                <a:cxn ang="0">
                  <a:pos x="0" y="63"/>
                </a:cxn>
                <a:cxn ang="0">
                  <a:pos x="0" y="65"/>
                </a:cxn>
                <a:cxn ang="0">
                  <a:pos x="1" y="68"/>
                </a:cxn>
                <a:cxn ang="0">
                  <a:pos x="3" y="69"/>
                </a:cxn>
                <a:cxn ang="0">
                  <a:pos x="4" y="70"/>
                </a:cxn>
                <a:cxn ang="0">
                  <a:pos x="6" y="69"/>
                </a:cxn>
                <a:cxn ang="0">
                  <a:pos x="7" y="68"/>
                </a:cxn>
                <a:cxn ang="0">
                  <a:pos x="7" y="68"/>
                </a:cxn>
                <a:cxn ang="0">
                  <a:pos x="20" y="50"/>
                </a:cxn>
                <a:cxn ang="0">
                  <a:pos x="35" y="33"/>
                </a:cxn>
                <a:cxn ang="0">
                  <a:pos x="35" y="33"/>
                </a:cxn>
                <a:cxn ang="0">
                  <a:pos x="41" y="26"/>
                </a:cxn>
                <a:cxn ang="0">
                  <a:pos x="45" y="20"/>
                </a:cxn>
                <a:cxn ang="0">
                  <a:pos x="49" y="13"/>
                </a:cxn>
                <a:cxn ang="0">
                  <a:pos x="51" y="6"/>
                </a:cxn>
                <a:cxn ang="0">
                  <a:pos x="51" y="6"/>
                </a:cxn>
                <a:cxn ang="0">
                  <a:pos x="51" y="3"/>
                </a:cxn>
                <a:cxn ang="0">
                  <a:pos x="50" y="1"/>
                </a:cxn>
                <a:cxn ang="0">
                  <a:pos x="48" y="0"/>
                </a:cxn>
                <a:cxn ang="0">
                  <a:pos x="47" y="0"/>
                </a:cxn>
                <a:cxn ang="0">
                  <a:pos x="43" y="1"/>
                </a:cxn>
                <a:cxn ang="0">
                  <a:pos x="42" y="3"/>
                </a:cxn>
                <a:cxn ang="0">
                  <a:pos x="42" y="6"/>
                </a:cxn>
                <a:cxn ang="0">
                  <a:pos x="42" y="6"/>
                </a:cxn>
              </a:cxnLst>
              <a:rect l="0" t="0" r="r" b="b"/>
              <a:pathLst>
                <a:path w="51" h="70">
                  <a:moveTo>
                    <a:pt x="42" y="6"/>
                  </a:moveTo>
                  <a:lnTo>
                    <a:pt x="42" y="6"/>
                  </a:lnTo>
                  <a:lnTo>
                    <a:pt x="41" y="9"/>
                  </a:lnTo>
                  <a:lnTo>
                    <a:pt x="39" y="13"/>
                  </a:lnTo>
                  <a:lnTo>
                    <a:pt x="34" y="20"/>
                  </a:lnTo>
                  <a:lnTo>
                    <a:pt x="22" y="33"/>
                  </a:lnTo>
                  <a:lnTo>
                    <a:pt x="22" y="33"/>
                  </a:lnTo>
                  <a:lnTo>
                    <a:pt x="11" y="47"/>
                  </a:lnTo>
                  <a:lnTo>
                    <a:pt x="1" y="62"/>
                  </a:lnTo>
                  <a:lnTo>
                    <a:pt x="1" y="62"/>
                  </a:lnTo>
                  <a:lnTo>
                    <a:pt x="0" y="63"/>
                  </a:lnTo>
                  <a:lnTo>
                    <a:pt x="0" y="65"/>
                  </a:lnTo>
                  <a:lnTo>
                    <a:pt x="1" y="68"/>
                  </a:lnTo>
                  <a:lnTo>
                    <a:pt x="3" y="69"/>
                  </a:lnTo>
                  <a:lnTo>
                    <a:pt x="4" y="70"/>
                  </a:lnTo>
                  <a:lnTo>
                    <a:pt x="6" y="69"/>
                  </a:lnTo>
                  <a:lnTo>
                    <a:pt x="7" y="68"/>
                  </a:lnTo>
                  <a:lnTo>
                    <a:pt x="7" y="68"/>
                  </a:lnTo>
                  <a:lnTo>
                    <a:pt x="20" y="50"/>
                  </a:lnTo>
                  <a:lnTo>
                    <a:pt x="35" y="33"/>
                  </a:lnTo>
                  <a:lnTo>
                    <a:pt x="35" y="33"/>
                  </a:lnTo>
                  <a:lnTo>
                    <a:pt x="41" y="26"/>
                  </a:lnTo>
                  <a:lnTo>
                    <a:pt x="45" y="20"/>
                  </a:lnTo>
                  <a:lnTo>
                    <a:pt x="49" y="13"/>
                  </a:lnTo>
                  <a:lnTo>
                    <a:pt x="51" y="6"/>
                  </a:lnTo>
                  <a:lnTo>
                    <a:pt x="51" y="6"/>
                  </a:lnTo>
                  <a:lnTo>
                    <a:pt x="51" y="3"/>
                  </a:lnTo>
                  <a:lnTo>
                    <a:pt x="50" y="1"/>
                  </a:lnTo>
                  <a:lnTo>
                    <a:pt x="48" y="0"/>
                  </a:lnTo>
                  <a:lnTo>
                    <a:pt x="47" y="0"/>
                  </a:lnTo>
                  <a:lnTo>
                    <a:pt x="43" y="1"/>
                  </a:lnTo>
                  <a:lnTo>
                    <a:pt x="42" y="3"/>
                  </a:lnTo>
                  <a:lnTo>
                    <a:pt x="42" y="6"/>
                  </a:lnTo>
                  <a:lnTo>
                    <a:pt x="42" y="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chenying0907 308"/>
            <p:cNvSpPr/>
            <p:nvPr/>
          </p:nvSpPr>
          <p:spPr bwMode="auto">
            <a:xfrm>
              <a:off x="6704013" y="3603626"/>
              <a:ext cx="28575" cy="30163"/>
            </a:xfrm>
            <a:custGeom>
              <a:avLst/>
              <a:gdLst/>
              <a:ahLst/>
              <a:cxnLst>
                <a:cxn ang="0">
                  <a:pos x="46" y="2"/>
                </a:cxn>
                <a:cxn ang="0">
                  <a:pos x="46" y="2"/>
                </a:cxn>
                <a:cxn ang="0">
                  <a:pos x="22" y="24"/>
                </a:cxn>
                <a:cxn ang="0">
                  <a:pos x="1" y="48"/>
                </a:cxn>
                <a:cxn ang="0">
                  <a:pos x="1" y="48"/>
                </a:cxn>
                <a:cxn ang="0">
                  <a:pos x="0" y="50"/>
                </a:cxn>
                <a:cxn ang="0">
                  <a:pos x="0" y="52"/>
                </a:cxn>
                <a:cxn ang="0">
                  <a:pos x="0" y="54"/>
                </a:cxn>
                <a:cxn ang="0">
                  <a:pos x="1" y="56"/>
                </a:cxn>
                <a:cxn ang="0">
                  <a:pos x="3" y="57"/>
                </a:cxn>
                <a:cxn ang="0">
                  <a:pos x="4" y="57"/>
                </a:cxn>
                <a:cxn ang="0">
                  <a:pos x="6" y="57"/>
                </a:cxn>
                <a:cxn ang="0">
                  <a:pos x="7" y="56"/>
                </a:cxn>
                <a:cxn ang="0">
                  <a:pos x="7" y="56"/>
                </a:cxn>
                <a:cxn ang="0">
                  <a:pos x="30" y="32"/>
                </a:cxn>
                <a:cxn ang="0">
                  <a:pos x="52" y="8"/>
                </a:cxn>
                <a:cxn ang="0">
                  <a:pos x="52" y="8"/>
                </a:cxn>
                <a:cxn ang="0">
                  <a:pos x="53" y="6"/>
                </a:cxn>
                <a:cxn ang="0">
                  <a:pos x="53" y="5"/>
                </a:cxn>
                <a:cxn ang="0">
                  <a:pos x="53" y="3"/>
                </a:cxn>
                <a:cxn ang="0">
                  <a:pos x="52" y="2"/>
                </a:cxn>
                <a:cxn ang="0">
                  <a:pos x="51" y="1"/>
                </a:cxn>
                <a:cxn ang="0">
                  <a:pos x="49" y="0"/>
                </a:cxn>
                <a:cxn ang="0">
                  <a:pos x="47" y="0"/>
                </a:cxn>
                <a:cxn ang="0">
                  <a:pos x="46" y="2"/>
                </a:cxn>
                <a:cxn ang="0">
                  <a:pos x="46" y="2"/>
                </a:cxn>
              </a:cxnLst>
              <a:rect l="0" t="0" r="r" b="b"/>
              <a:pathLst>
                <a:path w="53" h="57">
                  <a:moveTo>
                    <a:pt x="46" y="2"/>
                  </a:moveTo>
                  <a:lnTo>
                    <a:pt x="46" y="2"/>
                  </a:lnTo>
                  <a:lnTo>
                    <a:pt x="22" y="24"/>
                  </a:lnTo>
                  <a:lnTo>
                    <a:pt x="1" y="48"/>
                  </a:lnTo>
                  <a:lnTo>
                    <a:pt x="1" y="48"/>
                  </a:lnTo>
                  <a:lnTo>
                    <a:pt x="0" y="50"/>
                  </a:lnTo>
                  <a:lnTo>
                    <a:pt x="0" y="52"/>
                  </a:lnTo>
                  <a:lnTo>
                    <a:pt x="0" y="54"/>
                  </a:lnTo>
                  <a:lnTo>
                    <a:pt x="1" y="56"/>
                  </a:lnTo>
                  <a:lnTo>
                    <a:pt x="3" y="57"/>
                  </a:lnTo>
                  <a:lnTo>
                    <a:pt x="4" y="57"/>
                  </a:lnTo>
                  <a:lnTo>
                    <a:pt x="6" y="57"/>
                  </a:lnTo>
                  <a:lnTo>
                    <a:pt x="7" y="56"/>
                  </a:lnTo>
                  <a:lnTo>
                    <a:pt x="7" y="56"/>
                  </a:lnTo>
                  <a:lnTo>
                    <a:pt x="30" y="32"/>
                  </a:lnTo>
                  <a:lnTo>
                    <a:pt x="52" y="8"/>
                  </a:lnTo>
                  <a:lnTo>
                    <a:pt x="52" y="8"/>
                  </a:lnTo>
                  <a:lnTo>
                    <a:pt x="53" y="6"/>
                  </a:lnTo>
                  <a:lnTo>
                    <a:pt x="53" y="5"/>
                  </a:lnTo>
                  <a:lnTo>
                    <a:pt x="53" y="3"/>
                  </a:lnTo>
                  <a:lnTo>
                    <a:pt x="52" y="2"/>
                  </a:lnTo>
                  <a:lnTo>
                    <a:pt x="51" y="1"/>
                  </a:lnTo>
                  <a:lnTo>
                    <a:pt x="49" y="0"/>
                  </a:lnTo>
                  <a:lnTo>
                    <a:pt x="47" y="0"/>
                  </a:lnTo>
                  <a:lnTo>
                    <a:pt x="46" y="2"/>
                  </a:lnTo>
                  <a:lnTo>
                    <a:pt x="46"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chenying0907 309"/>
            <p:cNvSpPr/>
            <p:nvPr/>
          </p:nvSpPr>
          <p:spPr bwMode="auto">
            <a:xfrm>
              <a:off x="6704013" y="3644901"/>
              <a:ext cx="34925" cy="44450"/>
            </a:xfrm>
            <a:custGeom>
              <a:avLst/>
              <a:gdLst/>
              <a:ahLst/>
              <a:cxnLst>
                <a:cxn ang="0">
                  <a:pos x="59" y="2"/>
                </a:cxn>
                <a:cxn ang="0">
                  <a:pos x="59" y="2"/>
                </a:cxn>
                <a:cxn ang="0">
                  <a:pos x="53" y="11"/>
                </a:cxn>
                <a:cxn ang="0">
                  <a:pos x="47" y="18"/>
                </a:cxn>
                <a:cxn ang="0">
                  <a:pos x="41" y="24"/>
                </a:cxn>
                <a:cxn ang="0">
                  <a:pos x="35" y="31"/>
                </a:cxn>
                <a:cxn ang="0">
                  <a:pos x="35" y="31"/>
                </a:cxn>
                <a:cxn ang="0">
                  <a:pos x="18" y="54"/>
                </a:cxn>
                <a:cxn ang="0">
                  <a:pos x="1" y="76"/>
                </a:cxn>
                <a:cxn ang="0">
                  <a:pos x="1" y="76"/>
                </a:cxn>
                <a:cxn ang="0">
                  <a:pos x="0" y="77"/>
                </a:cxn>
                <a:cxn ang="0">
                  <a:pos x="0" y="79"/>
                </a:cxn>
                <a:cxn ang="0">
                  <a:pos x="1" y="82"/>
                </a:cxn>
                <a:cxn ang="0">
                  <a:pos x="2" y="83"/>
                </a:cxn>
                <a:cxn ang="0">
                  <a:pos x="4" y="84"/>
                </a:cxn>
                <a:cxn ang="0">
                  <a:pos x="6" y="83"/>
                </a:cxn>
                <a:cxn ang="0">
                  <a:pos x="7" y="82"/>
                </a:cxn>
                <a:cxn ang="0">
                  <a:pos x="7" y="82"/>
                </a:cxn>
                <a:cxn ang="0">
                  <a:pos x="22" y="64"/>
                </a:cxn>
                <a:cxn ang="0">
                  <a:pos x="37" y="45"/>
                </a:cxn>
                <a:cxn ang="0">
                  <a:pos x="37" y="45"/>
                </a:cxn>
                <a:cxn ang="0">
                  <a:pos x="45" y="36"/>
                </a:cxn>
                <a:cxn ang="0">
                  <a:pos x="53" y="27"/>
                </a:cxn>
                <a:cxn ang="0">
                  <a:pos x="61" y="18"/>
                </a:cxn>
                <a:cxn ang="0">
                  <a:pos x="64" y="13"/>
                </a:cxn>
                <a:cxn ang="0">
                  <a:pos x="67" y="8"/>
                </a:cxn>
                <a:cxn ang="0">
                  <a:pos x="67" y="8"/>
                </a:cxn>
                <a:cxn ang="0">
                  <a:pos x="68" y="6"/>
                </a:cxn>
                <a:cxn ang="0">
                  <a:pos x="67" y="4"/>
                </a:cxn>
                <a:cxn ang="0">
                  <a:pos x="65" y="1"/>
                </a:cxn>
                <a:cxn ang="0">
                  <a:pos x="64" y="0"/>
                </a:cxn>
                <a:cxn ang="0">
                  <a:pos x="62" y="0"/>
                </a:cxn>
                <a:cxn ang="0">
                  <a:pos x="60" y="1"/>
                </a:cxn>
                <a:cxn ang="0">
                  <a:pos x="59" y="2"/>
                </a:cxn>
                <a:cxn ang="0">
                  <a:pos x="59" y="2"/>
                </a:cxn>
              </a:cxnLst>
              <a:rect l="0" t="0" r="r" b="b"/>
              <a:pathLst>
                <a:path w="68" h="84">
                  <a:moveTo>
                    <a:pt x="59" y="2"/>
                  </a:moveTo>
                  <a:lnTo>
                    <a:pt x="59" y="2"/>
                  </a:lnTo>
                  <a:lnTo>
                    <a:pt x="53" y="11"/>
                  </a:lnTo>
                  <a:lnTo>
                    <a:pt x="47" y="18"/>
                  </a:lnTo>
                  <a:lnTo>
                    <a:pt x="41" y="24"/>
                  </a:lnTo>
                  <a:lnTo>
                    <a:pt x="35" y="31"/>
                  </a:lnTo>
                  <a:lnTo>
                    <a:pt x="35" y="31"/>
                  </a:lnTo>
                  <a:lnTo>
                    <a:pt x="18" y="54"/>
                  </a:lnTo>
                  <a:lnTo>
                    <a:pt x="1" y="76"/>
                  </a:lnTo>
                  <a:lnTo>
                    <a:pt x="1" y="76"/>
                  </a:lnTo>
                  <a:lnTo>
                    <a:pt x="0" y="77"/>
                  </a:lnTo>
                  <a:lnTo>
                    <a:pt x="0" y="79"/>
                  </a:lnTo>
                  <a:lnTo>
                    <a:pt x="1" y="82"/>
                  </a:lnTo>
                  <a:lnTo>
                    <a:pt x="2" y="83"/>
                  </a:lnTo>
                  <a:lnTo>
                    <a:pt x="4" y="84"/>
                  </a:lnTo>
                  <a:lnTo>
                    <a:pt x="6" y="83"/>
                  </a:lnTo>
                  <a:lnTo>
                    <a:pt x="7" y="82"/>
                  </a:lnTo>
                  <a:lnTo>
                    <a:pt x="7" y="82"/>
                  </a:lnTo>
                  <a:lnTo>
                    <a:pt x="22" y="64"/>
                  </a:lnTo>
                  <a:lnTo>
                    <a:pt x="37" y="45"/>
                  </a:lnTo>
                  <a:lnTo>
                    <a:pt x="37" y="45"/>
                  </a:lnTo>
                  <a:lnTo>
                    <a:pt x="45" y="36"/>
                  </a:lnTo>
                  <a:lnTo>
                    <a:pt x="53" y="27"/>
                  </a:lnTo>
                  <a:lnTo>
                    <a:pt x="61" y="18"/>
                  </a:lnTo>
                  <a:lnTo>
                    <a:pt x="64" y="13"/>
                  </a:lnTo>
                  <a:lnTo>
                    <a:pt x="67" y="8"/>
                  </a:lnTo>
                  <a:lnTo>
                    <a:pt x="67" y="8"/>
                  </a:lnTo>
                  <a:lnTo>
                    <a:pt x="68" y="6"/>
                  </a:lnTo>
                  <a:lnTo>
                    <a:pt x="67" y="4"/>
                  </a:lnTo>
                  <a:lnTo>
                    <a:pt x="65" y="1"/>
                  </a:lnTo>
                  <a:lnTo>
                    <a:pt x="64" y="0"/>
                  </a:lnTo>
                  <a:lnTo>
                    <a:pt x="62" y="0"/>
                  </a:lnTo>
                  <a:lnTo>
                    <a:pt x="60" y="1"/>
                  </a:lnTo>
                  <a:lnTo>
                    <a:pt x="59" y="2"/>
                  </a:lnTo>
                  <a:lnTo>
                    <a:pt x="59"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chenying0907 310"/>
            <p:cNvSpPr/>
            <p:nvPr/>
          </p:nvSpPr>
          <p:spPr bwMode="auto">
            <a:xfrm>
              <a:off x="6699251" y="3689351"/>
              <a:ext cx="41275" cy="46038"/>
            </a:xfrm>
            <a:custGeom>
              <a:avLst/>
              <a:gdLst/>
              <a:ahLst/>
              <a:cxnLst>
                <a:cxn ang="0">
                  <a:pos x="71" y="2"/>
                </a:cxn>
                <a:cxn ang="0">
                  <a:pos x="71" y="2"/>
                </a:cxn>
                <a:cxn ang="0">
                  <a:pos x="62" y="13"/>
                </a:cxn>
                <a:cxn ang="0">
                  <a:pos x="53" y="22"/>
                </a:cxn>
                <a:cxn ang="0">
                  <a:pos x="34" y="41"/>
                </a:cxn>
                <a:cxn ang="0">
                  <a:pos x="25" y="50"/>
                </a:cxn>
                <a:cxn ang="0">
                  <a:pos x="17" y="59"/>
                </a:cxn>
                <a:cxn ang="0">
                  <a:pos x="9" y="70"/>
                </a:cxn>
                <a:cxn ang="0">
                  <a:pos x="1" y="81"/>
                </a:cxn>
                <a:cxn ang="0">
                  <a:pos x="1" y="81"/>
                </a:cxn>
                <a:cxn ang="0">
                  <a:pos x="0" y="82"/>
                </a:cxn>
                <a:cxn ang="0">
                  <a:pos x="1" y="84"/>
                </a:cxn>
                <a:cxn ang="0">
                  <a:pos x="2" y="86"/>
                </a:cxn>
                <a:cxn ang="0">
                  <a:pos x="3" y="87"/>
                </a:cxn>
                <a:cxn ang="0">
                  <a:pos x="4" y="87"/>
                </a:cxn>
                <a:cxn ang="0">
                  <a:pos x="6" y="87"/>
                </a:cxn>
                <a:cxn ang="0">
                  <a:pos x="9" y="87"/>
                </a:cxn>
                <a:cxn ang="0">
                  <a:pos x="10" y="85"/>
                </a:cxn>
                <a:cxn ang="0">
                  <a:pos x="10" y="85"/>
                </a:cxn>
                <a:cxn ang="0">
                  <a:pos x="17" y="74"/>
                </a:cxn>
                <a:cxn ang="0">
                  <a:pos x="25" y="65"/>
                </a:cxn>
                <a:cxn ang="0">
                  <a:pos x="33" y="54"/>
                </a:cxn>
                <a:cxn ang="0">
                  <a:pos x="43" y="45"/>
                </a:cxn>
                <a:cxn ang="0">
                  <a:pos x="61" y="27"/>
                </a:cxn>
                <a:cxn ang="0">
                  <a:pos x="71" y="17"/>
                </a:cxn>
                <a:cxn ang="0">
                  <a:pos x="79" y="7"/>
                </a:cxn>
                <a:cxn ang="0">
                  <a:pos x="79" y="7"/>
                </a:cxn>
                <a:cxn ang="0">
                  <a:pos x="79" y="6"/>
                </a:cxn>
                <a:cxn ang="0">
                  <a:pos x="79" y="3"/>
                </a:cxn>
                <a:cxn ang="0">
                  <a:pos x="78" y="2"/>
                </a:cxn>
                <a:cxn ang="0">
                  <a:pos x="77" y="1"/>
                </a:cxn>
                <a:cxn ang="0">
                  <a:pos x="74" y="0"/>
                </a:cxn>
                <a:cxn ang="0">
                  <a:pos x="72" y="0"/>
                </a:cxn>
                <a:cxn ang="0">
                  <a:pos x="71" y="2"/>
                </a:cxn>
                <a:cxn ang="0">
                  <a:pos x="71" y="2"/>
                </a:cxn>
              </a:cxnLst>
              <a:rect l="0" t="0" r="r" b="b"/>
              <a:pathLst>
                <a:path w="79" h="87">
                  <a:moveTo>
                    <a:pt x="71" y="2"/>
                  </a:moveTo>
                  <a:lnTo>
                    <a:pt x="71" y="2"/>
                  </a:lnTo>
                  <a:lnTo>
                    <a:pt x="62" y="13"/>
                  </a:lnTo>
                  <a:lnTo>
                    <a:pt x="53" y="22"/>
                  </a:lnTo>
                  <a:lnTo>
                    <a:pt x="34" y="41"/>
                  </a:lnTo>
                  <a:lnTo>
                    <a:pt x="25" y="50"/>
                  </a:lnTo>
                  <a:lnTo>
                    <a:pt x="17" y="59"/>
                  </a:lnTo>
                  <a:lnTo>
                    <a:pt x="9" y="70"/>
                  </a:lnTo>
                  <a:lnTo>
                    <a:pt x="1" y="81"/>
                  </a:lnTo>
                  <a:lnTo>
                    <a:pt x="1" y="81"/>
                  </a:lnTo>
                  <a:lnTo>
                    <a:pt x="0" y="82"/>
                  </a:lnTo>
                  <a:lnTo>
                    <a:pt x="1" y="84"/>
                  </a:lnTo>
                  <a:lnTo>
                    <a:pt x="2" y="86"/>
                  </a:lnTo>
                  <a:lnTo>
                    <a:pt x="3" y="87"/>
                  </a:lnTo>
                  <a:lnTo>
                    <a:pt x="4" y="87"/>
                  </a:lnTo>
                  <a:lnTo>
                    <a:pt x="6" y="87"/>
                  </a:lnTo>
                  <a:lnTo>
                    <a:pt x="9" y="87"/>
                  </a:lnTo>
                  <a:lnTo>
                    <a:pt x="10" y="85"/>
                  </a:lnTo>
                  <a:lnTo>
                    <a:pt x="10" y="85"/>
                  </a:lnTo>
                  <a:lnTo>
                    <a:pt x="17" y="74"/>
                  </a:lnTo>
                  <a:lnTo>
                    <a:pt x="25" y="65"/>
                  </a:lnTo>
                  <a:lnTo>
                    <a:pt x="33" y="54"/>
                  </a:lnTo>
                  <a:lnTo>
                    <a:pt x="43" y="45"/>
                  </a:lnTo>
                  <a:lnTo>
                    <a:pt x="61" y="27"/>
                  </a:lnTo>
                  <a:lnTo>
                    <a:pt x="71" y="17"/>
                  </a:lnTo>
                  <a:lnTo>
                    <a:pt x="79" y="7"/>
                  </a:lnTo>
                  <a:lnTo>
                    <a:pt x="79" y="7"/>
                  </a:lnTo>
                  <a:lnTo>
                    <a:pt x="79" y="6"/>
                  </a:lnTo>
                  <a:lnTo>
                    <a:pt x="79" y="3"/>
                  </a:lnTo>
                  <a:lnTo>
                    <a:pt x="78" y="2"/>
                  </a:lnTo>
                  <a:lnTo>
                    <a:pt x="77" y="1"/>
                  </a:lnTo>
                  <a:lnTo>
                    <a:pt x="74" y="0"/>
                  </a:lnTo>
                  <a:lnTo>
                    <a:pt x="72" y="0"/>
                  </a:lnTo>
                  <a:lnTo>
                    <a:pt x="71" y="2"/>
                  </a:lnTo>
                  <a:lnTo>
                    <a:pt x="71"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chenying0907 311"/>
            <p:cNvSpPr/>
            <p:nvPr/>
          </p:nvSpPr>
          <p:spPr bwMode="auto">
            <a:xfrm>
              <a:off x="6732588" y="3716338"/>
              <a:ext cx="23813" cy="33338"/>
            </a:xfrm>
            <a:custGeom>
              <a:avLst/>
              <a:gdLst/>
              <a:ahLst/>
              <a:cxnLst>
                <a:cxn ang="0">
                  <a:pos x="37" y="2"/>
                </a:cxn>
                <a:cxn ang="0">
                  <a:pos x="37" y="2"/>
                </a:cxn>
                <a:cxn ang="0">
                  <a:pos x="26" y="18"/>
                </a:cxn>
                <a:cxn ang="0">
                  <a:pos x="17" y="33"/>
                </a:cxn>
                <a:cxn ang="0">
                  <a:pos x="17" y="33"/>
                </a:cxn>
                <a:cxn ang="0">
                  <a:pos x="13" y="39"/>
                </a:cxn>
                <a:cxn ang="0">
                  <a:pos x="8" y="46"/>
                </a:cxn>
                <a:cxn ang="0">
                  <a:pos x="5" y="51"/>
                </a:cxn>
                <a:cxn ang="0">
                  <a:pos x="2" y="58"/>
                </a:cxn>
                <a:cxn ang="0">
                  <a:pos x="2" y="58"/>
                </a:cxn>
                <a:cxn ang="0">
                  <a:pos x="0" y="60"/>
                </a:cxn>
                <a:cxn ang="0">
                  <a:pos x="2" y="61"/>
                </a:cxn>
                <a:cxn ang="0">
                  <a:pos x="3" y="63"/>
                </a:cxn>
                <a:cxn ang="0">
                  <a:pos x="5" y="63"/>
                </a:cxn>
                <a:cxn ang="0">
                  <a:pos x="6" y="63"/>
                </a:cxn>
                <a:cxn ang="0">
                  <a:pos x="8" y="63"/>
                </a:cxn>
                <a:cxn ang="0">
                  <a:pos x="9" y="62"/>
                </a:cxn>
                <a:cxn ang="0">
                  <a:pos x="10" y="60"/>
                </a:cxn>
                <a:cxn ang="0">
                  <a:pos x="10" y="60"/>
                </a:cxn>
                <a:cxn ang="0">
                  <a:pos x="13" y="54"/>
                </a:cxn>
                <a:cxn ang="0">
                  <a:pos x="18" y="48"/>
                </a:cxn>
                <a:cxn ang="0">
                  <a:pos x="22" y="42"/>
                </a:cxn>
                <a:cxn ang="0">
                  <a:pos x="26" y="35"/>
                </a:cxn>
                <a:cxn ang="0">
                  <a:pos x="26" y="35"/>
                </a:cxn>
                <a:cxn ang="0">
                  <a:pos x="36" y="21"/>
                </a:cxn>
                <a:cxn ang="0">
                  <a:pos x="45" y="7"/>
                </a:cxn>
                <a:cxn ang="0">
                  <a:pos x="45" y="7"/>
                </a:cxn>
                <a:cxn ang="0">
                  <a:pos x="46" y="5"/>
                </a:cxn>
                <a:cxn ang="0">
                  <a:pos x="46" y="3"/>
                </a:cxn>
                <a:cxn ang="0">
                  <a:pos x="45" y="2"/>
                </a:cxn>
                <a:cxn ang="0">
                  <a:pos x="44" y="1"/>
                </a:cxn>
                <a:cxn ang="0">
                  <a:pos x="41" y="0"/>
                </a:cxn>
                <a:cxn ang="0">
                  <a:pos x="39" y="1"/>
                </a:cxn>
                <a:cxn ang="0">
                  <a:pos x="37" y="2"/>
                </a:cxn>
                <a:cxn ang="0">
                  <a:pos x="37" y="2"/>
                </a:cxn>
              </a:cxnLst>
              <a:rect l="0" t="0" r="r" b="b"/>
              <a:pathLst>
                <a:path w="46" h="63">
                  <a:moveTo>
                    <a:pt x="37" y="2"/>
                  </a:moveTo>
                  <a:lnTo>
                    <a:pt x="37" y="2"/>
                  </a:lnTo>
                  <a:lnTo>
                    <a:pt x="26" y="18"/>
                  </a:lnTo>
                  <a:lnTo>
                    <a:pt x="17" y="33"/>
                  </a:lnTo>
                  <a:lnTo>
                    <a:pt x="17" y="33"/>
                  </a:lnTo>
                  <a:lnTo>
                    <a:pt x="13" y="39"/>
                  </a:lnTo>
                  <a:lnTo>
                    <a:pt x="8" y="46"/>
                  </a:lnTo>
                  <a:lnTo>
                    <a:pt x="5" y="51"/>
                  </a:lnTo>
                  <a:lnTo>
                    <a:pt x="2" y="58"/>
                  </a:lnTo>
                  <a:lnTo>
                    <a:pt x="2" y="58"/>
                  </a:lnTo>
                  <a:lnTo>
                    <a:pt x="0" y="60"/>
                  </a:lnTo>
                  <a:lnTo>
                    <a:pt x="2" y="61"/>
                  </a:lnTo>
                  <a:lnTo>
                    <a:pt x="3" y="63"/>
                  </a:lnTo>
                  <a:lnTo>
                    <a:pt x="5" y="63"/>
                  </a:lnTo>
                  <a:lnTo>
                    <a:pt x="6" y="63"/>
                  </a:lnTo>
                  <a:lnTo>
                    <a:pt x="8" y="63"/>
                  </a:lnTo>
                  <a:lnTo>
                    <a:pt x="9" y="62"/>
                  </a:lnTo>
                  <a:lnTo>
                    <a:pt x="10" y="60"/>
                  </a:lnTo>
                  <a:lnTo>
                    <a:pt x="10" y="60"/>
                  </a:lnTo>
                  <a:lnTo>
                    <a:pt x="13" y="54"/>
                  </a:lnTo>
                  <a:lnTo>
                    <a:pt x="18" y="48"/>
                  </a:lnTo>
                  <a:lnTo>
                    <a:pt x="22" y="42"/>
                  </a:lnTo>
                  <a:lnTo>
                    <a:pt x="26" y="35"/>
                  </a:lnTo>
                  <a:lnTo>
                    <a:pt x="26" y="35"/>
                  </a:lnTo>
                  <a:lnTo>
                    <a:pt x="36" y="21"/>
                  </a:lnTo>
                  <a:lnTo>
                    <a:pt x="45" y="7"/>
                  </a:lnTo>
                  <a:lnTo>
                    <a:pt x="45" y="7"/>
                  </a:lnTo>
                  <a:lnTo>
                    <a:pt x="46" y="5"/>
                  </a:lnTo>
                  <a:lnTo>
                    <a:pt x="46" y="3"/>
                  </a:lnTo>
                  <a:lnTo>
                    <a:pt x="45" y="2"/>
                  </a:lnTo>
                  <a:lnTo>
                    <a:pt x="44" y="1"/>
                  </a:lnTo>
                  <a:lnTo>
                    <a:pt x="41" y="0"/>
                  </a:lnTo>
                  <a:lnTo>
                    <a:pt x="39" y="1"/>
                  </a:lnTo>
                  <a:lnTo>
                    <a:pt x="37" y="2"/>
                  </a:lnTo>
                  <a:lnTo>
                    <a:pt x="37"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9" name="chenying0907 312"/>
            <p:cNvSpPr/>
            <p:nvPr/>
          </p:nvSpPr>
          <p:spPr bwMode="auto">
            <a:xfrm>
              <a:off x="6786563" y="3716338"/>
              <a:ext cx="25400" cy="33338"/>
            </a:xfrm>
            <a:custGeom>
              <a:avLst/>
              <a:gdLst/>
              <a:ahLst/>
              <a:cxnLst>
                <a:cxn ang="0">
                  <a:pos x="41" y="1"/>
                </a:cxn>
                <a:cxn ang="0">
                  <a:pos x="41" y="1"/>
                </a:cxn>
                <a:cxn ang="0">
                  <a:pos x="36" y="7"/>
                </a:cxn>
                <a:cxn ang="0">
                  <a:pos x="31" y="15"/>
                </a:cxn>
                <a:cxn ang="0">
                  <a:pos x="22" y="28"/>
                </a:cxn>
                <a:cxn ang="0">
                  <a:pos x="22" y="28"/>
                </a:cxn>
                <a:cxn ang="0">
                  <a:pos x="17" y="35"/>
                </a:cxn>
                <a:cxn ang="0">
                  <a:pos x="11" y="43"/>
                </a:cxn>
                <a:cxn ang="0">
                  <a:pos x="11" y="43"/>
                </a:cxn>
                <a:cxn ang="0">
                  <a:pos x="9" y="47"/>
                </a:cxn>
                <a:cxn ang="0">
                  <a:pos x="6" y="50"/>
                </a:cxn>
                <a:cxn ang="0">
                  <a:pos x="3" y="53"/>
                </a:cxn>
                <a:cxn ang="0">
                  <a:pos x="0" y="57"/>
                </a:cxn>
                <a:cxn ang="0">
                  <a:pos x="0" y="57"/>
                </a:cxn>
                <a:cxn ang="0">
                  <a:pos x="0" y="59"/>
                </a:cxn>
                <a:cxn ang="0">
                  <a:pos x="0" y="61"/>
                </a:cxn>
                <a:cxn ang="0">
                  <a:pos x="3" y="63"/>
                </a:cxn>
                <a:cxn ang="0">
                  <a:pos x="4" y="64"/>
                </a:cxn>
                <a:cxn ang="0">
                  <a:pos x="6" y="64"/>
                </a:cxn>
                <a:cxn ang="0">
                  <a:pos x="7" y="63"/>
                </a:cxn>
                <a:cxn ang="0">
                  <a:pos x="8" y="61"/>
                </a:cxn>
                <a:cxn ang="0">
                  <a:pos x="8" y="61"/>
                </a:cxn>
                <a:cxn ang="0">
                  <a:pos x="10" y="59"/>
                </a:cxn>
                <a:cxn ang="0">
                  <a:pos x="12" y="58"/>
                </a:cxn>
                <a:cxn ang="0">
                  <a:pos x="15" y="56"/>
                </a:cxn>
                <a:cxn ang="0">
                  <a:pos x="16" y="55"/>
                </a:cxn>
                <a:cxn ang="0">
                  <a:pos x="16" y="55"/>
                </a:cxn>
                <a:cxn ang="0">
                  <a:pos x="21" y="46"/>
                </a:cxn>
                <a:cxn ang="0">
                  <a:pos x="24" y="41"/>
                </a:cxn>
                <a:cxn ang="0">
                  <a:pos x="27" y="36"/>
                </a:cxn>
                <a:cxn ang="0">
                  <a:pos x="27" y="36"/>
                </a:cxn>
                <a:cxn ang="0">
                  <a:pos x="32" y="29"/>
                </a:cxn>
                <a:cxn ang="0">
                  <a:pos x="37" y="22"/>
                </a:cxn>
                <a:cxn ang="0">
                  <a:pos x="43" y="15"/>
                </a:cxn>
                <a:cxn ang="0">
                  <a:pos x="49" y="8"/>
                </a:cxn>
                <a:cxn ang="0">
                  <a:pos x="49" y="8"/>
                </a:cxn>
                <a:cxn ang="0">
                  <a:pos x="50" y="6"/>
                </a:cxn>
                <a:cxn ang="0">
                  <a:pos x="50" y="4"/>
                </a:cxn>
                <a:cxn ang="0">
                  <a:pos x="49" y="2"/>
                </a:cxn>
                <a:cxn ang="0">
                  <a:pos x="48" y="1"/>
                </a:cxn>
                <a:cxn ang="0">
                  <a:pos x="47" y="0"/>
                </a:cxn>
                <a:cxn ang="0">
                  <a:pos x="45" y="0"/>
                </a:cxn>
                <a:cxn ang="0">
                  <a:pos x="44" y="0"/>
                </a:cxn>
                <a:cxn ang="0">
                  <a:pos x="41" y="1"/>
                </a:cxn>
                <a:cxn ang="0">
                  <a:pos x="41" y="1"/>
                </a:cxn>
              </a:cxnLst>
              <a:rect l="0" t="0" r="r" b="b"/>
              <a:pathLst>
                <a:path w="50" h="64">
                  <a:moveTo>
                    <a:pt x="41" y="1"/>
                  </a:moveTo>
                  <a:lnTo>
                    <a:pt x="41" y="1"/>
                  </a:lnTo>
                  <a:lnTo>
                    <a:pt x="36" y="7"/>
                  </a:lnTo>
                  <a:lnTo>
                    <a:pt x="31" y="15"/>
                  </a:lnTo>
                  <a:lnTo>
                    <a:pt x="22" y="28"/>
                  </a:lnTo>
                  <a:lnTo>
                    <a:pt x="22" y="28"/>
                  </a:lnTo>
                  <a:lnTo>
                    <a:pt x="17" y="35"/>
                  </a:lnTo>
                  <a:lnTo>
                    <a:pt x="11" y="43"/>
                  </a:lnTo>
                  <a:lnTo>
                    <a:pt x="11" y="43"/>
                  </a:lnTo>
                  <a:lnTo>
                    <a:pt x="9" y="47"/>
                  </a:lnTo>
                  <a:lnTo>
                    <a:pt x="6" y="50"/>
                  </a:lnTo>
                  <a:lnTo>
                    <a:pt x="3" y="53"/>
                  </a:lnTo>
                  <a:lnTo>
                    <a:pt x="0" y="57"/>
                  </a:lnTo>
                  <a:lnTo>
                    <a:pt x="0" y="57"/>
                  </a:lnTo>
                  <a:lnTo>
                    <a:pt x="0" y="59"/>
                  </a:lnTo>
                  <a:lnTo>
                    <a:pt x="0" y="61"/>
                  </a:lnTo>
                  <a:lnTo>
                    <a:pt x="3" y="63"/>
                  </a:lnTo>
                  <a:lnTo>
                    <a:pt x="4" y="64"/>
                  </a:lnTo>
                  <a:lnTo>
                    <a:pt x="6" y="64"/>
                  </a:lnTo>
                  <a:lnTo>
                    <a:pt x="7" y="63"/>
                  </a:lnTo>
                  <a:lnTo>
                    <a:pt x="8" y="61"/>
                  </a:lnTo>
                  <a:lnTo>
                    <a:pt x="8" y="61"/>
                  </a:lnTo>
                  <a:lnTo>
                    <a:pt x="10" y="59"/>
                  </a:lnTo>
                  <a:lnTo>
                    <a:pt x="12" y="58"/>
                  </a:lnTo>
                  <a:lnTo>
                    <a:pt x="15" y="56"/>
                  </a:lnTo>
                  <a:lnTo>
                    <a:pt x="16" y="55"/>
                  </a:lnTo>
                  <a:lnTo>
                    <a:pt x="16" y="55"/>
                  </a:lnTo>
                  <a:lnTo>
                    <a:pt x="21" y="46"/>
                  </a:lnTo>
                  <a:lnTo>
                    <a:pt x="24" y="41"/>
                  </a:lnTo>
                  <a:lnTo>
                    <a:pt x="27" y="36"/>
                  </a:lnTo>
                  <a:lnTo>
                    <a:pt x="27" y="36"/>
                  </a:lnTo>
                  <a:lnTo>
                    <a:pt x="32" y="29"/>
                  </a:lnTo>
                  <a:lnTo>
                    <a:pt x="37" y="22"/>
                  </a:lnTo>
                  <a:lnTo>
                    <a:pt x="43" y="15"/>
                  </a:lnTo>
                  <a:lnTo>
                    <a:pt x="49" y="8"/>
                  </a:lnTo>
                  <a:lnTo>
                    <a:pt x="49" y="8"/>
                  </a:lnTo>
                  <a:lnTo>
                    <a:pt x="50" y="6"/>
                  </a:lnTo>
                  <a:lnTo>
                    <a:pt x="50" y="4"/>
                  </a:lnTo>
                  <a:lnTo>
                    <a:pt x="49" y="2"/>
                  </a:lnTo>
                  <a:lnTo>
                    <a:pt x="48" y="1"/>
                  </a:lnTo>
                  <a:lnTo>
                    <a:pt x="47" y="0"/>
                  </a:lnTo>
                  <a:lnTo>
                    <a:pt x="45" y="0"/>
                  </a:lnTo>
                  <a:lnTo>
                    <a:pt x="44" y="0"/>
                  </a:lnTo>
                  <a:lnTo>
                    <a:pt x="41" y="1"/>
                  </a:lnTo>
                  <a:lnTo>
                    <a:pt x="41"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0" name="chenying0907 313"/>
            <p:cNvSpPr/>
            <p:nvPr/>
          </p:nvSpPr>
          <p:spPr bwMode="auto">
            <a:xfrm>
              <a:off x="6829426" y="3713163"/>
              <a:ext cx="20638" cy="34925"/>
            </a:xfrm>
            <a:custGeom>
              <a:avLst/>
              <a:gdLst/>
              <a:ahLst/>
              <a:cxnLst>
                <a:cxn ang="0">
                  <a:pos x="31" y="3"/>
                </a:cxn>
                <a:cxn ang="0">
                  <a:pos x="31" y="3"/>
                </a:cxn>
                <a:cxn ang="0">
                  <a:pos x="28" y="10"/>
                </a:cxn>
                <a:cxn ang="0">
                  <a:pos x="24" y="17"/>
                </a:cxn>
                <a:cxn ang="0">
                  <a:pos x="14" y="30"/>
                </a:cxn>
                <a:cxn ang="0">
                  <a:pos x="14" y="30"/>
                </a:cxn>
                <a:cxn ang="0">
                  <a:pos x="10" y="37"/>
                </a:cxn>
                <a:cxn ang="0">
                  <a:pos x="6" y="44"/>
                </a:cxn>
                <a:cxn ang="0">
                  <a:pos x="0" y="59"/>
                </a:cxn>
                <a:cxn ang="0">
                  <a:pos x="0" y="59"/>
                </a:cxn>
                <a:cxn ang="0">
                  <a:pos x="0" y="61"/>
                </a:cxn>
                <a:cxn ang="0">
                  <a:pos x="0" y="63"/>
                </a:cxn>
                <a:cxn ang="0">
                  <a:pos x="3" y="66"/>
                </a:cxn>
                <a:cxn ang="0">
                  <a:pos x="4" y="66"/>
                </a:cxn>
                <a:cxn ang="0">
                  <a:pos x="6" y="66"/>
                </a:cxn>
                <a:cxn ang="0">
                  <a:pos x="7" y="65"/>
                </a:cxn>
                <a:cxn ang="0">
                  <a:pos x="8" y="64"/>
                </a:cxn>
                <a:cxn ang="0">
                  <a:pos x="8" y="64"/>
                </a:cxn>
                <a:cxn ang="0">
                  <a:pos x="16" y="48"/>
                </a:cxn>
                <a:cxn ang="0">
                  <a:pos x="21" y="39"/>
                </a:cxn>
                <a:cxn ang="0">
                  <a:pos x="26" y="31"/>
                </a:cxn>
                <a:cxn ang="0">
                  <a:pos x="26" y="31"/>
                </a:cxn>
                <a:cxn ang="0">
                  <a:pos x="34" y="20"/>
                </a:cxn>
                <a:cxn ang="0">
                  <a:pos x="37" y="12"/>
                </a:cxn>
                <a:cxn ang="0">
                  <a:pos x="40" y="6"/>
                </a:cxn>
                <a:cxn ang="0">
                  <a:pos x="40" y="6"/>
                </a:cxn>
                <a:cxn ang="0">
                  <a:pos x="40" y="4"/>
                </a:cxn>
                <a:cxn ang="0">
                  <a:pos x="39" y="2"/>
                </a:cxn>
                <a:cxn ang="0">
                  <a:pos x="38" y="1"/>
                </a:cxn>
                <a:cxn ang="0">
                  <a:pos x="37" y="0"/>
                </a:cxn>
                <a:cxn ang="0">
                  <a:pos x="33" y="0"/>
                </a:cxn>
                <a:cxn ang="0">
                  <a:pos x="32" y="1"/>
                </a:cxn>
                <a:cxn ang="0">
                  <a:pos x="31" y="3"/>
                </a:cxn>
                <a:cxn ang="0">
                  <a:pos x="31" y="3"/>
                </a:cxn>
              </a:cxnLst>
              <a:rect l="0" t="0" r="r" b="b"/>
              <a:pathLst>
                <a:path w="40" h="66">
                  <a:moveTo>
                    <a:pt x="31" y="3"/>
                  </a:moveTo>
                  <a:lnTo>
                    <a:pt x="31" y="3"/>
                  </a:lnTo>
                  <a:lnTo>
                    <a:pt x="28" y="10"/>
                  </a:lnTo>
                  <a:lnTo>
                    <a:pt x="24" y="17"/>
                  </a:lnTo>
                  <a:lnTo>
                    <a:pt x="14" y="30"/>
                  </a:lnTo>
                  <a:lnTo>
                    <a:pt x="14" y="30"/>
                  </a:lnTo>
                  <a:lnTo>
                    <a:pt x="10" y="37"/>
                  </a:lnTo>
                  <a:lnTo>
                    <a:pt x="6" y="44"/>
                  </a:lnTo>
                  <a:lnTo>
                    <a:pt x="0" y="59"/>
                  </a:lnTo>
                  <a:lnTo>
                    <a:pt x="0" y="59"/>
                  </a:lnTo>
                  <a:lnTo>
                    <a:pt x="0" y="61"/>
                  </a:lnTo>
                  <a:lnTo>
                    <a:pt x="0" y="63"/>
                  </a:lnTo>
                  <a:lnTo>
                    <a:pt x="3" y="66"/>
                  </a:lnTo>
                  <a:lnTo>
                    <a:pt x="4" y="66"/>
                  </a:lnTo>
                  <a:lnTo>
                    <a:pt x="6" y="66"/>
                  </a:lnTo>
                  <a:lnTo>
                    <a:pt x="7" y="65"/>
                  </a:lnTo>
                  <a:lnTo>
                    <a:pt x="8" y="64"/>
                  </a:lnTo>
                  <a:lnTo>
                    <a:pt x="8" y="64"/>
                  </a:lnTo>
                  <a:lnTo>
                    <a:pt x="16" y="48"/>
                  </a:lnTo>
                  <a:lnTo>
                    <a:pt x="21" y="39"/>
                  </a:lnTo>
                  <a:lnTo>
                    <a:pt x="26" y="31"/>
                  </a:lnTo>
                  <a:lnTo>
                    <a:pt x="26" y="31"/>
                  </a:lnTo>
                  <a:lnTo>
                    <a:pt x="34" y="20"/>
                  </a:lnTo>
                  <a:lnTo>
                    <a:pt x="37" y="12"/>
                  </a:lnTo>
                  <a:lnTo>
                    <a:pt x="40" y="6"/>
                  </a:lnTo>
                  <a:lnTo>
                    <a:pt x="40" y="6"/>
                  </a:lnTo>
                  <a:lnTo>
                    <a:pt x="40" y="4"/>
                  </a:lnTo>
                  <a:lnTo>
                    <a:pt x="39" y="2"/>
                  </a:lnTo>
                  <a:lnTo>
                    <a:pt x="38" y="1"/>
                  </a:lnTo>
                  <a:lnTo>
                    <a:pt x="37" y="0"/>
                  </a:lnTo>
                  <a:lnTo>
                    <a:pt x="33" y="0"/>
                  </a:lnTo>
                  <a:lnTo>
                    <a:pt x="32" y="1"/>
                  </a:lnTo>
                  <a:lnTo>
                    <a:pt x="31" y="3"/>
                  </a:lnTo>
                  <a:lnTo>
                    <a:pt x="31"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1" name="chenying0907 314"/>
            <p:cNvSpPr/>
            <p:nvPr/>
          </p:nvSpPr>
          <p:spPr bwMode="auto">
            <a:xfrm>
              <a:off x="6859588" y="3713163"/>
              <a:ext cx="17463" cy="22225"/>
            </a:xfrm>
            <a:custGeom>
              <a:avLst/>
              <a:gdLst/>
              <a:ahLst/>
              <a:cxnLst>
                <a:cxn ang="0">
                  <a:pos x="28" y="1"/>
                </a:cxn>
                <a:cxn ang="0">
                  <a:pos x="28" y="1"/>
                </a:cxn>
                <a:cxn ang="0">
                  <a:pos x="13" y="17"/>
                </a:cxn>
                <a:cxn ang="0">
                  <a:pos x="6" y="26"/>
                </a:cxn>
                <a:cxn ang="0">
                  <a:pos x="1" y="35"/>
                </a:cxn>
                <a:cxn ang="0">
                  <a:pos x="1" y="35"/>
                </a:cxn>
                <a:cxn ang="0">
                  <a:pos x="0" y="37"/>
                </a:cxn>
                <a:cxn ang="0">
                  <a:pos x="0" y="39"/>
                </a:cxn>
                <a:cxn ang="0">
                  <a:pos x="1" y="40"/>
                </a:cxn>
                <a:cxn ang="0">
                  <a:pos x="2" y="41"/>
                </a:cxn>
                <a:cxn ang="0">
                  <a:pos x="4" y="42"/>
                </a:cxn>
                <a:cxn ang="0">
                  <a:pos x="5" y="42"/>
                </a:cxn>
                <a:cxn ang="0">
                  <a:pos x="7" y="41"/>
                </a:cxn>
                <a:cxn ang="0">
                  <a:pos x="8" y="40"/>
                </a:cxn>
                <a:cxn ang="0">
                  <a:pos x="8" y="40"/>
                </a:cxn>
                <a:cxn ang="0">
                  <a:pos x="14" y="32"/>
                </a:cxn>
                <a:cxn ang="0">
                  <a:pos x="21" y="24"/>
                </a:cxn>
                <a:cxn ang="0">
                  <a:pos x="34" y="8"/>
                </a:cxn>
                <a:cxn ang="0">
                  <a:pos x="34" y="8"/>
                </a:cxn>
                <a:cxn ang="0">
                  <a:pos x="35" y="6"/>
                </a:cxn>
                <a:cxn ang="0">
                  <a:pos x="35" y="4"/>
                </a:cxn>
                <a:cxn ang="0">
                  <a:pos x="35" y="3"/>
                </a:cxn>
                <a:cxn ang="0">
                  <a:pos x="34" y="1"/>
                </a:cxn>
                <a:cxn ang="0">
                  <a:pos x="32" y="0"/>
                </a:cxn>
                <a:cxn ang="0">
                  <a:pos x="31" y="0"/>
                </a:cxn>
                <a:cxn ang="0">
                  <a:pos x="29" y="0"/>
                </a:cxn>
                <a:cxn ang="0">
                  <a:pos x="28" y="1"/>
                </a:cxn>
                <a:cxn ang="0">
                  <a:pos x="28" y="1"/>
                </a:cxn>
              </a:cxnLst>
              <a:rect l="0" t="0" r="r" b="b"/>
              <a:pathLst>
                <a:path w="35" h="42">
                  <a:moveTo>
                    <a:pt x="28" y="1"/>
                  </a:moveTo>
                  <a:lnTo>
                    <a:pt x="28" y="1"/>
                  </a:lnTo>
                  <a:lnTo>
                    <a:pt x="13" y="17"/>
                  </a:lnTo>
                  <a:lnTo>
                    <a:pt x="6" y="26"/>
                  </a:lnTo>
                  <a:lnTo>
                    <a:pt x="1" y="35"/>
                  </a:lnTo>
                  <a:lnTo>
                    <a:pt x="1" y="35"/>
                  </a:lnTo>
                  <a:lnTo>
                    <a:pt x="0" y="37"/>
                  </a:lnTo>
                  <a:lnTo>
                    <a:pt x="0" y="39"/>
                  </a:lnTo>
                  <a:lnTo>
                    <a:pt x="1" y="40"/>
                  </a:lnTo>
                  <a:lnTo>
                    <a:pt x="2" y="41"/>
                  </a:lnTo>
                  <a:lnTo>
                    <a:pt x="4" y="42"/>
                  </a:lnTo>
                  <a:lnTo>
                    <a:pt x="5" y="42"/>
                  </a:lnTo>
                  <a:lnTo>
                    <a:pt x="7" y="41"/>
                  </a:lnTo>
                  <a:lnTo>
                    <a:pt x="8" y="40"/>
                  </a:lnTo>
                  <a:lnTo>
                    <a:pt x="8" y="40"/>
                  </a:lnTo>
                  <a:lnTo>
                    <a:pt x="14" y="32"/>
                  </a:lnTo>
                  <a:lnTo>
                    <a:pt x="21" y="24"/>
                  </a:lnTo>
                  <a:lnTo>
                    <a:pt x="34" y="8"/>
                  </a:lnTo>
                  <a:lnTo>
                    <a:pt x="34" y="8"/>
                  </a:lnTo>
                  <a:lnTo>
                    <a:pt x="35" y="6"/>
                  </a:lnTo>
                  <a:lnTo>
                    <a:pt x="35" y="4"/>
                  </a:lnTo>
                  <a:lnTo>
                    <a:pt x="35" y="3"/>
                  </a:lnTo>
                  <a:lnTo>
                    <a:pt x="34" y="1"/>
                  </a:lnTo>
                  <a:lnTo>
                    <a:pt x="32" y="0"/>
                  </a:lnTo>
                  <a:lnTo>
                    <a:pt x="31" y="0"/>
                  </a:lnTo>
                  <a:lnTo>
                    <a:pt x="29" y="0"/>
                  </a:lnTo>
                  <a:lnTo>
                    <a:pt x="28" y="1"/>
                  </a:lnTo>
                  <a:lnTo>
                    <a:pt x="28"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2" name="chenying0907 315"/>
            <p:cNvSpPr/>
            <p:nvPr/>
          </p:nvSpPr>
          <p:spPr bwMode="auto">
            <a:xfrm>
              <a:off x="6310313" y="3257551"/>
              <a:ext cx="19050" cy="31750"/>
            </a:xfrm>
            <a:custGeom>
              <a:avLst/>
              <a:gdLst/>
              <a:ahLst/>
              <a:cxnLst>
                <a:cxn ang="0">
                  <a:pos x="27" y="2"/>
                </a:cxn>
                <a:cxn ang="0">
                  <a:pos x="27" y="2"/>
                </a:cxn>
                <a:cxn ang="0">
                  <a:pos x="13" y="28"/>
                </a:cxn>
                <a:cxn ang="0">
                  <a:pos x="6" y="41"/>
                </a:cxn>
                <a:cxn ang="0">
                  <a:pos x="0" y="56"/>
                </a:cxn>
                <a:cxn ang="0">
                  <a:pos x="0" y="56"/>
                </a:cxn>
                <a:cxn ang="0">
                  <a:pos x="0" y="58"/>
                </a:cxn>
                <a:cxn ang="0">
                  <a:pos x="1" y="59"/>
                </a:cxn>
                <a:cxn ang="0">
                  <a:pos x="2" y="61"/>
                </a:cxn>
                <a:cxn ang="0">
                  <a:pos x="5" y="61"/>
                </a:cxn>
                <a:cxn ang="0">
                  <a:pos x="6" y="62"/>
                </a:cxn>
                <a:cxn ang="0">
                  <a:pos x="8" y="61"/>
                </a:cxn>
                <a:cxn ang="0">
                  <a:pos x="9" y="60"/>
                </a:cxn>
                <a:cxn ang="0">
                  <a:pos x="10" y="58"/>
                </a:cxn>
                <a:cxn ang="0">
                  <a:pos x="10" y="58"/>
                </a:cxn>
                <a:cxn ang="0">
                  <a:pos x="15" y="44"/>
                </a:cxn>
                <a:cxn ang="0">
                  <a:pos x="21" y="32"/>
                </a:cxn>
                <a:cxn ang="0">
                  <a:pos x="36" y="7"/>
                </a:cxn>
                <a:cxn ang="0">
                  <a:pos x="36" y="7"/>
                </a:cxn>
                <a:cxn ang="0">
                  <a:pos x="37" y="5"/>
                </a:cxn>
                <a:cxn ang="0">
                  <a:pos x="37" y="3"/>
                </a:cxn>
                <a:cxn ang="0">
                  <a:pos x="36" y="2"/>
                </a:cxn>
                <a:cxn ang="0">
                  <a:pos x="34" y="1"/>
                </a:cxn>
                <a:cxn ang="0">
                  <a:pos x="33" y="0"/>
                </a:cxn>
                <a:cxn ang="0">
                  <a:pos x="30" y="0"/>
                </a:cxn>
                <a:cxn ang="0">
                  <a:pos x="28" y="1"/>
                </a:cxn>
                <a:cxn ang="0">
                  <a:pos x="27" y="2"/>
                </a:cxn>
                <a:cxn ang="0">
                  <a:pos x="27" y="2"/>
                </a:cxn>
              </a:cxnLst>
              <a:rect l="0" t="0" r="r" b="b"/>
              <a:pathLst>
                <a:path w="37" h="62">
                  <a:moveTo>
                    <a:pt x="27" y="2"/>
                  </a:moveTo>
                  <a:lnTo>
                    <a:pt x="27" y="2"/>
                  </a:lnTo>
                  <a:lnTo>
                    <a:pt x="13" y="28"/>
                  </a:lnTo>
                  <a:lnTo>
                    <a:pt x="6" y="41"/>
                  </a:lnTo>
                  <a:lnTo>
                    <a:pt x="0" y="56"/>
                  </a:lnTo>
                  <a:lnTo>
                    <a:pt x="0" y="56"/>
                  </a:lnTo>
                  <a:lnTo>
                    <a:pt x="0" y="58"/>
                  </a:lnTo>
                  <a:lnTo>
                    <a:pt x="1" y="59"/>
                  </a:lnTo>
                  <a:lnTo>
                    <a:pt x="2" y="61"/>
                  </a:lnTo>
                  <a:lnTo>
                    <a:pt x="5" y="61"/>
                  </a:lnTo>
                  <a:lnTo>
                    <a:pt x="6" y="62"/>
                  </a:lnTo>
                  <a:lnTo>
                    <a:pt x="8" y="61"/>
                  </a:lnTo>
                  <a:lnTo>
                    <a:pt x="9" y="60"/>
                  </a:lnTo>
                  <a:lnTo>
                    <a:pt x="10" y="58"/>
                  </a:lnTo>
                  <a:lnTo>
                    <a:pt x="10" y="58"/>
                  </a:lnTo>
                  <a:lnTo>
                    <a:pt x="15" y="44"/>
                  </a:lnTo>
                  <a:lnTo>
                    <a:pt x="21" y="32"/>
                  </a:lnTo>
                  <a:lnTo>
                    <a:pt x="36" y="7"/>
                  </a:lnTo>
                  <a:lnTo>
                    <a:pt x="36" y="7"/>
                  </a:lnTo>
                  <a:lnTo>
                    <a:pt x="37" y="5"/>
                  </a:lnTo>
                  <a:lnTo>
                    <a:pt x="37" y="3"/>
                  </a:lnTo>
                  <a:lnTo>
                    <a:pt x="36" y="2"/>
                  </a:lnTo>
                  <a:lnTo>
                    <a:pt x="34" y="1"/>
                  </a:lnTo>
                  <a:lnTo>
                    <a:pt x="33" y="0"/>
                  </a:lnTo>
                  <a:lnTo>
                    <a:pt x="30" y="0"/>
                  </a:lnTo>
                  <a:lnTo>
                    <a:pt x="28" y="1"/>
                  </a:lnTo>
                  <a:lnTo>
                    <a:pt x="27" y="2"/>
                  </a:lnTo>
                  <a:lnTo>
                    <a:pt x="27"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3" name="chenying0907 316"/>
            <p:cNvSpPr/>
            <p:nvPr/>
          </p:nvSpPr>
          <p:spPr bwMode="auto">
            <a:xfrm>
              <a:off x="6348413" y="3241676"/>
              <a:ext cx="26988" cy="34925"/>
            </a:xfrm>
            <a:custGeom>
              <a:avLst/>
              <a:gdLst/>
              <a:ahLst/>
              <a:cxnLst>
                <a:cxn ang="0">
                  <a:pos x="39" y="1"/>
                </a:cxn>
                <a:cxn ang="0">
                  <a:pos x="39" y="1"/>
                </a:cxn>
                <a:cxn ang="0">
                  <a:pos x="34" y="6"/>
                </a:cxn>
                <a:cxn ang="0">
                  <a:pos x="30" y="11"/>
                </a:cxn>
                <a:cxn ang="0">
                  <a:pos x="22" y="23"/>
                </a:cxn>
                <a:cxn ang="0">
                  <a:pos x="22" y="23"/>
                </a:cxn>
                <a:cxn ang="0">
                  <a:pos x="11" y="41"/>
                </a:cxn>
                <a:cxn ang="0">
                  <a:pos x="1" y="59"/>
                </a:cxn>
                <a:cxn ang="0">
                  <a:pos x="1" y="59"/>
                </a:cxn>
                <a:cxn ang="0">
                  <a:pos x="0" y="61"/>
                </a:cxn>
                <a:cxn ang="0">
                  <a:pos x="1" y="63"/>
                </a:cxn>
                <a:cxn ang="0">
                  <a:pos x="2" y="64"/>
                </a:cxn>
                <a:cxn ang="0">
                  <a:pos x="3" y="65"/>
                </a:cxn>
                <a:cxn ang="0">
                  <a:pos x="5" y="66"/>
                </a:cxn>
                <a:cxn ang="0">
                  <a:pos x="6" y="66"/>
                </a:cxn>
                <a:cxn ang="0">
                  <a:pos x="8" y="65"/>
                </a:cxn>
                <a:cxn ang="0">
                  <a:pos x="9" y="63"/>
                </a:cxn>
                <a:cxn ang="0">
                  <a:pos x="9" y="63"/>
                </a:cxn>
                <a:cxn ang="0">
                  <a:pos x="19" y="47"/>
                </a:cxn>
                <a:cxn ang="0">
                  <a:pos x="28" y="32"/>
                </a:cxn>
                <a:cxn ang="0">
                  <a:pos x="28" y="32"/>
                </a:cxn>
                <a:cxn ang="0">
                  <a:pos x="36" y="18"/>
                </a:cxn>
                <a:cxn ang="0">
                  <a:pos x="40" y="13"/>
                </a:cxn>
                <a:cxn ang="0">
                  <a:pos x="47" y="7"/>
                </a:cxn>
                <a:cxn ang="0">
                  <a:pos x="47" y="7"/>
                </a:cxn>
                <a:cxn ang="0">
                  <a:pos x="48" y="6"/>
                </a:cxn>
                <a:cxn ang="0">
                  <a:pos x="49" y="4"/>
                </a:cxn>
                <a:cxn ang="0">
                  <a:pos x="48" y="3"/>
                </a:cxn>
                <a:cxn ang="0">
                  <a:pos x="47" y="1"/>
                </a:cxn>
                <a:cxn ang="0">
                  <a:pos x="44" y="0"/>
                </a:cxn>
                <a:cxn ang="0">
                  <a:pos x="41" y="0"/>
                </a:cxn>
                <a:cxn ang="0">
                  <a:pos x="39" y="1"/>
                </a:cxn>
                <a:cxn ang="0">
                  <a:pos x="39" y="1"/>
                </a:cxn>
              </a:cxnLst>
              <a:rect l="0" t="0" r="r" b="b"/>
              <a:pathLst>
                <a:path w="49" h="66">
                  <a:moveTo>
                    <a:pt x="39" y="1"/>
                  </a:moveTo>
                  <a:lnTo>
                    <a:pt x="39" y="1"/>
                  </a:lnTo>
                  <a:lnTo>
                    <a:pt x="34" y="6"/>
                  </a:lnTo>
                  <a:lnTo>
                    <a:pt x="30" y="11"/>
                  </a:lnTo>
                  <a:lnTo>
                    <a:pt x="22" y="23"/>
                  </a:lnTo>
                  <a:lnTo>
                    <a:pt x="22" y="23"/>
                  </a:lnTo>
                  <a:lnTo>
                    <a:pt x="11" y="41"/>
                  </a:lnTo>
                  <a:lnTo>
                    <a:pt x="1" y="59"/>
                  </a:lnTo>
                  <a:lnTo>
                    <a:pt x="1" y="59"/>
                  </a:lnTo>
                  <a:lnTo>
                    <a:pt x="0" y="61"/>
                  </a:lnTo>
                  <a:lnTo>
                    <a:pt x="1" y="63"/>
                  </a:lnTo>
                  <a:lnTo>
                    <a:pt x="2" y="64"/>
                  </a:lnTo>
                  <a:lnTo>
                    <a:pt x="3" y="65"/>
                  </a:lnTo>
                  <a:lnTo>
                    <a:pt x="5" y="66"/>
                  </a:lnTo>
                  <a:lnTo>
                    <a:pt x="6" y="66"/>
                  </a:lnTo>
                  <a:lnTo>
                    <a:pt x="8" y="65"/>
                  </a:lnTo>
                  <a:lnTo>
                    <a:pt x="9" y="63"/>
                  </a:lnTo>
                  <a:lnTo>
                    <a:pt x="9" y="63"/>
                  </a:lnTo>
                  <a:lnTo>
                    <a:pt x="19" y="47"/>
                  </a:lnTo>
                  <a:lnTo>
                    <a:pt x="28" y="32"/>
                  </a:lnTo>
                  <a:lnTo>
                    <a:pt x="28" y="32"/>
                  </a:lnTo>
                  <a:lnTo>
                    <a:pt x="36" y="18"/>
                  </a:lnTo>
                  <a:lnTo>
                    <a:pt x="40" y="13"/>
                  </a:lnTo>
                  <a:lnTo>
                    <a:pt x="47" y="7"/>
                  </a:lnTo>
                  <a:lnTo>
                    <a:pt x="47" y="7"/>
                  </a:lnTo>
                  <a:lnTo>
                    <a:pt x="48" y="6"/>
                  </a:lnTo>
                  <a:lnTo>
                    <a:pt x="49" y="4"/>
                  </a:lnTo>
                  <a:lnTo>
                    <a:pt x="48" y="3"/>
                  </a:lnTo>
                  <a:lnTo>
                    <a:pt x="47" y="1"/>
                  </a:lnTo>
                  <a:lnTo>
                    <a:pt x="44" y="0"/>
                  </a:lnTo>
                  <a:lnTo>
                    <a:pt x="41"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4" name="chenying0907 317"/>
            <p:cNvSpPr/>
            <p:nvPr/>
          </p:nvSpPr>
          <p:spPr bwMode="auto">
            <a:xfrm>
              <a:off x="6388101" y="3217863"/>
              <a:ext cx="19050" cy="42863"/>
            </a:xfrm>
            <a:custGeom>
              <a:avLst/>
              <a:gdLst/>
              <a:ahLst/>
              <a:cxnLst>
                <a:cxn ang="0">
                  <a:pos x="26" y="3"/>
                </a:cxn>
                <a:cxn ang="0">
                  <a:pos x="26" y="3"/>
                </a:cxn>
                <a:cxn ang="0">
                  <a:pos x="20" y="22"/>
                </a:cxn>
                <a:cxn ang="0">
                  <a:pos x="15" y="39"/>
                </a:cxn>
                <a:cxn ang="0">
                  <a:pos x="8" y="57"/>
                </a:cxn>
                <a:cxn ang="0">
                  <a:pos x="0" y="74"/>
                </a:cxn>
                <a:cxn ang="0">
                  <a:pos x="0" y="74"/>
                </a:cxn>
                <a:cxn ang="0">
                  <a:pos x="0" y="76"/>
                </a:cxn>
                <a:cxn ang="0">
                  <a:pos x="0" y="78"/>
                </a:cxn>
                <a:cxn ang="0">
                  <a:pos x="1" y="79"/>
                </a:cxn>
                <a:cxn ang="0">
                  <a:pos x="2" y="80"/>
                </a:cxn>
                <a:cxn ang="0">
                  <a:pos x="4" y="81"/>
                </a:cxn>
                <a:cxn ang="0">
                  <a:pos x="5" y="81"/>
                </a:cxn>
                <a:cxn ang="0">
                  <a:pos x="7" y="80"/>
                </a:cxn>
                <a:cxn ang="0">
                  <a:pos x="8" y="79"/>
                </a:cxn>
                <a:cxn ang="0">
                  <a:pos x="8" y="79"/>
                </a:cxn>
                <a:cxn ang="0">
                  <a:pos x="16" y="61"/>
                </a:cxn>
                <a:cxn ang="0">
                  <a:pos x="23" y="43"/>
                </a:cxn>
                <a:cxn ang="0">
                  <a:pos x="30" y="25"/>
                </a:cxn>
                <a:cxn ang="0">
                  <a:pos x="35" y="6"/>
                </a:cxn>
                <a:cxn ang="0">
                  <a:pos x="35" y="6"/>
                </a:cxn>
                <a:cxn ang="0">
                  <a:pos x="35" y="4"/>
                </a:cxn>
                <a:cxn ang="0">
                  <a:pos x="34" y="2"/>
                </a:cxn>
                <a:cxn ang="0">
                  <a:pos x="33" y="1"/>
                </a:cxn>
                <a:cxn ang="0">
                  <a:pos x="31" y="0"/>
                </a:cxn>
                <a:cxn ang="0">
                  <a:pos x="30" y="0"/>
                </a:cxn>
                <a:cxn ang="0">
                  <a:pos x="28" y="0"/>
                </a:cxn>
                <a:cxn ang="0">
                  <a:pos x="27" y="1"/>
                </a:cxn>
                <a:cxn ang="0">
                  <a:pos x="26" y="3"/>
                </a:cxn>
                <a:cxn ang="0">
                  <a:pos x="26" y="3"/>
                </a:cxn>
              </a:cxnLst>
              <a:rect l="0" t="0" r="r" b="b"/>
              <a:pathLst>
                <a:path w="35" h="81">
                  <a:moveTo>
                    <a:pt x="26" y="3"/>
                  </a:moveTo>
                  <a:lnTo>
                    <a:pt x="26" y="3"/>
                  </a:lnTo>
                  <a:lnTo>
                    <a:pt x="20" y="22"/>
                  </a:lnTo>
                  <a:lnTo>
                    <a:pt x="15" y="39"/>
                  </a:lnTo>
                  <a:lnTo>
                    <a:pt x="8" y="57"/>
                  </a:lnTo>
                  <a:lnTo>
                    <a:pt x="0" y="74"/>
                  </a:lnTo>
                  <a:lnTo>
                    <a:pt x="0" y="74"/>
                  </a:lnTo>
                  <a:lnTo>
                    <a:pt x="0" y="76"/>
                  </a:lnTo>
                  <a:lnTo>
                    <a:pt x="0" y="78"/>
                  </a:lnTo>
                  <a:lnTo>
                    <a:pt x="1" y="79"/>
                  </a:lnTo>
                  <a:lnTo>
                    <a:pt x="2" y="80"/>
                  </a:lnTo>
                  <a:lnTo>
                    <a:pt x="4" y="81"/>
                  </a:lnTo>
                  <a:lnTo>
                    <a:pt x="5" y="81"/>
                  </a:lnTo>
                  <a:lnTo>
                    <a:pt x="7" y="80"/>
                  </a:lnTo>
                  <a:lnTo>
                    <a:pt x="8" y="79"/>
                  </a:lnTo>
                  <a:lnTo>
                    <a:pt x="8" y="79"/>
                  </a:lnTo>
                  <a:lnTo>
                    <a:pt x="16" y="61"/>
                  </a:lnTo>
                  <a:lnTo>
                    <a:pt x="23" y="43"/>
                  </a:lnTo>
                  <a:lnTo>
                    <a:pt x="30" y="25"/>
                  </a:lnTo>
                  <a:lnTo>
                    <a:pt x="35" y="6"/>
                  </a:lnTo>
                  <a:lnTo>
                    <a:pt x="35" y="6"/>
                  </a:lnTo>
                  <a:lnTo>
                    <a:pt x="35" y="4"/>
                  </a:lnTo>
                  <a:lnTo>
                    <a:pt x="34" y="2"/>
                  </a:lnTo>
                  <a:lnTo>
                    <a:pt x="33" y="1"/>
                  </a:lnTo>
                  <a:lnTo>
                    <a:pt x="31" y="0"/>
                  </a:lnTo>
                  <a:lnTo>
                    <a:pt x="30" y="0"/>
                  </a:lnTo>
                  <a:lnTo>
                    <a:pt x="28" y="0"/>
                  </a:lnTo>
                  <a:lnTo>
                    <a:pt x="27"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5" name="chenying0907 318"/>
            <p:cNvSpPr/>
            <p:nvPr/>
          </p:nvSpPr>
          <p:spPr bwMode="auto">
            <a:xfrm>
              <a:off x="6411913" y="3201988"/>
              <a:ext cx="23813" cy="47625"/>
            </a:xfrm>
            <a:custGeom>
              <a:avLst/>
              <a:gdLst/>
              <a:ahLst/>
              <a:cxnLst>
                <a:cxn ang="0">
                  <a:pos x="34" y="2"/>
                </a:cxn>
                <a:cxn ang="0">
                  <a:pos x="34" y="2"/>
                </a:cxn>
                <a:cxn ang="0">
                  <a:pos x="30" y="10"/>
                </a:cxn>
                <a:cxn ang="0">
                  <a:pos x="26" y="19"/>
                </a:cxn>
                <a:cxn ang="0">
                  <a:pos x="24" y="28"/>
                </a:cxn>
                <a:cxn ang="0">
                  <a:pos x="22" y="37"/>
                </a:cxn>
                <a:cxn ang="0">
                  <a:pos x="22" y="37"/>
                </a:cxn>
                <a:cxn ang="0">
                  <a:pos x="19" y="50"/>
                </a:cxn>
                <a:cxn ang="0">
                  <a:pos x="14" y="62"/>
                </a:cxn>
                <a:cxn ang="0">
                  <a:pos x="7" y="73"/>
                </a:cxn>
                <a:cxn ang="0">
                  <a:pos x="1" y="86"/>
                </a:cxn>
                <a:cxn ang="0">
                  <a:pos x="1" y="86"/>
                </a:cxn>
                <a:cxn ang="0">
                  <a:pos x="0" y="88"/>
                </a:cxn>
                <a:cxn ang="0">
                  <a:pos x="0" y="89"/>
                </a:cxn>
                <a:cxn ang="0">
                  <a:pos x="1" y="91"/>
                </a:cxn>
                <a:cxn ang="0">
                  <a:pos x="3" y="92"/>
                </a:cxn>
                <a:cxn ang="0">
                  <a:pos x="4" y="92"/>
                </a:cxn>
                <a:cxn ang="0">
                  <a:pos x="6" y="92"/>
                </a:cxn>
                <a:cxn ang="0">
                  <a:pos x="7" y="92"/>
                </a:cxn>
                <a:cxn ang="0">
                  <a:pos x="10" y="90"/>
                </a:cxn>
                <a:cxn ang="0">
                  <a:pos x="10" y="90"/>
                </a:cxn>
                <a:cxn ang="0">
                  <a:pos x="19" y="70"/>
                </a:cxn>
                <a:cxn ang="0">
                  <a:pos x="27" y="51"/>
                </a:cxn>
                <a:cxn ang="0">
                  <a:pos x="27" y="51"/>
                </a:cxn>
                <a:cxn ang="0">
                  <a:pos x="31" y="39"/>
                </a:cxn>
                <a:cxn ang="0">
                  <a:pos x="33" y="28"/>
                </a:cxn>
                <a:cxn ang="0">
                  <a:pos x="37" y="17"/>
                </a:cxn>
                <a:cxn ang="0">
                  <a:pos x="40" y="12"/>
                </a:cxn>
                <a:cxn ang="0">
                  <a:pos x="43" y="7"/>
                </a:cxn>
                <a:cxn ang="0">
                  <a:pos x="43" y="7"/>
                </a:cxn>
                <a:cxn ang="0">
                  <a:pos x="44" y="5"/>
                </a:cxn>
                <a:cxn ang="0">
                  <a:pos x="43" y="3"/>
                </a:cxn>
                <a:cxn ang="0">
                  <a:pos x="43" y="2"/>
                </a:cxn>
                <a:cxn ang="0">
                  <a:pos x="41" y="1"/>
                </a:cxn>
                <a:cxn ang="0">
                  <a:pos x="40" y="0"/>
                </a:cxn>
                <a:cxn ang="0">
                  <a:pos x="37" y="0"/>
                </a:cxn>
                <a:cxn ang="0">
                  <a:pos x="35" y="1"/>
                </a:cxn>
                <a:cxn ang="0">
                  <a:pos x="34" y="2"/>
                </a:cxn>
                <a:cxn ang="0">
                  <a:pos x="34" y="2"/>
                </a:cxn>
              </a:cxnLst>
              <a:rect l="0" t="0" r="r" b="b"/>
              <a:pathLst>
                <a:path w="44" h="92">
                  <a:moveTo>
                    <a:pt x="34" y="2"/>
                  </a:moveTo>
                  <a:lnTo>
                    <a:pt x="34" y="2"/>
                  </a:lnTo>
                  <a:lnTo>
                    <a:pt x="30" y="10"/>
                  </a:lnTo>
                  <a:lnTo>
                    <a:pt x="26" y="19"/>
                  </a:lnTo>
                  <a:lnTo>
                    <a:pt x="24" y="28"/>
                  </a:lnTo>
                  <a:lnTo>
                    <a:pt x="22" y="37"/>
                  </a:lnTo>
                  <a:lnTo>
                    <a:pt x="22" y="37"/>
                  </a:lnTo>
                  <a:lnTo>
                    <a:pt x="19" y="50"/>
                  </a:lnTo>
                  <a:lnTo>
                    <a:pt x="14" y="62"/>
                  </a:lnTo>
                  <a:lnTo>
                    <a:pt x="7" y="73"/>
                  </a:lnTo>
                  <a:lnTo>
                    <a:pt x="1" y="86"/>
                  </a:lnTo>
                  <a:lnTo>
                    <a:pt x="1" y="86"/>
                  </a:lnTo>
                  <a:lnTo>
                    <a:pt x="0" y="88"/>
                  </a:lnTo>
                  <a:lnTo>
                    <a:pt x="0" y="89"/>
                  </a:lnTo>
                  <a:lnTo>
                    <a:pt x="1" y="91"/>
                  </a:lnTo>
                  <a:lnTo>
                    <a:pt x="3" y="92"/>
                  </a:lnTo>
                  <a:lnTo>
                    <a:pt x="4" y="92"/>
                  </a:lnTo>
                  <a:lnTo>
                    <a:pt x="6" y="92"/>
                  </a:lnTo>
                  <a:lnTo>
                    <a:pt x="7" y="92"/>
                  </a:lnTo>
                  <a:lnTo>
                    <a:pt x="10" y="90"/>
                  </a:lnTo>
                  <a:lnTo>
                    <a:pt x="10" y="90"/>
                  </a:lnTo>
                  <a:lnTo>
                    <a:pt x="19" y="70"/>
                  </a:lnTo>
                  <a:lnTo>
                    <a:pt x="27" y="51"/>
                  </a:lnTo>
                  <a:lnTo>
                    <a:pt x="27" y="51"/>
                  </a:lnTo>
                  <a:lnTo>
                    <a:pt x="31" y="39"/>
                  </a:lnTo>
                  <a:lnTo>
                    <a:pt x="33" y="28"/>
                  </a:lnTo>
                  <a:lnTo>
                    <a:pt x="37" y="17"/>
                  </a:lnTo>
                  <a:lnTo>
                    <a:pt x="40" y="12"/>
                  </a:lnTo>
                  <a:lnTo>
                    <a:pt x="43" y="7"/>
                  </a:lnTo>
                  <a:lnTo>
                    <a:pt x="43" y="7"/>
                  </a:lnTo>
                  <a:lnTo>
                    <a:pt x="44" y="5"/>
                  </a:lnTo>
                  <a:lnTo>
                    <a:pt x="43" y="3"/>
                  </a:lnTo>
                  <a:lnTo>
                    <a:pt x="43" y="2"/>
                  </a:lnTo>
                  <a:lnTo>
                    <a:pt x="41" y="1"/>
                  </a:lnTo>
                  <a:lnTo>
                    <a:pt x="40" y="0"/>
                  </a:lnTo>
                  <a:lnTo>
                    <a:pt x="37" y="0"/>
                  </a:lnTo>
                  <a:lnTo>
                    <a:pt x="35" y="1"/>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6" name="chenying0907 319"/>
            <p:cNvSpPr/>
            <p:nvPr/>
          </p:nvSpPr>
          <p:spPr bwMode="auto">
            <a:xfrm>
              <a:off x="6442076" y="3187701"/>
              <a:ext cx="17463" cy="49213"/>
            </a:xfrm>
            <a:custGeom>
              <a:avLst/>
              <a:gdLst/>
              <a:ahLst/>
              <a:cxnLst>
                <a:cxn ang="0">
                  <a:pos x="24" y="4"/>
                </a:cxn>
                <a:cxn ang="0">
                  <a:pos x="24" y="4"/>
                </a:cxn>
                <a:cxn ang="0">
                  <a:pos x="23" y="16"/>
                </a:cxn>
                <a:cxn ang="0">
                  <a:pos x="22" y="26"/>
                </a:cxn>
                <a:cxn ang="0">
                  <a:pos x="19" y="37"/>
                </a:cxn>
                <a:cxn ang="0">
                  <a:pos x="16" y="48"/>
                </a:cxn>
                <a:cxn ang="0">
                  <a:pos x="16" y="48"/>
                </a:cxn>
                <a:cxn ang="0">
                  <a:pos x="10" y="67"/>
                </a:cxn>
                <a:cxn ang="0">
                  <a:pos x="6" y="77"/>
                </a:cxn>
                <a:cxn ang="0">
                  <a:pos x="1" y="85"/>
                </a:cxn>
                <a:cxn ang="0">
                  <a:pos x="1" y="85"/>
                </a:cxn>
                <a:cxn ang="0">
                  <a:pos x="0" y="87"/>
                </a:cxn>
                <a:cxn ang="0">
                  <a:pos x="0" y="89"/>
                </a:cxn>
                <a:cxn ang="0">
                  <a:pos x="1" y="90"/>
                </a:cxn>
                <a:cxn ang="0">
                  <a:pos x="2" y="91"/>
                </a:cxn>
                <a:cxn ang="0">
                  <a:pos x="6" y="92"/>
                </a:cxn>
                <a:cxn ang="0">
                  <a:pos x="7" y="91"/>
                </a:cxn>
                <a:cxn ang="0">
                  <a:pos x="10" y="90"/>
                </a:cxn>
                <a:cxn ang="0">
                  <a:pos x="10" y="90"/>
                </a:cxn>
                <a:cxn ang="0">
                  <a:pos x="15" y="82"/>
                </a:cxn>
                <a:cxn ang="0">
                  <a:pos x="18" y="73"/>
                </a:cxn>
                <a:cxn ang="0">
                  <a:pos x="24" y="54"/>
                </a:cxn>
                <a:cxn ang="0">
                  <a:pos x="24" y="54"/>
                </a:cxn>
                <a:cxn ang="0">
                  <a:pos x="30" y="30"/>
                </a:cxn>
                <a:cxn ang="0">
                  <a:pos x="32" y="18"/>
                </a:cxn>
                <a:cxn ang="0">
                  <a:pos x="33" y="4"/>
                </a:cxn>
                <a:cxn ang="0">
                  <a:pos x="33" y="4"/>
                </a:cxn>
                <a:cxn ang="0">
                  <a:pos x="33" y="2"/>
                </a:cxn>
                <a:cxn ang="0">
                  <a:pos x="32" y="1"/>
                </a:cxn>
                <a:cxn ang="0">
                  <a:pos x="31" y="0"/>
                </a:cxn>
                <a:cxn ang="0">
                  <a:pos x="29" y="0"/>
                </a:cxn>
                <a:cxn ang="0">
                  <a:pos x="27" y="0"/>
                </a:cxn>
                <a:cxn ang="0">
                  <a:pos x="26" y="1"/>
                </a:cxn>
                <a:cxn ang="0">
                  <a:pos x="25" y="2"/>
                </a:cxn>
                <a:cxn ang="0">
                  <a:pos x="24" y="4"/>
                </a:cxn>
                <a:cxn ang="0">
                  <a:pos x="24" y="4"/>
                </a:cxn>
              </a:cxnLst>
              <a:rect l="0" t="0" r="r" b="b"/>
              <a:pathLst>
                <a:path w="33" h="92">
                  <a:moveTo>
                    <a:pt x="24" y="4"/>
                  </a:moveTo>
                  <a:lnTo>
                    <a:pt x="24" y="4"/>
                  </a:lnTo>
                  <a:lnTo>
                    <a:pt x="23" y="16"/>
                  </a:lnTo>
                  <a:lnTo>
                    <a:pt x="22" y="26"/>
                  </a:lnTo>
                  <a:lnTo>
                    <a:pt x="19" y="37"/>
                  </a:lnTo>
                  <a:lnTo>
                    <a:pt x="16" y="48"/>
                  </a:lnTo>
                  <a:lnTo>
                    <a:pt x="16" y="48"/>
                  </a:lnTo>
                  <a:lnTo>
                    <a:pt x="10" y="67"/>
                  </a:lnTo>
                  <a:lnTo>
                    <a:pt x="6" y="77"/>
                  </a:lnTo>
                  <a:lnTo>
                    <a:pt x="1" y="85"/>
                  </a:lnTo>
                  <a:lnTo>
                    <a:pt x="1" y="85"/>
                  </a:lnTo>
                  <a:lnTo>
                    <a:pt x="0" y="87"/>
                  </a:lnTo>
                  <a:lnTo>
                    <a:pt x="0" y="89"/>
                  </a:lnTo>
                  <a:lnTo>
                    <a:pt x="1" y="90"/>
                  </a:lnTo>
                  <a:lnTo>
                    <a:pt x="2" y="91"/>
                  </a:lnTo>
                  <a:lnTo>
                    <a:pt x="6" y="92"/>
                  </a:lnTo>
                  <a:lnTo>
                    <a:pt x="7" y="91"/>
                  </a:lnTo>
                  <a:lnTo>
                    <a:pt x="10" y="90"/>
                  </a:lnTo>
                  <a:lnTo>
                    <a:pt x="10" y="90"/>
                  </a:lnTo>
                  <a:lnTo>
                    <a:pt x="15" y="82"/>
                  </a:lnTo>
                  <a:lnTo>
                    <a:pt x="18" y="73"/>
                  </a:lnTo>
                  <a:lnTo>
                    <a:pt x="24" y="54"/>
                  </a:lnTo>
                  <a:lnTo>
                    <a:pt x="24" y="54"/>
                  </a:lnTo>
                  <a:lnTo>
                    <a:pt x="30" y="30"/>
                  </a:lnTo>
                  <a:lnTo>
                    <a:pt x="32" y="18"/>
                  </a:lnTo>
                  <a:lnTo>
                    <a:pt x="33" y="4"/>
                  </a:lnTo>
                  <a:lnTo>
                    <a:pt x="33" y="4"/>
                  </a:lnTo>
                  <a:lnTo>
                    <a:pt x="33" y="2"/>
                  </a:lnTo>
                  <a:lnTo>
                    <a:pt x="32" y="1"/>
                  </a:lnTo>
                  <a:lnTo>
                    <a:pt x="31" y="0"/>
                  </a:lnTo>
                  <a:lnTo>
                    <a:pt x="29" y="0"/>
                  </a:lnTo>
                  <a:lnTo>
                    <a:pt x="27" y="0"/>
                  </a:lnTo>
                  <a:lnTo>
                    <a:pt x="26" y="1"/>
                  </a:lnTo>
                  <a:lnTo>
                    <a:pt x="25"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7" name="chenying0907 320"/>
            <p:cNvSpPr/>
            <p:nvPr/>
          </p:nvSpPr>
          <p:spPr bwMode="auto">
            <a:xfrm>
              <a:off x="6475413" y="3162301"/>
              <a:ext cx="15875" cy="42863"/>
            </a:xfrm>
            <a:custGeom>
              <a:avLst/>
              <a:gdLst/>
              <a:ahLst/>
              <a:cxnLst>
                <a:cxn ang="0">
                  <a:pos x="22" y="3"/>
                </a:cxn>
                <a:cxn ang="0">
                  <a:pos x="22" y="3"/>
                </a:cxn>
                <a:cxn ang="0">
                  <a:pos x="12" y="40"/>
                </a:cxn>
                <a:cxn ang="0">
                  <a:pos x="7" y="57"/>
                </a:cxn>
                <a:cxn ang="0">
                  <a:pos x="0" y="75"/>
                </a:cxn>
                <a:cxn ang="0">
                  <a:pos x="0" y="75"/>
                </a:cxn>
                <a:cxn ang="0">
                  <a:pos x="0" y="77"/>
                </a:cxn>
                <a:cxn ang="0">
                  <a:pos x="0" y="79"/>
                </a:cxn>
                <a:cxn ang="0">
                  <a:pos x="1" y="80"/>
                </a:cxn>
                <a:cxn ang="0">
                  <a:pos x="3" y="81"/>
                </a:cxn>
                <a:cxn ang="0">
                  <a:pos x="7" y="80"/>
                </a:cxn>
                <a:cxn ang="0">
                  <a:pos x="9" y="79"/>
                </a:cxn>
                <a:cxn ang="0">
                  <a:pos x="10" y="78"/>
                </a:cxn>
                <a:cxn ang="0">
                  <a:pos x="10" y="78"/>
                </a:cxn>
                <a:cxn ang="0">
                  <a:pos x="16" y="60"/>
                </a:cxn>
                <a:cxn ang="0">
                  <a:pos x="21" y="42"/>
                </a:cxn>
                <a:cxn ang="0">
                  <a:pos x="31" y="6"/>
                </a:cxn>
                <a:cxn ang="0">
                  <a:pos x="31" y="6"/>
                </a:cxn>
                <a:cxn ang="0">
                  <a:pos x="31" y="4"/>
                </a:cxn>
                <a:cxn ang="0">
                  <a:pos x="30" y="2"/>
                </a:cxn>
                <a:cxn ang="0">
                  <a:pos x="29" y="1"/>
                </a:cxn>
                <a:cxn ang="0">
                  <a:pos x="28" y="0"/>
                </a:cxn>
                <a:cxn ang="0">
                  <a:pos x="26" y="0"/>
                </a:cxn>
                <a:cxn ang="0">
                  <a:pos x="24" y="0"/>
                </a:cxn>
                <a:cxn ang="0">
                  <a:pos x="23" y="2"/>
                </a:cxn>
                <a:cxn ang="0">
                  <a:pos x="22" y="3"/>
                </a:cxn>
                <a:cxn ang="0">
                  <a:pos x="22" y="3"/>
                </a:cxn>
              </a:cxnLst>
              <a:rect l="0" t="0" r="r" b="b"/>
              <a:pathLst>
                <a:path w="31" h="81">
                  <a:moveTo>
                    <a:pt x="22" y="3"/>
                  </a:moveTo>
                  <a:lnTo>
                    <a:pt x="22" y="3"/>
                  </a:lnTo>
                  <a:lnTo>
                    <a:pt x="12" y="40"/>
                  </a:lnTo>
                  <a:lnTo>
                    <a:pt x="7" y="57"/>
                  </a:lnTo>
                  <a:lnTo>
                    <a:pt x="0" y="75"/>
                  </a:lnTo>
                  <a:lnTo>
                    <a:pt x="0" y="75"/>
                  </a:lnTo>
                  <a:lnTo>
                    <a:pt x="0" y="77"/>
                  </a:lnTo>
                  <a:lnTo>
                    <a:pt x="0" y="79"/>
                  </a:lnTo>
                  <a:lnTo>
                    <a:pt x="1" y="80"/>
                  </a:lnTo>
                  <a:lnTo>
                    <a:pt x="3" y="81"/>
                  </a:lnTo>
                  <a:lnTo>
                    <a:pt x="7" y="80"/>
                  </a:lnTo>
                  <a:lnTo>
                    <a:pt x="9" y="79"/>
                  </a:lnTo>
                  <a:lnTo>
                    <a:pt x="10" y="78"/>
                  </a:lnTo>
                  <a:lnTo>
                    <a:pt x="10" y="78"/>
                  </a:lnTo>
                  <a:lnTo>
                    <a:pt x="16" y="60"/>
                  </a:lnTo>
                  <a:lnTo>
                    <a:pt x="21" y="42"/>
                  </a:lnTo>
                  <a:lnTo>
                    <a:pt x="31" y="6"/>
                  </a:lnTo>
                  <a:lnTo>
                    <a:pt x="31" y="6"/>
                  </a:lnTo>
                  <a:lnTo>
                    <a:pt x="31" y="4"/>
                  </a:lnTo>
                  <a:lnTo>
                    <a:pt x="30" y="2"/>
                  </a:lnTo>
                  <a:lnTo>
                    <a:pt x="29" y="1"/>
                  </a:lnTo>
                  <a:lnTo>
                    <a:pt x="28" y="0"/>
                  </a:lnTo>
                  <a:lnTo>
                    <a:pt x="26" y="0"/>
                  </a:lnTo>
                  <a:lnTo>
                    <a:pt x="24" y="0"/>
                  </a:lnTo>
                  <a:lnTo>
                    <a:pt x="23" y="2"/>
                  </a:lnTo>
                  <a:lnTo>
                    <a:pt x="22" y="3"/>
                  </a:lnTo>
                  <a:lnTo>
                    <a:pt x="2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8" name="chenying0907 321"/>
            <p:cNvSpPr/>
            <p:nvPr/>
          </p:nvSpPr>
          <p:spPr bwMode="auto">
            <a:xfrm>
              <a:off x="6500813" y="3133726"/>
              <a:ext cx="12700" cy="46038"/>
            </a:xfrm>
            <a:custGeom>
              <a:avLst/>
              <a:gdLst/>
              <a:ahLst/>
              <a:cxnLst>
                <a:cxn ang="0">
                  <a:pos x="13" y="6"/>
                </a:cxn>
                <a:cxn ang="0">
                  <a:pos x="13" y="6"/>
                </a:cxn>
                <a:cxn ang="0">
                  <a:pos x="10" y="13"/>
                </a:cxn>
                <a:cxn ang="0">
                  <a:pos x="9" y="20"/>
                </a:cxn>
                <a:cxn ang="0">
                  <a:pos x="8" y="27"/>
                </a:cxn>
                <a:cxn ang="0">
                  <a:pos x="7" y="36"/>
                </a:cxn>
                <a:cxn ang="0">
                  <a:pos x="7" y="36"/>
                </a:cxn>
                <a:cxn ang="0">
                  <a:pos x="6" y="48"/>
                </a:cxn>
                <a:cxn ang="0">
                  <a:pos x="5" y="59"/>
                </a:cxn>
                <a:cxn ang="0">
                  <a:pos x="0" y="82"/>
                </a:cxn>
                <a:cxn ang="0">
                  <a:pos x="0" y="82"/>
                </a:cxn>
                <a:cxn ang="0">
                  <a:pos x="0" y="84"/>
                </a:cxn>
                <a:cxn ang="0">
                  <a:pos x="1" y="86"/>
                </a:cxn>
                <a:cxn ang="0">
                  <a:pos x="2" y="87"/>
                </a:cxn>
                <a:cxn ang="0">
                  <a:pos x="4" y="88"/>
                </a:cxn>
                <a:cxn ang="0">
                  <a:pos x="5" y="88"/>
                </a:cxn>
                <a:cxn ang="0">
                  <a:pos x="7" y="88"/>
                </a:cxn>
                <a:cxn ang="0">
                  <a:pos x="8" y="86"/>
                </a:cxn>
                <a:cxn ang="0">
                  <a:pos x="9" y="85"/>
                </a:cxn>
                <a:cxn ang="0">
                  <a:pos x="9" y="85"/>
                </a:cxn>
                <a:cxn ang="0">
                  <a:pos x="15" y="64"/>
                </a:cxn>
                <a:cxn ang="0">
                  <a:pos x="17" y="52"/>
                </a:cxn>
                <a:cxn ang="0">
                  <a:pos x="17" y="42"/>
                </a:cxn>
                <a:cxn ang="0">
                  <a:pos x="17" y="42"/>
                </a:cxn>
                <a:cxn ang="0">
                  <a:pos x="18" y="32"/>
                </a:cxn>
                <a:cxn ang="0">
                  <a:pos x="19" y="23"/>
                </a:cxn>
                <a:cxn ang="0">
                  <a:pos x="22" y="6"/>
                </a:cxn>
                <a:cxn ang="0">
                  <a:pos x="22" y="6"/>
                </a:cxn>
                <a:cxn ang="0">
                  <a:pos x="22" y="3"/>
                </a:cxn>
                <a:cxn ang="0">
                  <a:pos x="21" y="1"/>
                </a:cxn>
                <a:cxn ang="0">
                  <a:pos x="19" y="1"/>
                </a:cxn>
                <a:cxn ang="0">
                  <a:pos x="18" y="0"/>
                </a:cxn>
                <a:cxn ang="0">
                  <a:pos x="14" y="1"/>
                </a:cxn>
                <a:cxn ang="0">
                  <a:pos x="13" y="3"/>
                </a:cxn>
                <a:cxn ang="0">
                  <a:pos x="13" y="6"/>
                </a:cxn>
                <a:cxn ang="0">
                  <a:pos x="13" y="6"/>
                </a:cxn>
              </a:cxnLst>
              <a:rect l="0" t="0" r="r" b="b"/>
              <a:pathLst>
                <a:path w="22" h="88">
                  <a:moveTo>
                    <a:pt x="13" y="6"/>
                  </a:moveTo>
                  <a:lnTo>
                    <a:pt x="13" y="6"/>
                  </a:lnTo>
                  <a:lnTo>
                    <a:pt x="10" y="13"/>
                  </a:lnTo>
                  <a:lnTo>
                    <a:pt x="9" y="20"/>
                  </a:lnTo>
                  <a:lnTo>
                    <a:pt x="8" y="27"/>
                  </a:lnTo>
                  <a:lnTo>
                    <a:pt x="7" y="36"/>
                  </a:lnTo>
                  <a:lnTo>
                    <a:pt x="7" y="36"/>
                  </a:lnTo>
                  <a:lnTo>
                    <a:pt x="6" y="48"/>
                  </a:lnTo>
                  <a:lnTo>
                    <a:pt x="5" y="59"/>
                  </a:lnTo>
                  <a:lnTo>
                    <a:pt x="0" y="82"/>
                  </a:lnTo>
                  <a:lnTo>
                    <a:pt x="0" y="82"/>
                  </a:lnTo>
                  <a:lnTo>
                    <a:pt x="0" y="84"/>
                  </a:lnTo>
                  <a:lnTo>
                    <a:pt x="1" y="86"/>
                  </a:lnTo>
                  <a:lnTo>
                    <a:pt x="2" y="87"/>
                  </a:lnTo>
                  <a:lnTo>
                    <a:pt x="4" y="88"/>
                  </a:lnTo>
                  <a:lnTo>
                    <a:pt x="5" y="88"/>
                  </a:lnTo>
                  <a:lnTo>
                    <a:pt x="7" y="88"/>
                  </a:lnTo>
                  <a:lnTo>
                    <a:pt x="8" y="86"/>
                  </a:lnTo>
                  <a:lnTo>
                    <a:pt x="9" y="85"/>
                  </a:lnTo>
                  <a:lnTo>
                    <a:pt x="9" y="85"/>
                  </a:lnTo>
                  <a:lnTo>
                    <a:pt x="15" y="64"/>
                  </a:lnTo>
                  <a:lnTo>
                    <a:pt x="17" y="52"/>
                  </a:lnTo>
                  <a:lnTo>
                    <a:pt x="17" y="42"/>
                  </a:lnTo>
                  <a:lnTo>
                    <a:pt x="17" y="42"/>
                  </a:lnTo>
                  <a:lnTo>
                    <a:pt x="18" y="32"/>
                  </a:lnTo>
                  <a:lnTo>
                    <a:pt x="19" y="23"/>
                  </a:lnTo>
                  <a:lnTo>
                    <a:pt x="22" y="6"/>
                  </a:lnTo>
                  <a:lnTo>
                    <a:pt x="22" y="6"/>
                  </a:lnTo>
                  <a:lnTo>
                    <a:pt x="22" y="3"/>
                  </a:lnTo>
                  <a:lnTo>
                    <a:pt x="21" y="1"/>
                  </a:lnTo>
                  <a:lnTo>
                    <a:pt x="19" y="1"/>
                  </a:lnTo>
                  <a:lnTo>
                    <a:pt x="18" y="0"/>
                  </a:lnTo>
                  <a:lnTo>
                    <a:pt x="14" y="1"/>
                  </a:lnTo>
                  <a:lnTo>
                    <a:pt x="13" y="3"/>
                  </a:lnTo>
                  <a:lnTo>
                    <a:pt x="13" y="6"/>
                  </a:lnTo>
                  <a:lnTo>
                    <a:pt x="13" y="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69" name="chenying0907 322"/>
            <p:cNvSpPr/>
            <p:nvPr/>
          </p:nvSpPr>
          <p:spPr bwMode="auto">
            <a:xfrm>
              <a:off x="6370638" y="3087688"/>
              <a:ext cx="14288" cy="19050"/>
            </a:xfrm>
            <a:custGeom>
              <a:avLst/>
              <a:gdLst/>
              <a:ahLst/>
              <a:cxnLst>
                <a:cxn ang="0">
                  <a:pos x="18" y="2"/>
                </a:cxn>
                <a:cxn ang="0">
                  <a:pos x="18" y="2"/>
                </a:cxn>
                <a:cxn ang="0">
                  <a:pos x="9" y="15"/>
                </a:cxn>
                <a:cxn ang="0">
                  <a:pos x="5" y="22"/>
                </a:cxn>
                <a:cxn ang="0">
                  <a:pos x="1" y="29"/>
                </a:cxn>
                <a:cxn ang="0">
                  <a:pos x="1" y="29"/>
                </a:cxn>
                <a:cxn ang="0">
                  <a:pos x="0" y="31"/>
                </a:cxn>
                <a:cxn ang="0">
                  <a:pos x="1" y="34"/>
                </a:cxn>
                <a:cxn ang="0">
                  <a:pos x="2" y="35"/>
                </a:cxn>
                <a:cxn ang="0">
                  <a:pos x="5" y="36"/>
                </a:cxn>
                <a:cxn ang="0">
                  <a:pos x="7" y="36"/>
                </a:cxn>
                <a:cxn ang="0">
                  <a:pos x="8" y="35"/>
                </a:cxn>
                <a:cxn ang="0">
                  <a:pos x="10" y="34"/>
                </a:cxn>
                <a:cxn ang="0">
                  <a:pos x="10" y="32"/>
                </a:cxn>
                <a:cxn ang="0">
                  <a:pos x="10" y="32"/>
                </a:cxn>
                <a:cxn ang="0">
                  <a:pos x="13" y="25"/>
                </a:cxn>
                <a:cxn ang="0">
                  <a:pos x="17" y="19"/>
                </a:cxn>
                <a:cxn ang="0">
                  <a:pos x="26" y="7"/>
                </a:cxn>
                <a:cxn ang="0">
                  <a:pos x="26" y="7"/>
                </a:cxn>
                <a:cxn ang="0">
                  <a:pos x="27" y="6"/>
                </a:cxn>
                <a:cxn ang="0">
                  <a:pos x="27" y="3"/>
                </a:cxn>
                <a:cxn ang="0">
                  <a:pos x="26" y="2"/>
                </a:cxn>
                <a:cxn ang="0">
                  <a:pos x="25" y="0"/>
                </a:cxn>
                <a:cxn ang="0">
                  <a:pos x="23" y="0"/>
                </a:cxn>
                <a:cxn ang="0">
                  <a:pos x="21" y="0"/>
                </a:cxn>
                <a:cxn ang="0">
                  <a:pos x="20" y="0"/>
                </a:cxn>
                <a:cxn ang="0">
                  <a:pos x="18" y="2"/>
                </a:cxn>
                <a:cxn ang="0">
                  <a:pos x="18" y="2"/>
                </a:cxn>
              </a:cxnLst>
              <a:rect l="0" t="0" r="r" b="b"/>
              <a:pathLst>
                <a:path w="27" h="36">
                  <a:moveTo>
                    <a:pt x="18" y="2"/>
                  </a:moveTo>
                  <a:lnTo>
                    <a:pt x="18" y="2"/>
                  </a:lnTo>
                  <a:lnTo>
                    <a:pt x="9" y="15"/>
                  </a:lnTo>
                  <a:lnTo>
                    <a:pt x="5" y="22"/>
                  </a:lnTo>
                  <a:lnTo>
                    <a:pt x="1" y="29"/>
                  </a:lnTo>
                  <a:lnTo>
                    <a:pt x="1" y="29"/>
                  </a:lnTo>
                  <a:lnTo>
                    <a:pt x="0" y="31"/>
                  </a:lnTo>
                  <a:lnTo>
                    <a:pt x="1" y="34"/>
                  </a:lnTo>
                  <a:lnTo>
                    <a:pt x="2" y="35"/>
                  </a:lnTo>
                  <a:lnTo>
                    <a:pt x="5" y="36"/>
                  </a:lnTo>
                  <a:lnTo>
                    <a:pt x="7" y="36"/>
                  </a:lnTo>
                  <a:lnTo>
                    <a:pt x="8" y="35"/>
                  </a:lnTo>
                  <a:lnTo>
                    <a:pt x="10" y="34"/>
                  </a:lnTo>
                  <a:lnTo>
                    <a:pt x="10" y="32"/>
                  </a:lnTo>
                  <a:lnTo>
                    <a:pt x="10" y="32"/>
                  </a:lnTo>
                  <a:lnTo>
                    <a:pt x="13" y="25"/>
                  </a:lnTo>
                  <a:lnTo>
                    <a:pt x="17" y="19"/>
                  </a:lnTo>
                  <a:lnTo>
                    <a:pt x="26" y="7"/>
                  </a:lnTo>
                  <a:lnTo>
                    <a:pt x="26" y="7"/>
                  </a:lnTo>
                  <a:lnTo>
                    <a:pt x="27" y="6"/>
                  </a:lnTo>
                  <a:lnTo>
                    <a:pt x="27" y="3"/>
                  </a:lnTo>
                  <a:lnTo>
                    <a:pt x="26" y="2"/>
                  </a:lnTo>
                  <a:lnTo>
                    <a:pt x="25" y="0"/>
                  </a:lnTo>
                  <a:lnTo>
                    <a:pt x="23" y="0"/>
                  </a:lnTo>
                  <a:lnTo>
                    <a:pt x="21" y="0"/>
                  </a:lnTo>
                  <a:lnTo>
                    <a:pt x="20" y="0"/>
                  </a:lnTo>
                  <a:lnTo>
                    <a:pt x="18" y="2"/>
                  </a:lnTo>
                  <a:lnTo>
                    <a:pt x="1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0" name="chenying0907 323"/>
            <p:cNvSpPr/>
            <p:nvPr/>
          </p:nvSpPr>
          <p:spPr bwMode="auto">
            <a:xfrm>
              <a:off x="6396038" y="3084513"/>
              <a:ext cx="9525" cy="22225"/>
            </a:xfrm>
            <a:custGeom>
              <a:avLst/>
              <a:gdLst/>
              <a:ahLst/>
              <a:cxnLst>
                <a:cxn ang="0">
                  <a:pos x="10" y="3"/>
                </a:cxn>
                <a:cxn ang="0">
                  <a:pos x="10" y="3"/>
                </a:cxn>
                <a:cxn ang="0">
                  <a:pos x="6" y="19"/>
                </a:cxn>
                <a:cxn ang="0">
                  <a:pos x="4" y="26"/>
                </a:cxn>
                <a:cxn ang="0">
                  <a:pos x="1" y="33"/>
                </a:cxn>
                <a:cxn ang="0">
                  <a:pos x="1" y="33"/>
                </a:cxn>
                <a:cxn ang="0">
                  <a:pos x="0" y="35"/>
                </a:cxn>
                <a:cxn ang="0">
                  <a:pos x="1" y="36"/>
                </a:cxn>
                <a:cxn ang="0">
                  <a:pos x="3" y="39"/>
                </a:cxn>
                <a:cxn ang="0">
                  <a:pos x="5" y="41"/>
                </a:cxn>
                <a:cxn ang="0">
                  <a:pos x="6" y="41"/>
                </a:cxn>
                <a:cxn ang="0">
                  <a:pos x="8" y="39"/>
                </a:cxn>
                <a:cxn ang="0">
                  <a:pos x="9" y="37"/>
                </a:cxn>
                <a:cxn ang="0">
                  <a:pos x="9" y="37"/>
                </a:cxn>
                <a:cxn ang="0">
                  <a:pos x="13" y="30"/>
                </a:cxn>
                <a:cxn ang="0">
                  <a:pos x="16" y="22"/>
                </a:cxn>
                <a:cxn ang="0">
                  <a:pos x="20" y="5"/>
                </a:cxn>
                <a:cxn ang="0">
                  <a:pos x="20" y="5"/>
                </a:cxn>
                <a:cxn ang="0">
                  <a:pos x="20" y="3"/>
                </a:cxn>
                <a:cxn ang="0">
                  <a:pos x="19" y="2"/>
                </a:cxn>
                <a:cxn ang="0">
                  <a:pos x="18" y="1"/>
                </a:cxn>
                <a:cxn ang="0">
                  <a:pos x="16" y="0"/>
                </a:cxn>
                <a:cxn ang="0">
                  <a:pos x="14" y="0"/>
                </a:cxn>
                <a:cxn ang="0">
                  <a:pos x="13" y="0"/>
                </a:cxn>
                <a:cxn ang="0">
                  <a:pos x="10" y="1"/>
                </a:cxn>
                <a:cxn ang="0">
                  <a:pos x="10" y="3"/>
                </a:cxn>
                <a:cxn ang="0">
                  <a:pos x="10" y="3"/>
                </a:cxn>
              </a:cxnLst>
              <a:rect l="0" t="0" r="r" b="b"/>
              <a:pathLst>
                <a:path w="20" h="41">
                  <a:moveTo>
                    <a:pt x="10" y="3"/>
                  </a:moveTo>
                  <a:lnTo>
                    <a:pt x="10" y="3"/>
                  </a:lnTo>
                  <a:lnTo>
                    <a:pt x="6" y="19"/>
                  </a:lnTo>
                  <a:lnTo>
                    <a:pt x="4" y="26"/>
                  </a:lnTo>
                  <a:lnTo>
                    <a:pt x="1" y="33"/>
                  </a:lnTo>
                  <a:lnTo>
                    <a:pt x="1" y="33"/>
                  </a:lnTo>
                  <a:lnTo>
                    <a:pt x="0" y="35"/>
                  </a:lnTo>
                  <a:lnTo>
                    <a:pt x="1" y="36"/>
                  </a:lnTo>
                  <a:lnTo>
                    <a:pt x="3" y="39"/>
                  </a:lnTo>
                  <a:lnTo>
                    <a:pt x="5" y="41"/>
                  </a:lnTo>
                  <a:lnTo>
                    <a:pt x="6" y="41"/>
                  </a:lnTo>
                  <a:lnTo>
                    <a:pt x="8" y="39"/>
                  </a:lnTo>
                  <a:lnTo>
                    <a:pt x="9" y="37"/>
                  </a:lnTo>
                  <a:lnTo>
                    <a:pt x="9" y="37"/>
                  </a:lnTo>
                  <a:lnTo>
                    <a:pt x="13" y="30"/>
                  </a:lnTo>
                  <a:lnTo>
                    <a:pt x="16" y="22"/>
                  </a:lnTo>
                  <a:lnTo>
                    <a:pt x="20" y="5"/>
                  </a:lnTo>
                  <a:lnTo>
                    <a:pt x="20" y="5"/>
                  </a:lnTo>
                  <a:lnTo>
                    <a:pt x="20" y="3"/>
                  </a:lnTo>
                  <a:lnTo>
                    <a:pt x="19" y="2"/>
                  </a:lnTo>
                  <a:lnTo>
                    <a:pt x="18" y="1"/>
                  </a:lnTo>
                  <a:lnTo>
                    <a:pt x="16" y="0"/>
                  </a:lnTo>
                  <a:lnTo>
                    <a:pt x="14" y="0"/>
                  </a:lnTo>
                  <a:lnTo>
                    <a:pt x="13" y="0"/>
                  </a:lnTo>
                  <a:lnTo>
                    <a:pt x="10" y="1"/>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1" name="chenying0907 324"/>
            <p:cNvSpPr/>
            <p:nvPr/>
          </p:nvSpPr>
          <p:spPr bwMode="auto">
            <a:xfrm>
              <a:off x="6527801" y="3087688"/>
              <a:ext cx="22225" cy="22225"/>
            </a:xfrm>
            <a:custGeom>
              <a:avLst/>
              <a:gdLst/>
              <a:ahLst/>
              <a:cxnLst>
                <a:cxn ang="0">
                  <a:pos x="34" y="3"/>
                </a:cxn>
                <a:cxn ang="0">
                  <a:pos x="34" y="3"/>
                </a:cxn>
                <a:cxn ang="0">
                  <a:pos x="31" y="9"/>
                </a:cxn>
                <a:cxn ang="0">
                  <a:pos x="27" y="13"/>
                </a:cxn>
                <a:cxn ang="0">
                  <a:pos x="17" y="21"/>
                </a:cxn>
                <a:cxn ang="0">
                  <a:pos x="7" y="28"/>
                </a:cxn>
                <a:cxn ang="0">
                  <a:pos x="3" y="33"/>
                </a:cxn>
                <a:cxn ang="0">
                  <a:pos x="0" y="39"/>
                </a:cxn>
                <a:cxn ang="0">
                  <a:pos x="0" y="39"/>
                </a:cxn>
                <a:cxn ang="0">
                  <a:pos x="0" y="41"/>
                </a:cxn>
                <a:cxn ang="0">
                  <a:pos x="1" y="42"/>
                </a:cxn>
                <a:cxn ang="0">
                  <a:pos x="2" y="44"/>
                </a:cxn>
                <a:cxn ang="0">
                  <a:pos x="3" y="44"/>
                </a:cxn>
                <a:cxn ang="0">
                  <a:pos x="7" y="44"/>
                </a:cxn>
                <a:cxn ang="0">
                  <a:pos x="8" y="43"/>
                </a:cxn>
                <a:cxn ang="0">
                  <a:pos x="9" y="41"/>
                </a:cxn>
                <a:cxn ang="0">
                  <a:pos x="9" y="41"/>
                </a:cxn>
                <a:cxn ang="0">
                  <a:pos x="11" y="38"/>
                </a:cxn>
                <a:cxn ang="0">
                  <a:pos x="13" y="36"/>
                </a:cxn>
                <a:cxn ang="0">
                  <a:pos x="19" y="31"/>
                </a:cxn>
                <a:cxn ang="0">
                  <a:pos x="19" y="31"/>
                </a:cxn>
                <a:cxn ang="0">
                  <a:pos x="24" y="28"/>
                </a:cxn>
                <a:cxn ang="0">
                  <a:pos x="28" y="24"/>
                </a:cxn>
                <a:cxn ang="0">
                  <a:pos x="28" y="24"/>
                </a:cxn>
                <a:cxn ang="0">
                  <a:pos x="36" y="16"/>
                </a:cxn>
                <a:cxn ang="0">
                  <a:pos x="40" y="11"/>
                </a:cxn>
                <a:cxn ang="0">
                  <a:pos x="42" y="5"/>
                </a:cxn>
                <a:cxn ang="0">
                  <a:pos x="42" y="5"/>
                </a:cxn>
                <a:cxn ang="0">
                  <a:pos x="43" y="3"/>
                </a:cxn>
                <a:cxn ang="0">
                  <a:pos x="42" y="2"/>
                </a:cxn>
                <a:cxn ang="0">
                  <a:pos x="41" y="0"/>
                </a:cxn>
                <a:cxn ang="0">
                  <a:pos x="40" y="0"/>
                </a:cxn>
                <a:cxn ang="0">
                  <a:pos x="36" y="0"/>
                </a:cxn>
                <a:cxn ang="0">
                  <a:pos x="35" y="1"/>
                </a:cxn>
                <a:cxn ang="0">
                  <a:pos x="34" y="3"/>
                </a:cxn>
                <a:cxn ang="0">
                  <a:pos x="34" y="3"/>
                </a:cxn>
              </a:cxnLst>
              <a:rect l="0" t="0" r="r" b="b"/>
              <a:pathLst>
                <a:path w="43" h="44">
                  <a:moveTo>
                    <a:pt x="34" y="3"/>
                  </a:moveTo>
                  <a:lnTo>
                    <a:pt x="34" y="3"/>
                  </a:lnTo>
                  <a:lnTo>
                    <a:pt x="31" y="9"/>
                  </a:lnTo>
                  <a:lnTo>
                    <a:pt x="27" y="13"/>
                  </a:lnTo>
                  <a:lnTo>
                    <a:pt x="17" y="21"/>
                  </a:lnTo>
                  <a:lnTo>
                    <a:pt x="7" y="28"/>
                  </a:lnTo>
                  <a:lnTo>
                    <a:pt x="3" y="33"/>
                  </a:lnTo>
                  <a:lnTo>
                    <a:pt x="0" y="39"/>
                  </a:lnTo>
                  <a:lnTo>
                    <a:pt x="0" y="39"/>
                  </a:lnTo>
                  <a:lnTo>
                    <a:pt x="0" y="41"/>
                  </a:lnTo>
                  <a:lnTo>
                    <a:pt x="1" y="42"/>
                  </a:lnTo>
                  <a:lnTo>
                    <a:pt x="2" y="44"/>
                  </a:lnTo>
                  <a:lnTo>
                    <a:pt x="3" y="44"/>
                  </a:lnTo>
                  <a:lnTo>
                    <a:pt x="7" y="44"/>
                  </a:lnTo>
                  <a:lnTo>
                    <a:pt x="8" y="43"/>
                  </a:lnTo>
                  <a:lnTo>
                    <a:pt x="9" y="41"/>
                  </a:lnTo>
                  <a:lnTo>
                    <a:pt x="9" y="41"/>
                  </a:lnTo>
                  <a:lnTo>
                    <a:pt x="11" y="38"/>
                  </a:lnTo>
                  <a:lnTo>
                    <a:pt x="13" y="36"/>
                  </a:lnTo>
                  <a:lnTo>
                    <a:pt x="19" y="31"/>
                  </a:lnTo>
                  <a:lnTo>
                    <a:pt x="19" y="31"/>
                  </a:lnTo>
                  <a:lnTo>
                    <a:pt x="24" y="28"/>
                  </a:lnTo>
                  <a:lnTo>
                    <a:pt x="28" y="24"/>
                  </a:lnTo>
                  <a:lnTo>
                    <a:pt x="28" y="24"/>
                  </a:lnTo>
                  <a:lnTo>
                    <a:pt x="36" y="16"/>
                  </a:lnTo>
                  <a:lnTo>
                    <a:pt x="40" y="11"/>
                  </a:lnTo>
                  <a:lnTo>
                    <a:pt x="42" y="5"/>
                  </a:lnTo>
                  <a:lnTo>
                    <a:pt x="42" y="5"/>
                  </a:lnTo>
                  <a:lnTo>
                    <a:pt x="43" y="3"/>
                  </a:lnTo>
                  <a:lnTo>
                    <a:pt x="42" y="2"/>
                  </a:lnTo>
                  <a:lnTo>
                    <a:pt x="41" y="0"/>
                  </a:lnTo>
                  <a:lnTo>
                    <a:pt x="40" y="0"/>
                  </a:lnTo>
                  <a:lnTo>
                    <a:pt x="36" y="0"/>
                  </a:lnTo>
                  <a:lnTo>
                    <a:pt x="35" y="1"/>
                  </a:lnTo>
                  <a:lnTo>
                    <a:pt x="34" y="3"/>
                  </a:lnTo>
                  <a:lnTo>
                    <a:pt x="34"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2" name="chenying0907 325"/>
            <p:cNvSpPr/>
            <p:nvPr/>
          </p:nvSpPr>
          <p:spPr bwMode="auto">
            <a:xfrm>
              <a:off x="6550026" y="3089276"/>
              <a:ext cx="19050" cy="20638"/>
            </a:xfrm>
            <a:custGeom>
              <a:avLst/>
              <a:gdLst/>
              <a:ahLst/>
              <a:cxnLst>
                <a:cxn ang="0">
                  <a:pos x="25" y="1"/>
                </a:cxn>
                <a:cxn ang="0">
                  <a:pos x="25" y="1"/>
                </a:cxn>
                <a:cxn ang="0">
                  <a:pos x="12" y="15"/>
                </a:cxn>
                <a:cxn ang="0">
                  <a:pos x="12" y="15"/>
                </a:cxn>
                <a:cxn ang="0">
                  <a:pos x="10" y="18"/>
                </a:cxn>
                <a:cxn ang="0">
                  <a:pos x="7" y="22"/>
                </a:cxn>
                <a:cxn ang="0">
                  <a:pos x="5" y="26"/>
                </a:cxn>
                <a:cxn ang="0">
                  <a:pos x="1" y="30"/>
                </a:cxn>
                <a:cxn ang="0">
                  <a:pos x="1" y="30"/>
                </a:cxn>
                <a:cxn ang="0">
                  <a:pos x="0" y="32"/>
                </a:cxn>
                <a:cxn ang="0">
                  <a:pos x="0" y="34"/>
                </a:cxn>
                <a:cxn ang="0">
                  <a:pos x="0" y="36"/>
                </a:cxn>
                <a:cxn ang="0">
                  <a:pos x="1" y="37"/>
                </a:cxn>
                <a:cxn ang="0">
                  <a:pos x="4" y="38"/>
                </a:cxn>
                <a:cxn ang="0">
                  <a:pos x="5" y="39"/>
                </a:cxn>
                <a:cxn ang="0">
                  <a:pos x="7" y="38"/>
                </a:cxn>
                <a:cxn ang="0">
                  <a:pos x="8" y="37"/>
                </a:cxn>
                <a:cxn ang="0">
                  <a:pos x="8" y="37"/>
                </a:cxn>
                <a:cxn ang="0">
                  <a:pos x="13" y="30"/>
                </a:cxn>
                <a:cxn ang="0">
                  <a:pos x="18" y="23"/>
                </a:cxn>
                <a:cxn ang="0">
                  <a:pos x="18" y="23"/>
                </a:cxn>
                <a:cxn ang="0">
                  <a:pos x="21" y="19"/>
                </a:cxn>
                <a:cxn ang="0">
                  <a:pos x="24" y="15"/>
                </a:cxn>
                <a:cxn ang="0">
                  <a:pos x="31" y="9"/>
                </a:cxn>
                <a:cxn ang="0">
                  <a:pos x="31" y="9"/>
                </a:cxn>
                <a:cxn ang="0">
                  <a:pos x="34" y="7"/>
                </a:cxn>
                <a:cxn ang="0">
                  <a:pos x="34" y="5"/>
                </a:cxn>
                <a:cxn ang="0">
                  <a:pos x="33" y="4"/>
                </a:cxn>
                <a:cxn ang="0">
                  <a:pos x="31" y="1"/>
                </a:cxn>
                <a:cxn ang="0">
                  <a:pos x="30" y="0"/>
                </a:cxn>
                <a:cxn ang="0">
                  <a:pos x="28" y="0"/>
                </a:cxn>
                <a:cxn ang="0">
                  <a:pos x="27" y="0"/>
                </a:cxn>
                <a:cxn ang="0">
                  <a:pos x="25" y="1"/>
                </a:cxn>
                <a:cxn ang="0">
                  <a:pos x="25" y="1"/>
                </a:cxn>
              </a:cxnLst>
              <a:rect l="0" t="0" r="r" b="b"/>
              <a:pathLst>
                <a:path w="34" h="39">
                  <a:moveTo>
                    <a:pt x="25" y="1"/>
                  </a:moveTo>
                  <a:lnTo>
                    <a:pt x="25" y="1"/>
                  </a:lnTo>
                  <a:lnTo>
                    <a:pt x="12" y="15"/>
                  </a:lnTo>
                  <a:lnTo>
                    <a:pt x="12" y="15"/>
                  </a:lnTo>
                  <a:lnTo>
                    <a:pt x="10" y="18"/>
                  </a:lnTo>
                  <a:lnTo>
                    <a:pt x="7" y="22"/>
                  </a:lnTo>
                  <a:lnTo>
                    <a:pt x="5" y="26"/>
                  </a:lnTo>
                  <a:lnTo>
                    <a:pt x="1" y="30"/>
                  </a:lnTo>
                  <a:lnTo>
                    <a:pt x="1" y="30"/>
                  </a:lnTo>
                  <a:lnTo>
                    <a:pt x="0" y="32"/>
                  </a:lnTo>
                  <a:lnTo>
                    <a:pt x="0" y="34"/>
                  </a:lnTo>
                  <a:lnTo>
                    <a:pt x="0" y="36"/>
                  </a:lnTo>
                  <a:lnTo>
                    <a:pt x="1" y="37"/>
                  </a:lnTo>
                  <a:lnTo>
                    <a:pt x="4" y="38"/>
                  </a:lnTo>
                  <a:lnTo>
                    <a:pt x="5" y="39"/>
                  </a:lnTo>
                  <a:lnTo>
                    <a:pt x="7" y="38"/>
                  </a:lnTo>
                  <a:lnTo>
                    <a:pt x="8" y="37"/>
                  </a:lnTo>
                  <a:lnTo>
                    <a:pt x="8" y="37"/>
                  </a:lnTo>
                  <a:lnTo>
                    <a:pt x="13" y="30"/>
                  </a:lnTo>
                  <a:lnTo>
                    <a:pt x="18" y="23"/>
                  </a:lnTo>
                  <a:lnTo>
                    <a:pt x="18" y="23"/>
                  </a:lnTo>
                  <a:lnTo>
                    <a:pt x="21" y="19"/>
                  </a:lnTo>
                  <a:lnTo>
                    <a:pt x="24" y="15"/>
                  </a:lnTo>
                  <a:lnTo>
                    <a:pt x="31" y="9"/>
                  </a:lnTo>
                  <a:lnTo>
                    <a:pt x="31" y="9"/>
                  </a:lnTo>
                  <a:lnTo>
                    <a:pt x="34" y="7"/>
                  </a:lnTo>
                  <a:lnTo>
                    <a:pt x="34" y="5"/>
                  </a:lnTo>
                  <a:lnTo>
                    <a:pt x="33" y="4"/>
                  </a:lnTo>
                  <a:lnTo>
                    <a:pt x="31" y="1"/>
                  </a:lnTo>
                  <a:lnTo>
                    <a:pt x="30" y="0"/>
                  </a:lnTo>
                  <a:lnTo>
                    <a:pt x="28" y="0"/>
                  </a:lnTo>
                  <a:lnTo>
                    <a:pt x="27" y="0"/>
                  </a:lnTo>
                  <a:lnTo>
                    <a:pt x="25" y="1"/>
                  </a:lnTo>
                  <a:lnTo>
                    <a:pt x="25"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3" name="chenying0907 326"/>
            <p:cNvSpPr/>
            <p:nvPr/>
          </p:nvSpPr>
          <p:spPr bwMode="auto">
            <a:xfrm>
              <a:off x="6246813" y="3517901"/>
              <a:ext cx="25400" cy="38100"/>
            </a:xfrm>
            <a:custGeom>
              <a:avLst/>
              <a:gdLst/>
              <a:ahLst/>
              <a:cxnLst>
                <a:cxn ang="0">
                  <a:pos x="39" y="2"/>
                </a:cxn>
                <a:cxn ang="0">
                  <a:pos x="39" y="2"/>
                </a:cxn>
                <a:cxn ang="0">
                  <a:pos x="29" y="19"/>
                </a:cxn>
                <a:cxn ang="0">
                  <a:pos x="21" y="34"/>
                </a:cxn>
                <a:cxn ang="0">
                  <a:pos x="13" y="50"/>
                </a:cxn>
                <a:cxn ang="0">
                  <a:pos x="7" y="58"/>
                </a:cxn>
                <a:cxn ang="0">
                  <a:pos x="1" y="64"/>
                </a:cxn>
                <a:cxn ang="0">
                  <a:pos x="1" y="64"/>
                </a:cxn>
                <a:cxn ang="0">
                  <a:pos x="0" y="66"/>
                </a:cxn>
                <a:cxn ang="0">
                  <a:pos x="0" y="68"/>
                </a:cxn>
                <a:cxn ang="0">
                  <a:pos x="0" y="70"/>
                </a:cxn>
                <a:cxn ang="0">
                  <a:pos x="1" y="71"/>
                </a:cxn>
                <a:cxn ang="0">
                  <a:pos x="3" y="72"/>
                </a:cxn>
                <a:cxn ang="0">
                  <a:pos x="4" y="72"/>
                </a:cxn>
                <a:cxn ang="0">
                  <a:pos x="6" y="72"/>
                </a:cxn>
                <a:cxn ang="0">
                  <a:pos x="9" y="71"/>
                </a:cxn>
                <a:cxn ang="0">
                  <a:pos x="9" y="71"/>
                </a:cxn>
                <a:cxn ang="0">
                  <a:pos x="15" y="64"/>
                </a:cxn>
                <a:cxn ang="0">
                  <a:pos x="20" y="56"/>
                </a:cxn>
                <a:cxn ang="0">
                  <a:pos x="29" y="40"/>
                </a:cxn>
                <a:cxn ang="0">
                  <a:pos x="38" y="24"/>
                </a:cxn>
                <a:cxn ang="0">
                  <a:pos x="47" y="7"/>
                </a:cxn>
                <a:cxn ang="0">
                  <a:pos x="47" y="7"/>
                </a:cxn>
                <a:cxn ang="0">
                  <a:pos x="48" y="5"/>
                </a:cxn>
                <a:cxn ang="0">
                  <a:pos x="48" y="3"/>
                </a:cxn>
                <a:cxn ang="0">
                  <a:pos x="47" y="2"/>
                </a:cxn>
                <a:cxn ang="0">
                  <a:pos x="45" y="1"/>
                </a:cxn>
                <a:cxn ang="0">
                  <a:pos x="44" y="0"/>
                </a:cxn>
                <a:cxn ang="0">
                  <a:pos x="42" y="0"/>
                </a:cxn>
                <a:cxn ang="0">
                  <a:pos x="40" y="1"/>
                </a:cxn>
                <a:cxn ang="0">
                  <a:pos x="39" y="2"/>
                </a:cxn>
                <a:cxn ang="0">
                  <a:pos x="39" y="2"/>
                </a:cxn>
              </a:cxnLst>
              <a:rect l="0" t="0" r="r" b="b"/>
              <a:pathLst>
                <a:path w="48" h="72">
                  <a:moveTo>
                    <a:pt x="39" y="2"/>
                  </a:moveTo>
                  <a:lnTo>
                    <a:pt x="39" y="2"/>
                  </a:lnTo>
                  <a:lnTo>
                    <a:pt x="29" y="19"/>
                  </a:lnTo>
                  <a:lnTo>
                    <a:pt x="21" y="34"/>
                  </a:lnTo>
                  <a:lnTo>
                    <a:pt x="13" y="50"/>
                  </a:lnTo>
                  <a:lnTo>
                    <a:pt x="7" y="58"/>
                  </a:lnTo>
                  <a:lnTo>
                    <a:pt x="1" y="64"/>
                  </a:lnTo>
                  <a:lnTo>
                    <a:pt x="1" y="64"/>
                  </a:lnTo>
                  <a:lnTo>
                    <a:pt x="0" y="66"/>
                  </a:lnTo>
                  <a:lnTo>
                    <a:pt x="0" y="68"/>
                  </a:lnTo>
                  <a:lnTo>
                    <a:pt x="0" y="70"/>
                  </a:lnTo>
                  <a:lnTo>
                    <a:pt x="1" y="71"/>
                  </a:lnTo>
                  <a:lnTo>
                    <a:pt x="3" y="72"/>
                  </a:lnTo>
                  <a:lnTo>
                    <a:pt x="4" y="72"/>
                  </a:lnTo>
                  <a:lnTo>
                    <a:pt x="6" y="72"/>
                  </a:lnTo>
                  <a:lnTo>
                    <a:pt x="9" y="71"/>
                  </a:lnTo>
                  <a:lnTo>
                    <a:pt x="9" y="71"/>
                  </a:lnTo>
                  <a:lnTo>
                    <a:pt x="15" y="64"/>
                  </a:lnTo>
                  <a:lnTo>
                    <a:pt x="20" y="56"/>
                  </a:lnTo>
                  <a:lnTo>
                    <a:pt x="29" y="40"/>
                  </a:lnTo>
                  <a:lnTo>
                    <a:pt x="38" y="24"/>
                  </a:lnTo>
                  <a:lnTo>
                    <a:pt x="47" y="7"/>
                  </a:lnTo>
                  <a:lnTo>
                    <a:pt x="47" y="7"/>
                  </a:lnTo>
                  <a:lnTo>
                    <a:pt x="48" y="5"/>
                  </a:lnTo>
                  <a:lnTo>
                    <a:pt x="48" y="3"/>
                  </a:lnTo>
                  <a:lnTo>
                    <a:pt x="47" y="2"/>
                  </a:lnTo>
                  <a:lnTo>
                    <a:pt x="45" y="1"/>
                  </a:lnTo>
                  <a:lnTo>
                    <a:pt x="44" y="0"/>
                  </a:lnTo>
                  <a:lnTo>
                    <a:pt x="42" y="0"/>
                  </a:lnTo>
                  <a:lnTo>
                    <a:pt x="40" y="1"/>
                  </a:lnTo>
                  <a:lnTo>
                    <a:pt x="39" y="2"/>
                  </a:lnTo>
                  <a:lnTo>
                    <a:pt x="39"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4" name="chenying0907 327"/>
            <p:cNvSpPr/>
            <p:nvPr/>
          </p:nvSpPr>
          <p:spPr bwMode="auto">
            <a:xfrm>
              <a:off x="6259513" y="3559176"/>
              <a:ext cx="22225" cy="38100"/>
            </a:xfrm>
            <a:custGeom>
              <a:avLst/>
              <a:gdLst/>
              <a:ahLst/>
              <a:cxnLst>
                <a:cxn ang="0">
                  <a:pos x="32" y="4"/>
                </a:cxn>
                <a:cxn ang="0">
                  <a:pos x="32" y="4"/>
                </a:cxn>
                <a:cxn ang="0">
                  <a:pos x="31" y="8"/>
                </a:cxn>
                <a:cxn ang="0">
                  <a:pos x="29" y="12"/>
                </a:cxn>
                <a:cxn ang="0">
                  <a:pos x="24" y="18"/>
                </a:cxn>
                <a:cxn ang="0">
                  <a:pos x="19" y="24"/>
                </a:cxn>
                <a:cxn ang="0">
                  <a:pos x="14" y="32"/>
                </a:cxn>
                <a:cxn ang="0">
                  <a:pos x="14" y="32"/>
                </a:cxn>
                <a:cxn ang="0">
                  <a:pos x="5" y="48"/>
                </a:cxn>
                <a:cxn ang="0">
                  <a:pos x="2" y="58"/>
                </a:cxn>
                <a:cxn ang="0">
                  <a:pos x="0" y="67"/>
                </a:cxn>
                <a:cxn ang="0">
                  <a:pos x="0" y="67"/>
                </a:cxn>
                <a:cxn ang="0">
                  <a:pos x="0" y="69"/>
                </a:cxn>
                <a:cxn ang="0">
                  <a:pos x="1" y="70"/>
                </a:cxn>
                <a:cxn ang="0">
                  <a:pos x="3" y="71"/>
                </a:cxn>
                <a:cxn ang="0">
                  <a:pos x="5" y="72"/>
                </a:cxn>
                <a:cxn ang="0">
                  <a:pos x="6" y="71"/>
                </a:cxn>
                <a:cxn ang="0">
                  <a:pos x="8" y="70"/>
                </a:cxn>
                <a:cxn ang="0">
                  <a:pos x="9" y="69"/>
                </a:cxn>
                <a:cxn ang="0">
                  <a:pos x="9" y="67"/>
                </a:cxn>
                <a:cxn ang="0">
                  <a:pos x="9" y="67"/>
                </a:cxn>
                <a:cxn ang="0">
                  <a:pos x="11" y="58"/>
                </a:cxn>
                <a:cxn ang="0">
                  <a:pos x="16" y="47"/>
                </a:cxn>
                <a:cxn ang="0">
                  <a:pos x="21" y="38"/>
                </a:cxn>
                <a:cxn ang="0">
                  <a:pos x="27" y="30"/>
                </a:cxn>
                <a:cxn ang="0">
                  <a:pos x="27" y="30"/>
                </a:cxn>
                <a:cxn ang="0">
                  <a:pos x="31" y="23"/>
                </a:cxn>
                <a:cxn ang="0">
                  <a:pos x="36" y="18"/>
                </a:cxn>
                <a:cxn ang="0">
                  <a:pos x="39" y="11"/>
                </a:cxn>
                <a:cxn ang="0">
                  <a:pos x="42" y="4"/>
                </a:cxn>
                <a:cxn ang="0">
                  <a:pos x="42" y="4"/>
                </a:cxn>
                <a:cxn ang="0">
                  <a:pos x="42" y="2"/>
                </a:cxn>
                <a:cxn ang="0">
                  <a:pos x="41" y="1"/>
                </a:cxn>
                <a:cxn ang="0">
                  <a:pos x="38" y="0"/>
                </a:cxn>
                <a:cxn ang="0">
                  <a:pos x="37" y="0"/>
                </a:cxn>
                <a:cxn ang="0">
                  <a:pos x="34" y="1"/>
                </a:cxn>
                <a:cxn ang="0">
                  <a:pos x="32" y="2"/>
                </a:cxn>
                <a:cxn ang="0">
                  <a:pos x="32" y="4"/>
                </a:cxn>
                <a:cxn ang="0">
                  <a:pos x="32" y="4"/>
                </a:cxn>
              </a:cxnLst>
              <a:rect l="0" t="0" r="r" b="b"/>
              <a:pathLst>
                <a:path w="42" h="72">
                  <a:moveTo>
                    <a:pt x="32" y="4"/>
                  </a:moveTo>
                  <a:lnTo>
                    <a:pt x="32" y="4"/>
                  </a:lnTo>
                  <a:lnTo>
                    <a:pt x="31" y="8"/>
                  </a:lnTo>
                  <a:lnTo>
                    <a:pt x="29" y="12"/>
                  </a:lnTo>
                  <a:lnTo>
                    <a:pt x="24" y="18"/>
                  </a:lnTo>
                  <a:lnTo>
                    <a:pt x="19" y="24"/>
                  </a:lnTo>
                  <a:lnTo>
                    <a:pt x="14" y="32"/>
                  </a:lnTo>
                  <a:lnTo>
                    <a:pt x="14" y="32"/>
                  </a:lnTo>
                  <a:lnTo>
                    <a:pt x="5" y="48"/>
                  </a:lnTo>
                  <a:lnTo>
                    <a:pt x="2" y="58"/>
                  </a:lnTo>
                  <a:lnTo>
                    <a:pt x="0" y="67"/>
                  </a:lnTo>
                  <a:lnTo>
                    <a:pt x="0" y="67"/>
                  </a:lnTo>
                  <a:lnTo>
                    <a:pt x="0" y="69"/>
                  </a:lnTo>
                  <a:lnTo>
                    <a:pt x="1" y="70"/>
                  </a:lnTo>
                  <a:lnTo>
                    <a:pt x="3" y="71"/>
                  </a:lnTo>
                  <a:lnTo>
                    <a:pt x="5" y="72"/>
                  </a:lnTo>
                  <a:lnTo>
                    <a:pt x="6" y="71"/>
                  </a:lnTo>
                  <a:lnTo>
                    <a:pt x="8" y="70"/>
                  </a:lnTo>
                  <a:lnTo>
                    <a:pt x="9" y="69"/>
                  </a:lnTo>
                  <a:lnTo>
                    <a:pt x="9" y="67"/>
                  </a:lnTo>
                  <a:lnTo>
                    <a:pt x="9" y="67"/>
                  </a:lnTo>
                  <a:lnTo>
                    <a:pt x="11" y="58"/>
                  </a:lnTo>
                  <a:lnTo>
                    <a:pt x="16" y="47"/>
                  </a:lnTo>
                  <a:lnTo>
                    <a:pt x="21" y="38"/>
                  </a:lnTo>
                  <a:lnTo>
                    <a:pt x="27" y="30"/>
                  </a:lnTo>
                  <a:lnTo>
                    <a:pt x="27" y="30"/>
                  </a:lnTo>
                  <a:lnTo>
                    <a:pt x="31" y="23"/>
                  </a:lnTo>
                  <a:lnTo>
                    <a:pt x="36" y="18"/>
                  </a:lnTo>
                  <a:lnTo>
                    <a:pt x="39" y="11"/>
                  </a:lnTo>
                  <a:lnTo>
                    <a:pt x="42" y="4"/>
                  </a:lnTo>
                  <a:lnTo>
                    <a:pt x="42" y="4"/>
                  </a:lnTo>
                  <a:lnTo>
                    <a:pt x="42" y="2"/>
                  </a:lnTo>
                  <a:lnTo>
                    <a:pt x="41" y="1"/>
                  </a:lnTo>
                  <a:lnTo>
                    <a:pt x="38" y="0"/>
                  </a:lnTo>
                  <a:lnTo>
                    <a:pt x="37" y="0"/>
                  </a:lnTo>
                  <a:lnTo>
                    <a:pt x="34"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5" name="chenying0907 328"/>
            <p:cNvSpPr/>
            <p:nvPr/>
          </p:nvSpPr>
          <p:spPr bwMode="auto">
            <a:xfrm>
              <a:off x="6259513" y="3611563"/>
              <a:ext cx="22225" cy="42863"/>
            </a:xfrm>
            <a:custGeom>
              <a:avLst/>
              <a:gdLst/>
              <a:ahLst/>
              <a:cxnLst>
                <a:cxn ang="0">
                  <a:pos x="32" y="3"/>
                </a:cxn>
                <a:cxn ang="0">
                  <a:pos x="32" y="3"/>
                </a:cxn>
                <a:cxn ang="0">
                  <a:pos x="15" y="37"/>
                </a:cxn>
                <a:cxn ang="0">
                  <a:pos x="6" y="55"/>
                </a:cxn>
                <a:cxn ang="0">
                  <a:pos x="0" y="74"/>
                </a:cxn>
                <a:cxn ang="0">
                  <a:pos x="0" y="74"/>
                </a:cxn>
                <a:cxn ang="0">
                  <a:pos x="0" y="76"/>
                </a:cxn>
                <a:cxn ang="0">
                  <a:pos x="1" y="78"/>
                </a:cxn>
                <a:cxn ang="0">
                  <a:pos x="2" y="79"/>
                </a:cxn>
                <a:cxn ang="0">
                  <a:pos x="4" y="79"/>
                </a:cxn>
                <a:cxn ang="0">
                  <a:pos x="5" y="80"/>
                </a:cxn>
                <a:cxn ang="0">
                  <a:pos x="7" y="79"/>
                </a:cxn>
                <a:cxn ang="0">
                  <a:pos x="8" y="78"/>
                </a:cxn>
                <a:cxn ang="0">
                  <a:pos x="9" y="76"/>
                </a:cxn>
                <a:cxn ang="0">
                  <a:pos x="9" y="76"/>
                </a:cxn>
                <a:cxn ang="0">
                  <a:pos x="16" y="58"/>
                </a:cxn>
                <a:cxn ang="0">
                  <a:pos x="24" y="42"/>
                </a:cxn>
                <a:cxn ang="0">
                  <a:pos x="41" y="7"/>
                </a:cxn>
                <a:cxn ang="0">
                  <a:pos x="41" y="7"/>
                </a:cxn>
                <a:cxn ang="0">
                  <a:pos x="42" y="5"/>
                </a:cxn>
                <a:cxn ang="0">
                  <a:pos x="42" y="3"/>
                </a:cxn>
                <a:cxn ang="0">
                  <a:pos x="41" y="2"/>
                </a:cxn>
                <a:cxn ang="0">
                  <a:pos x="38" y="1"/>
                </a:cxn>
                <a:cxn ang="0">
                  <a:pos x="37" y="0"/>
                </a:cxn>
                <a:cxn ang="0">
                  <a:pos x="35" y="0"/>
                </a:cxn>
                <a:cxn ang="0">
                  <a:pos x="34" y="1"/>
                </a:cxn>
                <a:cxn ang="0">
                  <a:pos x="32" y="3"/>
                </a:cxn>
                <a:cxn ang="0">
                  <a:pos x="32" y="3"/>
                </a:cxn>
              </a:cxnLst>
              <a:rect l="0" t="0" r="r" b="b"/>
              <a:pathLst>
                <a:path w="42" h="80">
                  <a:moveTo>
                    <a:pt x="32" y="3"/>
                  </a:moveTo>
                  <a:lnTo>
                    <a:pt x="32" y="3"/>
                  </a:lnTo>
                  <a:lnTo>
                    <a:pt x="15" y="37"/>
                  </a:lnTo>
                  <a:lnTo>
                    <a:pt x="6" y="55"/>
                  </a:lnTo>
                  <a:lnTo>
                    <a:pt x="0" y="74"/>
                  </a:lnTo>
                  <a:lnTo>
                    <a:pt x="0" y="74"/>
                  </a:lnTo>
                  <a:lnTo>
                    <a:pt x="0" y="76"/>
                  </a:lnTo>
                  <a:lnTo>
                    <a:pt x="1" y="78"/>
                  </a:lnTo>
                  <a:lnTo>
                    <a:pt x="2" y="79"/>
                  </a:lnTo>
                  <a:lnTo>
                    <a:pt x="4" y="79"/>
                  </a:lnTo>
                  <a:lnTo>
                    <a:pt x="5" y="80"/>
                  </a:lnTo>
                  <a:lnTo>
                    <a:pt x="7" y="79"/>
                  </a:lnTo>
                  <a:lnTo>
                    <a:pt x="8" y="78"/>
                  </a:lnTo>
                  <a:lnTo>
                    <a:pt x="9" y="76"/>
                  </a:lnTo>
                  <a:lnTo>
                    <a:pt x="9" y="76"/>
                  </a:lnTo>
                  <a:lnTo>
                    <a:pt x="16" y="58"/>
                  </a:lnTo>
                  <a:lnTo>
                    <a:pt x="24" y="42"/>
                  </a:lnTo>
                  <a:lnTo>
                    <a:pt x="41" y="7"/>
                  </a:lnTo>
                  <a:lnTo>
                    <a:pt x="41" y="7"/>
                  </a:lnTo>
                  <a:lnTo>
                    <a:pt x="42" y="5"/>
                  </a:lnTo>
                  <a:lnTo>
                    <a:pt x="42" y="3"/>
                  </a:lnTo>
                  <a:lnTo>
                    <a:pt x="41" y="2"/>
                  </a:lnTo>
                  <a:lnTo>
                    <a:pt x="38" y="1"/>
                  </a:lnTo>
                  <a:lnTo>
                    <a:pt x="37" y="0"/>
                  </a:lnTo>
                  <a:lnTo>
                    <a:pt x="35" y="0"/>
                  </a:lnTo>
                  <a:lnTo>
                    <a:pt x="34" y="1"/>
                  </a:lnTo>
                  <a:lnTo>
                    <a:pt x="32" y="3"/>
                  </a:lnTo>
                  <a:lnTo>
                    <a:pt x="3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6" name="chenying0907 329"/>
            <p:cNvSpPr/>
            <p:nvPr/>
          </p:nvSpPr>
          <p:spPr bwMode="auto">
            <a:xfrm>
              <a:off x="6499226" y="3406776"/>
              <a:ext cx="28575" cy="38100"/>
            </a:xfrm>
            <a:custGeom>
              <a:avLst/>
              <a:gdLst/>
              <a:ahLst/>
              <a:cxnLst>
                <a:cxn ang="0">
                  <a:pos x="44" y="5"/>
                </a:cxn>
                <a:cxn ang="0">
                  <a:pos x="44" y="5"/>
                </a:cxn>
                <a:cxn ang="0">
                  <a:pos x="43" y="7"/>
                </a:cxn>
                <a:cxn ang="0">
                  <a:pos x="42" y="9"/>
                </a:cxn>
                <a:cxn ang="0">
                  <a:pos x="38" y="13"/>
                </a:cxn>
                <a:cxn ang="0">
                  <a:pos x="29" y="17"/>
                </a:cxn>
                <a:cxn ang="0">
                  <a:pos x="29" y="17"/>
                </a:cxn>
                <a:cxn ang="0">
                  <a:pos x="26" y="20"/>
                </a:cxn>
                <a:cxn ang="0">
                  <a:pos x="24" y="22"/>
                </a:cxn>
                <a:cxn ang="0">
                  <a:pos x="20" y="29"/>
                </a:cxn>
                <a:cxn ang="0">
                  <a:pos x="20" y="29"/>
                </a:cxn>
                <a:cxn ang="0">
                  <a:pos x="13" y="38"/>
                </a:cxn>
                <a:cxn ang="0">
                  <a:pos x="7" y="46"/>
                </a:cxn>
                <a:cxn ang="0">
                  <a:pos x="3" y="56"/>
                </a:cxn>
                <a:cxn ang="0">
                  <a:pos x="1" y="61"/>
                </a:cxn>
                <a:cxn ang="0">
                  <a:pos x="0" y="66"/>
                </a:cxn>
                <a:cxn ang="0">
                  <a:pos x="0" y="66"/>
                </a:cxn>
                <a:cxn ang="0">
                  <a:pos x="0" y="69"/>
                </a:cxn>
                <a:cxn ang="0">
                  <a:pos x="1" y="70"/>
                </a:cxn>
                <a:cxn ang="0">
                  <a:pos x="4" y="72"/>
                </a:cxn>
                <a:cxn ang="0">
                  <a:pos x="5" y="72"/>
                </a:cxn>
                <a:cxn ang="0">
                  <a:pos x="7" y="72"/>
                </a:cxn>
                <a:cxn ang="0">
                  <a:pos x="8" y="71"/>
                </a:cxn>
                <a:cxn ang="0">
                  <a:pos x="9" y="69"/>
                </a:cxn>
                <a:cxn ang="0">
                  <a:pos x="9" y="69"/>
                </a:cxn>
                <a:cxn ang="0">
                  <a:pos x="10" y="64"/>
                </a:cxn>
                <a:cxn ang="0">
                  <a:pos x="12" y="58"/>
                </a:cxn>
                <a:cxn ang="0">
                  <a:pos x="19" y="46"/>
                </a:cxn>
                <a:cxn ang="0">
                  <a:pos x="26" y="36"/>
                </a:cxn>
                <a:cxn ang="0">
                  <a:pos x="33" y="26"/>
                </a:cxn>
                <a:cxn ang="0">
                  <a:pos x="33" y="26"/>
                </a:cxn>
                <a:cxn ang="0">
                  <a:pos x="36" y="24"/>
                </a:cxn>
                <a:cxn ang="0">
                  <a:pos x="40" y="22"/>
                </a:cxn>
                <a:cxn ang="0">
                  <a:pos x="44" y="20"/>
                </a:cxn>
                <a:cxn ang="0">
                  <a:pos x="48" y="17"/>
                </a:cxn>
                <a:cxn ang="0">
                  <a:pos x="48" y="17"/>
                </a:cxn>
                <a:cxn ang="0">
                  <a:pos x="51" y="14"/>
                </a:cxn>
                <a:cxn ang="0">
                  <a:pos x="52" y="11"/>
                </a:cxn>
                <a:cxn ang="0">
                  <a:pos x="54" y="5"/>
                </a:cxn>
                <a:cxn ang="0">
                  <a:pos x="54" y="5"/>
                </a:cxn>
                <a:cxn ang="0">
                  <a:pos x="54" y="3"/>
                </a:cxn>
                <a:cxn ang="0">
                  <a:pos x="53" y="1"/>
                </a:cxn>
                <a:cxn ang="0">
                  <a:pos x="51" y="0"/>
                </a:cxn>
                <a:cxn ang="0">
                  <a:pos x="50" y="0"/>
                </a:cxn>
                <a:cxn ang="0">
                  <a:pos x="46" y="1"/>
                </a:cxn>
                <a:cxn ang="0">
                  <a:pos x="44" y="3"/>
                </a:cxn>
                <a:cxn ang="0">
                  <a:pos x="44" y="5"/>
                </a:cxn>
                <a:cxn ang="0">
                  <a:pos x="44" y="5"/>
                </a:cxn>
              </a:cxnLst>
              <a:rect l="0" t="0" r="r" b="b"/>
              <a:pathLst>
                <a:path w="54" h="72">
                  <a:moveTo>
                    <a:pt x="44" y="5"/>
                  </a:moveTo>
                  <a:lnTo>
                    <a:pt x="44" y="5"/>
                  </a:lnTo>
                  <a:lnTo>
                    <a:pt x="43" y="7"/>
                  </a:lnTo>
                  <a:lnTo>
                    <a:pt x="42" y="9"/>
                  </a:lnTo>
                  <a:lnTo>
                    <a:pt x="38" y="13"/>
                  </a:lnTo>
                  <a:lnTo>
                    <a:pt x="29" y="17"/>
                  </a:lnTo>
                  <a:lnTo>
                    <a:pt x="29" y="17"/>
                  </a:lnTo>
                  <a:lnTo>
                    <a:pt x="26" y="20"/>
                  </a:lnTo>
                  <a:lnTo>
                    <a:pt x="24" y="22"/>
                  </a:lnTo>
                  <a:lnTo>
                    <a:pt x="20" y="29"/>
                  </a:lnTo>
                  <a:lnTo>
                    <a:pt x="20" y="29"/>
                  </a:lnTo>
                  <a:lnTo>
                    <a:pt x="13" y="38"/>
                  </a:lnTo>
                  <a:lnTo>
                    <a:pt x="7" y="46"/>
                  </a:lnTo>
                  <a:lnTo>
                    <a:pt x="3" y="56"/>
                  </a:lnTo>
                  <a:lnTo>
                    <a:pt x="1" y="61"/>
                  </a:lnTo>
                  <a:lnTo>
                    <a:pt x="0" y="66"/>
                  </a:lnTo>
                  <a:lnTo>
                    <a:pt x="0" y="66"/>
                  </a:lnTo>
                  <a:lnTo>
                    <a:pt x="0" y="69"/>
                  </a:lnTo>
                  <a:lnTo>
                    <a:pt x="1" y="70"/>
                  </a:lnTo>
                  <a:lnTo>
                    <a:pt x="4" y="72"/>
                  </a:lnTo>
                  <a:lnTo>
                    <a:pt x="5" y="72"/>
                  </a:lnTo>
                  <a:lnTo>
                    <a:pt x="7" y="72"/>
                  </a:lnTo>
                  <a:lnTo>
                    <a:pt x="8" y="71"/>
                  </a:lnTo>
                  <a:lnTo>
                    <a:pt x="9" y="69"/>
                  </a:lnTo>
                  <a:lnTo>
                    <a:pt x="9" y="69"/>
                  </a:lnTo>
                  <a:lnTo>
                    <a:pt x="10" y="64"/>
                  </a:lnTo>
                  <a:lnTo>
                    <a:pt x="12" y="58"/>
                  </a:lnTo>
                  <a:lnTo>
                    <a:pt x="19" y="46"/>
                  </a:lnTo>
                  <a:lnTo>
                    <a:pt x="26" y="36"/>
                  </a:lnTo>
                  <a:lnTo>
                    <a:pt x="33" y="26"/>
                  </a:lnTo>
                  <a:lnTo>
                    <a:pt x="33" y="26"/>
                  </a:lnTo>
                  <a:lnTo>
                    <a:pt x="36" y="24"/>
                  </a:lnTo>
                  <a:lnTo>
                    <a:pt x="40" y="22"/>
                  </a:lnTo>
                  <a:lnTo>
                    <a:pt x="44" y="20"/>
                  </a:lnTo>
                  <a:lnTo>
                    <a:pt x="48" y="17"/>
                  </a:lnTo>
                  <a:lnTo>
                    <a:pt x="48" y="17"/>
                  </a:lnTo>
                  <a:lnTo>
                    <a:pt x="51" y="14"/>
                  </a:lnTo>
                  <a:lnTo>
                    <a:pt x="52" y="11"/>
                  </a:lnTo>
                  <a:lnTo>
                    <a:pt x="54" y="5"/>
                  </a:lnTo>
                  <a:lnTo>
                    <a:pt x="54" y="5"/>
                  </a:lnTo>
                  <a:lnTo>
                    <a:pt x="54" y="3"/>
                  </a:lnTo>
                  <a:lnTo>
                    <a:pt x="53" y="1"/>
                  </a:lnTo>
                  <a:lnTo>
                    <a:pt x="51" y="0"/>
                  </a:lnTo>
                  <a:lnTo>
                    <a:pt x="50" y="0"/>
                  </a:lnTo>
                  <a:lnTo>
                    <a:pt x="46" y="1"/>
                  </a:lnTo>
                  <a:lnTo>
                    <a:pt x="44" y="3"/>
                  </a:lnTo>
                  <a:lnTo>
                    <a:pt x="44" y="5"/>
                  </a:lnTo>
                  <a:lnTo>
                    <a:pt x="44"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7" name="chenying0907 330"/>
            <p:cNvSpPr/>
            <p:nvPr/>
          </p:nvSpPr>
          <p:spPr bwMode="auto">
            <a:xfrm>
              <a:off x="6518276" y="3443288"/>
              <a:ext cx="22225" cy="22225"/>
            </a:xfrm>
            <a:custGeom>
              <a:avLst/>
              <a:gdLst/>
              <a:ahLst/>
              <a:cxnLst>
                <a:cxn ang="0">
                  <a:pos x="33" y="2"/>
                </a:cxn>
                <a:cxn ang="0">
                  <a:pos x="33" y="2"/>
                </a:cxn>
                <a:cxn ang="0">
                  <a:pos x="25" y="9"/>
                </a:cxn>
                <a:cxn ang="0">
                  <a:pos x="16" y="17"/>
                </a:cxn>
                <a:cxn ang="0">
                  <a:pos x="7" y="25"/>
                </a:cxn>
                <a:cxn ang="0">
                  <a:pos x="4" y="29"/>
                </a:cxn>
                <a:cxn ang="0">
                  <a:pos x="1" y="34"/>
                </a:cxn>
                <a:cxn ang="0">
                  <a:pos x="1" y="34"/>
                </a:cxn>
                <a:cxn ang="0">
                  <a:pos x="0" y="36"/>
                </a:cxn>
                <a:cxn ang="0">
                  <a:pos x="1" y="38"/>
                </a:cxn>
                <a:cxn ang="0">
                  <a:pos x="2" y="39"/>
                </a:cxn>
                <a:cxn ang="0">
                  <a:pos x="3" y="40"/>
                </a:cxn>
                <a:cxn ang="0">
                  <a:pos x="5" y="41"/>
                </a:cxn>
                <a:cxn ang="0">
                  <a:pos x="6" y="41"/>
                </a:cxn>
                <a:cxn ang="0">
                  <a:pos x="9" y="40"/>
                </a:cxn>
                <a:cxn ang="0">
                  <a:pos x="10" y="39"/>
                </a:cxn>
                <a:cxn ang="0">
                  <a:pos x="10" y="39"/>
                </a:cxn>
                <a:cxn ang="0">
                  <a:pos x="13" y="34"/>
                </a:cxn>
                <a:cxn ang="0">
                  <a:pos x="16" y="30"/>
                </a:cxn>
                <a:cxn ang="0">
                  <a:pos x="24" y="23"/>
                </a:cxn>
                <a:cxn ang="0">
                  <a:pos x="32" y="16"/>
                </a:cxn>
                <a:cxn ang="0">
                  <a:pos x="41" y="8"/>
                </a:cxn>
                <a:cxn ang="0">
                  <a:pos x="41" y="8"/>
                </a:cxn>
                <a:cxn ang="0">
                  <a:pos x="42" y="6"/>
                </a:cxn>
                <a:cxn ang="0">
                  <a:pos x="42" y="5"/>
                </a:cxn>
                <a:cxn ang="0">
                  <a:pos x="42" y="3"/>
                </a:cxn>
                <a:cxn ang="0">
                  <a:pos x="41" y="2"/>
                </a:cxn>
                <a:cxn ang="0">
                  <a:pos x="39" y="1"/>
                </a:cxn>
                <a:cxn ang="0">
                  <a:pos x="38" y="0"/>
                </a:cxn>
                <a:cxn ang="0">
                  <a:pos x="35" y="1"/>
                </a:cxn>
                <a:cxn ang="0">
                  <a:pos x="33" y="2"/>
                </a:cxn>
                <a:cxn ang="0">
                  <a:pos x="33" y="2"/>
                </a:cxn>
              </a:cxnLst>
              <a:rect l="0" t="0" r="r" b="b"/>
              <a:pathLst>
                <a:path w="42" h="41">
                  <a:moveTo>
                    <a:pt x="33" y="2"/>
                  </a:moveTo>
                  <a:lnTo>
                    <a:pt x="33" y="2"/>
                  </a:lnTo>
                  <a:lnTo>
                    <a:pt x="25" y="9"/>
                  </a:lnTo>
                  <a:lnTo>
                    <a:pt x="16" y="17"/>
                  </a:lnTo>
                  <a:lnTo>
                    <a:pt x="7" y="25"/>
                  </a:lnTo>
                  <a:lnTo>
                    <a:pt x="4" y="29"/>
                  </a:lnTo>
                  <a:lnTo>
                    <a:pt x="1" y="34"/>
                  </a:lnTo>
                  <a:lnTo>
                    <a:pt x="1" y="34"/>
                  </a:lnTo>
                  <a:lnTo>
                    <a:pt x="0" y="36"/>
                  </a:lnTo>
                  <a:lnTo>
                    <a:pt x="1" y="38"/>
                  </a:lnTo>
                  <a:lnTo>
                    <a:pt x="2" y="39"/>
                  </a:lnTo>
                  <a:lnTo>
                    <a:pt x="3" y="40"/>
                  </a:lnTo>
                  <a:lnTo>
                    <a:pt x="5" y="41"/>
                  </a:lnTo>
                  <a:lnTo>
                    <a:pt x="6" y="41"/>
                  </a:lnTo>
                  <a:lnTo>
                    <a:pt x="9" y="40"/>
                  </a:lnTo>
                  <a:lnTo>
                    <a:pt x="10" y="39"/>
                  </a:lnTo>
                  <a:lnTo>
                    <a:pt x="10" y="39"/>
                  </a:lnTo>
                  <a:lnTo>
                    <a:pt x="13" y="34"/>
                  </a:lnTo>
                  <a:lnTo>
                    <a:pt x="16" y="30"/>
                  </a:lnTo>
                  <a:lnTo>
                    <a:pt x="24" y="23"/>
                  </a:lnTo>
                  <a:lnTo>
                    <a:pt x="32" y="16"/>
                  </a:lnTo>
                  <a:lnTo>
                    <a:pt x="41" y="8"/>
                  </a:lnTo>
                  <a:lnTo>
                    <a:pt x="41" y="8"/>
                  </a:lnTo>
                  <a:lnTo>
                    <a:pt x="42" y="6"/>
                  </a:lnTo>
                  <a:lnTo>
                    <a:pt x="42" y="5"/>
                  </a:lnTo>
                  <a:lnTo>
                    <a:pt x="42" y="3"/>
                  </a:lnTo>
                  <a:lnTo>
                    <a:pt x="41" y="2"/>
                  </a:lnTo>
                  <a:lnTo>
                    <a:pt x="39" y="1"/>
                  </a:lnTo>
                  <a:lnTo>
                    <a:pt x="38" y="0"/>
                  </a:lnTo>
                  <a:lnTo>
                    <a:pt x="35"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8" name="chenying0907 331"/>
            <p:cNvSpPr/>
            <p:nvPr/>
          </p:nvSpPr>
          <p:spPr bwMode="auto">
            <a:xfrm>
              <a:off x="6511926" y="3560763"/>
              <a:ext cx="42863" cy="46038"/>
            </a:xfrm>
            <a:custGeom>
              <a:avLst/>
              <a:gdLst/>
              <a:ahLst/>
              <a:cxnLst>
                <a:cxn ang="0">
                  <a:pos x="71" y="2"/>
                </a:cxn>
                <a:cxn ang="0">
                  <a:pos x="71" y="2"/>
                </a:cxn>
                <a:cxn ang="0">
                  <a:pos x="55" y="19"/>
                </a:cxn>
                <a:cxn ang="0">
                  <a:pos x="39" y="38"/>
                </a:cxn>
                <a:cxn ang="0">
                  <a:pos x="39" y="38"/>
                </a:cxn>
                <a:cxn ang="0">
                  <a:pos x="34" y="43"/>
                </a:cxn>
                <a:cxn ang="0">
                  <a:pos x="29" y="49"/>
                </a:cxn>
                <a:cxn ang="0">
                  <a:pos x="18" y="58"/>
                </a:cxn>
                <a:cxn ang="0">
                  <a:pos x="9" y="67"/>
                </a:cxn>
                <a:cxn ang="0">
                  <a:pos x="5" y="72"/>
                </a:cxn>
                <a:cxn ang="0">
                  <a:pos x="1" y="79"/>
                </a:cxn>
                <a:cxn ang="0">
                  <a:pos x="1" y="79"/>
                </a:cxn>
                <a:cxn ang="0">
                  <a:pos x="0" y="81"/>
                </a:cxn>
                <a:cxn ang="0">
                  <a:pos x="0" y="83"/>
                </a:cxn>
                <a:cxn ang="0">
                  <a:pos x="1" y="84"/>
                </a:cxn>
                <a:cxn ang="0">
                  <a:pos x="3" y="85"/>
                </a:cxn>
                <a:cxn ang="0">
                  <a:pos x="4" y="86"/>
                </a:cxn>
                <a:cxn ang="0">
                  <a:pos x="6" y="86"/>
                </a:cxn>
                <a:cxn ang="0">
                  <a:pos x="7" y="85"/>
                </a:cxn>
                <a:cxn ang="0">
                  <a:pos x="9" y="84"/>
                </a:cxn>
                <a:cxn ang="0">
                  <a:pos x="9" y="84"/>
                </a:cxn>
                <a:cxn ang="0">
                  <a:pos x="13" y="76"/>
                </a:cxn>
                <a:cxn ang="0">
                  <a:pos x="18" y="70"/>
                </a:cxn>
                <a:cxn ang="0">
                  <a:pos x="24" y="64"/>
                </a:cxn>
                <a:cxn ang="0">
                  <a:pos x="31" y="59"/>
                </a:cxn>
                <a:cxn ang="0">
                  <a:pos x="31" y="59"/>
                </a:cxn>
                <a:cxn ang="0">
                  <a:pos x="38" y="54"/>
                </a:cxn>
                <a:cxn ang="0">
                  <a:pos x="40" y="51"/>
                </a:cxn>
                <a:cxn ang="0">
                  <a:pos x="43" y="47"/>
                </a:cxn>
                <a:cxn ang="0">
                  <a:pos x="43" y="47"/>
                </a:cxn>
                <a:cxn ang="0">
                  <a:pos x="52" y="37"/>
                </a:cxn>
                <a:cxn ang="0">
                  <a:pos x="60" y="27"/>
                </a:cxn>
                <a:cxn ang="0">
                  <a:pos x="78" y="8"/>
                </a:cxn>
                <a:cxn ang="0">
                  <a:pos x="78" y="8"/>
                </a:cxn>
                <a:cxn ang="0">
                  <a:pos x="79" y="7"/>
                </a:cxn>
                <a:cxn ang="0">
                  <a:pos x="80" y="5"/>
                </a:cxn>
                <a:cxn ang="0">
                  <a:pos x="79" y="3"/>
                </a:cxn>
                <a:cxn ang="0">
                  <a:pos x="78" y="2"/>
                </a:cxn>
                <a:cxn ang="0">
                  <a:pos x="77" y="1"/>
                </a:cxn>
                <a:cxn ang="0">
                  <a:pos x="74" y="0"/>
                </a:cxn>
                <a:cxn ang="0">
                  <a:pos x="73" y="1"/>
                </a:cxn>
                <a:cxn ang="0">
                  <a:pos x="71" y="2"/>
                </a:cxn>
                <a:cxn ang="0">
                  <a:pos x="71" y="2"/>
                </a:cxn>
              </a:cxnLst>
              <a:rect l="0" t="0" r="r" b="b"/>
              <a:pathLst>
                <a:path w="80" h="86">
                  <a:moveTo>
                    <a:pt x="71" y="2"/>
                  </a:moveTo>
                  <a:lnTo>
                    <a:pt x="71" y="2"/>
                  </a:lnTo>
                  <a:lnTo>
                    <a:pt x="55" y="19"/>
                  </a:lnTo>
                  <a:lnTo>
                    <a:pt x="39" y="38"/>
                  </a:lnTo>
                  <a:lnTo>
                    <a:pt x="39" y="38"/>
                  </a:lnTo>
                  <a:lnTo>
                    <a:pt x="34" y="43"/>
                  </a:lnTo>
                  <a:lnTo>
                    <a:pt x="29" y="49"/>
                  </a:lnTo>
                  <a:lnTo>
                    <a:pt x="18" y="58"/>
                  </a:lnTo>
                  <a:lnTo>
                    <a:pt x="9" y="67"/>
                  </a:lnTo>
                  <a:lnTo>
                    <a:pt x="5" y="72"/>
                  </a:lnTo>
                  <a:lnTo>
                    <a:pt x="1" y="79"/>
                  </a:lnTo>
                  <a:lnTo>
                    <a:pt x="1" y="79"/>
                  </a:lnTo>
                  <a:lnTo>
                    <a:pt x="0" y="81"/>
                  </a:lnTo>
                  <a:lnTo>
                    <a:pt x="0" y="83"/>
                  </a:lnTo>
                  <a:lnTo>
                    <a:pt x="1" y="84"/>
                  </a:lnTo>
                  <a:lnTo>
                    <a:pt x="3" y="85"/>
                  </a:lnTo>
                  <a:lnTo>
                    <a:pt x="4" y="86"/>
                  </a:lnTo>
                  <a:lnTo>
                    <a:pt x="6" y="86"/>
                  </a:lnTo>
                  <a:lnTo>
                    <a:pt x="7" y="85"/>
                  </a:lnTo>
                  <a:lnTo>
                    <a:pt x="9" y="84"/>
                  </a:lnTo>
                  <a:lnTo>
                    <a:pt x="9" y="84"/>
                  </a:lnTo>
                  <a:lnTo>
                    <a:pt x="13" y="76"/>
                  </a:lnTo>
                  <a:lnTo>
                    <a:pt x="18" y="70"/>
                  </a:lnTo>
                  <a:lnTo>
                    <a:pt x="24" y="64"/>
                  </a:lnTo>
                  <a:lnTo>
                    <a:pt x="31" y="59"/>
                  </a:lnTo>
                  <a:lnTo>
                    <a:pt x="31" y="59"/>
                  </a:lnTo>
                  <a:lnTo>
                    <a:pt x="38" y="54"/>
                  </a:lnTo>
                  <a:lnTo>
                    <a:pt x="40" y="51"/>
                  </a:lnTo>
                  <a:lnTo>
                    <a:pt x="43" y="47"/>
                  </a:lnTo>
                  <a:lnTo>
                    <a:pt x="43" y="47"/>
                  </a:lnTo>
                  <a:lnTo>
                    <a:pt x="52" y="37"/>
                  </a:lnTo>
                  <a:lnTo>
                    <a:pt x="60" y="27"/>
                  </a:lnTo>
                  <a:lnTo>
                    <a:pt x="78" y="8"/>
                  </a:lnTo>
                  <a:lnTo>
                    <a:pt x="78" y="8"/>
                  </a:lnTo>
                  <a:lnTo>
                    <a:pt x="79" y="7"/>
                  </a:lnTo>
                  <a:lnTo>
                    <a:pt x="80" y="5"/>
                  </a:lnTo>
                  <a:lnTo>
                    <a:pt x="79" y="3"/>
                  </a:lnTo>
                  <a:lnTo>
                    <a:pt x="78" y="2"/>
                  </a:lnTo>
                  <a:lnTo>
                    <a:pt x="77" y="1"/>
                  </a:lnTo>
                  <a:lnTo>
                    <a:pt x="74" y="0"/>
                  </a:lnTo>
                  <a:lnTo>
                    <a:pt x="73" y="1"/>
                  </a:lnTo>
                  <a:lnTo>
                    <a:pt x="71" y="2"/>
                  </a:lnTo>
                  <a:lnTo>
                    <a:pt x="71"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79" name="chenying0907 332"/>
            <p:cNvSpPr/>
            <p:nvPr/>
          </p:nvSpPr>
          <p:spPr bwMode="auto">
            <a:xfrm>
              <a:off x="6532563" y="3602038"/>
              <a:ext cx="25400" cy="28575"/>
            </a:xfrm>
            <a:custGeom>
              <a:avLst/>
              <a:gdLst/>
              <a:ahLst/>
              <a:cxnLst>
                <a:cxn ang="0">
                  <a:pos x="39" y="4"/>
                </a:cxn>
                <a:cxn ang="0">
                  <a:pos x="39" y="4"/>
                </a:cxn>
                <a:cxn ang="0">
                  <a:pos x="35" y="11"/>
                </a:cxn>
                <a:cxn ang="0">
                  <a:pos x="31" y="16"/>
                </a:cxn>
                <a:cxn ang="0">
                  <a:pos x="26" y="21"/>
                </a:cxn>
                <a:cxn ang="0">
                  <a:pos x="21" y="26"/>
                </a:cxn>
                <a:cxn ang="0">
                  <a:pos x="9" y="36"/>
                </a:cxn>
                <a:cxn ang="0">
                  <a:pos x="4" y="41"/>
                </a:cxn>
                <a:cxn ang="0">
                  <a:pos x="1" y="47"/>
                </a:cxn>
                <a:cxn ang="0">
                  <a:pos x="1" y="47"/>
                </a:cxn>
                <a:cxn ang="0">
                  <a:pos x="0" y="49"/>
                </a:cxn>
                <a:cxn ang="0">
                  <a:pos x="0" y="51"/>
                </a:cxn>
                <a:cxn ang="0">
                  <a:pos x="1" y="52"/>
                </a:cxn>
                <a:cxn ang="0">
                  <a:pos x="2" y="53"/>
                </a:cxn>
                <a:cxn ang="0">
                  <a:pos x="4" y="54"/>
                </a:cxn>
                <a:cxn ang="0">
                  <a:pos x="6" y="54"/>
                </a:cxn>
                <a:cxn ang="0">
                  <a:pos x="7" y="53"/>
                </a:cxn>
                <a:cxn ang="0">
                  <a:pos x="8" y="52"/>
                </a:cxn>
                <a:cxn ang="0">
                  <a:pos x="8" y="52"/>
                </a:cxn>
                <a:cxn ang="0">
                  <a:pos x="14" y="46"/>
                </a:cxn>
                <a:cxn ang="0">
                  <a:pos x="19" y="41"/>
                </a:cxn>
                <a:cxn ang="0">
                  <a:pos x="30" y="31"/>
                </a:cxn>
                <a:cxn ang="0">
                  <a:pos x="30" y="31"/>
                </a:cxn>
                <a:cxn ang="0">
                  <a:pos x="35" y="25"/>
                </a:cxn>
                <a:cxn ang="0">
                  <a:pos x="41" y="19"/>
                </a:cxn>
                <a:cxn ang="0">
                  <a:pos x="45" y="13"/>
                </a:cxn>
                <a:cxn ang="0">
                  <a:pos x="48" y="7"/>
                </a:cxn>
                <a:cxn ang="0">
                  <a:pos x="48" y="7"/>
                </a:cxn>
                <a:cxn ang="0">
                  <a:pos x="48" y="5"/>
                </a:cxn>
                <a:cxn ang="0">
                  <a:pos x="47" y="3"/>
                </a:cxn>
                <a:cxn ang="0">
                  <a:pos x="46" y="2"/>
                </a:cxn>
                <a:cxn ang="0">
                  <a:pos x="45" y="0"/>
                </a:cxn>
                <a:cxn ang="0">
                  <a:pos x="41" y="2"/>
                </a:cxn>
                <a:cxn ang="0">
                  <a:pos x="40" y="3"/>
                </a:cxn>
                <a:cxn ang="0">
                  <a:pos x="39" y="4"/>
                </a:cxn>
                <a:cxn ang="0">
                  <a:pos x="39" y="4"/>
                </a:cxn>
              </a:cxnLst>
              <a:rect l="0" t="0" r="r" b="b"/>
              <a:pathLst>
                <a:path w="48" h="54">
                  <a:moveTo>
                    <a:pt x="39" y="4"/>
                  </a:moveTo>
                  <a:lnTo>
                    <a:pt x="39" y="4"/>
                  </a:lnTo>
                  <a:lnTo>
                    <a:pt x="35" y="11"/>
                  </a:lnTo>
                  <a:lnTo>
                    <a:pt x="31" y="16"/>
                  </a:lnTo>
                  <a:lnTo>
                    <a:pt x="26" y="21"/>
                  </a:lnTo>
                  <a:lnTo>
                    <a:pt x="21" y="26"/>
                  </a:lnTo>
                  <a:lnTo>
                    <a:pt x="9" y="36"/>
                  </a:lnTo>
                  <a:lnTo>
                    <a:pt x="4" y="41"/>
                  </a:lnTo>
                  <a:lnTo>
                    <a:pt x="1" y="47"/>
                  </a:lnTo>
                  <a:lnTo>
                    <a:pt x="1" y="47"/>
                  </a:lnTo>
                  <a:lnTo>
                    <a:pt x="0" y="49"/>
                  </a:lnTo>
                  <a:lnTo>
                    <a:pt x="0" y="51"/>
                  </a:lnTo>
                  <a:lnTo>
                    <a:pt x="1" y="52"/>
                  </a:lnTo>
                  <a:lnTo>
                    <a:pt x="2" y="53"/>
                  </a:lnTo>
                  <a:lnTo>
                    <a:pt x="4" y="54"/>
                  </a:lnTo>
                  <a:lnTo>
                    <a:pt x="6" y="54"/>
                  </a:lnTo>
                  <a:lnTo>
                    <a:pt x="7" y="53"/>
                  </a:lnTo>
                  <a:lnTo>
                    <a:pt x="8" y="52"/>
                  </a:lnTo>
                  <a:lnTo>
                    <a:pt x="8" y="52"/>
                  </a:lnTo>
                  <a:lnTo>
                    <a:pt x="14" y="46"/>
                  </a:lnTo>
                  <a:lnTo>
                    <a:pt x="19" y="41"/>
                  </a:lnTo>
                  <a:lnTo>
                    <a:pt x="30" y="31"/>
                  </a:lnTo>
                  <a:lnTo>
                    <a:pt x="30" y="31"/>
                  </a:lnTo>
                  <a:lnTo>
                    <a:pt x="35" y="25"/>
                  </a:lnTo>
                  <a:lnTo>
                    <a:pt x="41" y="19"/>
                  </a:lnTo>
                  <a:lnTo>
                    <a:pt x="45" y="13"/>
                  </a:lnTo>
                  <a:lnTo>
                    <a:pt x="48" y="7"/>
                  </a:lnTo>
                  <a:lnTo>
                    <a:pt x="48" y="7"/>
                  </a:lnTo>
                  <a:lnTo>
                    <a:pt x="48" y="5"/>
                  </a:lnTo>
                  <a:lnTo>
                    <a:pt x="47" y="3"/>
                  </a:lnTo>
                  <a:lnTo>
                    <a:pt x="46" y="2"/>
                  </a:lnTo>
                  <a:lnTo>
                    <a:pt x="45" y="0"/>
                  </a:lnTo>
                  <a:lnTo>
                    <a:pt x="41" y="2"/>
                  </a:lnTo>
                  <a:lnTo>
                    <a:pt x="40" y="3"/>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0" name="chenying0907 333"/>
            <p:cNvSpPr/>
            <p:nvPr/>
          </p:nvSpPr>
          <p:spPr bwMode="auto">
            <a:xfrm>
              <a:off x="6542088" y="3638551"/>
              <a:ext cx="28575" cy="39688"/>
            </a:xfrm>
            <a:custGeom>
              <a:avLst/>
              <a:gdLst/>
              <a:ahLst/>
              <a:cxnLst>
                <a:cxn ang="0">
                  <a:pos x="45" y="2"/>
                </a:cxn>
                <a:cxn ang="0">
                  <a:pos x="45" y="2"/>
                </a:cxn>
                <a:cxn ang="0">
                  <a:pos x="39" y="9"/>
                </a:cxn>
                <a:cxn ang="0">
                  <a:pos x="34" y="17"/>
                </a:cxn>
                <a:cxn ang="0">
                  <a:pos x="24" y="33"/>
                </a:cxn>
                <a:cxn ang="0">
                  <a:pos x="13" y="50"/>
                </a:cxn>
                <a:cxn ang="0">
                  <a:pos x="8" y="58"/>
                </a:cxn>
                <a:cxn ang="0">
                  <a:pos x="2" y="65"/>
                </a:cxn>
                <a:cxn ang="0">
                  <a:pos x="2" y="65"/>
                </a:cxn>
                <a:cxn ang="0">
                  <a:pos x="1" y="66"/>
                </a:cxn>
                <a:cxn ang="0">
                  <a:pos x="0" y="68"/>
                </a:cxn>
                <a:cxn ang="0">
                  <a:pos x="1" y="70"/>
                </a:cxn>
                <a:cxn ang="0">
                  <a:pos x="2" y="71"/>
                </a:cxn>
                <a:cxn ang="0">
                  <a:pos x="3" y="72"/>
                </a:cxn>
                <a:cxn ang="0">
                  <a:pos x="5" y="74"/>
                </a:cxn>
                <a:cxn ang="0">
                  <a:pos x="6" y="72"/>
                </a:cxn>
                <a:cxn ang="0">
                  <a:pos x="8" y="71"/>
                </a:cxn>
                <a:cxn ang="0">
                  <a:pos x="8" y="71"/>
                </a:cxn>
                <a:cxn ang="0">
                  <a:pos x="14" y="64"/>
                </a:cxn>
                <a:cxn ang="0">
                  <a:pos x="21" y="57"/>
                </a:cxn>
                <a:cxn ang="0">
                  <a:pos x="31" y="40"/>
                </a:cxn>
                <a:cxn ang="0">
                  <a:pos x="40" y="24"/>
                </a:cxn>
                <a:cxn ang="0">
                  <a:pos x="46" y="15"/>
                </a:cxn>
                <a:cxn ang="0">
                  <a:pos x="53" y="8"/>
                </a:cxn>
                <a:cxn ang="0">
                  <a:pos x="53" y="8"/>
                </a:cxn>
                <a:cxn ang="0">
                  <a:pos x="54" y="6"/>
                </a:cxn>
                <a:cxn ang="0">
                  <a:pos x="54" y="5"/>
                </a:cxn>
                <a:cxn ang="0">
                  <a:pos x="54" y="3"/>
                </a:cxn>
                <a:cxn ang="0">
                  <a:pos x="53" y="2"/>
                </a:cxn>
                <a:cxn ang="0">
                  <a:pos x="51" y="1"/>
                </a:cxn>
                <a:cxn ang="0">
                  <a:pos x="50" y="0"/>
                </a:cxn>
                <a:cxn ang="0">
                  <a:pos x="47" y="0"/>
                </a:cxn>
                <a:cxn ang="0">
                  <a:pos x="45" y="2"/>
                </a:cxn>
                <a:cxn ang="0">
                  <a:pos x="45" y="2"/>
                </a:cxn>
              </a:cxnLst>
              <a:rect l="0" t="0" r="r" b="b"/>
              <a:pathLst>
                <a:path w="54" h="74">
                  <a:moveTo>
                    <a:pt x="45" y="2"/>
                  </a:moveTo>
                  <a:lnTo>
                    <a:pt x="45" y="2"/>
                  </a:lnTo>
                  <a:lnTo>
                    <a:pt x="39" y="9"/>
                  </a:lnTo>
                  <a:lnTo>
                    <a:pt x="34" y="17"/>
                  </a:lnTo>
                  <a:lnTo>
                    <a:pt x="24" y="33"/>
                  </a:lnTo>
                  <a:lnTo>
                    <a:pt x="13" y="50"/>
                  </a:lnTo>
                  <a:lnTo>
                    <a:pt x="8" y="58"/>
                  </a:lnTo>
                  <a:lnTo>
                    <a:pt x="2" y="65"/>
                  </a:lnTo>
                  <a:lnTo>
                    <a:pt x="2" y="65"/>
                  </a:lnTo>
                  <a:lnTo>
                    <a:pt x="1" y="66"/>
                  </a:lnTo>
                  <a:lnTo>
                    <a:pt x="0" y="68"/>
                  </a:lnTo>
                  <a:lnTo>
                    <a:pt x="1" y="70"/>
                  </a:lnTo>
                  <a:lnTo>
                    <a:pt x="2" y="71"/>
                  </a:lnTo>
                  <a:lnTo>
                    <a:pt x="3" y="72"/>
                  </a:lnTo>
                  <a:lnTo>
                    <a:pt x="5" y="74"/>
                  </a:lnTo>
                  <a:lnTo>
                    <a:pt x="6" y="72"/>
                  </a:lnTo>
                  <a:lnTo>
                    <a:pt x="8" y="71"/>
                  </a:lnTo>
                  <a:lnTo>
                    <a:pt x="8" y="71"/>
                  </a:lnTo>
                  <a:lnTo>
                    <a:pt x="14" y="64"/>
                  </a:lnTo>
                  <a:lnTo>
                    <a:pt x="21" y="57"/>
                  </a:lnTo>
                  <a:lnTo>
                    <a:pt x="31" y="40"/>
                  </a:lnTo>
                  <a:lnTo>
                    <a:pt x="40" y="24"/>
                  </a:lnTo>
                  <a:lnTo>
                    <a:pt x="46" y="15"/>
                  </a:lnTo>
                  <a:lnTo>
                    <a:pt x="53" y="8"/>
                  </a:lnTo>
                  <a:lnTo>
                    <a:pt x="53" y="8"/>
                  </a:lnTo>
                  <a:lnTo>
                    <a:pt x="54" y="6"/>
                  </a:lnTo>
                  <a:lnTo>
                    <a:pt x="54" y="5"/>
                  </a:lnTo>
                  <a:lnTo>
                    <a:pt x="54" y="3"/>
                  </a:lnTo>
                  <a:lnTo>
                    <a:pt x="53" y="2"/>
                  </a:lnTo>
                  <a:lnTo>
                    <a:pt x="51" y="1"/>
                  </a:lnTo>
                  <a:lnTo>
                    <a:pt x="50" y="0"/>
                  </a:lnTo>
                  <a:lnTo>
                    <a:pt x="47"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1" name="chenying0907 334"/>
            <p:cNvSpPr/>
            <p:nvPr/>
          </p:nvSpPr>
          <p:spPr bwMode="auto">
            <a:xfrm>
              <a:off x="6804026" y="3252788"/>
              <a:ext cx="34925" cy="28575"/>
            </a:xfrm>
            <a:custGeom>
              <a:avLst/>
              <a:gdLst/>
              <a:ahLst/>
              <a:cxnLst>
                <a:cxn ang="0">
                  <a:pos x="60" y="1"/>
                </a:cxn>
                <a:cxn ang="0">
                  <a:pos x="60" y="1"/>
                </a:cxn>
                <a:cxn ang="0">
                  <a:pos x="53" y="4"/>
                </a:cxn>
                <a:cxn ang="0">
                  <a:pos x="46" y="9"/>
                </a:cxn>
                <a:cxn ang="0">
                  <a:pos x="40" y="13"/>
                </a:cxn>
                <a:cxn ang="0">
                  <a:pos x="32" y="18"/>
                </a:cxn>
                <a:cxn ang="0">
                  <a:pos x="32" y="18"/>
                </a:cxn>
                <a:cxn ang="0">
                  <a:pos x="26" y="23"/>
                </a:cxn>
                <a:cxn ang="0">
                  <a:pos x="20" y="27"/>
                </a:cxn>
                <a:cxn ang="0">
                  <a:pos x="20" y="27"/>
                </a:cxn>
                <a:cxn ang="0">
                  <a:pos x="1" y="47"/>
                </a:cxn>
                <a:cxn ang="0">
                  <a:pos x="1" y="47"/>
                </a:cxn>
                <a:cxn ang="0">
                  <a:pos x="0" y="48"/>
                </a:cxn>
                <a:cxn ang="0">
                  <a:pos x="0" y="50"/>
                </a:cxn>
                <a:cxn ang="0">
                  <a:pos x="0" y="52"/>
                </a:cxn>
                <a:cxn ang="0">
                  <a:pos x="1" y="53"/>
                </a:cxn>
                <a:cxn ang="0">
                  <a:pos x="2" y="54"/>
                </a:cxn>
                <a:cxn ang="0">
                  <a:pos x="4" y="54"/>
                </a:cxn>
                <a:cxn ang="0">
                  <a:pos x="6" y="54"/>
                </a:cxn>
                <a:cxn ang="0">
                  <a:pos x="7" y="53"/>
                </a:cxn>
                <a:cxn ang="0">
                  <a:pos x="7" y="53"/>
                </a:cxn>
                <a:cxn ang="0">
                  <a:pos x="21" y="41"/>
                </a:cxn>
                <a:cxn ang="0">
                  <a:pos x="35" y="28"/>
                </a:cxn>
                <a:cxn ang="0">
                  <a:pos x="35" y="28"/>
                </a:cxn>
                <a:cxn ang="0">
                  <a:pos x="49" y="18"/>
                </a:cxn>
                <a:cxn ang="0">
                  <a:pos x="55" y="14"/>
                </a:cxn>
                <a:cxn ang="0">
                  <a:pos x="63" y="10"/>
                </a:cxn>
                <a:cxn ang="0">
                  <a:pos x="63" y="10"/>
                </a:cxn>
                <a:cxn ang="0">
                  <a:pos x="64" y="9"/>
                </a:cxn>
                <a:cxn ang="0">
                  <a:pos x="66" y="8"/>
                </a:cxn>
                <a:cxn ang="0">
                  <a:pos x="66" y="3"/>
                </a:cxn>
                <a:cxn ang="0">
                  <a:pos x="66" y="2"/>
                </a:cxn>
                <a:cxn ang="0">
                  <a:pos x="64" y="1"/>
                </a:cxn>
                <a:cxn ang="0">
                  <a:pos x="62" y="0"/>
                </a:cxn>
                <a:cxn ang="0">
                  <a:pos x="60" y="1"/>
                </a:cxn>
                <a:cxn ang="0">
                  <a:pos x="60" y="1"/>
                </a:cxn>
              </a:cxnLst>
              <a:rect l="0" t="0" r="r" b="b"/>
              <a:pathLst>
                <a:path w="66" h="54">
                  <a:moveTo>
                    <a:pt x="60" y="1"/>
                  </a:moveTo>
                  <a:lnTo>
                    <a:pt x="60" y="1"/>
                  </a:lnTo>
                  <a:lnTo>
                    <a:pt x="53" y="4"/>
                  </a:lnTo>
                  <a:lnTo>
                    <a:pt x="46" y="9"/>
                  </a:lnTo>
                  <a:lnTo>
                    <a:pt x="40" y="13"/>
                  </a:lnTo>
                  <a:lnTo>
                    <a:pt x="32" y="18"/>
                  </a:lnTo>
                  <a:lnTo>
                    <a:pt x="32" y="18"/>
                  </a:lnTo>
                  <a:lnTo>
                    <a:pt x="26" y="23"/>
                  </a:lnTo>
                  <a:lnTo>
                    <a:pt x="20" y="27"/>
                  </a:lnTo>
                  <a:lnTo>
                    <a:pt x="20" y="27"/>
                  </a:lnTo>
                  <a:lnTo>
                    <a:pt x="1" y="47"/>
                  </a:lnTo>
                  <a:lnTo>
                    <a:pt x="1" y="47"/>
                  </a:lnTo>
                  <a:lnTo>
                    <a:pt x="0" y="48"/>
                  </a:lnTo>
                  <a:lnTo>
                    <a:pt x="0" y="50"/>
                  </a:lnTo>
                  <a:lnTo>
                    <a:pt x="0" y="52"/>
                  </a:lnTo>
                  <a:lnTo>
                    <a:pt x="1" y="53"/>
                  </a:lnTo>
                  <a:lnTo>
                    <a:pt x="2" y="54"/>
                  </a:lnTo>
                  <a:lnTo>
                    <a:pt x="4" y="54"/>
                  </a:lnTo>
                  <a:lnTo>
                    <a:pt x="6" y="54"/>
                  </a:lnTo>
                  <a:lnTo>
                    <a:pt x="7" y="53"/>
                  </a:lnTo>
                  <a:lnTo>
                    <a:pt x="7" y="53"/>
                  </a:lnTo>
                  <a:lnTo>
                    <a:pt x="21" y="41"/>
                  </a:lnTo>
                  <a:lnTo>
                    <a:pt x="35" y="28"/>
                  </a:lnTo>
                  <a:lnTo>
                    <a:pt x="35" y="28"/>
                  </a:lnTo>
                  <a:lnTo>
                    <a:pt x="49" y="18"/>
                  </a:lnTo>
                  <a:lnTo>
                    <a:pt x="55" y="14"/>
                  </a:lnTo>
                  <a:lnTo>
                    <a:pt x="63" y="10"/>
                  </a:lnTo>
                  <a:lnTo>
                    <a:pt x="63" y="10"/>
                  </a:lnTo>
                  <a:lnTo>
                    <a:pt x="64" y="9"/>
                  </a:lnTo>
                  <a:lnTo>
                    <a:pt x="66" y="8"/>
                  </a:lnTo>
                  <a:lnTo>
                    <a:pt x="66" y="3"/>
                  </a:lnTo>
                  <a:lnTo>
                    <a:pt x="66" y="2"/>
                  </a:lnTo>
                  <a:lnTo>
                    <a:pt x="64" y="1"/>
                  </a:lnTo>
                  <a:lnTo>
                    <a:pt x="62"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2" name="chenying0907 335"/>
            <p:cNvSpPr/>
            <p:nvPr/>
          </p:nvSpPr>
          <p:spPr bwMode="auto">
            <a:xfrm>
              <a:off x="6824663" y="3282951"/>
              <a:ext cx="23813" cy="28575"/>
            </a:xfrm>
            <a:custGeom>
              <a:avLst/>
              <a:gdLst/>
              <a:ahLst/>
              <a:cxnLst>
                <a:cxn ang="0">
                  <a:pos x="39" y="2"/>
                </a:cxn>
                <a:cxn ang="0">
                  <a:pos x="39" y="2"/>
                </a:cxn>
                <a:cxn ang="0">
                  <a:pos x="30" y="13"/>
                </a:cxn>
                <a:cxn ang="0">
                  <a:pos x="20" y="24"/>
                </a:cxn>
                <a:cxn ang="0">
                  <a:pos x="11" y="36"/>
                </a:cxn>
                <a:cxn ang="0">
                  <a:pos x="2" y="47"/>
                </a:cxn>
                <a:cxn ang="0">
                  <a:pos x="2" y="47"/>
                </a:cxn>
                <a:cxn ang="0">
                  <a:pos x="1" y="48"/>
                </a:cxn>
                <a:cxn ang="0">
                  <a:pos x="0" y="50"/>
                </a:cxn>
                <a:cxn ang="0">
                  <a:pos x="1" y="52"/>
                </a:cxn>
                <a:cxn ang="0">
                  <a:pos x="2" y="53"/>
                </a:cxn>
                <a:cxn ang="0">
                  <a:pos x="3" y="54"/>
                </a:cxn>
                <a:cxn ang="0">
                  <a:pos x="5" y="55"/>
                </a:cxn>
                <a:cxn ang="0">
                  <a:pos x="7" y="54"/>
                </a:cxn>
                <a:cxn ang="0">
                  <a:pos x="8" y="53"/>
                </a:cxn>
                <a:cxn ang="0">
                  <a:pos x="8" y="53"/>
                </a:cxn>
                <a:cxn ang="0">
                  <a:pos x="18" y="43"/>
                </a:cxn>
                <a:cxn ang="0">
                  <a:pos x="28" y="31"/>
                </a:cxn>
                <a:cxn ang="0">
                  <a:pos x="36" y="20"/>
                </a:cxn>
                <a:cxn ang="0">
                  <a:pos x="46" y="9"/>
                </a:cxn>
                <a:cxn ang="0">
                  <a:pos x="46" y="9"/>
                </a:cxn>
                <a:cxn ang="0">
                  <a:pos x="47" y="8"/>
                </a:cxn>
                <a:cxn ang="0">
                  <a:pos x="47" y="5"/>
                </a:cxn>
                <a:cxn ang="0">
                  <a:pos x="47" y="3"/>
                </a:cxn>
                <a:cxn ang="0">
                  <a:pos x="46" y="2"/>
                </a:cxn>
                <a:cxn ang="0">
                  <a:pos x="44" y="1"/>
                </a:cxn>
                <a:cxn ang="0">
                  <a:pos x="43" y="0"/>
                </a:cxn>
                <a:cxn ang="0">
                  <a:pos x="41" y="1"/>
                </a:cxn>
                <a:cxn ang="0">
                  <a:pos x="39" y="2"/>
                </a:cxn>
                <a:cxn ang="0">
                  <a:pos x="39" y="2"/>
                </a:cxn>
              </a:cxnLst>
              <a:rect l="0" t="0" r="r" b="b"/>
              <a:pathLst>
                <a:path w="47" h="55">
                  <a:moveTo>
                    <a:pt x="39" y="2"/>
                  </a:moveTo>
                  <a:lnTo>
                    <a:pt x="39" y="2"/>
                  </a:lnTo>
                  <a:lnTo>
                    <a:pt x="30" y="13"/>
                  </a:lnTo>
                  <a:lnTo>
                    <a:pt x="20" y="24"/>
                  </a:lnTo>
                  <a:lnTo>
                    <a:pt x="11" y="36"/>
                  </a:lnTo>
                  <a:lnTo>
                    <a:pt x="2" y="47"/>
                  </a:lnTo>
                  <a:lnTo>
                    <a:pt x="2" y="47"/>
                  </a:lnTo>
                  <a:lnTo>
                    <a:pt x="1" y="48"/>
                  </a:lnTo>
                  <a:lnTo>
                    <a:pt x="0" y="50"/>
                  </a:lnTo>
                  <a:lnTo>
                    <a:pt x="1" y="52"/>
                  </a:lnTo>
                  <a:lnTo>
                    <a:pt x="2" y="53"/>
                  </a:lnTo>
                  <a:lnTo>
                    <a:pt x="3" y="54"/>
                  </a:lnTo>
                  <a:lnTo>
                    <a:pt x="5" y="55"/>
                  </a:lnTo>
                  <a:lnTo>
                    <a:pt x="7" y="54"/>
                  </a:lnTo>
                  <a:lnTo>
                    <a:pt x="8" y="53"/>
                  </a:lnTo>
                  <a:lnTo>
                    <a:pt x="8" y="53"/>
                  </a:lnTo>
                  <a:lnTo>
                    <a:pt x="18" y="43"/>
                  </a:lnTo>
                  <a:lnTo>
                    <a:pt x="28" y="31"/>
                  </a:lnTo>
                  <a:lnTo>
                    <a:pt x="36" y="20"/>
                  </a:lnTo>
                  <a:lnTo>
                    <a:pt x="46" y="9"/>
                  </a:lnTo>
                  <a:lnTo>
                    <a:pt x="46" y="9"/>
                  </a:lnTo>
                  <a:lnTo>
                    <a:pt x="47" y="8"/>
                  </a:lnTo>
                  <a:lnTo>
                    <a:pt x="47" y="5"/>
                  </a:lnTo>
                  <a:lnTo>
                    <a:pt x="47" y="3"/>
                  </a:lnTo>
                  <a:lnTo>
                    <a:pt x="46" y="2"/>
                  </a:lnTo>
                  <a:lnTo>
                    <a:pt x="44" y="1"/>
                  </a:lnTo>
                  <a:lnTo>
                    <a:pt x="43" y="0"/>
                  </a:lnTo>
                  <a:lnTo>
                    <a:pt x="41" y="1"/>
                  </a:lnTo>
                  <a:lnTo>
                    <a:pt x="39" y="2"/>
                  </a:lnTo>
                  <a:lnTo>
                    <a:pt x="39"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3" name="chenying0907 336"/>
            <p:cNvSpPr/>
            <p:nvPr/>
          </p:nvSpPr>
          <p:spPr bwMode="auto">
            <a:xfrm>
              <a:off x="6746876" y="3535363"/>
              <a:ext cx="41275" cy="41275"/>
            </a:xfrm>
            <a:custGeom>
              <a:avLst/>
              <a:gdLst/>
              <a:ahLst/>
              <a:cxnLst>
                <a:cxn ang="0">
                  <a:pos x="72" y="1"/>
                </a:cxn>
                <a:cxn ang="0">
                  <a:pos x="72" y="1"/>
                </a:cxn>
                <a:cxn ang="0">
                  <a:pos x="54" y="18"/>
                </a:cxn>
                <a:cxn ang="0">
                  <a:pos x="36" y="35"/>
                </a:cxn>
                <a:cxn ang="0">
                  <a:pos x="18" y="53"/>
                </a:cxn>
                <a:cxn ang="0">
                  <a:pos x="10" y="62"/>
                </a:cxn>
                <a:cxn ang="0">
                  <a:pos x="1" y="72"/>
                </a:cxn>
                <a:cxn ang="0">
                  <a:pos x="1" y="72"/>
                </a:cxn>
                <a:cxn ang="0">
                  <a:pos x="0" y="74"/>
                </a:cxn>
                <a:cxn ang="0">
                  <a:pos x="0" y="75"/>
                </a:cxn>
                <a:cxn ang="0">
                  <a:pos x="1" y="77"/>
                </a:cxn>
                <a:cxn ang="0">
                  <a:pos x="2" y="78"/>
                </a:cxn>
                <a:cxn ang="0">
                  <a:pos x="7" y="79"/>
                </a:cxn>
                <a:cxn ang="0">
                  <a:pos x="9" y="78"/>
                </a:cxn>
                <a:cxn ang="0">
                  <a:pos x="10" y="77"/>
                </a:cxn>
                <a:cxn ang="0">
                  <a:pos x="10" y="77"/>
                </a:cxn>
                <a:cxn ang="0">
                  <a:pos x="18" y="67"/>
                </a:cxn>
                <a:cxn ang="0">
                  <a:pos x="26" y="58"/>
                </a:cxn>
                <a:cxn ang="0">
                  <a:pos x="43" y="40"/>
                </a:cxn>
                <a:cxn ang="0">
                  <a:pos x="62" y="24"/>
                </a:cxn>
                <a:cxn ang="0">
                  <a:pos x="79" y="7"/>
                </a:cxn>
                <a:cxn ang="0">
                  <a:pos x="79" y="7"/>
                </a:cxn>
                <a:cxn ang="0">
                  <a:pos x="80" y="6"/>
                </a:cxn>
                <a:cxn ang="0">
                  <a:pos x="80" y="4"/>
                </a:cxn>
                <a:cxn ang="0">
                  <a:pos x="80" y="2"/>
                </a:cxn>
                <a:cxn ang="0">
                  <a:pos x="79" y="1"/>
                </a:cxn>
                <a:cxn ang="0">
                  <a:pos x="77" y="0"/>
                </a:cxn>
                <a:cxn ang="0">
                  <a:pos x="76" y="0"/>
                </a:cxn>
                <a:cxn ang="0">
                  <a:pos x="74" y="0"/>
                </a:cxn>
                <a:cxn ang="0">
                  <a:pos x="72" y="1"/>
                </a:cxn>
                <a:cxn ang="0">
                  <a:pos x="72" y="1"/>
                </a:cxn>
              </a:cxnLst>
              <a:rect l="0" t="0" r="r" b="b"/>
              <a:pathLst>
                <a:path w="80" h="79">
                  <a:moveTo>
                    <a:pt x="72" y="1"/>
                  </a:moveTo>
                  <a:lnTo>
                    <a:pt x="72" y="1"/>
                  </a:lnTo>
                  <a:lnTo>
                    <a:pt x="54" y="18"/>
                  </a:lnTo>
                  <a:lnTo>
                    <a:pt x="36" y="35"/>
                  </a:lnTo>
                  <a:lnTo>
                    <a:pt x="18" y="53"/>
                  </a:lnTo>
                  <a:lnTo>
                    <a:pt x="10" y="62"/>
                  </a:lnTo>
                  <a:lnTo>
                    <a:pt x="1" y="72"/>
                  </a:lnTo>
                  <a:lnTo>
                    <a:pt x="1" y="72"/>
                  </a:lnTo>
                  <a:lnTo>
                    <a:pt x="0" y="74"/>
                  </a:lnTo>
                  <a:lnTo>
                    <a:pt x="0" y="75"/>
                  </a:lnTo>
                  <a:lnTo>
                    <a:pt x="1" y="77"/>
                  </a:lnTo>
                  <a:lnTo>
                    <a:pt x="2" y="78"/>
                  </a:lnTo>
                  <a:lnTo>
                    <a:pt x="7" y="79"/>
                  </a:lnTo>
                  <a:lnTo>
                    <a:pt x="9" y="78"/>
                  </a:lnTo>
                  <a:lnTo>
                    <a:pt x="10" y="77"/>
                  </a:lnTo>
                  <a:lnTo>
                    <a:pt x="10" y="77"/>
                  </a:lnTo>
                  <a:lnTo>
                    <a:pt x="18" y="67"/>
                  </a:lnTo>
                  <a:lnTo>
                    <a:pt x="26" y="58"/>
                  </a:lnTo>
                  <a:lnTo>
                    <a:pt x="43" y="40"/>
                  </a:lnTo>
                  <a:lnTo>
                    <a:pt x="62" y="24"/>
                  </a:lnTo>
                  <a:lnTo>
                    <a:pt x="79" y="7"/>
                  </a:lnTo>
                  <a:lnTo>
                    <a:pt x="79" y="7"/>
                  </a:lnTo>
                  <a:lnTo>
                    <a:pt x="80" y="6"/>
                  </a:lnTo>
                  <a:lnTo>
                    <a:pt x="80" y="4"/>
                  </a:lnTo>
                  <a:lnTo>
                    <a:pt x="80" y="2"/>
                  </a:lnTo>
                  <a:lnTo>
                    <a:pt x="79" y="1"/>
                  </a:lnTo>
                  <a:lnTo>
                    <a:pt x="77" y="0"/>
                  </a:lnTo>
                  <a:lnTo>
                    <a:pt x="76"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4" name="chenying0907 337"/>
            <p:cNvSpPr/>
            <p:nvPr/>
          </p:nvSpPr>
          <p:spPr bwMode="auto">
            <a:xfrm>
              <a:off x="6786563" y="3578226"/>
              <a:ext cx="25400" cy="25400"/>
            </a:xfrm>
            <a:custGeom>
              <a:avLst/>
              <a:gdLst/>
              <a:ahLst/>
              <a:cxnLst>
                <a:cxn ang="0">
                  <a:pos x="43" y="0"/>
                </a:cxn>
                <a:cxn ang="0">
                  <a:pos x="43" y="0"/>
                </a:cxn>
                <a:cxn ang="0">
                  <a:pos x="35" y="1"/>
                </a:cxn>
                <a:cxn ang="0">
                  <a:pos x="28" y="4"/>
                </a:cxn>
                <a:cxn ang="0">
                  <a:pos x="22" y="8"/>
                </a:cxn>
                <a:cxn ang="0">
                  <a:pos x="17" y="14"/>
                </a:cxn>
                <a:cxn ang="0">
                  <a:pos x="13" y="21"/>
                </a:cxn>
                <a:cxn ang="0">
                  <a:pos x="8" y="27"/>
                </a:cxn>
                <a:cxn ang="0">
                  <a:pos x="1" y="40"/>
                </a:cxn>
                <a:cxn ang="0">
                  <a:pos x="1" y="40"/>
                </a:cxn>
                <a:cxn ang="0">
                  <a:pos x="0" y="42"/>
                </a:cxn>
                <a:cxn ang="0">
                  <a:pos x="0" y="44"/>
                </a:cxn>
                <a:cxn ang="0">
                  <a:pos x="1" y="46"/>
                </a:cxn>
                <a:cxn ang="0">
                  <a:pos x="3" y="47"/>
                </a:cxn>
                <a:cxn ang="0">
                  <a:pos x="4" y="48"/>
                </a:cxn>
                <a:cxn ang="0">
                  <a:pos x="6" y="48"/>
                </a:cxn>
                <a:cxn ang="0">
                  <a:pos x="7" y="47"/>
                </a:cxn>
                <a:cxn ang="0">
                  <a:pos x="9" y="46"/>
                </a:cxn>
                <a:cxn ang="0">
                  <a:pos x="9" y="46"/>
                </a:cxn>
                <a:cxn ang="0">
                  <a:pos x="15" y="34"/>
                </a:cxn>
                <a:cxn ang="0">
                  <a:pos x="22" y="23"/>
                </a:cxn>
                <a:cxn ang="0">
                  <a:pos x="26" y="18"/>
                </a:cxn>
                <a:cxn ang="0">
                  <a:pos x="31" y="13"/>
                </a:cxn>
                <a:cxn ang="0">
                  <a:pos x="36" y="10"/>
                </a:cxn>
                <a:cxn ang="0">
                  <a:pos x="43" y="9"/>
                </a:cxn>
                <a:cxn ang="0">
                  <a:pos x="43" y="9"/>
                </a:cxn>
                <a:cxn ang="0">
                  <a:pos x="45" y="9"/>
                </a:cxn>
                <a:cxn ang="0">
                  <a:pos x="47" y="8"/>
                </a:cxn>
                <a:cxn ang="0">
                  <a:pos x="48" y="6"/>
                </a:cxn>
                <a:cxn ang="0">
                  <a:pos x="48" y="4"/>
                </a:cxn>
                <a:cxn ang="0">
                  <a:pos x="48" y="3"/>
                </a:cxn>
                <a:cxn ang="0">
                  <a:pos x="47" y="1"/>
                </a:cxn>
                <a:cxn ang="0">
                  <a:pos x="45" y="0"/>
                </a:cxn>
                <a:cxn ang="0">
                  <a:pos x="43" y="0"/>
                </a:cxn>
                <a:cxn ang="0">
                  <a:pos x="43" y="0"/>
                </a:cxn>
              </a:cxnLst>
              <a:rect l="0" t="0" r="r" b="b"/>
              <a:pathLst>
                <a:path w="48" h="48">
                  <a:moveTo>
                    <a:pt x="43" y="0"/>
                  </a:moveTo>
                  <a:lnTo>
                    <a:pt x="43" y="0"/>
                  </a:lnTo>
                  <a:lnTo>
                    <a:pt x="35" y="1"/>
                  </a:lnTo>
                  <a:lnTo>
                    <a:pt x="28" y="4"/>
                  </a:lnTo>
                  <a:lnTo>
                    <a:pt x="22" y="8"/>
                  </a:lnTo>
                  <a:lnTo>
                    <a:pt x="17" y="14"/>
                  </a:lnTo>
                  <a:lnTo>
                    <a:pt x="13" y="21"/>
                  </a:lnTo>
                  <a:lnTo>
                    <a:pt x="8" y="27"/>
                  </a:lnTo>
                  <a:lnTo>
                    <a:pt x="1" y="40"/>
                  </a:lnTo>
                  <a:lnTo>
                    <a:pt x="1" y="40"/>
                  </a:lnTo>
                  <a:lnTo>
                    <a:pt x="0" y="42"/>
                  </a:lnTo>
                  <a:lnTo>
                    <a:pt x="0" y="44"/>
                  </a:lnTo>
                  <a:lnTo>
                    <a:pt x="1" y="46"/>
                  </a:lnTo>
                  <a:lnTo>
                    <a:pt x="3" y="47"/>
                  </a:lnTo>
                  <a:lnTo>
                    <a:pt x="4" y="48"/>
                  </a:lnTo>
                  <a:lnTo>
                    <a:pt x="6" y="48"/>
                  </a:lnTo>
                  <a:lnTo>
                    <a:pt x="7" y="47"/>
                  </a:lnTo>
                  <a:lnTo>
                    <a:pt x="9" y="46"/>
                  </a:lnTo>
                  <a:lnTo>
                    <a:pt x="9" y="46"/>
                  </a:lnTo>
                  <a:lnTo>
                    <a:pt x="15" y="34"/>
                  </a:lnTo>
                  <a:lnTo>
                    <a:pt x="22" y="23"/>
                  </a:lnTo>
                  <a:lnTo>
                    <a:pt x="26" y="18"/>
                  </a:lnTo>
                  <a:lnTo>
                    <a:pt x="31" y="13"/>
                  </a:lnTo>
                  <a:lnTo>
                    <a:pt x="36" y="10"/>
                  </a:lnTo>
                  <a:lnTo>
                    <a:pt x="43" y="9"/>
                  </a:lnTo>
                  <a:lnTo>
                    <a:pt x="43" y="9"/>
                  </a:lnTo>
                  <a:lnTo>
                    <a:pt x="45" y="9"/>
                  </a:lnTo>
                  <a:lnTo>
                    <a:pt x="47" y="8"/>
                  </a:lnTo>
                  <a:lnTo>
                    <a:pt x="48" y="6"/>
                  </a:lnTo>
                  <a:lnTo>
                    <a:pt x="48" y="4"/>
                  </a:lnTo>
                  <a:lnTo>
                    <a:pt x="48" y="3"/>
                  </a:lnTo>
                  <a:lnTo>
                    <a:pt x="47" y="1"/>
                  </a:lnTo>
                  <a:lnTo>
                    <a:pt x="45" y="0"/>
                  </a:lnTo>
                  <a:lnTo>
                    <a:pt x="43" y="0"/>
                  </a:lnTo>
                  <a:lnTo>
                    <a:pt x="43"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5" name="chenying0907 338"/>
            <p:cNvSpPr/>
            <p:nvPr/>
          </p:nvSpPr>
          <p:spPr bwMode="auto">
            <a:xfrm>
              <a:off x="6786563" y="3635376"/>
              <a:ext cx="42863" cy="42863"/>
            </a:xfrm>
            <a:custGeom>
              <a:avLst/>
              <a:gdLst/>
              <a:ahLst/>
              <a:cxnLst>
                <a:cxn ang="0">
                  <a:pos x="71" y="2"/>
                </a:cxn>
                <a:cxn ang="0">
                  <a:pos x="71" y="2"/>
                </a:cxn>
                <a:cxn ang="0">
                  <a:pos x="67" y="8"/>
                </a:cxn>
                <a:cxn ang="0">
                  <a:pos x="64" y="12"/>
                </a:cxn>
                <a:cxn ang="0">
                  <a:pos x="60" y="16"/>
                </a:cxn>
                <a:cxn ang="0">
                  <a:pos x="54" y="19"/>
                </a:cxn>
                <a:cxn ang="0">
                  <a:pos x="54" y="19"/>
                </a:cxn>
                <a:cxn ang="0">
                  <a:pos x="51" y="21"/>
                </a:cxn>
                <a:cxn ang="0">
                  <a:pos x="47" y="26"/>
                </a:cxn>
                <a:cxn ang="0">
                  <a:pos x="41" y="34"/>
                </a:cxn>
                <a:cxn ang="0">
                  <a:pos x="41" y="34"/>
                </a:cxn>
                <a:cxn ang="0">
                  <a:pos x="31" y="44"/>
                </a:cxn>
                <a:cxn ang="0">
                  <a:pos x="22" y="53"/>
                </a:cxn>
                <a:cxn ang="0">
                  <a:pos x="1" y="71"/>
                </a:cxn>
                <a:cxn ang="0">
                  <a:pos x="1" y="71"/>
                </a:cxn>
                <a:cxn ang="0">
                  <a:pos x="0" y="72"/>
                </a:cxn>
                <a:cxn ang="0">
                  <a:pos x="0" y="74"/>
                </a:cxn>
                <a:cxn ang="0">
                  <a:pos x="0" y="76"/>
                </a:cxn>
                <a:cxn ang="0">
                  <a:pos x="1" y="77"/>
                </a:cxn>
                <a:cxn ang="0">
                  <a:pos x="3" y="78"/>
                </a:cxn>
                <a:cxn ang="0">
                  <a:pos x="4" y="80"/>
                </a:cxn>
                <a:cxn ang="0">
                  <a:pos x="6" y="78"/>
                </a:cxn>
                <a:cxn ang="0">
                  <a:pos x="8" y="77"/>
                </a:cxn>
                <a:cxn ang="0">
                  <a:pos x="8" y="77"/>
                </a:cxn>
                <a:cxn ang="0">
                  <a:pos x="31" y="57"/>
                </a:cxn>
                <a:cxn ang="0">
                  <a:pos x="43" y="45"/>
                </a:cxn>
                <a:cxn ang="0">
                  <a:pos x="54" y="34"/>
                </a:cxn>
                <a:cxn ang="0">
                  <a:pos x="54" y="34"/>
                </a:cxn>
                <a:cxn ang="0">
                  <a:pos x="59" y="29"/>
                </a:cxn>
                <a:cxn ang="0">
                  <a:pos x="65" y="25"/>
                </a:cxn>
                <a:cxn ang="0">
                  <a:pos x="65" y="25"/>
                </a:cxn>
                <a:cxn ang="0">
                  <a:pos x="70" y="21"/>
                </a:cxn>
                <a:cxn ang="0">
                  <a:pos x="73" y="17"/>
                </a:cxn>
                <a:cxn ang="0">
                  <a:pos x="79" y="7"/>
                </a:cxn>
                <a:cxn ang="0">
                  <a:pos x="79" y="7"/>
                </a:cxn>
                <a:cxn ang="0">
                  <a:pos x="79" y="5"/>
                </a:cxn>
                <a:cxn ang="0">
                  <a:pos x="79" y="3"/>
                </a:cxn>
                <a:cxn ang="0">
                  <a:pos x="78" y="2"/>
                </a:cxn>
                <a:cxn ang="0">
                  <a:pos x="77" y="1"/>
                </a:cxn>
                <a:cxn ang="0">
                  <a:pos x="75" y="0"/>
                </a:cxn>
                <a:cxn ang="0">
                  <a:pos x="74" y="0"/>
                </a:cxn>
                <a:cxn ang="0">
                  <a:pos x="72" y="1"/>
                </a:cxn>
                <a:cxn ang="0">
                  <a:pos x="71" y="2"/>
                </a:cxn>
                <a:cxn ang="0">
                  <a:pos x="71" y="2"/>
                </a:cxn>
              </a:cxnLst>
              <a:rect l="0" t="0" r="r" b="b"/>
              <a:pathLst>
                <a:path w="79" h="80">
                  <a:moveTo>
                    <a:pt x="71" y="2"/>
                  </a:moveTo>
                  <a:lnTo>
                    <a:pt x="71" y="2"/>
                  </a:lnTo>
                  <a:lnTo>
                    <a:pt x="67" y="8"/>
                  </a:lnTo>
                  <a:lnTo>
                    <a:pt x="64" y="12"/>
                  </a:lnTo>
                  <a:lnTo>
                    <a:pt x="60" y="16"/>
                  </a:lnTo>
                  <a:lnTo>
                    <a:pt x="54" y="19"/>
                  </a:lnTo>
                  <a:lnTo>
                    <a:pt x="54" y="19"/>
                  </a:lnTo>
                  <a:lnTo>
                    <a:pt x="51" y="21"/>
                  </a:lnTo>
                  <a:lnTo>
                    <a:pt x="47" y="26"/>
                  </a:lnTo>
                  <a:lnTo>
                    <a:pt x="41" y="34"/>
                  </a:lnTo>
                  <a:lnTo>
                    <a:pt x="41" y="34"/>
                  </a:lnTo>
                  <a:lnTo>
                    <a:pt x="31" y="44"/>
                  </a:lnTo>
                  <a:lnTo>
                    <a:pt x="22" y="53"/>
                  </a:lnTo>
                  <a:lnTo>
                    <a:pt x="1" y="71"/>
                  </a:lnTo>
                  <a:lnTo>
                    <a:pt x="1" y="71"/>
                  </a:lnTo>
                  <a:lnTo>
                    <a:pt x="0" y="72"/>
                  </a:lnTo>
                  <a:lnTo>
                    <a:pt x="0" y="74"/>
                  </a:lnTo>
                  <a:lnTo>
                    <a:pt x="0" y="76"/>
                  </a:lnTo>
                  <a:lnTo>
                    <a:pt x="1" y="77"/>
                  </a:lnTo>
                  <a:lnTo>
                    <a:pt x="3" y="78"/>
                  </a:lnTo>
                  <a:lnTo>
                    <a:pt x="4" y="80"/>
                  </a:lnTo>
                  <a:lnTo>
                    <a:pt x="6" y="78"/>
                  </a:lnTo>
                  <a:lnTo>
                    <a:pt x="8" y="77"/>
                  </a:lnTo>
                  <a:lnTo>
                    <a:pt x="8" y="77"/>
                  </a:lnTo>
                  <a:lnTo>
                    <a:pt x="31" y="57"/>
                  </a:lnTo>
                  <a:lnTo>
                    <a:pt x="43" y="45"/>
                  </a:lnTo>
                  <a:lnTo>
                    <a:pt x="54" y="34"/>
                  </a:lnTo>
                  <a:lnTo>
                    <a:pt x="54" y="34"/>
                  </a:lnTo>
                  <a:lnTo>
                    <a:pt x="59" y="29"/>
                  </a:lnTo>
                  <a:lnTo>
                    <a:pt x="65" y="25"/>
                  </a:lnTo>
                  <a:lnTo>
                    <a:pt x="65" y="25"/>
                  </a:lnTo>
                  <a:lnTo>
                    <a:pt x="70" y="21"/>
                  </a:lnTo>
                  <a:lnTo>
                    <a:pt x="73" y="17"/>
                  </a:lnTo>
                  <a:lnTo>
                    <a:pt x="79" y="7"/>
                  </a:lnTo>
                  <a:lnTo>
                    <a:pt x="79" y="7"/>
                  </a:lnTo>
                  <a:lnTo>
                    <a:pt x="79" y="5"/>
                  </a:lnTo>
                  <a:lnTo>
                    <a:pt x="79" y="3"/>
                  </a:lnTo>
                  <a:lnTo>
                    <a:pt x="78" y="2"/>
                  </a:lnTo>
                  <a:lnTo>
                    <a:pt x="77" y="1"/>
                  </a:lnTo>
                  <a:lnTo>
                    <a:pt x="75" y="0"/>
                  </a:lnTo>
                  <a:lnTo>
                    <a:pt x="74" y="0"/>
                  </a:lnTo>
                  <a:lnTo>
                    <a:pt x="72" y="1"/>
                  </a:lnTo>
                  <a:lnTo>
                    <a:pt x="71" y="2"/>
                  </a:lnTo>
                  <a:lnTo>
                    <a:pt x="71"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6" name="chenying0907 339"/>
            <p:cNvSpPr>
              <a:spLocks noEditPoints="1"/>
            </p:cNvSpPr>
            <p:nvPr/>
          </p:nvSpPr>
          <p:spPr bwMode="auto">
            <a:xfrm>
              <a:off x="6137276" y="3425826"/>
              <a:ext cx="227013" cy="333375"/>
            </a:xfrm>
            <a:custGeom>
              <a:avLst/>
              <a:gdLst/>
              <a:ahLst/>
              <a:cxnLst>
                <a:cxn ang="0">
                  <a:pos x="94" y="625"/>
                </a:cxn>
                <a:cxn ang="0">
                  <a:pos x="51" y="599"/>
                </a:cxn>
                <a:cxn ang="0">
                  <a:pos x="13" y="539"/>
                </a:cxn>
                <a:cxn ang="0">
                  <a:pos x="8" y="497"/>
                </a:cxn>
                <a:cxn ang="0">
                  <a:pos x="9" y="435"/>
                </a:cxn>
                <a:cxn ang="0">
                  <a:pos x="10" y="394"/>
                </a:cxn>
                <a:cxn ang="0">
                  <a:pos x="8" y="349"/>
                </a:cxn>
                <a:cxn ang="0">
                  <a:pos x="2" y="283"/>
                </a:cxn>
                <a:cxn ang="0">
                  <a:pos x="3" y="229"/>
                </a:cxn>
                <a:cxn ang="0">
                  <a:pos x="0" y="165"/>
                </a:cxn>
                <a:cxn ang="0">
                  <a:pos x="3" y="122"/>
                </a:cxn>
                <a:cxn ang="0">
                  <a:pos x="3" y="84"/>
                </a:cxn>
                <a:cxn ang="0">
                  <a:pos x="37" y="23"/>
                </a:cxn>
                <a:cxn ang="0">
                  <a:pos x="75" y="4"/>
                </a:cxn>
                <a:cxn ang="0">
                  <a:pos x="114" y="3"/>
                </a:cxn>
                <a:cxn ang="0">
                  <a:pos x="221" y="2"/>
                </a:cxn>
                <a:cxn ang="0">
                  <a:pos x="270" y="1"/>
                </a:cxn>
                <a:cxn ang="0">
                  <a:pos x="306" y="10"/>
                </a:cxn>
                <a:cxn ang="0">
                  <a:pos x="354" y="13"/>
                </a:cxn>
                <a:cxn ang="0">
                  <a:pos x="388" y="29"/>
                </a:cxn>
                <a:cxn ang="0">
                  <a:pos x="410" y="63"/>
                </a:cxn>
                <a:cxn ang="0">
                  <a:pos x="419" y="132"/>
                </a:cxn>
                <a:cxn ang="0">
                  <a:pos x="427" y="206"/>
                </a:cxn>
                <a:cxn ang="0">
                  <a:pos x="426" y="266"/>
                </a:cxn>
                <a:cxn ang="0">
                  <a:pos x="426" y="324"/>
                </a:cxn>
                <a:cxn ang="0">
                  <a:pos x="430" y="408"/>
                </a:cxn>
                <a:cxn ang="0">
                  <a:pos x="430" y="483"/>
                </a:cxn>
                <a:cxn ang="0">
                  <a:pos x="428" y="571"/>
                </a:cxn>
                <a:cxn ang="0">
                  <a:pos x="405" y="603"/>
                </a:cxn>
                <a:cxn ang="0">
                  <a:pos x="383" y="614"/>
                </a:cxn>
                <a:cxn ang="0">
                  <a:pos x="343" y="623"/>
                </a:cxn>
                <a:cxn ang="0">
                  <a:pos x="179" y="629"/>
                </a:cxn>
                <a:cxn ang="0">
                  <a:pos x="38" y="100"/>
                </a:cxn>
                <a:cxn ang="0">
                  <a:pos x="36" y="133"/>
                </a:cxn>
                <a:cxn ang="0">
                  <a:pos x="38" y="209"/>
                </a:cxn>
                <a:cxn ang="0">
                  <a:pos x="40" y="358"/>
                </a:cxn>
                <a:cxn ang="0">
                  <a:pos x="43" y="481"/>
                </a:cxn>
                <a:cxn ang="0">
                  <a:pos x="44" y="485"/>
                </a:cxn>
                <a:cxn ang="0">
                  <a:pos x="52" y="539"/>
                </a:cxn>
                <a:cxn ang="0">
                  <a:pos x="77" y="574"/>
                </a:cxn>
                <a:cxn ang="0">
                  <a:pos x="132" y="589"/>
                </a:cxn>
                <a:cxn ang="0">
                  <a:pos x="231" y="594"/>
                </a:cxn>
                <a:cxn ang="0">
                  <a:pos x="303" y="587"/>
                </a:cxn>
                <a:cxn ang="0">
                  <a:pos x="346" y="586"/>
                </a:cxn>
                <a:cxn ang="0">
                  <a:pos x="378" y="570"/>
                </a:cxn>
                <a:cxn ang="0">
                  <a:pos x="388" y="552"/>
                </a:cxn>
                <a:cxn ang="0">
                  <a:pos x="389" y="511"/>
                </a:cxn>
                <a:cxn ang="0">
                  <a:pos x="390" y="475"/>
                </a:cxn>
                <a:cxn ang="0">
                  <a:pos x="394" y="417"/>
                </a:cxn>
                <a:cxn ang="0">
                  <a:pos x="389" y="306"/>
                </a:cxn>
                <a:cxn ang="0">
                  <a:pos x="392" y="237"/>
                </a:cxn>
                <a:cxn ang="0">
                  <a:pos x="387" y="162"/>
                </a:cxn>
                <a:cxn ang="0">
                  <a:pos x="382" y="116"/>
                </a:cxn>
                <a:cxn ang="0">
                  <a:pos x="371" y="70"/>
                </a:cxn>
                <a:cxn ang="0">
                  <a:pos x="343" y="51"/>
                </a:cxn>
                <a:cxn ang="0">
                  <a:pos x="292" y="45"/>
                </a:cxn>
                <a:cxn ang="0">
                  <a:pos x="245" y="39"/>
                </a:cxn>
                <a:cxn ang="0">
                  <a:pos x="140" y="39"/>
                </a:cxn>
                <a:cxn ang="0">
                  <a:pos x="80" y="43"/>
                </a:cxn>
                <a:cxn ang="0">
                  <a:pos x="52" y="63"/>
                </a:cxn>
                <a:cxn ang="0">
                  <a:pos x="38" y="100"/>
                </a:cxn>
              </a:cxnLst>
              <a:rect l="0" t="0" r="r" b="b"/>
              <a:pathLst>
                <a:path w="430" h="630">
                  <a:moveTo>
                    <a:pt x="143" y="630"/>
                  </a:moveTo>
                  <a:lnTo>
                    <a:pt x="143" y="630"/>
                  </a:lnTo>
                  <a:lnTo>
                    <a:pt x="118" y="629"/>
                  </a:lnTo>
                  <a:lnTo>
                    <a:pt x="107" y="627"/>
                  </a:lnTo>
                  <a:lnTo>
                    <a:pt x="94" y="625"/>
                  </a:lnTo>
                  <a:lnTo>
                    <a:pt x="83" y="621"/>
                  </a:lnTo>
                  <a:lnTo>
                    <a:pt x="71" y="615"/>
                  </a:lnTo>
                  <a:lnTo>
                    <a:pt x="61" y="608"/>
                  </a:lnTo>
                  <a:lnTo>
                    <a:pt x="51" y="599"/>
                  </a:lnTo>
                  <a:lnTo>
                    <a:pt x="51" y="599"/>
                  </a:lnTo>
                  <a:lnTo>
                    <a:pt x="39" y="586"/>
                  </a:lnTo>
                  <a:lnTo>
                    <a:pt x="30" y="575"/>
                  </a:lnTo>
                  <a:lnTo>
                    <a:pt x="23" y="563"/>
                  </a:lnTo>
                  <a:lnTo>
                    <a:pt x="18" y="551"/>
                  </a:lnTo>
                  <a:lnTo>
                    <a:pt x="13" y="539"/>
                  </a:lnTo>
                  <a:lnTo>
                    <a:pt x="10" y="526"/>
                  </a:lnTo>
                  <a:lnTo>
                    <a:pt x="9" y="513"/>
                  </a:lnTo>
                  <a:lnTo>
                    <a:pt x="8" y="498"/>
                  </a:lnTo>
                  <a:lnTo>
                    <a:pt x="8" y="498"/>
                  </a:lnTo>
                  <a:lnTo>
                    <a:pt x="8" y="497"/>
                  </a:lnTo>
                  <a:lnTo>
                    <a:pt x="7" y="489"/>
                  </a:lnTo>
                  <a:lnTo>
                    <a:pt x="7" y="489"/>
                  </a:lnTo>
                  <a:lnTo>
                    <a:pt x="7" y="462"/>
                  </a:lnTo>
                  <a:lnTo>
                    <a:pt x="7" y="449"/>
                  </a:lnTo>
                  <a:lnTo>
                    <a:pt x="9" y="435"/>
                  </a:lnTo>
                  <a:lnTo>
                    <a:pt x="9" y="435"/>
                  </a:lnTo>
                  <a:lnTo>
                    <a:pt x="10" y="422"/>
                  </a:lnTo>
                  <a:lnTo>
                    <a:pt x="11" y="411"/>
                  </a:lnTo>
                  <a:lnTo>
                    <a:pt x="10" y="402"/>
                  </a:lnTo>
                  <a:lnTo>
                    <a:pt x="10" y="394"/>
                  </a:lnTo>
                  <a:lnTo>
                    <a:pt x="10" y="394"/>
                  </a:lnTo>
                  <a:lnTo>
                    <a:pt x="8" y="382"/>
                  </a:lnTo>
                  <a:lnTo>
                    <a:pt x="8" y="368"/>
                  </a:lnTo>
                  <a:lnTo>
                    <a:pt x="8" y="368"/>
                  </a:lnTo>
                  <a:lnTo>
                    <a:pt x="8" y="349"/>
                  </a:lnTo>
                  <a:lnTo>
                    <a:pt x="7" y="336"/>
                  </a:lnTo>
                  <a:lnTo>
                    <a:pt x="5" y="316"/>
                  </a:lnTo>
                  <a:lnTo>
                    <a:pt x="5" y="316"/>
                  </a:lnTo>
                  <a:lnTo>
                    <a:pt x="3" y="296"/>
                  </a:lnTo>
                  <a:lnTo>
                    <a:pt x="2" y="283"/>
                  </a:lnTo>
                  <a:lnTo>
                    <a:pt x="2" y="266"/>
                  </a:lnTo>
                  <a:lnTo>
                    <a:pt x="2" y="266"/>
                  </a:lnTo>
                  <a:lnTo>
                    <a:pt x="2" y="239"/>
                  </a:lnTo>
                  <a:lnTo>
                    <a:pt x="3" y="229"/>
                  </a:lnTo>
                  <a:lnTo>
                    <a:pt x="3" y="229"/>
                  </a:lnTo>
                  <a:lnTo>
                    <a:pt x="3" y="217"/>
                  </a:lnTo>
                  <a:lnTo>
                    <a:pt x="2" y="186"/>
                  </a:lnTo>
                  <a:lnTo>
                    <a:pt x="1" y="178"/>
                  </a:lnTo>
                  <a:lnTo>
                    <a:pt x="1" y="178"/>
                  </a:lnTo>
                  <a:lnTo>
                    <a:pt x="0" y="165"/>
                  </a:lnTo>
                  <a:lnTo>
                    <a:pt x="0" y="151"/>
                  </a:lnTo>
                  <a:lnTo>
                    <a:pt x="1" y="138"/>
                  </a:lnTo>
                  <a:lnTo>
                    <a:pt x="3" y="125"/>
                  </a:lnTo>
                  <a:lnTo>
                    <a:pt x="3" y="123"/>
                  </a:lnTo>
                  <a:lnTo>
                    <a:pt x="3" y="122"/>
                  </a:lnTo>
                  <a:lnTo>
                    <a:pt x="3" y="122"/>
                  </a:lnTo>
                  <a:lnTo>
                    <a:pt x="2" y="116"/>
                  </a:lnTo>
                  <a:lnTo>
                    <a:pt x="2" y="116"/>
                  </a:lnTo>
                  <a:lnTo>
                    <a:pt x="2" y="99"/>
                  </a:lnTo>
                  <a:lnTo>
                    <a:pt x="3" y="84"/>
                  </a:lnTo>
                  <a:lnTo>
                    <a:pt x="6" y="69"/>
                  </a:lnTo>
                  <a:lnTo>
                    <a:pt x="10" y="57"/>
                  </a:lnTo>
                  <a:lnTo>
                    <a:pt x="18" y="44"/>
                  </a:lnTo>
                  <a:lnTo>
                    <a:pt x="26" y="34"/>
                  </a:lnTo>
                  <a:lnTo>
                    <a:pt x="37" y="23"/>
                  </a:lnTo>
                  <a:lnTo>
                    <a:pt x="51" y="12"/>
                  </a:lnTo>
                  <a:lnTo>
                    <a:pt x="51" y="12"/>
                  </a:lnTo>
                  <a:lnTo>
                    <a:pt x="56" y="9"/>
                  </a:lnTo>
                  <a:lnTo>
                    <a:pt x="62" y="7"/>
                  </a:lnTo>
                  <a:lnTo>
                    <a:pt x="75" y="4"/>
                  </a:lnTo>
                  <a:lnTo>
                    <a:pt x="88" y="3"/>
                  </a:lnTo>
                  <a:lnTo>
                    <a:pt x="102" y="2"/>
                  </a:lnTo>
                  <a:lnTo>
                    <a:pt x="102" y="2"/>
                  </a:lnTo>
                  <a:lnTo>
                    <a:pt x="114" y="3"/>
                  </a:lnTo>
                  <a:lnTo>
                    <a:pt x="114" y="3"/>
                  </a:lnTo>
                  <a:lnTo>
                    <a:pt x="125" y="3"/>
                  </a:lnTo>
                  <a:lnTo>
                    <a:pt x="194" y="3"/>
                  </a:lnTo>
                  <a:lnTo>
                    <a:pt x="194" y="3"/>
                  </a:lnTo>
                  <a:lnTo>
                    <a:pt x="221" y="2"/>
                  </a:lnTo>
                  <a:lnTo>
                    <a:pt x="221" y="2"/>
                  </a:lnTo>
                  <a:lnTo>
                    <a:pt x="236" y="1"/>
                  </a:lnTo>
                  <a:lnTo>
                    <a:pt x="251" y="0"/>
                  </a:lnTo>
                  <a:lnTo>
                    <a:pt x="251" y="0"/>
                  </a:lnTo>
                  <a:lnTo>
                    <a:pt x="261" y="0"/>
                  </a:lnTo>
                  <a:lnTo>
                    <a:pt x="270" y="1"/>
                  </a:lnTo>
                  <a:lnTo>
                    <a:pt x="279" y="3"/>
                  </a:lnTo>
                  <a:lnTo>
                    <a:pt x="286" y="5"/>
                  </a:lnTo>
                  <a:lnTo>
                    <a:pt x="286" y="5"/>
                  </a:lnTo>
                  <a:lnTo>
                    <a:pt x="295" y="8"/>
                  </a:lnTo>
                  <a:lnTo>
                    <a:pt x="306" y="10"/>
                  </a:lnTo>
                  <a:lnTo>
                    <a:pt x="316" y="10"/>
                  </a:lnTo>
                  <a:lnTo>
                    <a:pt x="326" y="11"/>
                  </a:lnTo>
                  <a:lnTo>
                    <a:pt x="326" y="11"/>
                  </a:lnTo>
                  <a:lnTo>
                    <a:pt x="345" y="11"/>
                  </a:lnTo>
                  <a:lnTo>
                    <a:pt x="354" y="13"/>
                  </a:lnTo>
                  <a:lnTo>
                    <a:pt x="363" y="15"/>
                  </a:lnTo>
                  <a:lnTo>
                    <a:pt x="363" y="15"/>
                  </a:lnTo>
                  <a:lnTo>
                    <a:pt x="376" y="22"/>
                  </a:lnTo>
                  <a:lnTo>
                    <a:pt x="382" y="25"/>
                  </a:lnTo>
                  <a:lnTo>
                    <a:pt x="388" y="29"/>
                  </a:lnTo>
                  <a:lnTo>
                    <a:pt x="393" y="33"/>
                  </a:lnTo>
                  <a:lnTo>
                    <a:pt x="397" y="38"/>
                  </a:lnTo>
                  <a:lnTo>
                    <a:pt x="401" y="43"/>
                  </a:lnTo>
                  <a:lnTo>
                    <a:pt x="405" y="49"/>
                  </a:lnTo>
                  <a:lnTo>
                    <a:pt x="410" y="63"/>
                  </a:lnTo>
                  <a:lnTo>
                    <a:pt x="415" y="79"/>
                  </a:lnTo>
                  <a:lnTo>
                    <a:pt x="418" y="96"/>
                  </a:lnTo>
                  <a:lnTo>
                    <a:pt x="419" y="116"/>
                  </a:lnTo>
                  <a:lnTo>
                    <a:pt x="419" y="116"/>
                  </a:lnTo>
                  <a:lnTo>
                    <a:pt x="419" y="132"/>
                  </a:lnTo>
                  <a:lnTo>
                    <a:pt x="420" y="147"/>
                  </a:lnTo>
                  <a:lnTo>
                    <a:pt x="423" y="170"/>
                  </a:lnTo>
                  <a:lnTo>
                    <a:pt x="423" y="170"/>
                  </a:lnTo>
                  <a:lnTo>
                    <a:pt x="426" y="193"/>
                  </a:lnTo>
                  <a:lnTo>
                    <a:pt x="427" y="206"/>
                  </a:lnTo>
                  <a:lnTo>
                    <a:pt x="428" y="222"/>
                  </a:lnTo>
                  <a:lnTo>
                    <a:pt x="428" y="222"/>
                  </a:lnTo>
                  <a:lnTo>
                    <a:pt x="427" y="248"/>
                  </a:lnTo>
                  <a:lnTo>
                    <a:pt x="426" y="266"/>
                  </a:lnTo>
                  <a:lnTo>
                    <a:pt x="426" y="266"/>
                  </a:lnTo>
                  <a:lnTo>
                    <a:pt x="425" y="276"/>
                  </a:lnTo>
                  <a:lnTo>
                    <a:pt x="425" y="288"/>
                  </a:lnTo>
                  <a:lnTo>
                    <a:pt x="425" y="302"/>
                  </a:lnTo>
                  <a:lnTo>
                    <a:pt x="426" y="323"/>
                  </a:lnTo>
                  <a:lnTo>
                    <a:pt x="426" y="324"/>
                  </a:lnTo>
                  <a:lnTo>
                    <a:pt x="426" y="324"/>
                  </a:lnTo>
                  <a:lnTo>
                    <a:pt x="429" y="359"/>
                  </a:lnTo>
                  <a:lnTo>
                    <a:pt x="429" y="382"/>
                  </a:lnTo>
                  <a:lnTo>
                    <a:pt x="429" y="382"/>
                  </a:lnTo>
                  <a:lnTo>
                    <a:pt x="430" y="408"/>
                  </a:lnTo>
                  <a:lnTo>
                    <a:pt x="430" y="408"/>
                  </a:lnTo>
                  <a:lnTo>
                    <a:pt x="430" y="438"/>
                  </a:lnTo>
                  <a:lnTo>
                    <a:pt x="430" y="438"/>
                  </a:lnTo>
                  <a:lnTo>
                    <a:pt x="430" y="483"/>
                  </a:lnTo>
                  <a:lnTo>
                    <a:pt x="430" y="483"/>
                  </a:lnTo>
                  <a:lnTo>
                    <a:pt x="430" y="527"/>
                  </a:lnTo>
                  <a:lnTo>
                    <a:pt x="430" y="549"/>
                  </a:lnTo>
                  <a:lnTo>
                    <a:pt x="430" y="549"/>
                  </a:lnTo>
                  <a:lnTo>
                    <a:pt x="429" y="562"/>
                  </a:lnTo>
                  <a:lnTo>
                    <a:pt x="428" y="571"/>
                  </a:lnTo>
                  <a:lnTo>
                    <a:pt x="425" y="579"/>
                  </a:lnTo>
                  <a:lnTo>
                    <a:pt x="422" y="586"/>
                  </a:lnTo>
                  <a:lnTo>
                    <a:pt x="418" y="592"/>
                  </a:lnTo>
                  <a:lnTo>
                    <a:pt x="413" y="596"/>
                  </a:lnTo>
                  <a:lnTo>
                    <a:pt x="405" y="603"/>
                  </a:lnTo>
                  <a:lnTo>
                    <a:pt x="404" y="604"/>
                  </a:lnTo>
                  <a:lnTo>
                    <a:pt x="404" y="604"/>
                  </a:lnTo>
                  <a:lnTo>
                    <a:pt x="398" y="608"/>
                  </a:lnTo>
                  <a:lnTo>
                    <a:pt x="391" y="611"/>
                  </a:lnTo>
                  <a:lnTo>
                    <a:pt x="383" y="614"/>
                  </a:lnTo>
                  <a:lnTo>
                    <a:pt x="376" y="617"/>
                  </a:lnTo>
                  <a:lnTo>
                    <a:pt x="360" y="622"/>
                  </a:lnTo>
                  <a:lnTo>
                    <a:pt x="351" y="623"/>
                  </a:lnTo>
                  <a:lnTo>
                    <a:pt x="343" y="623"/>
                  </a:lnTo>
                  <a:lnTo>
                    <a:pt x="343" y="623"/>
                  </a:lnTo>
                  <a:lnTo>
                    <a:pt x="303" y="624"/>
                  </a:lnTo>
                  <a:lnTo>
                    <a:pt x="261" y="626"/>
                  </a:lnTo>
                  <a:lnTo>
                    <a:pt x="261" y="626"/>
                  </a:lnTo>
                  <a:lnTo>
                    <a:pt x="221" y="628"/>
                  </a:lnTo>
                  <a:lnTo>
                    <a:pt x="179" y="629"/>
                  </a:lnTo>
                  <a:lnTo>
                    <a:pt x="170" y="629"/>
                  </a:lnTo>
                  <a:lnTo>
                    <a:pt x="170" y="629"/>
                  </a:lnTo>
                  <a:lnTo>
                    <a:pt x="143" y="630"/>
                  </a:lnTo>
                  <a:lnTo>
                    <a:pt x="143" y="630"/>
                  </a:lnTo>
                  <a:close/>
                  <a:moveTo>
                    <a:pt x="38" y="100"/>
                  </a:moveTo>
                  <a:lnTo>
                    <a:pt x="38" y="100"/>
                  </a:lnTo>
                  <a:lnTo>
                    <a:pt x="37" y="107"/>
                  </a:lnTo>
                  <a:lnTo>
                    <a:pt x="36" y="115"/>
                  </a:lnTo>
                  <a:lnTo>
                    <a:pt x="36" y="130"/>
                  </a:lnTo>
                  <a:lnTo>
                    <a:pt x="36" y="133"/>
                  </a:lnTo>
                  <a:lnTo>
                    <a:pt x="36" y="133"/>
                  </a:lnTo>
                  <a:lnTo>
                    <a:pt x="36" y="155"/>
                  </a:lnTo>
                  <a:lnTo>
                    <a:pt x="37" y="175"/>
                  </a:lnTo>
                  <a:lnTo>
                    <a:pt x="37" y="175"/>
                  </a:lnTo>
                  <a:lnTo>
                    <a:pt x="38" y="209"/>
                  </a:lnTo>
                  <a:lnTo>
                    <a:pt x="38" y="312"/>
                  </a:lnTo>
                  <a:lnTo>
                    <a:pt x="38" y="312"/>
                  </a:lnTo>
                  <a:lnTo>
                    <a:pt x="38" y="341"/>
                  </a:lnTo>
                  <a:lnTo>
                    <a:pt x="40" y="358"/>
                  </a:lnTo>
                  <a:lnTo>
                    <a:pt x="40" y="358"/>
                  </a:lnTo>
                  <a:lnTo>
                    <a:pt x="41" y="374"/>
                  </a:lnTo>
                  <a:lnTo>
                    <a:pt x="42" y="399"/>
                  </a:lnTo>
                  <a:lnTo>
                    <a:pt x="42" y="399"/>
                  </a:lnTo>
                  <a:lnTo>
                    <a:pt x="43" y="439"/>
                  </a:lnTo>
                  <a:lnTo>
                    <a:pt x="43" y="481"/>
                  </a:lnTo>
                  <a:lnTo>
                    <a:pt x="43" y="482"/>
                  </a:lnTo>
                  <a:lnTo>
                    <a:pt x="44" y="483"/>
                  </a:lnTo>
                  <a:lnTo>
                    <a:pt x="44" y="483"/>
                  </a:lnTo>
                  <a:lnTo>
                    <a:pt x="44" y="485"/>
                  </a:lnTo>
                  <a:lnTo>
                    <a:pt x="44" y="485"/>
                  </a:lnTo>
                  <a:lnTo>
                    <a:pt x="44" y="494"/>
                  </a:lnTo>
                  <a:lnTo>
                    <a:pt x="46" y="508"/>
                  </a:lnTo>
                  <a:lnTo>
                    <a:pt x="48" y="523"/>
                  </a:lnTo>
                  <a:lnTo>
                    <a:pt x="50" y="531"/>
                  </a:lnTo>
                  <a:lnTo>
                    <a:pt x="52" y="539"/>
                  </a:lnTo>
                  <a:lnTo>
                    <a:pt x="55" y="547"/>
                  </a:lnTo>
                  <a:lnTo>
                    <a:pt x="59" y="554"/>
                  </a:lnTo>
                  <a:lnTo>
                    <a:pt x="64" y="562"/>
                  </a:lnTo>
                  <a:lnTo>
                    <a:pt x="70" y="568"/>
                  </a:lnTo>
                  <a:lnTo>
                    <a:pt x="77" y="574"/>
                  </a:lnTo>
                  <a:lnTo>
                    <a:pt x="85" y="578"/>
                  </a:lnTo>
                  <a:lnTo>
                    <a:pt x="94" y="582"/>
                  </a:lnTo>
                  <a:lnTo>
                    <a:pt x="106" y="585"/>
                  </a:lnTo>
                  <a:lnTo>
                    <a:pt x="106" y="585"/>
                  </a:lnTo>
                  <a:lnTo>
                    <a:pt x="132" y="589"/>
                  </a:lnTo>
                  <a:lnTo>
                    <a:pt x="153" y="592"/>
                  </a:lnTo>
                  <a:lnTo>
                    <a:pt x="174" y="593"/>
                  </a:lnTo>
                  <a:lnTo>
                    <a:pt x="196" y="594"/>
                  </a:lnTo>
                  <a:lnTo>
                    <a:pt x="231" y="594"/>
                  </a:lnTo>
                  <a:lnTo>
                    <a:pt x="231" y="594"/>
                  </a:lnTo>
                  <a:lnTo>
                    <a:pt x="247" y="593"/>
                  </a:lnTo>
                  <a:lnTo>
                    <a:pt x="262" y="592"/>
                  </a:lnTo>
                  <a:lnTo>
                    <a:pt x="293" y="588"/>
                  </a:lnTo>
                  <a:lnTo>
                    <a:pt x="293" y="588"/>
                  </a:lnTo>
                  <a:lnTo>
                    <a:pt x="303" y="587"/>
                  </a:lnTo>
                  <a:lnTo>
                    <a:pt x="311" y="587"/>
                  </a:lnTo>
                  <a:lnTo>
                    <a:pt x="322" y="587"/>
                  </a:lnTo>
                  <a:lnTo>
                    <a:pt x="322" y="587"/>
                  </a:lnTo>
                  <a:lnTo>
                    <a:pt x="335" y="587"/>
                  </a:lnTo>
                  <a:lnTo>
                    <a:pt x="346" y="586"/>
                  </a:lnTo>
                  <a:lnTo>
                    <a:pt x="357" y="583"/>
                  </a:lnTo>
                  <a:lnTo>
                    <a:pt x="363" y="580"/>
                  </a:lnTo>
                  <a:lnTo>
                    <a:pt x="369" y="577"/>
                  </a:lnTo>
                  <a:lnTo>
                    <a:pt x="369" y="577"/>
                  </a:lnTo>
                  <a:lnTo>
                    <a:pt x="378" y="570"/>
                  </a:lnTo>
                  <a:lnTo>
                    <a:pt x="384" y="565"/>
                  </a:lnTo>
                  <a:lnTo>
                    <a:pt x="385" y="563"/>
                  </a:lnTo>
                  <a:lnTo>
                    <a:pt x="387" y="559"/>
                  </a:lnTo>
                  <a:lnTo>
                    <a:pt x="388" y="552"/>
                  </a:lnTo>
                  <a:lnTo>
                    <a:pt x="388" y="552"/>
                  </a:lnTo>
                  <a:lnTo>
                    <a:pt x="389" y="547"/>
                  </a:lnTo>
                  <a:lnTo>
                    <a:pt x="390" y="540"/>
                  </a:lnTo>
                  <a:lnTo>
                    <a:pt x="390" y="540"/>
                  </a:lnTo>
                  <a:lnTo>
                    <a:pt x="390" y="530"/>
                  </a:lnTo>
                  <a:lnTo>
                    <a:pt x="389" y="511"/>
                  </a:lnTo>
                  <a:lnTo>
                    <a:pt x="389" y="511"/>
                  </a:lnTo>
                  <a:lnTo>
                    <a:pt x="389" y="498"/>
                  </a:lnTo>
                  <a:lnTo>
                    <a:pt x="389" y="497"/>
                  </a:lnTo>
                  <a:lnTo>
                    <a:pt x="389" y="497"/>
                  </a:lnTo>
                  <a:lnTo>
                    <a:pt x="390" y="475"/>
                  </a:lnTo>
                  <a:lnTo>
                    <a:pt x="392" y="459"/>
                  </a:lnTo>
                  <a:lnTo>
                    <a:pt x="392" y="459"/>
                  </a:lnTo>
                  <a:lnTo>
                    <a:pt x="393" y="441"/>
                  </a:lnTo>
                  <a:lnTo>
                    <a:pt x="394" y="417"/>
                  </a:lnTo>
                  <a:lnTo>
                    <a:pt x="394" y="417"/>
                  </a:lnTo>
                  <a:lnTo>
                    <a:pt x="393" y="382"/>
                  </a:lnTo>
                  <a:lnTo>
                    <a:pt x="392" y="359"/>
                  </a:lnTo>
                  <a:lnTo>
                    <a:pt x="392" y="359"/>
                  </a:lnTo>
                  <a:lnTo>
                    <a:pt x="390" y="338"/>
                  </a:lnTo>
                  <a:lnTo>
                    <a:pt x="389" y="306"/>
                  </a:lnTo>
                  <a:lnTo>
                    <a:pt x="389" y="306"/>
                  </a:lnTo>
                  <a:lnTo>
                    <a:pt x="390" y="276"/>
                  </a:lnTo>
                  <a:lnTo>
                    <a:pt x="391" y="258"/>
                  </a:lnTo>
                  <a:lnTo>
                    <a:pt x="391" y="258"/>
                  </a:lnTo>
                  <a:lnTo>
                    <a:pt x="392" y="237"/>
                  </a:lnTo>
                  <a:lnTo>
                    <a:pt x="392" y="224"/>
                  </a:lnTo>
                  <a:lnTo>
                    <a:pt x="391" y="204"/>
                  </a:lnTo>
                  <a:lnTo>
                    <a:pt x="391" y="204"/>
                  </a:lnTo>
                  <a:lnTo>
                    <a:pt x="389" y="180"/>
                  </a:lnTo>
                  <a:lnTo>
                    <a:pt x="387" y="162"/>
                  </a:lnTo>
                  <a:lnTo>
                    <a:pt x="387" y="162"/>
                  </a:lnTo>
                  <a:lnTo>
                    <a:pt x="383" y="143"/>
                  </a:lnTo>
                  <a:lnTo>
                    <a:pt x="382" y="130"/>
                  </a:lnTo>
                  <a:lnTo>
                    <a:pt x="382" y="116"/>
                  </a:lnTo>
                  <a:lnTo>
                    <a:pt x="382" y="116"/>
                  </a:lnTo>
                  <a:lnTo>
                    <a:pt x="381" y="104"/>
                  </a:lnTo>
                  <a:lnTo>
                    <a:pt x="380" y="94"/>
                  </a:lnTo>
                  <a:lnTo>
                    <a:pt x="378" y="85"/>
                  </a:lnTo>
                  <a:lnTo>
                    <a:pt x="375" y="77"/>
                  </a:lnTo>
                  <a:lnTo>
                    <a:pt x="371" y="70"/>
                  </a:lnTo>
                  <a:lnTo>
                    <a:pt x="367" y="65"/>
                  </a:lnTo>
                  <a:lnTo>
                    <a:pt x="362" y="60"/>
                  </a:lnTo>
                  <a:lnTo>
                    <a:pt x="356" y="56"/>
                  </a:lnTo>
                  <a:lnTo>
                    <a:pt x="350" y="53"/>
                  </a:lnTo>
                  <a:lnTo>
                    <a:pt x="343" y="51"/>
                  </a:lnTo>
                  <a:lnTo>
                    <a:pt x="336" y="48"/>
                  </a:lnTo>
                  <a:lnTo>
                    <a:pt x="327" y="47"/>
                  </a:lnTo>
                  <a:lnTo>
                    <a:pt x="311" y="45"/>
                  </a:lnTo>
                  <a:lnTo>
                    <a:pt x="292" y="45"/>
                  </a:lnTo>
                  <a:lnTo>
                    <a:pt x="292" y="45"/>
                  </a:lnTo>
                  <a:lnTo>
                    <a:pt x="282" y="44"/>
                  </a:lnTo>
                  <a:lnTo>
                    <a:pt x="270" y="42"/>
                  </a:lnTo>
                  <a:lnTo>
                    <a:pt x="270" y="42"/>
                  </a:lnTo>
                  <a:lnTo>
                    <a:pt x="258" y="40"/>
                  </a:lnTo>
                  <a:lnTo>
                    <a:pt x="245" y="39"/>
                  </a:lnTo>
                  <a:lnTo>
                    <a:pt x="194" y="39"/>
                  </a:lnTo>
                  <a:lnTo>
                    <a:pt x="194" y="39"/>
                  </a:lnTo>
                  <a:lnTo>
                    <a:pt x="160" y="39"/>
                  </a:lnTo>
                  <a:lnTo>
                    <a:pt x="160" y="39"/>
                  </a:lnTo>
                  <a:lnTo>
                    <a:pt x="140" y="39"/>
                  </a:lnTo>
                  <a:lnTo>
                    <a:pt x="140" y="39"/>
                  </a:lnTo>
                  <a:lnTo>
                    <a:pt x="109" y="39"/>
                  </a:lnTo>
                  <a:lnTo>
                    <a:pt x="109" y="39"/>
                  </a:lnTo>
                  <a:lnTo>
                    <a:pt x="93" y="40"/>
                  </a:lnTo>
                  <a:lnTo>
                    <a:pt x="80" y="43"/>
                  </a:lnTo>
                  <a:lnTo>
                    <a:pt x="68" y="47"/>
                  </a:lnTo>
                  <a:lnTo>
                    <a:pt x="64" y="51"/>
                  </a:lnTo>
                  <a:lnTo>
                    <a:pt x="59" y="55"/>
                  </a:lnTo>
                  <a:lnTo>
                    <a:pt x="55" y="59"/>
                  </a:lnTo>
                  <a:lnTo>
                    <a:pt x="52" y="63"/>
                  </a:lnTo>
                  <a:lnTo>
                    <a:pt x="49" y="68"/>
                  </a:lnTo>
                  <a:lnTo>
                    <a:pt x="46" y="73"/>
                  </a:lnTo>
                  <a:lnTo>
                    <a:pt x="41" y="86"/>
                  </a:lnTo>
                  <a:lnTo>
                    <a:pt x="38" y="100"/>
                  </a:lnTo>
                  <a:lnTo>
                    <a:pt x="38" y="10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7" name="chenying0907 340"/>
            <p:cNvSpPr>
              <a:spLocks noEditPoints="1"/>
            </p:cNvSpPr>
            <p:nvPr/>
          </p:nvSpPr>
          <p:spPr bwMode="auto">
            <a:xfrm>
              <a:off x="6407151" y="3316288"/>
              <a:ext cx="227013" cy="442913"/>
            </a:xfrm>
            <a:custGeom>
              <a:avLst/>
              <a:gdLst/>
              <a:ahLst/>
              <a:cxnLst>
                <a:cxn ang="0">
                  <a:pos x="94" y="832"/>
                </a:cxn>
                <a:cxn ang="0">
                  <a:pos x="51" y="806"/>
                </a:cxn>
                <a:cxn ang="0">
                  <a:pos x="13" y="746"/>
                </a:cxn>
                <a:cxn ang="0">
                  <a:pos x="8" y="704"/>
                </a:cxn>
                <a:cxn ang="0">
                  <a:pos x="8" y="589"/>
                </a:cxn>
                <a:cxn ang="0">
                  <a:pos x="10" y="546"/>
                </a:cxn>
                <a:cxn ang="0">
                  <a:pos x="8" y="511"/>
                </a:cxn>
                <a:cxn ang="0">
                  <a:pos x="2" y="330"/>
                </a:cxn>
                <a:cxn ang="0">
                  <a:pos x="3" y="214"/>
                </a:cxn>
                <a:cxn ang="0">
                  <a:pos x="0" y="152"/>
                </a:cxn>
                <a:cxn ang="0">
                  <a:pos x="3" y="123"/>
                </a:cxn>
                <a:cxn ang="0">
                  <a:pos x="6" y="71"/>
                </a:cxn>
                <a:cxn ang="0">
                  <a:pos x="51" y="14"/>
                </a:cxn>
                <a:cxn ang="0">
                  <a:pos x="88" y="4"/>
                </a:cxn>
                <a:cxn ang="0">
                  <a:pos x="125" y="4"/>
                </a:cxn>
                <a:cxn ang="0">
                  <a:pos x="236" y="2"/>
                </a:cxn>
                <a:cxn ang="0">
                  <a:pos x="279" y="4"/>
                </a:cxn>
                <a:cxn ang="0">
                  <a:pos x="317" y="12"/>
                </a:cxn>
                <a:cxn ang="0">
                  <a:pos x="364" y="16"/>
                </a:cxn>
                <a:cxn ang="0">
                  <a:pos x="393" y="35"/>
                </a:cxn>
                <a:cxn ang="0">
                  <a:pos x="415" y="79"/>
                </a:cxn>
                <a:cxn ang="0">
                  <a:pos x="420" y="148"/>
                </a:cxn>
                <a:cxn ang="0">
                  <a:pos x="428" y="222"/>
                </a:cxn>
                <a:cxn ang="0">
                  <a:pos x="425" y="335"/>
                </a:cxn>
                <a:cxn ang="0">
                  <a:pos x="429" y="449"/>
                </a:cxn>
                <a:cxn ang="0">
                  <a:pos x="430" y="608"/>
                </a:cxn>
                <a:cxn ang="0">
                  <a:pos x="430" y="756"/>
                </a:cxn>
                <a:cxn ang="0">
                  <a:pos x="422" y="793"/>
                </a:cxn>
                <a:cxn ang="0">
                  <a:pos x="404" y="811"/>
                </a:cxn>
                <a:cxn ang="0">
                  <a:pos x="359" y="829"/>
                </a:cxn>
                <a:cxn ang="0">
                  <a:pos x="261" y="833"/>
                </a:cxn>
                <a:cxn ang="0">
                  <a:pos x="170" y="836"/>
                </a:cxn>
                <a:cxn ang="0">
                  <a:pos x="37" y="108"/>
                </a:cxn>
                <a:cxn ang="0">
                  <a:pos x="36" y="156"/>
                </a:cxn>
                <a:cxn ang="0">
                  <a:pos x="38" y="376"/>
                </a:cxn>
                <a:cxn ang="0">
                  <a:pos x="42" y="544"/>
                </a:cxn>
                <a:cxn ang="0">
                  <a:pos x="44" y="690"/>
                </a:cxn>
                <a:cxn ang="0">
                  <a:pos x="47" y="730"/>
                </a:cxn>
                <a:cxn ang="0">
                  <a:pos x="64" y="769"/>
                </a:cxn>
                <a:cxn ang="0">
                  <a:pos x="106" y="792"/>
                </a:cxn>
                <a:cxn ang="0">
                  <a:pos x="196" y="801"/>
                </a:cxn>
                <a:cxn ang="0">
                  <a:pos x="293" y="795"/>
                </a:cxn>
                <a:cxn ang="0">
                  <a:pos x="322" y="794"/>
                </a:cxn>
                <a:cxn ang="0">
                  <a:pos x="369" y="784"/>
                </a:cxn>
                <a:cxn ang="0">
                  <a:pos x="387" y="759"/>
                </a:cxn>
                <a:cxn ang="0">
                  <a:pos x="390" y="737"/>
                </a:cxn>
                <a:cxn ang="0">
                  <a:pos x="388" y="704"/>
                </a:cxn>
                <a:cxn ang="0">
                  <a:pos x="394" y="562"/>
                </a:cxn>
                <a:cxn ang="0">
                  <a:pos x="390" y="371"/>
                </a:cxn>
                <a:cxn ang="0">
                  <a:pos x="392" y="251"/>
                </a:cxn>
                <a:cxn ang="0">
                  <a:pos x="386" y="163"/>
                </a:cxn>
                <a:cxn ang="0">
                  <a:pos x="382" y="117"/>
                </a:cxn>
                <a:cxn ang="0">
                  <a:pos x="372" y="71"/>
                </a:cxn>
                <a:cxn ang="0">
                  <a:pos x="343" y="51"/>
                </a:cxn>
                <a:cxn ang="0">
                  <a:pos x="292" y="46"/>
                </a:cxn>
                <a:cxn ang="0">
                  <a:pos x="245" y="40"/>
                </a:cxn>
                <a:cxn ang="0">
                  <a:pos x="140" y="40"/>
                </a:cxn>
                <a:cxn ang="0">
                  <a:pos x="81" y="44"/>
                </a:cxn>
                <a:cxn ang="0">
                  <a:pos x="52" y="64"/>
                </a:cxn>
                <a:cxn ang="0">
                  <a:pos x="39" y="101"/>
                </a:cxn>
              </a:cxnLst>
              <a:rect l="0" t="0" r="r" b="b"/>
              <a:pathLst>
                <a:path w="430" h="837">
                  <a:moveTo>
                    <a:pt x="143" y="837"/>
                  </a:moveTo>
                  <a:lnTo>
                    <a:pt x="143" y="837"/>
                  </a:lnTo>
                  <a:lnTo>
                    <a:pt x="118" y="836"/>
                  </a:lnTo>
                  <a:lnTo>
                    <a:pt x="107" y="834"/>
                  </a:lnTo>
                  <a:lnTo>
                    <a:pt x="94" y="832"/>
                  </a:lnTo>
                  <a:lnTo>
                    <a:pt x="83" y="828"/>
                  </a:lnTo>
                  <a:lnTo>
                    <a:pt x="72" y="822"/>
                  </a:lnTo>
                  <a:lnTo>
                    <a:pt x="61" y="815"/>
                  </a:lnTo>
                  <a:lnTo>
                    <a:pt x="51" y="806"/>
                  </a:lnTo>
                  <a:lnTo>
                    <a:pt x="51" y="806"/>
                  </a:lnTo>
                  <a:lnTo>
                    <a:pt x="39" y="793"/>
                  </a:lnTo>
                  <a:lnTo>
                    <a:pt x="30" y="782"/>
                  </a:lnTo>
                  <a:lnTo>
                    <a:pt x="23" y="770"/>
                  </a:lnTo>
                  <a:lnTo>
                    <a:pt x="17" y="758"/>
                  </a:lnTo>
                  <a:lnTo>
                    <a:pt x="13" y="746"/>
                  </a:lnTo>
                  <a:lnTo>
                    <a:pt x="11" y="733"/>
                  </a:lnTo>
                  <a:lnTo>
                    <a:pt x="9" y="720"/>
                  </a:lnTo>
                  <a:lnTo>
                    <a:pt x="8" y="705"/>
                  </a:lnTo>
                  <a:lnTo>
                    <a:pt x="8" y="705"/>
                  </a:lnTo>
                  <a:lnTo>
                    <a:pt x="8" y="704"/>
                  </a:lnTo>
                  <a:lnTo>
                    <a:pt x="8" y="704"/>
                  </a:lnTo>
                  <a:lnTo>
                    <a:pt x="7" y="677"/>
                  </a:lnTo>
                  <a:lnTo>
                    <a:pt x="7" y="640"/>
                  </a:lnTo>
                  <a:lnTo>
                    <a:pt x="7" y="604"/>
                  </a:lnTo>
                  <a:lnTo>
                    <a:pt x="8" y="589"/>
                  </a:lnTo>
                  <a:lnTo>
                    <a:pt x="9" y="579"/>
                  </a:lnTo>
                  <a:lnTo>
                    <a:pt x="9" y="579"/>
                  </a:lnTo>
                  <a:lnTo>
                    <a:pt x="10" y="565"/>
                  </a:lnTo>
                  <a:lnTo>
                    <a:pt x="11" y="555"/>
                  </a:lnTo>
                  <a:lnTo>
                    <a:pt x="10" y="546"/>
                  </a:lnTo>
                  <a:lnTo>
                    <a:pt x="10" y="537"/>
                  </a:lnTo>
                  <a:lnTo>
                    <a:pt x="10" y="537"/>
                  </a:lnTo>
                  <a:lnTo>
                    <a:pt x="9" y="526"/>
                  </a:lnTo>
                  <a:lnTo>
                    <a:pt x="8" y="511"/>
                  </a:lnTo>
                  <a:lnTo>
                    <a:pt x="8" y="511"/>
                  </a:lnTo>
                  <a:lnTo>
                    <a:pt x="7" y="467"/>
                  </a:lnTo>
                  <a:lnTo>
                    <a:pt x="5" y="420"/>
                  </a:lnTo>
                  <a:lnTo>
                    <a:pt x="5" y="420"/>
                  </a:lnTo>
                  <a:lnTo>
                    <a:pt x="3" y="374"/>
                  </a:lnTo>
                  <a:lnTo>
                    <a:pt x="2" y="330"/>
                  </a:lnTo>
                  <a:lnTo>
                    <a:pt x="2" y="330"/>
                  </a:lnTo>
                  <a:lnTo>
                    <a:pt x="3" y="277"/>
                  </a:lnTo>
                  <a:lnTo>
                    <a:pt x="3" y="277"/>
                  </a:lnTo>
                  <a:lnTo>
                    <a:pt x="3" y="237"/>
                  </a:lnTo>
                  <a:lnTo>
                    <a:pt x="3" y="214"/>
                  </a:lnTo>
                  <a:lnTo>
                    <a:pt x="2" y="187"/>
                  </a:lnTo>
                  <a:lnTo>
                    <a:pt x="1" y="179"/>
                  </a:lnTo>
                  <a:lnTo>
                    <a:pt x="1" y="179"/>
                  </a:lnTo>
                  <a:lnTo>
                    <a:pt x="0" y="165"/>
                  </a:lnTo>
                  <a:lnTo>
                    <a:pt x="0" y="152"/>
                  </a:lnTo>
                  <a:lnTo>
                    <a:pt x="1" y="138"/>
                  </a:lnTo>
                  <a:lnTo>
                    <a:pt x="3" y="126"/>
                  </a:lnTo>
                  <a:lnTo>
                    <a:pt x="3" y="125"/>
                  </a:lnTo>
                  <a:lnTo>
                    <a:pt x="3" y="123"/>
                  </a:lnTo>
                  <a:lnTo>
                    <a:pt x="3" y="123"/>
                  </a:lnTo>
                  <a:lnTo>
                    <a:pt x="2" y="117"/>
                  </a:lnTo>
                  <a:lnTo>
                    <a:pt x="2" y="117"/>
                  </a:lnTo>
                  <a:lnTo>
                    <a:pt x="2" y="100"/>
                  </a:lnTo>
                  <a:lnTo>
                    <a:pt x="4" y="84"/>
                  </a:lnTo>
                  <a:lnTo>
                    <a:pt x="6" y="71"/>
                  </a:lnTo>
                  <a:lnTo>
                    <a:pt x="11" y="57"/>
                  </a:lnTo>
                  <a:lnTo>
                    <a:pt x="17" y="46"/>
                  </a:lnTo>
                  <a:lnTo>
                    <a:pt x="26" y="35"/>
                  </a:lnTo>
                  <a:lnTo>
                    <a:pt x="37" y="24"/>
                  </a:lnTo>
                  <a:lnTo>
                    <a:pt x="51" y="14"/>
                  </a:lnTo>
                  <a:lnTo>
                    <a:pt x="51" y="14"/>
                  </a:lnTo>
                  <a:lnTo>
                    <a:pt x="56" y="11"/>
                  </a:lnTo>
                  <a:lnTo>
                    <a:pt x="62" y="8"/>
                  </a:lnTo>
                  <a:lnTo>
                    <a:pt x="74" y="5"/>
                  </a:lnTo>
                  <a:lnTo>
                    <a:pt x="88" y="4"/>
                  </a:lnTo>
                  <a:lnTo>
                    <a:pt x="101" y="4"/>
                  </a:lnTo>
                  <a:lnTo>
                    <a:pt x="101" y="4"/>
                  </a:lnTo>
                  <a:lnTo>
                    <a:pt x="114" y="4"/>
                  </a:lnTo>
                  <a:lnTo>
                    <a:pt x="114" y="4"/>
                  </a:lnTo>
                  <a:lnTo>
                    <a:pt x="125" y="4"/>
                  </a:lnTo>
                  <a:lnTo>
                    <a:pt x="195" y="4"/>
                  </a:lnTo>
                  <a:lnTo>
                    <a:pt x="195" y="4"/>
                  </a:lnTo>
                  <a:lnTo>
                    <a:pt x="221" y="3"/>
                  </a:lnTo>
                  <a:lnTo>
                    <a:pt x="221" y="3"/>
                  </a:lnTo>
                  <a:lnTo>
                    <a:pt x="236" y="2"/>
                  </a:lnTo>
                  <a:lnTo>
                    <a:pt x="252" y="0"/>
                  </a:lnTo>
                  <a:lnTo>
                    <a:pt x="252" y="0"/>
                  </a:lnTo>
                  <a:lnTo>
                    <a:pt x="262" y="2"/>
                  </a:lnTo>
                  <a:lnTo>
                    <a:pt x="270" y="3"/>
                  </a:lnTo>
                  <a:lnTo>
                    <a:pt x="279" y="4"/>
                  </a:lnTo>
                  <a:lnTo>
                    <a:pt x="286" y="6"/>
                  </a:lnTo>
                  <a:lnTo>
                    <a:pt x="286" y="6"/>
                  </a:lnTo>
                  <a:lnTo>
                    <a:pt x="296" y="9"/>
                  </a:lnTo>
                  <a:lnTo>
                    <a:pt x="307" y="11"/>
                  </a:lnTo>
                  <a:lnTo>
                    <a:pt x="317" y="12"/>
                  </a:lnTo>
                  <a:lnTo>
                    <a:pt x="327" y="12"/>
                  </a:lnTo>
                  <a:lnTo>
                    <a:pt x="327" y="12"/>
                  </a:lnTo>
                  <a:lnTo>
                    <a:pt x="346" y="13"/>
                  </a:lnTo>
                  <a:lnTo>
                    <a:pt x="354" y="14"/>
                  </a:lnTo>
                  <a:lnTo>
                    <a:pt x="364" y="16"/>
                  </a:lnTo>
                  <a:lnTo>
                    <a:pt x="364" y="16"/>
                  </a:lnTo>
                  <a:lnTo>
                    <a:pt x="376" y="22"/>
                  </a:lnTo>
                  <a:lnTo>
                    <a:pt x="382" y="25"/>
                  </a:lnTo>
                  <a:lnTo>
                    <a:pt x="387" y="30"/>
                  </a:lnTo>
                  <a:lnTo>
                    <a:pt x="393" y="35"/>
                  </a:lnTo>
                  <a:lnTo>
                    <a:pt x="397" y="39"/>
                  </a:lnTo>
                  <a:lnTo>
                    <a:pt x="401" y="45"/>
                  </a:lnTo>
                  <a:lnTo>
                    <a:pt x="405" y="50"/>
                  </a:lnTo>
                  <a:lnTo>
                    <a:pt x="411" y="64"/>
                  </a:lnTo>
                  <a:lnTo>
                    <a:pt x="415" y="79"/>
                  </a:lnTo>
                  <a:lnTo>
                    <a:pt x="417" y="97"/>
                  </a:lnTo>
                  <a:lnTo>
                    <a:pt x="419" y="117"/>
                  </a:lnTo>
                  <a:lnTo>
                    <a:pt x="419" y="117"/>
                  </a:lnTo>
                  <a:lnTo>
                    <a:pt x="419" y="133"/>
                  </a:lnTo>
                  <a:lnTo>
                    <a:pt x="420" y="148"/>
                  </a:lnTo>
                  <a:lnTo>
                    <a:pt x="423" y="170"/>
                  </a:lnTo>
                  <a:lnTo>
                    <a:pt x="423" y="170"/>
                  </a:lnTo>
                  <a:lnTo>
                    <a:pt x="426" y="193"/>
                  </a:lnTo>
                  <a:lnTo>
                    <a:pt x="427" y="207"/>
                  </a:lnTo>
                  <a:lnTo>
                    <a:pt x="428" y="222"/>
                  </a:lnTo>
                  <a:lnTo>
                    <a:pt x="428" y="222"/>
                  </a:lnTo>
                  <a:lnTo>
                    <a:pt x="427" y="253"/>
                  </a:lnTo>
                  <a:lnTo>
                    <a:pt x="426" y="283"/>
                  </a:lnTo>
                  <a:lnTo>
                    <a:pt x="426" y="283"/>
                  </a:lnTo>
                  <a:lnTo>
                    <a:pt x="425" y="335"/>
                  </a:lnTo>
                  <a:lnTo>
                    <a:pt x="425" y="361"/>
                  </a:lnTo>
                  <a:lnTo>
                    <a:pt x="426" y="388"/>
                  </a:lnTo>
                  <a:lnTo>
                    <a:pt x="426" y="388"/>
                  </a:lnTo>
                  <a:lnTo>
                    <a:pt x="428" y="417"/>
                  </a:lnTo>
                  <a:lnTo>
                    <a:pt x="429" y="449"/>
                  </a:lnTo>
                  <a:lnTo>
                    <a:pt x="429" y="514"/>
                  </a:lnTo>
                  <a:lnTo>
                    <a:pt x="429" y="514"/>
                  </a:lnTo>
                  <a:lnTo>
                    <a:pt x="430" y="553"/>
                  </a:lnTo>
                  <a:lnTo>
                    <a:pt x="430" y="553"/>
                  </a:lnTo>
                  <a:lnTo>
                    <a:pt x="430" y="608"/>
                  </a:lnTo>
                  <a:lnTo>
                    <a:pt x="430" y="608"/>
                  </a:lnTo>
                  <a:lnTo>
                    <a:pt x="430" y="690"/>
                  </a:lnTo>
                  <a:lnTo>
                    <a:pt x="430" y="690"/>
                  </a:lnTo>
                  <a:lnTo>
                    <a:pt x="430" y="734"/>
                  </a:lnTo>
                  <a:lnTo>
                    <a:pt x="430" y="756"/>
                  </a:lnTo>
                  <a:lnTo>
                    <a:pt x="430" y="756"/>
                  </a:lnTo>
                  <a:lnTo>
                    <a:pt x="430" y="769"/>
                  </a:lnTo>
                  <a:lnTo>
                    <a:pt x="428" y="778"/>
                  </a:lnTo>
                  <a:lnTo>
                    <a:pt x="425" y="786"/>
                  </a:lnTo>
                  <a:lnTo>
                    <a:pt x="422" y="793"/>
                  </a:lnTo>
                  <a:lnTo>
                    <a:pt x="417" y="799"/>
                  </a:lnTo>
                  <a:lnTo>
                    <a:pt x="413" y="803"/>
                  </a:lnTo>
                  <a:lnTo>
                    <a:pt x="405" y="810"/>
                  </a:lnTo>
                  <a:lnTo>
                    <a:pt x="404" y="811"/>
                  </a:lnTo>
                  <a:lnTo>
                    <a:pt x="404" y="811"/>
                  </a:lnTo>
                  <a:lnTo>
                    <a:pt x="398" y="815"/>
                  </a:lnTo>
                  <a:lnTo>
                    <a:pt x="392" y="818"/>
                  </a:lnTo>
                  <a:lnTo>
                    <a:pt x="383" y="821"/>
                  </a:lnTo>
                  <a:lnTo>
                    <a:pt x="376" y="824"/>
                  </a:lnTo>
                  <a:lnTo>
                    <a:pt x="359" y="829"/>
                  </a:lnTo>
                  <a:lnTo>
                    <a:pt x="351" y="830"/>
                  </a:lnTo>
                  <a:lnTo>
                    <a:pt x="343" y="830"/>
                  </a:lnTo>
                  <a:lnTo>
                    <a:pt x="343" y="830"/>
                  </a:lnTo>
                  <a:lnTo>
                    <a:pt x="302" y="831"/>
                  </a:lnTo>
                  <a:lnTo>
                    <a:pt x="261" y="833"/>
                  </a:lnTo>
                  <a:lnTo>
                    <a:pt x="261" y="833"/>
                  </a:lnTo>
                  <a:lnTo>
                    <a:pt x="221" y="835"/>
                  </a:lnTo>
                  <a:lnTo>
                    <a:pt x="179" y="836"/>
                  </a:lnTo>
                  <a:lnTo>
                    <a:pt x="170" y="836"/>
                  </a:lnTo>
                  <a:lnTo>
                    <a:pt x="170" y="836"/>
                  </a:lnTo>
                  <a:lnTo>
                    <a:pt x="143" y="837"/>
                  </a:lnTo>
                  <a:lnTo>
                    <a:pt x="143" y="837"/>
                  </a:lnTo>
                  <a:close/>
                  <a:moveTo>
                    <a:pt x="39" y="101"/>
                  </a:moveTo>
                  <a:lnTo>
                    <a:pt x="39" y="101"/>
                  </a:lnTo>
                  <a:lnTo>
                    <a:pt x="37" y="108"/>
                  </a:lnTo>
                  <a:lnTo>
                    <a:pt x="37" y="116"/>
                  </a:lnTo>
                  <a:lnTo>
                    <a:pt x="36" y="132"/>
                  </a:lnTo>
                  <a:lnTo>
                    <a:pt x="36" y="134"/>
                  </a:lnTo>
                  <a:lnTo>
                    <a:pt x="36" y="134"/>
                  </a:lnTo>
                  <a:lnTo>
                    <a:pt x="36" y="156"/>
                  </a:lnTo>
                  <a:lnTo>
                    <a:pt x="37" y="176"/>
                  </a:lnTo>
                  <a:lnTo>
                    <a:pt x="37" y="176"/>
                  </a:lnTo>
                  <a:lnTo>
                    <a:pt x="38" y="211"/>
                  </a:lnTo>
                  <a:lnTo>
                    <a:pt x="38" y="376"/>
                  </a:lnTo>
                  <a:lnTo>
                    <a:pt x="38" y="376"/>
                  </a:lnTo>
                  <a:lnTo>
                    <a:pt x="39" y="438"/>
                  </a:lnTo>
                  <a:lnTo>
                    <a:pt x="41" y="505"/>
                  </a:lnTo>
                  <a:lnTo>
                    <a:pt x="41" y="505"/>
                  </a:lnTo>
                  <a:lnTo>
                    <a:pt x="42" y="544"/>
                  </a:lnTo>
                  <a:lnTo>
                    <a:pt x="42" y="544"/>
                  </a:lnTo>
                  <a:lnTo>
                    <a:pt x="43" y="614"/>
                  </a:lnTo>
                  <a:lnTo>
                    <a:pt x="44" y="688"/>
                  </a:lnTo>
                  <a:lnTo>
                    <a:pt x="44" y="689"/>
                  </a:lnTo>
                  <a:lnTo>
                    <a:pt x="44" y="690"/>
                  </a:lnTo>
                  <a:lnTo>
                    <a:pt x="44" y="690"/>
                  </a:lnTo>
                  <a:lnTo>
                    <a:pt x="44" y="692"/>
                  </a:lnTo>
                  <a:lnTo>
                    <a:pt x="44" y="692"/>
                  </a:lnTo>
                  <a:lnTo>
                    <a:pt x="44" y="701"/>
                  </a:lnTo>
                  <a:lnTo>
                    <a:pt x="45" y="715"/>
                  </a:lnTo>
                  <a:lnTo>
                    <a:pt x="47" y="730"/>
                  </a:lnTo>
                  <a:lnTo>
                    <a:pt x="50" y="738"/>
                  </a:lnTo>
                  <a:lnTo>
                    <a:pt x="52" y="746"/>
                  </a:lnTo>
                  <a:lnTo>
                    <a:pt x="55" y="754"/>
                  </a:lnTo>
                  <a:lnTo>
                    <a:pt x="59" y="761"/>
                  </a:lnTo>
                  <a:lnTo>
                    <a:pt x="64" y="769"/>
                  </a:lnTo>
                  <a:lnTo>
                    <a:pt x="70" y="775"/>
                  </a:lnTo>
                  <a:lnTo>
                    <a:pt x="77" y="781"/>
                  </a:lnTo>
                  <a:lnTo>
                    <a:pt x="85" y="785"/>
                  </a:lnTo>
                  <a:lnTo>
                    <a:pt x="94" y="789"/>
                  </a:lnTo>
                  <a:lnTo>
                    <a:pt x="106" y="792"/>
                  </a:lnTo>
                  <a:lnTo>
                    <a:pt x="106" y="792"/>
                  </a:lnTo>
                  <a:lnTo>
                    <a:pt x="131" y="796"/>
                  </a:lnTo>
                  <a:lnTo>
                    <a:pt x="153" y="799"/>
                  </a:lnTo>
                  <a:lnTo>
                    <a:pt x="174" y="800"/>
                  </a:lnTo>
                  <a:lnTo>
                    <a:pt x="196" y="801"/>
                  </a:lnTo>
                  <a:lnTo>
                    <a:pt x="232" y="801"/>
                  </a:lnTo>
                  <a:lnTo>
                    <a:pt x="232" y="801"/>
                  </a:lnTo>
                  <a:lnTo>
                    <a:pt x="246" y="800"/>
                  </a:lnTo>
                  <a:lnTo>
                    <a:pt x="262" y="799"/>
                  </a:lnTo>
                  <a:lnTo>
                    <a:pt x="293" y="795"/>
                  </a:lnTo>
                  <a:lnTo>
                    <a:pt x="293" y="795"/>
                  </a:lnTo>
                  <a:lnTo>
                    <a:pt x="302" y="794"/>
                  </a:lnTo>
                  <a:lnTo>
                    <a:pt x="311" y="794"/>
                  </a:lnTo>
                  <a:lnTo>
                    <a:pt x="322" y="794"/>
                  </a:lnTo>
                  <a:lnTo>
                    <a:pt x="322" y="794"/>
                  </a:lnTo>
                  <a:lnTo>
                    <a:pt x="335" y="794"/>
                  </a:lnTo>
                  <a:lnTo>
                    <a:pt x="346" y="793"/>
                  </a:lnTo>
                  <a:lnTo>
                    <a:pt x="357" y="790"/>
                  </a:lnTo>
                  <a:lnTo>
                    <a:pt x="364" y="787"/>
                  </a:lnTo>
                  <a:lnTo>
                    <a:pt x="369" y="784"/>
                  </a:lnTo>
                  <a:lnTo>
                    <a:pt x="369" y="784"/>
                  </a:lnTo>
                  <a:lnTo>
                    <a:pt x="378" y="777"/>
                  </a:lnTo>
                  <a:lnTo>
                    <a:pt x="384" y="772"/>
                  </a:lnTo>
                  <a:lnTo>
                    <a:pt x="386" y="766"/>
                  </a:lnTo>
                  <a:lnTo>
                    <a:pt x="387" y="759"/>
                  </a:lnTo>
                  <a:lnTo>
                    <a:pt x="387" y="759"/>
                  </a:lnTo>
                  <a:lnTo>
                    <a:pt x="388" y="754"/>
                  </a:lnTo>
                  <a:lnTo>
                    <a:pt x="390" y="747"/>
                  </a:lnTo>
                  <a:lnTo>
                    <a:pt x="390" y="747"/>
                  </a:lnTo>
                  <a:lnTo>
                    <a:pt x="390" y="737"/>
                  </a:lnTo>
                  <a:lnTo>
                    <a:pt x="390" y="718"/>
                  </a:lnTo>
                  <a:lnTo>
                    <a:pt x="390" y="718"/>
                  </a:lnTo>
                  <a:lnTo>
                    <a:pt x="388" y="705"/>
                  </a:lnTo>
                  <a:lnTo>
                    <a:pt x="388" y="704"/>
                  </a:lnTo>
                  <a:lnTo>
                    <a:pt x="388" y="704"/>
                  </a:lnTo>
                  <a:lnTo>
                    <a:pt x="390" y="674"/>
                  </a:lnTo>
                  <a:lnTo>
                    <a:pt x="392" y="638"/>
                  </a:lnTo>
                  <a:lnTo>
                    <a:pt x="392" y="638"/>
                  </a:lnTo>
                  <a:lnTo>
                    <a:pt x="393" y="596"/>
                  </a:lnTo>
                  <a:lnTo>
                    <a:pt x="394" y="562"/>
                  </a:lnTo>
                  <a:lnTo>
                    <a:pt x="394" y="562"/>
                  </a:lnTo>
                  <a:lnTo>
                    <a:pt x="393" y="505"/>
                  </a:lnTo>
                  <a:lnTo>
                    <a:pt x="391" y="444"/>
                  </a:lnTo>
                  <a:lnTo>
                    <a:pt x="391" y="444"/>
                  </a:lnTo>
                  <a:lnTo>
                    <a:pt x="390" y="371"/>
                  </a:lnTo>
                  <a:lnTo>
                    <a:pt x="390" y="371"/>
                  </a:lnTo>
                  <a:lnTo>
                    <a:pt x="390" y="333"/>
                  </a:lnTo>
                  <a:lnTo>
                    <a:pt x="391" y="297"/>
                  </a:lnTo>
                  <a:lnTo>
                    <a:pt x="391" y="297"/>
                  </a:lnTo>
                  <a:lnTo>
                    <a:pt x="392" y="251"/>
                  </a:lnTo>
                  <a:lnTo>
                    <a:pt x="392" y="229"/>
                  </a:lnTo>
                  <a:lnTo>
                    <a:pt x="391" y="205"/>
                  </a:lnTo>
                  <a:lnTo>
                    <a:pt x="391" y="205"/>
                  </a:lnTo>
                  <a:lnTo>
                    <a:pt x="388" y="181"/>
                  </a:lnTo>
                  <a:lnTo>
                    <a:pt x="386" y="163"/>
                  </a:lnTo>
                  <a:lnTo>
                    <a:pt x="386" y="163"/>
                  </a:lnTo>
                  <a:lnTo>
                    <a:pt x="383" y="144"/>
                  </a:lnTo>
                  <a:lnTo>
                    <a:pt x="382" y="132"/>
                  </a:lnTo>
                  <a:lnTo>
                    <a:pt x="382" y="117"/>
                  </a:lnTo>
                  <a:lnTo>
                    <a:pt x="382" y="117"/>
                  </a:lnTo>
                  <a:lnTo>
                    <a:pt x="382" y="105"/>
                  </a:lnTo>
                  <a:lnTo>
                    <a:pt x="380" y="95"/>
                  </a:lnTo>
                  <a:lnTo>
                    <a:pt x="378" y="87"/>
                  </a:lnTo>
                  <a:lnTo>
                    <a:pt x="375" y="78"/>
                  </a:lnTo>
                  <a:lnTo>
                    <a:pt x="372" y="71"/>
                  </a:lnTo>
                  <a:lnTo>
                    <a:pt x="367" y="66"/>
                  </a:lnTo>
                  <a:lnTo>
                    <a:pt x="362" y="61"/>
                  </a:lnTo>
                  <a:lnTo>
                    <a:pt x="356" y="56"/>
                  </a:lnTo>
                  <a:lnTo>
                    <a:pt x="350" y="53"/>
                  </a:lnTo>
                  <a:lnTo>
                    <a:pt x="343" y="51"/>
                  </a:lnTo>
                  <a:lnTo>
                    <a:pt x="336" y="49"/>
                  </a:lnTo>
                  <a:lnTo>
                    <a:pt x="328" y="48"/>
                  </a:lnTo>
                  <a:lnTo>
                    <a:pt x="311" y="46"/>
                  </a:lnTo>
                  <a:lnTo>
                    <a:pt x="292" y="46"/>
                  </a:lnTo>
                  <a:lnTo>
                    <a:pt x="292" y="46"/>
                  </a:lnTo>
                  <a:lnTo>
                    <a:pt x="282" y="45"/>
                  </a:lnTo>
                  <a:lnTo>
                    <a:pt x="270" y="43"/>
                  </a:lnTo>
                  <a:lnTo>
                    <a:pt x="270" y="43"/>
                  </a:lnTo>
                  <a:lnTo>
                    <a:pt x="258" y="41"/>
                  </a:lnTo>
                  <a:lnTo>
                    <a:pt x="245" y="40"/>
                  </a:lnTo>
                  <a:lnTo>
                    <a:pt x="195" y="40"/>
                  </a:lnTo>
                  <a:lnTo>
                    <a:pt x="195" y="40"/>
                  </a:lnTo>
                  <a:lnTo>
                    <a:pt x="159" y="40"/>
                  </a:lnTo>
                  <a:lnTo>
                    <a:pt x="159" y="40"/>
                  </a:lnTo>
                  <a:lnTo>
                    <a:pt x="140" y="40"/>
                  </a:lnTo>
                  <a:lnTo>
                    <a:pt x="140" y="40"/>
                  </a:lnTo>
                  <a:lnTo>
                    <a:pt x="109" y="40"/>
                  </a:lnTo>
                  <a:lnTo>
                    <a:pt x="109" y="40"/>
                  </a:lnTo>
                  <a:lnTo>
                    <a:pt x="93" y="41"/>
                  </a:lnTo>
                  <a:lnTo>
                    <a:pt x="81" y="44"/>
                  </a:lnTo>
                  <a:lnTo>
                    <a:pt x="69" y="48"/>
                  </a:lnTo>
                  <a:lnTo>
                    <a:pt x="64" y="51"/>
                  </a:lnTo>
                  <a:lnTo>
                    <a:pt x="59" y="55"/>
                  </a:lnTo>
                  <a:lnTo>
                    <a:pt x="55" y="60"/>
                  </a:lnTo>
                  <a:lnTo>
                    <a:pt x="52" y="64"/>
                  </a:lnTo>
                  <a:lnTo>
                    <a:pt x="49" y="69"/>
                  </a:lnTo>
                  <a:lnTo>
                    <a:pt x="45" y="74"/>
                  </a:lnTo>
                  <a:lnTo>
                    <a:pt x="41" y="87"/>
                  </a:lnTo>
                  <a:lnTo>
                    <a:pt x="39" y="101"/>
                  </a:lnTo>
                  <a:lnTo>
                    <a:pt x="39" y="10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8" name="chenying0907 341"/>
            <p:cNvSpPr>
              <a:spLocks noEditPoints="1"/>
            </p:cNvSpPr>
            <p:nvPr/>
          </p:nvSpPr>
          <p:spPr bwMode="auto">
            <a:xfrm>
              <a:off x="6678613" y="3179763"/>
              <a:ext cx="227013" cy="579438"/>
            </a:xfrm>
            <a:custGeom>
              <a:avLst/>
              <a:gdLst/>
              <a:ahLst/>
              <a:cxnLst>
                <a:cxn ang="0">
                  <a:pos x="94" y="1092"/>
                </a:cxn>
                <a:cxn ang="0">
                  <a:pos x="51" y="1066"/>
                </a:cxn>
                <a:cxn ang="0">
                  <a:pos x="13" y="1006"/>
                </a:cxn>
                <a:cxn ang="0">
                  <a:pos x="8" y="964"/>
                </a:cxn>
                <a:cxn ang="0">
                  <a:pos x="9" y="902"/>
                </a:cxn>
                <a:cxn ang="0">
                  <a:pos x="9" y="843"/>
                </a:cxn>
                <a:cxn ang="0">
                  <a:pos x="7" y="746"/>
                </a:cxn>
                <a:cxn ang="0">
                  <a:pos x="2" y="490"/>
                </a:cxn>
                <a:cxn ang="0">
                  <a:pos x="2" y="186"/>
                </a:cxn>
                <a:cxn ang="0">
                  <a:pos x="1" y="138"/>
                </a:cxn>
                <a:cxn ang="0">
                  <a:pos x="2" y="115"/>
                </a:cxn>
                <a:cxn ang="0">
                  <a:pos x="10" y="56"/>
                </a:cxn>
                <a:cxn ang="0">
                  <a:pos x="51" y="13"/>
                </a:cxn>
                <a:cxn ang="0">
                  <a:pos x="101" y="2"/>
                </a:cxn>
                <a:cxn ang="0">
                  <a:pos x="195" y="2"/>
                </a:cxn>
                <a:cxn ang="0">
                  <a:pos x="251" y="0"/>
                </a:cxn>
                <a:cxn ang="0">
                  <a:pos x="286" y="5"/>
                </a:cxn>
                <a:cxn ang="0">
                  <a:pos x="326" y="11"/>
                </a:cxn>
                <a:cxn ang="0">
                  <a:pos x="364" y="15"/>
                </a:cxn>
                <a:cxn ang="0">
                  <a:pos x="397" y="39"/>
                </a:cxn>
                <a:cxn ang="0">
                  <a:pos x="418" y="96"/>
                </a:cxn>
                <a:cxn ang="0">
                  <a:pos x="423" y="187"/>
                </a:cxn>
                <a:cxn ang="0">
                  <a:pos x="428" y="256"/>
                </a:cxn>
                <a:cxn ang="0">
                  <a:pos x="426" y="547"/>
                </a:cxn>
                <a:cxn ang="0">
                  <a:pos x="429" y="790"/>
                </a:cxn>
                <a:cxn ang="0">
                  <a:pos x="430" y="950"/>
                </a:cxn>
                <a:cxn ang="0">
                  <a:pos x="429" y="1029"/>
                </a:cxn>
                <a:cxn ang="0">
                  <a:pos x="413" y="1063"/>
                </a:cxn>
                <a:cxn ang="0">
                  <a:pos x="391" y="1078"/>
                </a:cxn>
                <a:cxn ang="0">
                  <a:pos x="343" y="1090"/>
                </a:cxn>
                <a:cxn ang="0">
                  <a:pos x="221" y="1095"/>
                </a:cxn>
                <a:cxn ang="0">
                  <a:pos x="143" y="1097"/>
                </a:cxn>
                <a:cxn ang="0">
                  <a:pos x="93" y="40"/>
                </a:cxn>
                <a:cxn ang="0">
                  <a:pos x="55" y="58"/>
                </a:cxn>
                <a:cxn ang="0">
                  <a:pos x="38" y="101"/>
                </a:cxn>
                <a:cxn ang="0">
                  <a:pos x="44" y="112"/>
                </a:cxn>
                <a:cxn ang="0">
                  <a:pos x="42" y="125"/>
                </a:cxn>
                <a:cxn ang="0">
                  <a:pos x="34" y="191"/>
                </a:cxn>
                <a:cxn ang="0">
                  <a:pos x="38" y="535"/>
                </a:cxn>
                <a:cxn ang="0">
                  <a:pos x="45" y="774"/>
                </a:cxn>
                <a:cxn ang="0">
                  <a:pos x="46" y="901"/>
                </a:cxn>
                <a:cxn ang="0">
                  <a:pos x="44" y="950"/>
                </a:cxn>
                <a:cxn ang="0">
                  <a:pos x="45" y="975"/>
                </a:cxn>
                <a:cxn ang="0">
                  <a:pos x="59" y="1021"/>
                </a:cxn>
                <a:cxn ang="0">
                  <a:pos x="94" y="1049"/>
                </a:cxn>
                <a:cxn ang="0">
                  <a:pos x="174" y="1060"/>
                </a:cxn>
                <a:cxn ang="0">
                  <a:pos x="262" y="1059"/>
                </a:cxn>
                <a:cxn ang="0">
                  <a:pos x="322" y="1054"/>
                </a:cxn>
                <a:cxn ang="0">
                  <a:pos x="364" y="1047"/>
                </a:cxn>
                <a:cxn ang="0">
                  <a:pos x="386" y="1027"/>
                </a:cxn>
                <a:cxn ang="0">
                  <a:pos x="390" y="1007"/>
                </a:cxn>
                <a:cxn ang="0">
                  <a:pos x="388" y="964"/>
                </a:cxn>
                <a:cxn ang="0">
                  <a:pos x="393" y="890"/>
                </a:cxn>
                <a:cxn ang="0">
                  <a:pos x="390" y="479"/>
                </a:cxn>
                <a:cxn ang="0">
                  <a:pos x="391" y="239"/>
                </a:cxn>
                <a:cxn ang="0">
                  <a:pos x="383" y="153"/>
                </a:cxn>
                <a:cxn ang="0">
                  <a:pos x="380" y="94"/>
                </a:cxn>
                <a:cxn ang="0">
                  <a:pos x="362" y="59"/>
                </a:cxn>
                <a:cxn ang="0">
                  <a:pos x="327" y="47"/>
                </a:cxn>
                <a:cxn ang="0">
                  <a:pos x="270" y="42"/>
                </a:cxn>
                <a:cxn ang="0">
                  <a:pos x="195" y="39"/>
                </a:cxn>
              </a:cxnLst>
              <a:rect l="0" t="0" r="r" b="b"/>
              <a:pathLst>
                <a:path w="430" h="1097">
                  <a:moveTo>
                    <a:pt x="143" y="1097"/>
                  </a:moveTo>
                  <a:lnTo>
                    <a:pt x="143" y="1097"/>
                  </a:lnTo>
                  <a:lnTo>
                    <a:pt x="118" y="1096"/>
                  </a:lnTo>
                  <a:lnTo>
                    <a:pt x="107" y="1094"/>
                  </a:lnTo>
                  <a:lnTo>
                    <a:pt x="94" y="1092"/>
                  </a:lnTo>
                  <a:lnTo>
                    <a:pt x="83" y="1088"/>
                  </a:lnTo>
                  <a:lnTo>
                    <a:pt x="72" y="1082"/>
                  </a:lnTo>
                  <a:lnTo>
                    <a:pt x="61" y="1075"/>
                  </a:lnTo>
                  <a:lnTo>
                    <a:pt x="51" y="1066"/>
                  </a:lnTo>
                  <a:lnTo>
                    <a:pt x="51" y="1066"/>
                  </a:lnTo>
                  <a:lnTo>
                    <a:pt x="39" y="1053"/>
                  </a:lnTo>
                  <a:lnTo>
                    <a:pt x="30" y="1042"/>
                  </a:lnTo>
                  <a:lnTo>
                    <a:pt x="23" y="1030"/>
                  </a:lnTo>
                  <a:lnTo>
                    <a:pt x="17" y="1018"/>
                  </a:lnTo>
                  <a:lnTo>
                    <a:pt x="13" y="1006"/>
                  </a:lnTo>
                  <a:lnTo>
                    <a:pt x="10" y="993"/>
                  </a:lnTo>
                  <a:lnTo>
                    <a:pt x="9" y="980"/>
                  </a:lnTo>
                  <a:lnTo>
                    <a:pt x="8" y="965"/>
                  </a:lnTo>
                  <a:lnTo>
                    <a:pt x="8" y="965"/>
                  </a:lnTo>
                  <a:lnTo>
                    <a:pt x="8" y="964"/>
                  </a:lnTo>
                  <a:lnTo>
                    <a:pt x="7" y="956"/>
                  </a:lnTo>
                  <a:lnTo>
                    <a:pt x="7" y="956"/>
                  </a:lnTo>
                  <a:lnTo>
                    <a:pt x="7" y="929"/>
                  </a:lnTo>
                  <a:lnTo>
                    <a:pt x="7" y="916"/>
                  </a:lnTo>
                  <a:lnTo>
                    <a:pt x="9" y="902"/>
                  </a:lnTo>
                  <a:lnTo>
                    <a:pt x="9" y="902"/>
                  </a:lnTo>
                  <a:lnTo>
                    <a:pt x="10" y="887"/>
                  </a:lnTo>
                  <a:lnTo>
                    <a:pt x="11" y="872"/>
                  </a:lnTo>
                  <a:lnTo>
                    <a:pt x="10" y="858"/>
                  </a:lnTo>
                  <a:lnTo>
                    <a:pt x="9" y="843"/>
                  </a:lnTo>
                  <a:lnTo>
                    <a:pt x="9" y="843"/>
                  </a:lnTo>
                  <a:lnTo>
                    <a:pt x="8" y="828"/>
                  </a:lnTo>
                  <a:lnTo>
                    <a:pt x="8" y="812"/>
                  </a:lnTo>
                  <a:lnTo>
                    <a:pt x="8" y="812"/>
                  </a:lnTo>
                  <a:lnTo>
                    <a:pt x="7" y="746"/>
                  </a:lnTo>
                  <a:lnTo>
                    <a:pt x="5" y="650"/>
                  </a:lnTo>
                  <a:lnTo>
                    <a:pt x="5" y="650"/>
                  </a:lnTo>
                  <a:lnTo>
                    <a:pt x="3" y="555"/>
                  </a:lnTo>
                  <a:lnTo>
                    <a:pt x="2" y="490"/>
                  </a:lnTo>
                  <a:lnTo>
                    <a:pt x="2" y="490"/>
                  </a:lnTo>
                  <a:lnTo>
                    <a:pt x="2" y="418"/>
                  </a:lnTo>
                  <a:lnTo>
                    <a:pt x="2" y="418"/>
                  </a:lnTo>
                  <a:lnTo>
                    <a:pt x="3" y="289"/>
                  </a:lnTo>
                  <a:lnTo>
                    <a:pt x="3" y="229"/>
                  </a:lnTo>
                  <a:lnTo>
                    <a:pt x="2" y="186"/>
                  </a:lnTo>
                  <a:lnTo>
                    <a:pt x="1" y="179"/>
                  </a:lnTo>
                  <a:lnTo>
                    <a:pt x="1" y="179"/>
                  </a:lnTo>
                  <a:lnTo>
                    <a:pt x="0" y="165"/>
                  </a:lnTo>
                  <a:lnTo>
                    <a:pt x="0" y="151"/>
                  </a:lnTo>
                  <a:lnTo>
                    <a:pt x="1" y="138"/>
                  </a:lnTo>
                  <a:lnTo>
                    <a:pt x="3" y="125"/>
                  </a:lnTo>
                  <a:lnTo>
                    <a:pt x="3" y="124"/>
                  </a:lnTo>
                  <a:lnTo>
                    <a:pt x="3" y="122"/>
                  </a:lnTo>
                  <a:lnTo>
                    <a:pt x="3" y="122"/>
                  </a:lnTo>
                  <a:lnTo>
                    <a:pt x="2" y="115"/>
                  </a:lnTo>
                  <a:lnTo>
                    <a:pt x="2" y="115"/>
                  </a:lnTo>
                  <a:lnTo>
                    <a:pt x="2" y="99"/>
                  </a:lnTo>
                  <a:lnTo>
                    <a:pt x="4" y="83"/>
                  </a:lnTo>
                  <a:lnTo>
                    <a:pt x="6" y="70"/>
                  </a:lnTo>
                  <a:lnTo>
                    <a:pt x="10" y="56"/>
                  </a:lnTo>
                  <a:lnTo>
                    <a:pt x="17" y="45"/>
                  </a:lnTo>
                  <a:lnTo>
                    <a:pt x="26" y="34"/>
                  </a:lnTo>
                  <a:lnTo>
                    <a:pt x="37" y="23"/>
                  </a:lnTo>
                  <a:lnTo>
                    <a:pt x="51" y="13"/>
                  </a:lnTo>
                  <a:lnTo>
                    <a:pt x="51" y="13"/>
                  </a:lnTo>
                  <a:lnTo>
                    <a:pt x="56" y="10"/>
                  </a:lnTo>
                  <a:lnTo>
                    <a:pt x="62" y="8"/>
                  </a:lnTo>
                  <a:lnTo>
                    <a:pt x="74" y="5"/>
                  </a:lnTo>
                  <a:lnTo>
                    <a:pt x="88" y="2"/>
                  </a:lnTo>
                  <a:lnTo>
                    <a:pt x="101" y="2"/>
                  </a:lnTo>
                  <a:lnTo>
                    <a:pt x="101" y="2"/>
                  </a:lnTo>
                  <a:lnTo>
                    <a:pt x="114" y="2"/>
                  </a:lnTo>
                  <a:lnTo>
                    <a:pt x="114" y="2"/>
                  </a:lnTo>
                  <a:lnTo>
                    <a:pt x="125" y="2"/>
                  </a:lnTo>
                  <a:lnTo>
                    <a:pt x="195" y="2"/>
                  </a:lnTo>
                  <a:lnTo>
                    <a:pt x="195" y="2"/>
                  </a:lnTo>
                  <a:lnTo>
                    <a:pt x="221" y="1"/>
                  </a:lnTo>
                  <a:lnTo>
                    <a:pt x="221" y="1"/>
                  </a:lnTo>
                  <a:lnTo>
                    <a:pt x="236" y="0"/>
                  </a:lnTo>
                  <a:lnTo>
                    <a:pt x="251" y="0"/>
                  </a:lnTo>
                  <a:lnTo>
                    <a:pt x="251" y="0"/>
                  </a:lnTo>
                  <a:lnTo>
                    <a:pt x="262" y="0"/>
                  </a:lnTo>
                  <a:lnTo>
                    <a:pt x="270" y="1"/>
                  </a:lnTo>
                  <a:lnTo>
                    <a:pt x="279" y="2"/>
                  </a:lnTo>
                  <a:lnTo>
                    <a:pt x="286" y="5"/>
                  </a:lnTo>
                  <a:lnTo>
                    <a:pt x="286" y="5"/>
                  </a:lnTo>
                  <a:lnTo>
                    <a:pt x="296" y="9"/>
                  </a:lnTo>
                  <a:lnTo>
                    <a:pt x="307" y="10"/>
                  </a:lnTo>
                  <a:lnTo>
                    <a:pt x="317" y="11"/>
                  </a:lnTo>
                  <a:lnTo>
                    <a:pt x="326" y="11"/>
                  </a:lnTo>
                  <a:lnTo>
                    <a:pt x="326" y="11"/>
                  </a:lnTo>
                  <a:lnTo>
                    <a:pt x="345" y="12"/>
                  </a:lnTo>
                  <a:lnTo>
                    <a:pt x="354" y="13"/>
                  </a:lnTo>
                  <a:lnTo>
                    <a:pt x="364" y="15"/>
                  </a:lnTo>
                  <a:lnTo>
                    <a:pt x="364" y="15"/>
                  </a:lnTo>
                  <a:lnTo>
                    <a:pt x="376" y="21"/>
                  </a:lnTo>
                  <a:lnTo>
                    <a:pt x="382" y="25"/>
                  </a:lnTo>
                  <a:lnTo>
                    <a:pt x="387" y="28"/>
                  </a:lnTo>
                  <a:lnTo>
                    <a:pt x="393" y="34"/>
                  </a:lnTo>
                  <a:lnTo>
                    <a:pt x="397" y="39"/>
                  </a:lnTo>
                  <a:lnTo>
                    <a:pt x="401" y="44"/>
                  </a:lnTo>
                  <a:lnTo>
                    <a:pt x="405" y="50"/>
                  </a:lnTo>
                  <a:lnTo>
                    <a:pt x="410" y="63"/>
                  </a:lnTo>
                  <a:lnTo>
                    <a:pt x="414" y="78"/>
                  </a:lnTo>
                  <a:lnTo>
                    <a:pt x="418" y="96"/>
                  </a:lnTo>
                  <a:lnTo>
                    <a:pt x="419" y="116"/>
                  </a:lnTo>
                  <a:lnTo>
                    <a:pt x="419" y="116"/>
                  </a:lnTo>
                  <a:lnTo>
                    <a:pt x="419" y="134"/>
                  </a:lnTo>
                  <a:lnTo>
                    <a:pt x="420" y="152"/>
                  </a:lnTo>
                  <a:lnTo>
                    <a:pt x="423" y="187"/>
                  </a:lnTo>
                  <a:lnTo>
                    <a:pt x="423" y="187"/>
                  </a:lnTo>
                  <a:lnTo>
                    <a:pt x="426" y="222"/>
                  </a:lnTo>
                  <a:lnTo>
                    <a:pt x="427" y="239"/>
                  </a:lnTo>
                  <a:lnTo>
                    <a:pt x="428" y="256"/>
                  </a:lnTo>
                  <a:lnTo>
                    <a:pt x="428" y="256"/>
                  </a:lnTo>
                  <a:lnTo>
                    <a:pt x="426" y="340"/>
                  </a:lnTo>
                  <a:lnTo>
                    <a:pt x="426" y="340"/>
                  </a:lnTo>
                  <a:lnTo>
                    <a:pt x="425" y="457"/>
                  </a:lnTo>
                  <a:lnTo>
                    <a:pt x="425" y="509"/>
                  </a:lnTo>
                  <a:lnTo>
                    <a:pt x="426" y="547"/>
                  </a:lnTo>
                  <a:lnTo>
                    <a:pt x="426" y="547"/>
                  </a:lnTo>
                  <a:lnTo>
                    <a:pt x="428" y="589"/>
                  </a:lnTo>
                  <a:lnTo>
                    <a:pt x="429" y="651"/>
                  </a:lnTo>
                  <a:lnTo>
                    <a:pt x="429" y="790"/>
                  </a:lnTo>
                  <a:lnTo>
                    <a:pt x="429" y="790"/>
                  </a:lnTo>
                  <a:lnTo>
                    <a:pt x="430" y="853"/>
                  </a:lnTo>
                  <a:lnTo>
                    <a:pt x="430" y="853"/>
                  </a:lnTo>
                  <a:lnTo>
                    <a:pt x="430" y="892"/>
                  </a:lnTo>
                  <a:lnTo>
                    <a:pt x="430" y="892"/>
                  </a:lnTo>
                  <a:lnTo>
                    <a:pt x="430" y="950"/>
                  </a:lnTo>
                  <a:lnTo>
                    <a:pt x="430" y="950"/>
                  </a:lnTo>
                  <a:lnTo>
                    <a:pt x="430" y="994"/>
                  </a:lnTo>
                  <a:lnTo>
                    <a:pt x="430" y="1016"/>
                  </a:lnTo>
                  <a:lnTo>
                    <a:pt x="430" y="1016"/>
                  </a:lnTo>
                  <a:lnTo>
                    <a:pt x="429" y="1029"/>
                  </a:lnTo>
                  <a:lnTo>
                    <a:pt x="428" y="1038"/>
                  </a:lnTo>
                  <a:lnTo>
                    <a:pt x="425" y="1046"/>
                  </a:lnTo>
                  <a:lnTo>
                    <a:pt x="422" y="1053"/>
                  </a:lnTo>
                  <a:lnTo>
                    <a:pt x="418" y="1059"/>
                  </a:lnTo>
                  <a:lnTo>
                    <a:pt x="413" y="1063"/>
                  </a:lnTo>
                  <a:lnTo>
                    <a:pt x="405" y="1070"/>
                  </a:lnTo>
                  <a:lnTo>
                    <a:pt x="404" y="1071"/>
                  </a:lnTo>
                  <a:lnTo>
                    <a:pt x="404" y="1071"/>
                  </a:lnTo>
                  <a:lnTo>
                    <a:pt x="398" y="1075"/>
                  </a:lnTo>
                  <a:lnTo>
                    <a:pt x="391" y="1078"/>
                  </a:lnTo>
                  <a:lnTo>
                    <a:pt x="383" y="1081"/>
                  </a:lnTo>
                  <a:lnTo>
                    <a:pt x="376" y="1085"/>
                  </a:lnTo>
                  <a:lnTo>
                    <a:pt x="359" y="1089"/>
                  </a:lnTo>
                  <a:lnTo>
                    <a:pt x="351" y="1090"/>
                  </a:lnTo>
                  <a:lnTo>
                    <a:pt x="343" y="1090"/>
                  </a:lnTo>
                  <a:lnTo>
                    <a:pt x="343" y="1090"/>
                  </a:lnTo>
                  <a:lnTo>
                    <a:pt x="302" y="1091"/>
                  </a:lnTo>
                  <a:lnTo>
                    <a:pt x="261" y="1093"/>
                  </a:lnTo>
                  <a:lnTo>
                    <a:pt x="261" y="1093"/>
                  </a:lnTo>
                  <a:lnTo>
                    <a:pt x="221" y="1095"/>
                  </a:lnTo>
                  <a:lnTo>
                    <a:pt x="179" y="1096"/>
                  </a:lnTo>
                  <a:lnTo>
                    <a:pt x="170" y="1096"/>
                  </a:lnTo>
                  <a:lnTo>
                    <a:pt x="170" y="1096"/>
                  </a:lnTo>
                  <a:lnTo>
                    <a:pt x="143" y="1097"/>
                  </a:lnTo>
                  <a:lnTo>
                    <a:pt x="143" y="1097"/>
                  </a:lnTo>
                  <a:close/>
                  <a:moveTo>
                    <a:pt x="140" y="39"/>
                  </a:moveTo>
                  <a:lnTo>
                    <a:pt x="140" y="39"/>
                  </a:lnTo>
                  <a:lnTo>
                    <a:pt x="109" y="39"/>
                  </a:lnTo>
                  <a:lnTo>
                    <a:pt x="109" y="39"/>
                  </a:lnTo>
                  <a:lnTo>
                    <a:pt x="93" y="40"/>
                  </a:lnTo>
                  <a:lnTo>
                    <a:pt x="80" y="43"/>
                  </a:lnTo>
                  <a:lnTo>
                    <a:pt x="68" y="48"/>
                  </a:lnTo>
                  <a:lnTo>
                    <a:pt x="63" y="51"/>
                  </a:lnTo>
                  <a:lnTo>
                    <a:pt x="59" y="54"/>
                  </a:lnTo>
                  <a:lnTo>
                    <a:pt x="55" y="58"/>
                  </a:lnTo>
                  <a:lnTo>
                    <a:pt x="52" y="63"/>
                  </a:lnTo>
                  <a:lnTo>
                    <a:pt x="48" y="68"/>
                  </a:lnTo>
                  <a:lnTo>
                    <a:pt x="45" y="74"/>
                  </a:lnTo>
                  <a:lnTo>
                    <a:pt x="41" y="86"/>
                  </a:lnTo>
                  <a:lnTo>
                    <a:pt x="38" y="101"/>
                  </a:lnTo>
                  <a:lnTo>
                    <a:pt x="38" y="103"/>
                  </a:lnTo>
                  <a:lnTo>
                    <a:pt x="40" y="105"/>
                  </a:lnTo>
                  <a:lnTo>
                    <a:pt x="40" y="105"/>
                  </a:lnTo>
                  <a:lnTo>
                    <a:pt x="42" y="108"/>
                  </a:lnTo>
                  <a:lnTo>
                    <a:pt x="44" y="112"/>
                  </a:lnTo>
                  <a:lnTo>
                    <a:pt x="44" y="115"/>
                  </a:lnTo>
                  <a:lnTo>
                    <a:pt x="44" y="119"/>
                  </a:lnTo>
                  <a:lnTo>
                    <a:pt x="43" y="122"/>
                  </a:lnTo>
                  <a:lnTo>
                    <a:pt x="42" y="125"/>
                  </a:lnTo>
                  <a:lnTo>
                    <a:pt x="42" y="125"/>
                  </a:lnTo>
                  <a:lnTo>
                    <a:pt x="38" y="133"/>
                  </a:lnTo>
                  <a:lnTo>
                    <a:pt x="35" y="142"/>
                  </a:lnTo>
                  <a:lnTo>
                    <a:pt x="34" y="154"/>
                  </a:lnTo>
                  <a:lnTo>
                    <a:pt x="33" y="166"/>
                  </a:lnTo>
                  <a:lnTo>
                    <a:pt x="34" y="191"/>
                  </a:lnTo>
                  <a:lnTo>
                    <a:pt x="36" y="217"/>
                  </a:lnTo>
                  <a:lnTo>
                    <a:pt x="36" y="217"/>
                  </a:lnTo>
                  <a:lnTo>
                    <a:pt x="37" y="233"/>
                  </a:lnTo>
                  <a:lnTo>
                    <a:pt x="38" y="244"/>
                  </a:lnTo>
                  <a:lnTo>
                    <a:pt x="38" y="535"/>
                  </a:lnTo>
                  <a:lnTo>
                    <a:pt x="38" y="535"/>
                  </a:lnTo>
                  <a:lnTo>
                    <a:pt x="38" y="576"/>
                  </a:lnTo>
                  <a:lnTo>
                    <a:pt x="40" y="637"/>
                  </a:lnTo>
                  <a:lnTo>
                    <a:pt x="45" y="774"/>
                  </a:lnTo>
                  <a:lnTo>
                    <a:pt x="45" y="774"/>
                  </a:lnTo>
                  <a:lnTo>
                    <a:pt x="49" y="844"/>
                  </a:lnTo>
                  <a:lnTo>
                    <a:pt x="49" y="844"/>
                  </a:lnTo>
                  <a:lnTo>
                    <a:pt x="49" y="859"/>
                  </a:lnTo>
                  <a:lnTo>
                    <a:pt x="49" y="873"/>
                  </a:lnTo>
                  <a:lnTo>
                    <a:pt x="46" y="901"/>
                  </a:lnTo>
                  <a:lnTo>
                    <a:pt x="46" y="901"/>
                  </a:lnTo>
                  <a:lnTo>
                    <a:pt x="44" y="924"/>
                  </a:lnTo>
                  <a:lnTo>
                    <a:pt x="43" y="948"/>
                  </a:lnTo>
                  <a:lnTo>
                    <a:pt x="43" y="949"/>
                  </a:lnTo>
                  <a:lnTo>
                    <a:pt x="44" y="950"/>
                  </a:lnTo>
                  <a:lnTo>
                    <a:pt x="44" y="950"/>
                  </a:lnTo>
                  <a:lnTo>
                    <a:pt x="44" y="952"/>
                  </a:lnTo>
                  <a:lnTo>
                    <a:pt x="44" y="952"/>
                  </a:lnTo>
                  <a:lnTo>
                    <a:pt x="44" y="961"/>
                  </a:lnTo>
                  <a:lnTo>
                    <a:pt x="45" y="975"/>
                  </a:lnTo>
                  <a:lnTo>
                    <a:pt x="48" y="990"/>
                  </a:lnTo>
                  <a:lnTo>
                    <a:pt x="50" y="999"/>
                  </a:lnTo>
                  <a:lnTo>
                    <a:pt x="52" y="1006"/>
                  </a:lnTo>
                  <a:lnTo>
                    <a:pt x="55" y="1014"/>
                  </a:lnTo>
                  <a:lnTo>
                    <a:pt x="59" y="1021"/>
                  </a:lnTo>
                  <a:lnTo>
                    <a:pt x="64" y="1029"/>
                  </a:lnTo>
                  <a:lnTo>
                    <a:pt x="70" y="1035"/>
                  </a:lnTo>
                  <a:lnTo>
                    <a:pt x="77" y="1041"/>
                  </a:lnTo>
                  <a:lnTo>
                    <a:pt x="85" y="1045"/>
                  </a:lnTo>
                  <a:lnTo>
                    <a:pt x="94" y="1049"/>
                  </a:lnTo>
                  <a:lnTo>
                    <a:pt x="106" y="1052"/>
                  </a:lnTo>
                  <a:lnTo>
                    <a:pt x="106" y="1052"/>
                  </a:lnTo>
                  <a:lnTo>
                    <a:pt x="131" y="1057"/>
                  </a:lnTo>
                  <a:lnTo>
                    <a:pt x="153" y="1059"/>
                  </a:lnTo>
                  <a:lnTo>
                    <a:pt x="174" y="1060"/>
                  </a:lnTo>
                  <a:lnTo>
                    <a:pt x="196" y="1061"/>
                  </a:lnTo>
                  <a:lnTo>
                    <a:pt x="231" y="1061"/>
                  </a:lnTo>
                  <a:lnTo>
                    <a:pt x="231" y="1061"/>
                  </a:lnTo>
                  <a:lnTo>
                    <a:pt x="247" y="1060"/>
                  </a:lnTo>
                  <a:lnTo>
                    <a:pt x="262" y="1059"/>
                  </a:lnTo>
                  <a:lnTo>
                    <a:pt x="293" y="1056"/>
                  </a:lnTo>
                  <a:lnTo>
                    <a:pt x="293" y="1056"/>
                  </a:lnTo>
                  <a:lnTo>
                    <a:pt x="302" y="1054"/>
                  </a:lnTo>
                  <a:lnTo>
                    <a:pt x="311" y="1054"/>
                  </a:lnTo>
                  <a:lnTo>
                    <a:pt x="322" y="1054"/>
                  </a:lnTo>
                  <a:lnTo>
                    <a:pt x="322" y="1054"/>
                  </a:lnTo>
                  <a:lnTo>
                    <a:pt x="335" y="1054"/>
                  </a:lnTo>
                  <a:lnTo>
                    <a:pt x="346" y="1053"/>
                  </a:lnTo>
                  <a:lnTo>
                    <a:pt x="357" y="1050"/>
                  </a:lnTo>
                  <a:lnTo>
                    <a:pt x="364" y="1047"/>
                  </a:lnTo>
                  <a:lnTo>
                    <a:pt x="369" y="1044"/>
                  </a:lnTo>
                  <a:lnTo>
                    <a:pt x="369" y="1044"/>
                  </a:lnTo>
                  <a:lnTo>
                    <a:pt x="378" y="1037"/>
                  </a:lnTo>
                  <a:lnTo>
                    <a:pt x="384" y="1032"/>
                  </a:lnTo>
                  <a:lnTo>
                    <a:pt x="386" y="1027"/>
                  </a:lnTo>
                  <a:lnTo>
                    <a:pt x="387" y="1019"/>
                  </a:lnTo>
                  <a:lnTo>
                    <a:pt x="387" y="1019"/>
                  </a:lnTo>
                  <a:lnTo>
                    <a:pt x="388" y="1014"/>
                  </a:lnTo>
                  <a:lnTo>
                    <a:pt x="390" y="1007"/>
                  </a:lnTo>
                  <a:lnTo>
                    <a:pt x="390" y="1007"/>
                  </a:lnTo>
                  <a:lnTo>
                    <a:pt x="390" y="997"/>
                  </a:lnTo>
                  <a:lnTo>
                    <a:pt x="390" y="978"/>
                  </a:lnTo>
                  <a:lnTo>
                    <a:pt x="390" y="978"/>
                  </a:lnTo>
                  <a:lnTo>
                    <a:pt x="388" y="965"/>
                  </a:lnTo>
                  <a:lnTo>
                    <a:pt x="388" y="964"/>
                  </a:lnTo>
                  <a:lnTo>
                    <a:pt x="388" y="964"/>
                  </a:lnTo>
                  <a:lnTo>
                    <a:pt x="390" y="939"/>
                  </a:lnTo>
                  <a:lnTo>
                    <a:pt x="392" y="916"/>
                  </a:lnTo>
                  <a:lnTo>
                    <a:pt x="392" y="916"/>
                  </a:lnTo>
                  <a:lnTo>
                    <a:pt x="393" y="890"/>
                  </a:lnTo>
                  <a:lnTo>
                    <a:pt x="394" y="863"/>
                  </a:lnTo>
                  <a:lnTo>
                    <a:pt x="394" y="863"/>
                  </a:lnTo>
                  <a:lnTo>
                    <a:pt x="388" y="529"/>
                  </a:lnTo>
                  <a:lnTo>
                    <a:pt x="388" y="529"/>
                  </a:lnTo>
                  <a:lnTo>
                    <a:pt x="390" y="479"/>
                  </a:lnTo>
                  <a:lnTo>
                    <a:pt x="391" y="410"/>
                  </a:lnTo>
                  <a:lnTo>
                    <a:pt x="391" y="410"/>
                  </a:lnTo>
                  <a:lnTo>
                    <a:pt x="392" y="312"/>
                  </a:lnTo>
                  <a:lnTo>
                    <a:pt x="392" y="270"/>
                  </a:lnTo>
                  <a:lnTo>
                    <a:pt x="391" y="239"/>
                  </a:lnTo>
                  <a:lnTo>
                    <a:pt x="391" y="239"/>
                  </a:lnTo>
                  <a:lnTo>
                    <a:pt x="390" y="214"/>
                  </a:lnTo>
                  <a:lnTo>
                    <a:pt x="386" y="189"/>
                  </a:lnTo>
                  <a:lnTo>
                    <a:pt x="386" y="189"/>
                  </a:lnTo>
                  <a:lnTo>
                    <a:pt x="383" y="153"/>
                  </a:lnTo>
                  <a:lnTo>
                    <a:pt x="382" y="134"/>
                  </a:lnTo>
                  <a:lnTo>
                    <a:pt x="382" y="115"/>
                  </a:lnTo>
                  <a:lnTo>
                    <a:pt x="382" y="115"/>
                  </a:lnTo>
                  <a:lnTo>
                    <a:pt x="381" y="104"/>
                  </a:lnTo>
                  <a:lnTo>
                    <a:pt x="380" y="94"/>
                  </a:lnTo>
                  <a:lnTo>
                    <a:pt x="378" y="85"/>
                  </a:lnTo>
                  <a:lnTo>
                    <a:pt x="375" y="77"/>
                  </a:lnTo>
                  <a:lnTo>
                    <a:pt x="372" y="71"/>
                  </a:lnTo>
                  <a:lnTo>
                    <a:pt x="367" y="65"/>
                  </a:lnTo>
                  <a:lnTo>
                    <a:pt x="362" y="59"/>
                  </a:lnTo>
                  <a:lnTo>
                    <a:pt x="356" y="56"/>
                  </a:lnTo>
                  <a:lnTo>
                    <a:pt x="350" y="53"/>
                  </a:lnTo>
                  <a:lnTo>
                    <a:pt x="343" y="50"/>
                  </a:lnTo>
                  <a:lnTo>
                    <a:pt x="336" y="48"/>
                  </a:lnTo>
                  <a:lnTo>
                    <a:pt x="327" y="47"/>
                  </a:lnTo>
                  <a:lnTo>
                    <a:pt x="311" y="46"/>
                  </a:lnTo>
                  <a:lnTo>
                    <a:pt x="292" y="45"/>
                  </a:lnTo>
                  <a:lnTo>
                    <a:pt x="292" y="45"/>
                  </a:lnTo>
                  <a:lnTo>
                    <a:pt x="282" y="44"/>
                  </a:lnTo>
                  <a:lnTo>
                    <a:pt x="270" y="42"/>
                  </a:lnTo>
                  <a:lnTo>
                    <a:pt x="270" y="42"/>
                  </a:lnTo>
                  <a:lnTo>
                    <a:pt x="258" y="40"/>
                  </a:lnTo>
                  <a:lnTo>
                    <a:pt x="244" y="39"/>
                  </a:lnTo>
                  <a:lnTo>
                    <a:pt x="195" y="39"/>
                  </a:lnTo>
                  <a:lnTo>
                    <a:pt x="195" y="39"/>
                  </a:lnTo>
                  <a:lnTo>
                    <a:pt x="159" y="39"/>
                  </a:lnTo>
                  <a:lnTo>
                    <a:pt x="159" y="39"/>
                  </a:lnTo>
                  <a:lnTo>
                    <a:pt x="140" y="39"/>
                  </a:lnTo>
                  <a:lnTo>
                    <a:pt x="140"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89" name="chenying0907 342"/>
            <p:cNvSpPr>
              <a:spLocks noEditPoints="1"/>
            </p:cNvSpPr>
            <p:nvPr/>
          </p:nvSpPr>
          <p:spPr bwMode="auto">
            <a:xfrm>
              <a:off x="6242051" y="2995613"/>
              <a:ext cx="368300" cy="307975"/>
            </a:xfrm>
            <a:custGeom>
              <a:avLst/>
              <a:gdLst/>
              <a:ahLst/>
              <a:cxnLst>
                <a:cxn ang="0">
                  <a:pos x="22" y="571"/>
                </a:cxn>
                <a:cxn ang="0">
                  <a:pos x="1" y="548"/>
                </a:cxn>
                <a:cxn ang="0">
                  <a:pos x="19" y="511"/>
                </a:cxn>
                <a:cxn ang="0">
                  <a:pos x="57" y="496"/>
                </a:cxn>
                <a:cxn ang="0">
                  <a:pos x="80" y="477"/>
                </a:cxn>
                <a:cxn ang="0">
                  <a:pos x="154" y="422"/>
                </a:cxn>
                <a:cxn ang="0">
                  <a:pos x="211" y="365"/>
                </a:cxn>
                <a:cxn ang="0">
                  <a:pos x="262" y="274"/>
                </a:cxn>
                <a:cxn ang="0">
                  <a:pos x="252" y="240"/>
                </a:cxn>
                <a:cxn ang="0">
                  <a:pos x="181" y="224"/>
                </a:cxn>
                <a:cxn ang="0">
                  <a:pos x="150" y="186"/>
                </a:cxn>
                <a:cxn ang="0">
                  <a:pos x="184" y="142"/>
                </a:cxn>
                <a:cxn ang="0">
                  <a:pos x="230" y="100"/>
                </a:cxn>
                <a:cxn ang="0">
                  <a:pos x="272" y="76"/>
                </a:cxn>
                <a:cxn ang="0">
                  <a:pos x="399" y="5"/>
                </a:cxn>
                <a:cxn ang="0">
                  <a:pos x="469" y="11"/>
                </a:cxn>
                <a:cxn ang="0">
                  <a:pos x="553" y="63"/>
                </a:cxn>
                <a:cxn ang="0">
                  <a:pos x="670" y="145"/>
                </a:cxn>
                <a:cxn ang="0">
                  <a:pos x="694" y="187"/>
                </a:cxn>
                <a:cxn ang="0">
                  <a:pos x="681" y="225"/>
                </a:cxn>
                <a:cxn ang="0">
                  <a:pos x="632" y="242"/>
                </a:cxn>
                <a:cxn ang="0">
                  <a:pos x="574" y="241"/>
                </a:cxn>
                <a:cxn ang="0">
                  <a:pos x="545" y="271"/>
                </a:cxn>
                <a:cxn ang="0">
                  <a:pos x="529" y="323"/>
                </a:cxn>
                <a:cxn ang="0">
                  <a:pos x="457" y="422"/>
                </a:cxn>
                <a:cxn ang="0">
                  <a:pos x="309" y="522"/>
                </a:cxn>
                <a:cxn ang="0">
                  <a:pos x="200" y="561"/>
                </a:cxn>
                <a:cxn ang="0">
                  <a:pos x="89" y="583"/>
                </a:cxn>
                <a:cxn ang="0">
                  <a:pos x="318" y="201"/>
                </a:cxn>
                <a:cxn ang="0">
                  <a:pos x="321" y="218"/>
                </a:cxn>
                <a:cxn ang="0">
                  <a:pos x="314" y="239"/>
                </a:cxn>
                <a:cxn ang="0">
                  <a:pos x="292" y="296"/>
                </a:cxn>
                <a:cxn ang="0">
                  <a:pos x="256" y="360"/>
                </a:cxn>
                <a:cxn ang="0">
                  <a:pos x="187" y="443"/>
                </a:cxn>
                <a:cxn ang="0">
                  <a:pos x="99" y="509"/>
                </a:cxn>
                <a:cxn ang="0">
                  <a:pos x="78" y="546"/>
                </a:cxn>
                <a:cxn ang="0">
                  <a:pos x="141" y="539"/>
                </a:cxn>
                <a:cxn ang="0">
                  <a:pos x="265" y="502"/>
                </a:cxn>
                <a:cxn ang="0">
                  <a:pos x="396" y="426"/>
                </a:cxn>
                <a:cxn ang="0">
                  <a:pos x="472" y="344"/>
                </a:cxn>
                <a:cxn ang="0">
                  <a:pos x="509" y="272"/>
                </a:cxn>
                <a:cxn ang="0">
                  <a:pos x="533" y="219"/>
                </a:cxn>
                <a:cxn ang="0">
                  <a:pos x="547" y="204"/>
                </a:cxn>
                <a:cxn ang="0">
                  <a:pos x="609" y="207"/>
                </a:cxn>
                <a:cxn ang="0">
                  <a:pos x="657" y="193"/>
                </a:cxn>
                <a:cxn ang="0">
                  <a:pos x="635" y="164"/>
                </a:cxn>
                <a:cxn ang="0">
                  <a:pos x="587" y="130"/>
                </a:cxn>
                <a:cxn ang="0">
                  <a:pos x="495" y="65"/>
                </a:cxn>
                <a:cxn ang="0">
                  <a:pos x="417" y="41"/>
                </a:cxn>
                <a:cxn ang="0">
                  <a:pos x="339" y="74"/>
                </a:cxn>
                <a:cxn ang="0">
                  <a:pos x="281" y="117"/>
                </a:cxn>
                <a:cxn ang="0">
                  <a:pos x="253" y="130"/>
                </a:cxn>
                <a:cxn ang="0">
                  <a:pos x="219" y="163"/>
                </a:cxn>
                <a:cxn ang="0">
                  <a:pos x="203" y="197"/>
                </a:cxn>
                <a:cxn ang="0">
                  <a:pos x="240" y="205"/>
                </a:cxn>
                <a:cxn ang="0">
                  <a:pos x="308" y="197"/>
                </a:cxn>
              </a:cxnLst>
              <a:rect l="0" t="0" r="r" b="b"/>
              <a:pathLst>
                <a:path w="695" h="583">
                  <a:moveTo>
                    <a:pt x="83" y="583"/>
                  </a:moveTo>
                  <a:lnTo>
                    <a:pt x="83" y="583"/>
                  </a:lnTo>
                  <a:lnTo>
                    <a:pt x="67" y="582"/>
                  </a:lnTo>
                  <a:lnTo>
                    <a:pt x="52" y="580"/>
                  </a:lnTo>
                  <a:lnTo>
                    <a:pt x="36" y="576"/>
                  </a:lnTo>
                  <a:lnTo>
                    <a:pt x="29" y="574"/>
                  </a:lnTo>
                  <a:lnTo>
                    <a:pt x="22" y="571"/>
                  </a:lnTo>
                  <a:lnTo>
                    <a:pt x="22" y="571"/>
                  </a:lnTo>
                  <a:lnTo>
                    <a:pt x="16" y="568"/>
                  </a:lnTo>
                  <a:lnTo>
                    <a:pt x="11" y="564"/>
                  </a:lnTo>
                  <a:lnTo>
                    <a:pt x="7" y="561"/>
                  </a:lnTo>
                  <a:lnTo>
                    <a:pt x="4" y="557"/>
                  </a:lnTo>
                  <a:lnTo>
                    <a:pt x="2" y="553"/>
                  </a:lnTo>
                  <a:lnTo>
                    <a:pt x="1" y="548"/>
                  </a:lnTo>
                  <a:lnTo>
                    <a:pt x="0" y="543"/>
                  </a:lnTo>
                  <a:lnTo>
                    <a:pt x="1" y="539"/>
                  </a:lnTo>
                  <a:lnTo>
                    <a:pt x="1" y="539"/>
                  </a:lnTo>
                  <a:lnTo>
                    <a:pt x="3" y="532"/>
                  </a:lnTo>
                  <a:lnTo>
                    <a:pt x="6" y="525"/>
                  </a:lnTo>
                  <a:lnTo>
                    <a:pt x="11" y="517"/>
                  </a:lnTo>
                  <a:lnTo>
                    <a:pt x="19" y="511"/>
                  </a:lnTo>
                  <a:lnTo>
                    <a:pt x="26" y="506"/>
                  </a:lnTo>
                  <a:lnTo>
                    <a:pt x="34" y="502"/>
                  </a:lnTo>
                  <a:lnTo>
                    <a:pt x="42" y="499"/>
                  </a:lnTo>
                  <a:lnTo>
                    <a:pt x="52" y="496"/>
                  </a:lnTo>
                  <a:lnTo>
                    <a:pt x="52" y="496"/>
                  </a:lnTo>
                  <a:lnTo>
                    <a:pt x="55" y="496"/>
                  </a:lnTo>
                  <a:lnTo>
                    <a:pt x="57" y="496"/>
                  </a:lnTo>
                  <a:lnTo>
                    <a:pt x="58" y="495"/>
                  </a:lnTo>
                  <a:lnTo>
                    <a:pt x="58" y="495"/>
                  </a:lnTo>
                  <a:lnTo>
                    <a:pt x="67" y="487"/>
                  </a:lnTo>
                  <a:lnTo>
                    <a:pt x="67" y="487"/>
                  </a:lnTo>
                  <a:lnTo>
                    <a:pt x="73" y="482"/>
                  </a:lnTo>
                  <a:lnTo>
                    <a:pt x="80" y="477"/>
                  </a:lnTo>
                  <a:lnTo>
                    <a:pt x="80" y="477"/>
                  </a:lnTo>
                  <a:lnTo>
                    <a:pt x="104" y="462"/>
                  </a:lnTo>
                  <a:lnTo>
                    <a:pt x="115" y="453"/>
                  </a:lnTo>
                  <a:lnTo>
                    <a:pt x="126" y="444"/>
                  </a:lnTo>
                  <a:lnTo>
                    <a:pt x="126" y="444"/>
                  </a:lnTo>
                  <a:lnTo>
                    <a:pt x="140" y="432"/>
                  </a:lnTo>
                  <a:lnTo>
                    <a:pt x="154" y="422"/>
                  </a:lnTo>
                  <a:lnTo>
                    <a:pt x="154" y="422"/>
                  </a:lnTo>
                  <a:lnTo>
                    <a:pt x="170" y="410"/>
                  </a:lnTo>
                  <a:lnTo>
                    <a:pt x="184" y="397"/>
                  </a:lnTo>
                  <a:lnTo>
                    <a:pt x="192" y="390"/>
                  </a:lnTo>
                  <a:lnTo>
                    <a:pt x="199" y="383"/>
                  </a:lnTo>
                  <a:lnTo>
                    <a:pt x="205" y="374"/>
                  </a:lnTo>
                  <a:lnTo>
                    <a:pt x="211" y="365"/>
                  </a:lnTo>
                  <a:lnTo>
                    <a:pt x="211" y="365"/>
                  </a:lnTo>
                  <a:lnTo>
                    <a:pt x="223" y="347"/>
                  </a:lnTo>
                  <a:lnTo>
                    <a:pt x="223" y="347"/>
                  </a:lnTo>
                  <a:lnTo>
                    <a:pt x="234" y="330"/>
                  </a:lnTo>
                  <a:lnTo>
                    <a:pt x="244" y="311"/>
                  </a:lnTo>
                  <a:lnTo>
                    <a:pt x="254" y="292"/>
                  </a:lnTo>
                  <a:lnTo>
                    <a:pt x="262" y="274"/>
                  </a:lnTo>
                  <a:lnTo>
                    <a:pt x="262" y="274"/>
                  </a:lnTo>
                  <a:lnTo>
                    <a:pt x="266" y="260"/>
                  </a:lnTo>
                  <a:lnTo>
                    <a:pt x="266" y="260"/>
                  </a:lnTo>
                  <a:lnTo>
                    <a:pt x="270" y="246"/>
                  </a:lnTo>
                  <a:lnTo>
                    <a:pt x="274" y="238"/>
                  </a:lnTo>
                  <a:lnTo>
                    <a:pt x="265" y="239"/>
                  </a:lnTo>
                  <a:lnTo>
                    <a:pt x="265" y="239"/>
                  </a:lnTo>
                  <a:lnTo>
                    <a:pt x="252" y="240"/>
                  </a:lnTo>
                  <a:lnTo>
                    <a:pt x="240" y="240"/>
                  </a:lnTo>
                  <a:lnTo>
                    <a:pt x="240" y="240"/>
                  </a:lnTo>
                  <a:lnTo>
                    <a:pt x="224" y="239"/>
                  </a:lnTo>
                  <a:lnTo>
                    <a:pt x="209" y="237"/>
                  </a:lnTo>
                  <a:lnTo>
                    <a:pt x="195" y="231"/>
                  </a:lnTo>
                  <a:lnTo>
                    <a:pt x="181" y="224"/>
                  </a:lnTo>
                  <a:lnTo>
                    <a:pt x="181" y="224"/>
                  </a:lnTo>
                  <a:lnTo>
                    <a:pt x="171" y="218"/>
                  </a:lnTo>
                  <a:lnTo>
                    <a:pt x="162" y="209"/>
                  </a:lnTo>
                  <a:lnTo>
                    <a:pt x="157" y="203"/>
                  </a:lnTo>
                  <a:lnTo>
                    <a:pt x="153" y="197"/>
                  </a:lnTo>
                  <a:lnTo>
                    <a:pt x="151" y="192"/>
                  </a:lnTo>
                  <a:lnTo>
                    <a:pt x="150" y="186"/>
                  </a:lnTo>
                  <a:lnTo>
                    <a:pt x="150" y="186"/>
                  </a:lnTo>
                  <a:lnTo>
                    <a:pt x="150" y="179"/>
                  </a:lnTo>
                  <a:lnTo>
                    <a:pt x="152" y="172"/>
                  </a:lnTo>
                  <a:lnTo>
                    <a:pt x="155" y="167"/>
                  </a:lnTo>
                  <a:lnTo>
                    <a:pt x="161" y="161"/>
                  </a:lnTo>
                  <a:lnTo>
                    <a:pt x="161" y="161"/>
                  </a:lnTo>
                  <a:lnTo>
                    <a:pt x="172" y="152"/>
                  </a:lnTo>
                  <a:lnTo>
                    <a:pt x="184" y="142"/>
                  </a:lnTo>
                  <a:lnTo>
                    <a:pt x="184" y="142"/>
                  </a:lnTo>
                  <a:lnTo>
                    <a:pt x="195" y="134"/>
                  </a:lnTo>
                  <a:lnTo>
                    <a:pt x="206" y="126"/>
                  </a:lnTo>
                  <a:lnTo>
                    <a:pt x="215" y="116"/>
                  </a:lnTo>
                  <a:lnTo>
                    <a:pt x="225" y="105"/>
                  </a:lnTo>
                  <a:lnTo>
                    <a:pt x="225" y="105"/>
                  </a:lnTo>
                  <a:lnTo>
                    <a:pt x="230" y="100"/>
                  </a:lnTo>
                  <a:lnTo>
                    <a:pt x="236" y="96"/>
                  </a:lnTo>
                  <a:lnTo>
                    <a:pt x="250" y="89"/>
                  </a:lnTo>
                  <a:lnTo>
                    <a:pt x="250" y="89"/>
                  </a:lnTo>
                  <a:lnTo>
                    <a:pt x="261" y="84"/>
                  </a:lnTo>
                  <a:lnTo>
                    <a:pt x="267" y="80"/>
                  </a:lnTo>
                  <a:lnTo>
                    <a:pt x="272" y="76"/>
                  </a:lnTo>
                  <a:lnTo>
                    <a:pt x="272" y="76"/>
                  </a:lnTo>
                  <a:lnTo>
                    <a:pt x="287" y="64"/>
                  </a:lnTo>
                  <a:lnTo>
                    <a:pt x="303" y="52"/>
                  </a:lnTo>
                  <a:lnTo>
                    <a:pt x="320" y="41"/>
                  </a:lnTo>
                  <a:lnTo>
                    <a:pt x="339" y="30"/>
                  </a:lnTo>
                  <a:lnTo>
                    <a:pt x="358" y="20"/>
                  </a:lnTo>
                  <a:lnTo>
                    <a:pt x="379" y="12"/>
                  </a:lnTo>
                  <a:lnTo>
                    <a:pt x="399" y="5"/>
                  </a:lnTo>
                  <a:lnTo>
                    <a:pt x="420" y="1"/>
                  </a:lnTo>
                  <a:lnTo>
                    <a:pt x="420" y="1"/>
                  </a:lnTo>
                  <a:lnTo>
                    <a:pt x="429" y="0"/>
                  </a:lnTo>
                  <a:lnTo>
                    <a:pt x="429" y="0"/>
                  </a:lnTo>
                  <a:lnTo>
                    <a:pt x="442" y="2"/>
                  </a:lnTo>
                  <a:lnTo>
                    <a:pt x="456" y="5"/>
                  </a:lnTo>
                  <a:lnTo>
                    <a:pt x="469" y="11"/>
                  </a:lnTo>
                  <a:lnTo>
                    <a:pt x="483" y="17"/>
                  </a:lnTo>
                  <a:lnTo>
                    <a:pt x="496" y="24"/>
                  </a:lnTo>
                  <a:lnTo>
                    <a:pt x="509" y="32"/>
                  </a:lnTo>
                  <a:lnTo>
                    <a:pt x="533" y="49"/>
                  </a:lnTo>
                  <a:lnTo>
                    <a:pt x="533" y="49"/>
                  </a:lnTo>
                  <a:lnTo>
                    <a:pt x="553" y="63"/>
                  </a:lnTo>
                  <a:lnTo>
                    <a:pt x="553" y="63"/>
                  </a:lnTo>
                  <a:lnTo>
                    <a:pt x="588" y="85"/>
                  </a:lnTo>
                  <a:lnTo>
                    <a:pt x="588" y="85"/>
                  </a:lnTo>
                  <a:lnTo>
                    <a:pt x="610" y="99"/>
                  </a:lnTo>
                  <a:lnTo>
                    <a:pt x="631" y="113"/>
                  </a:lnTo>
                  <a:lnTo>
                    <a:pt x="652" y="129"/>
                  </a:lnTo>
                  <a:lnTo>
                    <a:pt x="661" y="137"/>
                  </a:lnTo>
                  <a:lnTo>
                    <a:pt x="670" y="145"/>
                  </a:lnTo>
                  <a:lnTo>
                    <a:pt x="670" y="145"/>
                  </a:lnTo>
                  <a:lnTo>
                    <a:pt x="676" y="152"/>
                  </a:lnTo>
                  <a:lnTo>
                    <a:pt x="681" y="157"/>
                  </a:lnTo>
                  <a:lnTo>
                    <a:pt x="685" y="164"/>
                  </a:lnTo>
                  <a:lnTo>
                    <a:pt x="689" y="171"/>
                  </a:lnTo>
                  <a:lnTo>
                    <a:pt x="692" y="178"/>
                  </a:lnTo>
                  <a:lnTo>
                    <a:pt x="694" y="187"/>
                  </a:lnTo>
                  <a:lnTo>
                    <a:pt x="695" y="194"/>
                  </a:lnTo>
                  <a:lnTo>
                    <a:pt x="695" y="201"/>
                  </a:lnTo>
                  <a:lnTo>
                    <a:pt x="695" y="201"/>
                  </a:lnTo>
                  <a:lnTo>
                    <a:pt x="694" y="209"/>
                  </a:lnTo>
                  <a:lnTo>
                    <a:pt x="691" y="215"/>
                  </a:lnTo>
                  <a:lnTo>
                    <a:pt x="687" y="220"/>
                  </a:lnTo>
                  <a:lnTo>
                    <a:pt x="681" y="225"/>
                  </a:lnTo>
                  <a:lnTo>
                    <a:pt x="681" y="225"/>
                  </a:lnTo>
                  <a:lnTo>
                    <a:pt x="675" y="229"/>
                  </a:lnTo>
                  <a:lnTo>
                    <a:pt x="667" y="232"/>
                  </a:lnTo>
                  <a:lnTo>
                    <a:pt x="659" y="235"/>
                  </a:lnTo>
                  <a:lnTo>
                    <a:pt x="651" y="238"/>
                  </a:lnTo>
                  <a:lnTo>
                    <a:pt x="641" y="240"/>
                  </a:lnTo>
                  <a:lnTo>
                    <a:pt x="632" y="242"/>
                  </a:lnTo>
                  <a:lnTo>
                    <a:pt x="610" y="243"/>
                  </a:lnTo>
                  <a:lnTo>
                    <a:pt x="610" y="243"/>
                  </a:lnTo>
                  <a:lnTo>
                    <a:pt x="610" y="243"/>
                  </a:lnTo>
                  <a:lnTo>
                    <a:pt x="610" y="243"/>
                  </a:lnTo>
                  <a:lnTo>
                    <a:pt x="592" y="242"/>
                  </a:lnTo>
                  <a:lnTo>
                    <a:pt x="574" y="241"/>
                  </a:lnTo>
                  <a:lnTo>
                    <a:pt x="574" y="241"/>
                  </a:lnTo>
                  <a:lnTo>
                    <a:pt x="557" y="240"/>
                  </a:lnTo>
                  <a:lnTo>
                    <a:pt x="555" y="243"/>
                  </a:lnTo>
                  <a:lnTo>
                    <a:pt x="554" y="244"/>
                  </a:lnTo>
                  <a:lnTo>
                    <a:pt x="554" y="244"/>
                  </a:lnTo>
                  <a:lnTo>
                    <a:pt x="550" y="252"/>
                  </a:lnTo>
                  <a:lnTo>
                    <a:pt x="547" y="261"/>
                  </a:lnTo>
                  <a:lnTo>
                    <a:pt x="545" y="271"/>
                  </a:lnTo>
                  <a:lnTo>
                    <a:pt x="544" y="280"/>
                  </a:lnTo>
                  <a:lnTo>
                    <a:pt x="544" y="280"/>
                  </a:lnTo>
                  <a:lnTo>
                    <a:pt x="541" y="295"/>
                  </a:lnTo>
                  <a:lnTo>
                    <a:pt x="540" y="302"/>
                  </a:lnTo>
                  <a:lnTo>
                    <a:pt x="537" y="308"/>
                  </a:lnTo>
                  <a:lnTo>
                    <a:pt x="537" y="308"/>
                  </a:lnTo>
                  <a:lnTo>
                    <a:pt x="529" y="323"/>
                  </a:lnTo>
                  <a:lnTo>
                    <a:pt x="521" y="335"/>
                  </a:lnTo>
                  <a:lnTo>
                    <a:pt x="504" y="362"/>
                  </a:lnTo>
                  <a:lnTo>
                    <a:pt x="500" y="366"/>
                  </a:lnTo>
                  <a:lnTo>
                    <a:pt x="500" y="366"/>
                  </a:lnTo>
                  <a:lnTo>
                    <a:pt x="483" y="390"/>
                  </a:lnTo>
                  <a:lnTo>
                    <a:pt x="466" y="412"/>
                  </a:lnTo>
                  <a:lnTo>
                    <a:pt x="457" y="422"/>
                  </a:lnTo>
                  <a:lnTo>
                    <a:pt x="448" y="431"/>
                  </a:lnTo>
                  <a:lnTo>
                    <a:pt x="437" y="440"/>
                  </a:lnTo>
                  <a:lnTo>
                    <a:pt x="427" y="448"/>
                  </a:lnTo>
                  <a:lnTo>
                    <a:pt x="427" y="448"/>
                  </a:lnTo>
                  <a:lnTo>
                    <a:pt x="396" y="469"/>
                  </a:lnTo>
                  <a:lnTo>
                    <a:pt x="366" y="487"/>
                  </a:lnTo>
                  <a:lnTo>
                    <a:pt x="309" y="522"/>
                  </a:lnTo>
                  <a:lnTo>
                    <a:pt x="309" y="522"/>
                  </a:lnTo>
                  <a:lnTo>
                    <a:pt x="289" y="531"/>
                  </a:lnTo>
                  <a:lnTo>
                    <a:pt x="268" y="539"/>
                  </a:lnTo>
                  <a:lnTo>
                    <a:pt x="247" y="546"/>
                  </a:lnTo>
                  <a:lnTo>
                    <a:pt x="225" y="553"/>
                  </a:lnTo>
                  <a:lnTo>
                    <a:pt x="225" y="553"/>
                  </a:lnTo>
                  <a:lnTo>
                    <a:pt x="200" y="561"/>
                  </a:lnTo>
                  <a:lnTo>
                    <a:pt x="176" y="569"/>
                  </a:lnTo>
                  <a:lnTo>
                    <a:pt x="176" y="569"/>
                  </a:lnTo>
                  <a:lnTo>
                    <a:pt x="166" y="572"/>
                  </a:lnTo>
                  <a:lnTo>
                    <a:pt x="155" y="575"/>
                  </a:lnTo>
                  <a:lnTo>
                    <a:pt x="133" y="580"/>
                  </a:lnTo>
                  <a:lnTo>
                    <a:pt x="110" y="582"/>
                  </a:lnTo>
                  <a:lnTo>
                    <a:pt x="89" y="583"/>
                  </a:lnTo>
                  <a:lnTo>
                    <a:pt x="89" y="583"/>
                  </a:lnTo>
                  <a:lnTo>
                    <a:pt x="83" y="583"/>
                  </a:lnTo>
                  <a:lnTo>
                    <a:pt x="83" y="583"/>
                  </a:lnTo>
                  <a:close/>
                  <a:moveTo>
                    <a:pt x="308" y="197"/>
                  </a:moveTo>
                  <a:lnTo>
                    <a:pt x="308" y="197"/>
                  </a:lnTo>
                  <a:lnTo>
                    <a:pt x="313" y="198"/>
                  </a:lnTo>
                  <a:lnTo>
                    <a:pt x="318" y="201"/>
                  </a:lnTo>
                  <a:lnTo>
                    <a:pt x="318" y="201"/>
                  </a:lnTo>
                  <a:lnTo>
                    <a:pt x="319" y="203"/>
                  </a:lnTo>
                  <a:lnTo>
                    <a:pt x="321" y="207"/>
                  </a:lnTo>
                  <a:lnTo>
                    <a:pt x="321" y="211"/>
                  </a:lnTo>
                  <a:lnTo>
                    <a:pt x="321" y="215"/>
                  </a:lnTo>
                  <a:lnTo>
                    <a:pt x="321" y="216"/>
                  </a:lnTo>
                  <a:lnTo>
                    <a:pt x="321" y="218"/>
                  </a:lnTo>
                  <a:lnTo>
                    <a:pt x="321" y="218"/>
                  </a:lnTo>
                  <a:lnTo>
                    <a:pt x="322" y="221"/>
                  </a:lnTo>
                  <a:lnTo>
                    <a:pt x="322" y="225"/>
                  </a:lnTo>
                  <a:lnTo>
                    <a:pt x="321" y="229"/>
                  </a:lnTo>
                  <a:lnTo>
                    <a:pt x="317" y="234"/>
                  </a:lnTo>
                  <a:lnTo>
                    <a:pt x="317" y="234"/>
                  </a:lnTo>
                  <a:lnTo>
                    <a:pt x="314" y="239"/>
                  </a:lnTo>
                  <a:lnTo>
                    <a:pt x="312" y="243"/>
                  </a:lnTo>
                  <a:lnTo>
                    <a:pt x="307" y="254"/>
                  </a:lnTo>
                  <a:lnTo>
                    <a:pt x="301" y="269"/>
                  </a:lnTo>
                  <a:lnTo>
                    <a:pt x="296" y="285"/>
                  </a:lnTo>
                  <a:lnTo>
                    <a:pt x="296" y="285"/>
                  </a:lnTo>
                  <a:lnTo>
                    <a:pt x="292" y="296"/>
                  </a:lnTo>
                  <a:lnTo>
                    <a:pt x="292" y="296"/>
                  </a:lnTo>
                  <a:lnTo>
                    <a:pt x="289" y="304"/>
                  </a:lnTo>
                  <a:lnTo>
                    <a:pt x="285" y="311"/>
                  </a:lnTo>
                  <a:lnTo>
                    <a:pt x="276" y="327"/>
                  </a:lnTo>
                  <a:lnTo>
                    <a:pt x="276" y="327"/>
                  </a:lnTo>
                  <a:lnTo>
                    <a:pt x="271" y="334"/>
                  </a:lnTo>
                  <a:lnTo>
                    <a:pt x="271" y="334"/>
                  </a:lnTo>
                  <a:lnTo>
                    <a:pt x="256" y="360"/>
                  </a:lnTo>
                  <a:lnTo>
                    <a:pt x="256" y="360"/>
                  </a:lnTo>
                  <a:lnTo>
                    <a:pt x="246" y="376"/>
                  </a:lnTo>
                  <a:lnTo>
                    <a:pt x="235" y="392"/>
                  </a:lnTo>
                  <a:lnTo>
                    <a:pt x="224" y="408"/>
                  </a:lnTo>
                  <a:lnTo>
                    <a:pt x="210" y="422"/>
                  </a:lnTo>
                  <a:lnTo>
                    <a:pt x="210" y="422"/>
                  </a:lnTo>
                  <a:lnTo>
                    <a:pt x="187" y="443"/>
                  </a:lnTo>
                  <a:lnTo>
                    <a:pt x="166" y="461"/>
                  </a:lnTo>
                  <a:lnTo>
                    <a:pt x="144" y="478"/>
                  </a:lnTo>
                  <a:lnTo>
                    <a:pt x="123" y="493"/>
                  </a:lnTo>
                  <a:lnTo>
                    <a:pt x="123" y="493"/>
                  </a:lnTo>
                  <a:lnTo>
                    <a:pt x="112" y="501"/>
                  </a:lnTo>
                  <a:lnTo>
                    <a:pt x="99" y="509"/>
                  </a:lnTo>
                  <a:lnTo>
                    <a:pt x="99" y="509"/>
                  </a:lnTo>
                  <a:lnTo>
                    <a:pt x="82" y="523"/>
                  </a:lnTo>
                  <a:lnTo>
                    <a:pt x="72" y="529"/>
                  </a:lnTo>
                  <a:lnTo>
                    <a:pt x="62" y="534"/>
                  </a:lnTo>
                  <a:lnTo>
                    <a:pt x="45" y="542"/>
                  </a:lnTo>
                  <a:lnTo>
                    <a:pt x="64" y="545"/>
                  </a:lnTo>
                  <a:lnTo>
                    <a:pt x="64" y="545"/>
                  </a:lnTo>
                  <a:lnTo>
                    <a:pt x="78" y="546"/>
                  </a:lnTo>
                  <a:lnTo>
                    <a:pt x="80" y="546"/>
                  </a:lnTo>
                  <a:lnTo>
                    <a:pt x="80" y="546"/>
                  </a:lnTo>
                  <a:lnTo>
                    <a:pt x="97" y="545"/>
                  </a:lnTo>
                  <a:lnTo>
                    <a:pt x="115" y="542"/>
                  </a:lnTo>
                  <a:lnTo>
                    <a:pt x="115" y="542"/>
                  </a:lnTo>
                  <a:lnTo>
                    <a:pt x="127" y="541"/>
                  </a:lnTo>
                  <a:lnTo>
                    <a:pt x="141" y="539"/>
                  </a:lnTo>
                  <a:lnTo>
                    <a:pt x="141" y="539"/>
                  </a:lnTo>
                  <a:lnTo>
                    <a:pt x="158" y="538"/>
                  </a:lnTo>
                  <a:lnTo>
                    <a:pt x="177" y="534"/>
                  </a:lnTo>
                  <a:lnTo>
                    <a:pt x="197" y="529"/>
                  </a:lnTo>
                  <a:lnTo>
                    <a:pt x="219" y="522"/>
                  </a:lnTo>
                  <a:lnTo>
                    <a:pt x="241" y="512"/>
                  </a:lnTo>
                  <a:lnTo>
                    <a:pt x="265" y="502"/>
                  </a:lnTo>
                  <a:lnTo>
                    <a:pt x="290" y="489"/>
                  </a:lnTo>
                  <a:lnTo>
                    <a:pt x="317" y="476"/>
                  </a:lnTo>
                  <a:lnTo>
                    <a:pt x="317" y="476"/>
                  </a:lnTo>
                  <a:lnTo>
                    <a:pt x="338" y="465"/>
                  </a:lnTo>
                  <a:lnTo>
                    <a:pt x="357" y="452"/>
                  </a:lnTo>
                  <a:lnTo>
                    <a:pt x="377" y="440"/>
                  </a:lnTo>
                  <a:lnTo>
                    <a:pt x="396" y="426"/>
                  </a:lnTo>
                  <a:lnTo>
                    <a:pt x="414" y="412"/>
                  </a:lnTo>
                  <a:lnTo>
                    <a:pt x="431" y="395"/>
                  </a:lnTo>
                  <a:lnTo>
                    <a:pt x="447" y="379"/>
                  </a:lnTo>
                  <a:lnTo>
                    <a:pt x="461" y="360"/>
                  </a:lnTo>
                  <a:lnTo>
                    <a:pt x="461" y="360"/>
                  </a:lnTo>
                  <a:lnTo>
                    <a:pt x="472" y="344"/>
                  </a:lnTo>
                  <a:lnTo>
                    <a:pt x="472" y="344"/>
                  </a:lnTo>
                  <a:lnTo>
                    <a:pt x="484" y="328"/>
                  </a:lnTo>
                  <a:lnTo>
                    <a:pt x="495" y="310"/>
                  </a:lnTo>
                  <a:lnTo>
                    <a:pt x="500" y="301"/>
                  </a:lnTo>
                  <a:lnTo>
                    <a:pt x="504" y="291"/>
                  </a:lnTo>
                  <a:lnTo>
                    <a:pt x="507" y="282"/>
                  </a:lnTo>
                  <a:lnTo>
                    <a:pt x="509" y="272"/>
                  </a:lnTo>
                  <a:lnTo>
                    <a:pt x="509" y="272"/>
                  </a:lnTo>
                  <a:lnTo>
                    <a:pt x="511" y="258"/>
                  </a:lnTo>
                  <a:lnTo>
                    <a:pt x="513" y="247"/>
                  </a:lnTo>
                  <a:lnTo>
                    <a:pt x="517" y="237"/>
                  </a:lnTo>
                  <a:lnTo>
                    <a:pt x="523" y="225"/>
                  </a:lnTo>
                  <a:lnTo>
                    <a:pt x="523" y="225"/>
                  </a:lnTo>
                  <a:lnTo>
                    <a:pt x="527" y="221"/>
                  </a:lnTo>
                  <a:lnTo>
                    <a:pt x="533" y="219"/>
                  </a:lnTo>
                  <a:lnTo>
                    <a:pt x="535" y="218"/>
                  </a:lnTo>
                  <a:lnTo>
                    <a:pt x="536" y="215"/>
                  </a:lnTo>
                  <a:lnTo>
                    <a:pt x="536" y="215"/>
                  </a:lnTo>
                  <a:lnTo>
                    <a:pt x="537" y="212"/>
                  </a:lnTo>
                  <a:lnTo>
                    <a:pt x="540" y="207"/>
                  </a:lnTo>
                  <a:lnTo>
                    <a:pt x="544" y="204"/>
                  </a:lnTo>
                  <a:lnTo>
                    <a:pt x="547" y="204"/>
                  </a:lnTo>
                  <a:lnTo>
                    <a:pt x="551" y="203"/>
                  </a:lnTo>
                  <a:lnTo>
                    <a:pt x="551" y="203"/>
                  </a:lnTo>
                  <a:lnTo>
                    <a:pt x="575" y="205"/>
                  </a:lnTo>
                  <a:lnTo>
                    <a:pt x="575" y="205"/>
                  </a:lnTo>
                  <a:lnTo>
                    <a:pt x="592" y="206"/>
                  </a:lnTo>
                  <a:lnTo>
                    <a:pt x="609" y="207"/>
                  </a:lnTo>
                  <a:lnTo>
                    <a:pt x="609" y="207"/>
                  </a:lnTo>
                  <a:lnTo>
                    <a:pt x="622" y="206"/>
                  </a:lnTo>
                  <a:lnTo>
                    <a:pt x="632" y="205"/>
                  </a:lnTo>
                  <a:lnTo>
                    <a:pt x="642" y="203"/>
                  </a:lnTo>
                  <a:lnTo>
                    <a:pt x="652" y="200"/>
                  </a:lnTo>
                  <a:lnTo>
                    <a:pt x="652" y="200"/>
                  </a:lnTo>
                  <a:lnTo>
                    <a:pt x="656" y="197"/>
                  </a:lnTo>
                  <a:lnTo>
                    <a:pt x="657" y="193"/>
                  </a:lnTo>
                  <a:lnTo>
                    <a:pt x="657" y="193"/>
                  </a:lnTo>
                  <a:lnTo>
                    <a:pt x="657" y="190"/>
                  </a:lnTo>
                  <a:lnTo>
                    <a:pt x="657" y="187"/>
                  </a:lnTo>
                  <a:lnTo>
                    <a:pt x="652" y="181"/>
                  </a:lnTo>
                  <a:lnTo>
                    <a:pt x="645" y="172"/>
                  </a:lnTo>
                  <a:lnTo>
                    <a:pt x="635" y="164"/>
                  </a:lnTo>
                  <a:lnTo>
                    <a:pt x="635" y="164"/>
                  </a:lnTo>
                  <a:lnTo>
                    <a:pt x="628" y="157"/>
                  </a:lnTo>
                  <a:lnTo>
                    <a:pt x="628" y="157"/>
                  </a:lnTo>
                  <a:lnTo>
                    <a:pt x="620" y="148"/>
                  </a:lnTo>
                  <a:lnTo>
                    <a:pt x="611" y="142"/>
                  </a:lnTo>
                  <a:lnTo>
                    <a:pt x="602" y="137"/>
                  </a:lnTo>
                  <a:lnTo>
                    <a:pt x="593" y="132"/>
                  </a:lnTo>
                  <a:lnTo>
                    <a:pt x="587" y="130"/>
                  </a:lnTo>
                  <a:lnTo>
                    <a:pt x="587" y="130"/>
                  </a:lnTo>
                  <a:lnTo>
                    <a:pt x="574" y="122"/>
                  </a:lnTo>
                  <a:lnTo>
                    <a:pt x="562" y="113"/>
                  </a:lnTo>
                  <a:lnTo>
                    <a:pt x="535" y="93"/>
                  </a:lnTo>
                  <a:lnTo>
                    <a:pt x="535" y="93"/>
                  </a:lnTo>
                  <a:lnTo>
                    <a:pt x="509" y="75"/>
                  </a:lnTo>
                  <a:lnTo>
                    <a:pt x="495" y="65"/>
                  </a:lnTo>
                  <a:lnTo>
                    <a:pt x="482" y="57"/>
                  </a:lnTo>
                  <a:lnTo>
                    <a:pt x="468" y="50"/>
                  </a:lnTo>
                  <a:lnTo>
                    <a:pt x="454" y="45"/>
                  </a:lnTo>
                  <a:lnTo>
                    <a:pt x="439" y="42"/>
                  </a:lnTo>
                  <a:lnTo>
                    <a:pt x="425" y="41"/>
                  </a:lnTo>
                  <a:lnTo>
                    <a:pt x="425" y="41"/>
                  </a:lnTo>
                  <a:lnTo>
                    <a:pt x="417" y="41"/>
                  </a:lnTo>
                  <a:lnTo>
                    <a:pt x="408" y="42"/>
                  </a:lnTo>
                  <a:lnTo>
                    <a:pt x="400" y="45"/>
                  </a:lnTo>
                  <a:lnTo>
                    <a:pt x="392" y="47"/>
                  </a:lnTo>
                  <a:lnTo>
                    <a:pt x="392" y="47"/>
                  </a:lnTo>
                  <a:lnTo>
                    <a:pt x="367" y="59"/>
                  </a:lnTo>
                  <a:lnTo>
                    <a:pt x="352" y="67"/>
                  </a:lnTo>
                  <a:lnTo>
                    <a:pt x="339" y="74"/>
                  </a:lnTo>
                  <a:lnTo>
                    <a:pt x="325" y="82"/>
                  </a:lnTo>
                  <a:lnTo>
                    <a:pt x="312" y="92"/>
                  </a:lnTo>
                  <a:lnTo>
                    <a:pt x="298" y="103"/>
                  </a:lnTo>
                  <a:lnTo>
                    <a:pt x="286" y="114"/>
                  </a:lnTo>
                  <a:lnTo>
                    <a:pt x="286" y="114"/>
                  </a:lnTo>
                  <a:lnTo>
                    <a:pt x="283" y="116"/>
                  </a:lnTo>
                  <a:lnTo>
                    <a:pt x="281" y="117"/>
                  </a:lnTo>
                  <a:lnTo>
                    <a:pt x="275" y="119"/>
                  </a:lnTo>
                  <a:lnTo>
                    <a:pt x="275" y="119"/>
                  </a:lnTo>
                  <a:lnTo>
                    <a:pt x="268" y="120"/>
                  </a:lnTo>
                  <a:lnTo>
                    <a:pt x="261" y="124"/>
                  </a:lnTo>
                  <a:lnTo>
                    <a:pt x="261" y="124"/>
                  </a:lnTo>
                  <a:lnTo>
                    <a:pt x="257" y="127"/>
                  </a:lnTo>
                  <a:lnTo>
                    <a:pt x="253" y="130"/>
                  </a:lnTo>
                  <a:lnTo>
                    <a:pt x="246" y="137"/>
                  </a:lnTo>
                  <a:lnTo>
                    <a:pt x="246" y="137"/>
                  </a:lnTo>
                  <a:lnTo>
                    <a:pt x="238" y="145"/>
                  </a:lnTo>
                  <a:lnTo>
                    <a:pt x="238" y="145"/>
                  </a:lnTo>
                  <a:lnTo>
                    <a:pt x="231" y="152"/>
                  </a:lnTo>
                  <a:lnTo>
                    <a:pt x="231" y="152"/>
                  </a:lnTo>
                  <a:lnTo>
                    <a:pt x="219" y="163"/>
                  </a:lnTo>
                  <a:lnTo>
                    <a:pt x="208" y="173"/>
                  </a:lnTo>
                  <a:lnTo>
                    <a:pt x="204" y="178"/>
                  </a:lnTo>
                  <a:lnTo>
                    <a:pt x="202" y="184"/>
                  </a:lnTo>
                  <a:lnTo>
                    <a:pt x="201" y="189"/>
                  </a:lnTo>
                  <a:lnTo>
                    <a:pt x="201" y="194"/>
                  </a:lnTo>
                  <a:lnTo>
                    <a:pt x="201" y="194"/>
                  </a:lnTo>
                  <a:lnTo>
                    <a:pt x="203" y="197"/>
                  </a:lnTo>
                  <a:lnTo>
                    <a:pt x="205" y="199"/>
                  </a:lnTo>
                  <a:lnTo>
                    <a:pt x="208" y="201"/>
                  </a:lnTo>
                  <a:lnTo>
                    <a:pt x="212" y="203"/>
                  </a:lnTo>
                  <a:lnTo>
                    <a:pt x="223" y="205"/>
                  </a:lnTo>
                  <a:lnTo>
                    <a:pt x="237" y="206"/>
                  </a:lnTo>
                  <a:lnTo>
                    <a:pt x="240" y="205"/>
                  </a:lnTo>
                  <a:lnTo>
                    <a:pt x="240" y="205"/>
                  </a:lnTo>
                  <a:lnTo>
                    <a:pt x="251" y="205"/>
                  </a:lnTo>
                  <a:lnTo>
                    <a:pt x="261" y="204"/>
                  </a:lnTo>
                  <a:lnTo>
                    <a:pt x="281" y="201"/>
                  </a:lnTo>
                  <a:lnTo>
                    <a:pt x="281" y="201"/>
                  </a:lnTo>
                  <a:lnTo>
                    <a:pt x="306" y="197"/>
                  </a:lnTo>
                  <a:lnTo>
                    <a:pt x="306" y="197"/>
                  </a:lnTo>
                  <a:lnTo>
                    <a:pt x="308" y="197"/>
                  </a:lnTo>
                  <a:lnTo>
                    <a:pt x="308" y="19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99"/>
                            </p:stCondLst>
                            <p:childTnLst>
                              <p:par>
                                <p:cTn id="15" presetID="6" presetClass="entr" presetSubtype="16"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circle(in)">
                                      <p:cBhvr>
                                        <p:cTn id="17" dur="1000"/>
                                        <p:tgtEl>
                                          <p:spTgt spid="90"/>
                                        </p:tgtEl>
                                      </p:cBhvr>
                                    </p:animEffect>
                                  </p:childTnLst>
                                </p:cTn>
                              </p:par>
                            </p:childTnLst>
                          </p:cTn>
                        </p:par>
                        <p:par>
                          <p:cTn id="18" fill="hold">
                            <p:stCondLst>
                              <p:cond delay="2299"/>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2799"/>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3299"/>
                            </p:stCondLst>
                            <p:childTnLst>
                              <p:par>
                                <p:cTn id="27" presetID="2" presetClass="entr" presetSubtype="8" decel="100000" fill="hold" nodeType="afterEffect">
                                  <p:stCondLst>
                                    <p:cond delay="0"/>
                                  </p:stCondLst>
                                  <p:childTnLst>
                                    <p:set>
                                      <p:cBhvr>
                                        <p:cTn id="28" dur="1" fill="hold">
                                          <p:stCondLst>
                                            <p:cond delay="0"/>
                                          </p:stCondLst>
                                        </p:cTn>
                                        <p:tgtEl>
                                          <p:spTgt spid="91"/>
                                        </p:tgtEl>
                                        <p:attrNameLst>
                                          <p:attrName>style.visibility</p:attrName>
                                        </p:attrNameLst>
                                      </p:cBhvr>
                                      <p:to>
                                        <p:strVal val="visible"/>
                                      </p:to>
                                    </p:set>
                                    <p:anim calcmode="lin" valueType="num">
                                      <p:cBhvr additive="base">
                                        <p:cTn id="29" dur="500" fill="hold"/>
                                        <p:tgtEl>
                                          <p:spTgt spid="91"/>
                                        </p:tgtEl>
                                        <p:attrNameLst>
                                          <p:attrName>ppt_x</p:attrName>
                                        </p:attrNameLst>
                                      </p:cBhvr>
                                      <p:tavLst>
                                        <p:tav tm="0">
                                          <p:val>
                                            <p:strVal val="0-#ppt_w/2"/>
                                          </p:val>
                                        </p:tav>
                                        <p:tav tm="100000">
                                          <p:val>
                                            <p:strVal val="#ppt_x"/>
                                          </p:val>
                                        </p:tav>
                                      </p:tavLst>
                                    </p:anim>
                                    <p:anim calcmode="lin" valueType="num">
                                      <p:cBhvr additive="base">
                                        <p:cTn id="30" dur="500" fill="hold"/>
                                        <p:tgtEl>
                                          <p:spTgt spid="91"/>
                                        </p:tgtEl>
                                        <p:attrNameLst>
                                          <p:attrName>ppt_y</p:attrName>
                                        </p:attrNameLst>
                                      </p:cBhvr>
                                      <p:tavLst>
                                        <p:tav tm="0">
                                          <p:val>
                                            <p:strVal val="#ppt_y"/>
                                          </p:val>
                                        </p:tav>
                                        <p:tav tm="100000">
                                          <p:val>
                                            <p:strVal val="#ppt_y"/>
                                          </p:val>
                                        </p:tav>
                                      </p:tavLst>
                                    </p:anim>
                                  </p:childTnLst>
                                </p:cTn>
                              </p:par>
                            </p:childTnLst>
                          </p:cTn>
                        </p:par>
                        <p:par>
                          <p:cTn id="31" fill="hold">
                            <p:stCondLst>
                              <p:cond delay="3799"/>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4299"/>
                            </p:stCondLst>
                            <p:childTnLst>
                              <p:par>
                                <p:cTn id="36" presetID="2" presetClass="entr" presetSubtype="8" decel="100000"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 calcmode="lin" valueType="num">
                                      <p:cBhvr additive="base">
                                        <p:cTn id="38" dur="500" fill="hold"/>
                                        <p:tgtEl>
                                          <p:spTgt spid="92"/>
                                        </p:tgtEl>
                                        <p:attrNameLst>
                                          <p:attrName>ppt_x</p:attrName>
                                        </p:attrNameLst>
                                      </p:cBhvr>
                                      <p:tavLst>
                                        <p:tav tm="0">
                                          <p:val>
                                            <p:strVal val="0-#ppt_w/2"/>
                                          </p:val>
                                        </p:tav>
                                        <p:tav tm="100000">
                                          <p:val>
                                            <p:strVal val="#ppt_x"/>
                                          </p:val>
                                        </p:tav>
                                      </p:tavLst>
                                    </p:anim>
                                    <p:anim calcmode="lin" valueType="num">
                                      <p:cBhvr additive="base">
                                        <p:cTn id="39" dur="500" fill="hold"/>
                                        <p:tgtEl>
                                          <p:spTgt spid="92"/>
                                        </p:tgtEl>
                                        <p:attrNameLst>
                                          <p:attrName>ppt_y</p:attrName>
                                        </p:attrNameLst>
                                      </p:cBhvr>
                                      <p:tavLst>
                                        <p:tav tm="0">
                                          <p:val>
                                            <p:strVal val="#ppt_y"/>
                                          </p:val>
                                        </p:tav>
                                        <p:tav tm="100000">
                                          <p:val>
                                            <p:strVal val="#ppt_y"/>
                                          </p:val>
                                        </p:tav>
                                      </p:tavLst>
                                    </p:anim>
                                  </p:childTnLst>
                                </p:cTn>
                              </p:par>
                            </p:childTnLst>
                          </p:cTn>
                        </p:par>
                        <p:par>
                          <p:cTn id="40" fill="hold">
                            <p:stCondLst>
                              <p:cond delay="4799"/>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299"/>
                            </p:stCondLst>
                            <p:childTnLst>
                              <p:par>
                                <p:cTn id="45" presetID="2" presetClass="entr" presetSubtype="2" decel="100000" fill="hold" nodeType="afterEffect">
                                  <p:stCondLst>
                                    <p:cond delay="0"/>
                                  </p:stCondLst>
                                  <p:childTnLst>
                                    <p:set>
                                      <p:cBhvr>
                                        <p:cTn id="46" dur="1" fill="hold">
                                          <p:stCondLst>
                                            <p:cond delay="0"/>
                                          </p:stCondLst>
                                        </p:cTn>
                                        <p:tgtEl>
                                          <p:spTgt spid="93"/>
                                        </p:tgtEl>
                                        <p:attrNameLst>
                                          <p:attrName>style.visibility</p:attrName>
                                        </p:attrNameLst>
                                      </p:cBhvr>
                                      <p:to>
                                        <p:strVal val="visible"/>
                                      </p:to>
                                    </p:set>
                                    <p:anim calcmode="lin" valueType="num">
                                      <p:cBhvr additive="base">
                                        <p:cTn id="47" dur="500" fill="hold"/>
                                        <p:tgtEl>
                                          <p:spTgt spid="93"/>
                                        </p:tgtEl>
                                        <p:attrNameLst>
                                          <p:attrName>ppt_x</p:attrName>
                                        </p:attrNameLst>
                                      </p:cBhvr>
                                      <p:tavLst>
                                        <p:tav tm="0">
                                          <p:val>
                                            <p:strVal val="1+#ppt_w/2"/>
                                          </p:val>
                                        </p:tav>
                                        <p:tav tm="100000">
                                          <p:val>
                                            <p:strVal val="#ppt_x"/>
                                          </p:val>
                                        </p:tav>
                                      </p:tavLst>
                                    </p:anim>
                                    <p:anim calcmode="lin" valueType="num">
                                      <p:cBhvr additive="base">
                                        <p:cTn id="48" dur="500" fill="hold"/>
                                        <p:tgtEl>
                                          <p:spTgt spid="93"/>
                                        </p:tgtEl>
                                        <p:attrNameLst>
                                          <p:attrName>ppt_y</p:attrName>
                                        </p:attrNameLst>
                                      </p:cBhvr>
                                      <p:tavLst>
                                        <p:tav tm="0">
                                          <p:val>
                                            <p:strVal val="#ppt_y"/>
                                          </p:val>
                                        </p:tav>
                                        <p:tav tm="100000">
                                          <p:val>
                                            <p:strVal val="#ppt_y"/>
                                          </p:val>
                                        </p:tav>
                                      </p:tavLst>
                                    </p:anim>
                                  </p:childTnLst>
                                </p:cTn>
                              </p:par>
                            </p:childTnLst>
                          </p:cTn>
                        </p:par>
                        <p:par>
                          <p:cTn id="49" fill="hold">
                            <p:stCondLst>
                              <p:cond delay="5799"/>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6299"/>
                            </p:stCondLst>
                            <p:childTnLst>
                              <p:par>
                                <p:cTn id="54" presetID="2" presetClass="entr" presetSubtype="2" decel="100000" fill="hold" nodeType="afterEffect">
                                  <p:stCondLst>
                                    <p:cond delay="0"/>
                                  </p:stCondLst>
                                  <p:childTnLst>
                                    <p:set>
                                      <p:cBhvr>
                                        <p:cTn id="55" dur="1" fill="hold">
                                          <p:stCondLst>
                                            <p:cond delay="0"/>
                                          </p:stCondLst>
                                        </p:cTn>
                                        <p:tgtEl>
                                          <p:spTgt spid="94"/>
                                        </p:tgtEl>
                                        <p:attrNameLst>
                                          <p:attrName>style.visibility</p:attrName>
                                        </p:attrNameLst>
                                      </p:cBhvr>
                                      <p:to>
                                        <p:strVal val="visible"/>
                                      </p:to>
                                    </p:set>
                                    <p:anim calcmode="lin" valueType="num">
                                      <p:cBhvr additive="base">
                                        <p:cTn id="56" dur="500" fill="hold"/>
                                        <p:tgtEl>
                                          <p:spTgt spid="94"/>
                                        </p:tgtEl>
                                        <p:attrNameLst>
                                          <p:attrName>ppt_x</p:attrName>
                                        </p:attrNameLst>
                                      </p:cBhvr>
                                      <p:tavLst>
                                        <p:tav tm="0">
                                          <p:val>
                                            <p:strVal val="1+#ppt_w/2"/>
                                          </p:val>
                                        </p:tav>
                                        <p:tav tm="100000">
                                          <p:val>
                                            <p:strVal val="#ppt_x"/>
                                          </p:val>
                                        </p:tav>
                                      </p:tavLst>
                                    </p:anim>
                                    <p:anim calcmode="lin" valueType="num">
                                      <p:cBhvr additive="base">
                                        <p:cTn id="57" dur="50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6"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2914</Words>
  <Application>Microsoft Office PowerPoint</Application>
  <PresentationFormat>宽屏</PresentationFormat>
  <Paragraphs>314</Paragraphs>
  <Slides>36</Slides>
  <Notes>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36</vt:i4>
      </vt:variant>
    </vt:vector>
  </HeadingPairs>
  <TitlesOfParts>
    <vt:vector size="52" baseType="lpstr">
      <vt:lpstr>Chelsea</vt:lpstr>
      <vt:lpstr>Helvetica Light</vt:lpstr>
      <vt:lpstr>UKIJ Qolyazma</vt:lpstr>
      <vt:lpstr>方正静蕾简体</vt:lpstr>
      <vt:lpstr>方正兰亭超细黑简体</vt:lpstr>
      <vt:lpstr>方正清刻本悦宋简体</vt:lpstr>
      <vt:lpstr>华康少女文字W5(P)</vt:lpstr>
      <vt:lpstr>华文细黑</vt:lpstr>
      <vt:lpstr>时尚中黑简体</vt:lpstr>
      <vt:lpstr>宋体</vt:lpstr>
      <vt:lpstr>微软雅黑</vt:lpstr>
      <vt:lpstr>Arial</vt:lpstr>
      <vt:lpstr>Calibri</vt:lpstr>
      <vt:lpstr>Calibri Light</vt:lpstr>
      <vt:lpstr>Segoe UI Semilight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2021-05-04T21:47:51Z</dcterms:created>
  <dcterms:modified xsi:type="dcterms:W3CDTF">2023-01-10T06:52:57Z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780A76FAB32242669666FFFECEF851C9</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