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882" r:id="rId2"/>
    <p:sldId id="664" r:id="rId3"/>
    <p:sldId id="912" r:id="rId4"/>
    <p:sldId id="959" r:id="rId5"/>
    <p:sldId id="960" r:id="rId6"/>
    <p:sldId id="961" r:id="rId7"/>
    <p:sldId id="962" r:id="rId8"/>
    <p:sldId id="963" r:id="rId9"/>
    <p:sldId id="964" r:id="rId10"/>
    <p:sldId id="965" r:id="rId11"/>
    <p:sldId id="966" r:id="rId12"/>
    <p:sldId id="967" r:id="rId13"/>
    <p:sldId id="968" r:id="rId14"/>
    <p:sldId id="927" r:id="rId15"/>
    <p:sldId id="902" r:id="rId16"/>
    <p:sldId id="928" r:id="rId17"/>
    <p:sldId id="929" r:id="rId18"/>
    <p:sldId id="930" r:id="rId19"/>
    <p:sldId id="931" r:id="rId20"/>
    <p:sldId id="932" r:id="rId21"/>
    <p:sldId id="933" r:id="rId22"/>
    <p:sldId id="934" r:id="rId23"/>
    <p:sldId id="935" r:id="rId24"/>
    <p:sldId id="936" r:id="rId25"/>
    <p:sldId id="937" r:id="rId26"/>
    <p:sldId id="938" r:id="rId27"/>
    <p:sldId id="939" r:id="rId28"/>
    <p:sldId id="940" r:id="rId29"/>
    <p:sldId id="941" r:id="rId30"/>
    <p:sldId id="942" r:id="rId31"/>
    <p:sldId id="943" r:id="rId32"/>
    <p:sldId id="944" r:id="rId33"/>
    <p:sldId id="945" r:id="rId34"/>
    <p:sldId id="946" r:id="rId35"/>
    <p:sldId id="947" r:id="rId36"/>
    <p:sldId id="948" r:id="rId37"/>
    <p:sldId id="949" r:id="rId38"/>
    <p:sldId id="950" r:id="rId39"/>
    <p:sldId id="951" r:id="rId40"/>
    <p:sldId id="952" r:id="rId41"/>
    <p:sldId id="953" r:id="rId42"/>
    <p:sldId id="954" r:id="rId43"/>
    <p:sldId id="955" r:id="rId44"/>
    <p:sldId id="956" r:id="rId45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Relationship Id="rId4" Type="http://schemas.openxmlformats.org/officeDocument/2006/relationships/image" Target="../media/image10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4" Type="http://schemas.openxmlformats.org/officeDocument/2006/relationships/image" Target="../media/image1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image" Target="../media/image12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788F79-E853-45BA-B783-1CBA345836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262E95-8BD5-4C43-9F2E-D2B7A5B5908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1CDC91-8055-4083-8B8D-F243CCC711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856AA3-A1DC-4262-A5A0-CE535F34789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2.xml"/><Relationship Id="rId5" Type="http://schemas.openxmlformats.org/officeDocument/2006/relationships/slide" Target="../slides/slide42.xml"/><Relationship Id="rId4" Type="http://schemas.openxmlformats.org/officeDocument/2006/relationships/slide" Target="../slides/slide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46086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要点透析讲练互动</a:t>
                </a:r>
              </a:p>
            </p:txBody>
          </p:sp>
          <p:sp>
            <p:nvSpPr>
              <p:cNvPr id="11" name="五边形 10">
                <a:hlinkClick r:id="rId5" action="ppaction://hlinksldjump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6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0" name="燕尾形 9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4643438" y="25400"/>
            <a:ext cx="4240212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HISTORY AND TRADITIONS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unit4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2.emf"/><Relationship Id="rId4" Type="http://schemas.openxmlformats.org/officeDocument/2006/relationships/package" Target="../embeddings/Microsoft_Word___6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5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9.e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8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8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5.emf"/><Relationship Id="rId3" Type="http://schemas.openxmlformats.org/officeDocument/2006/relationships/package" Target="../embeddings/Microsoft_Word___1.docx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package" Target="../embeddings/Microsoft_Word___2.docx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9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9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9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9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0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2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0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0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7.e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109.emf"/><Relationship Id="rId4" Type="http://schemas.openxmlformats.org/officeDocument/2006/relationships/image" Target="../media/image106.emf"/><Relationship Id="rId9" Type="http://schemas.openxmlformats.org/officeDocument/2006/relationships/oleObject" Target="../embeddings/oleObject9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1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2.e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1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4.emf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16.emf"/><Relationship Id="rId4" Type="http://schemas.openxmlformats.org/officeDocument/2006/relationships/image" Target="../media/image113.emf"/><Relationship Id="rId9" Type="http://schemas.openxmlformats.org/officeDocument/2006/relationships/oleObject" Target="../embeddings/oleObject10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1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1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1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0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e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8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5.e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6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3.e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2019优化方案英语人教必修2教参11.1(最新教材)（1-166）\图片（变好颜色）\unit4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484784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9525" y="5877272"/>
            <a:ext cx="91344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4763" y="3861048"/>
            <a:ext cx="9139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</a:t>
            </a:r>
            <a:r>
              <a:rPr lang="zh-CN" altLang="zh-CN" sz="3200" b="1" dirty="0"/>
              <a:t>Ⅳ</a:t>
            </a:r>
            <a:r>
              <a:rPr lang="en-US" altLang="zh-CN" sz="3200" b="1" dirty="0"/>
              <a:t> Listening and Talking &amp; </a:t>
            </a:r>
            <a:endParaRPr lang="zh-CN" altLang="zh-CN" sz="3200" dirty="0"/>
          </a:p>
          <a:p>
            <a:pPr algn="ctr"/>
            <a:r>
              <a:rPr lang="en-US" altLang="zh-CN" sz="3200" b="1" dirty="0"/>
              <a:t>Reading for Writing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6443663" y="4471988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文档" r:id="rId3" imgW="8716010" imgH="397510" progId="Word.Document.12">
                  <p:embed/>
                </p:oleObj>
              </mc:Choice>
              <mc:Fallback>
                <p:oleObj name="文档" r:id="rId3" imgW="8716010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471988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755650" y="18446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430213" y="3429000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文档" r:id="rId7" imgW="8716010" imgH="397510" progId="Word.Document.12">
                  <p:embed/>
                </p:oleObj>
              </mc:Choice>
              <mc:Fallback>
                <p:oleObj name="文档" r:id="rId7" imgW="8716010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3429000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15900" y="828675"/>
          <a:ext cx="8713788" cy="540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文档" r:id="rId9" imgW="8716010" imgH="5410200" progId="Word.Document.12">
                  <p:embed/>
                </p:oleObj>
              </mc:Choice>
              <mc:Fallback>
                <p:oleObj name="文档" r:id="rId9" imgW="8716010" imgH="54102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28675"/>
                        <a:ext cx="8713788" cy="540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684213" y="5048250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文档" r:id="rId11" imgW="8716010" imgH="397510" progId="Word.Document.12">
                  <p:embed/>
                </p:oleObj>
              </mc:Choice>
              <mc:Fallback>
                <p:oleObj name="文档" r:id="rId11" imgW="8716010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48250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1341438"/>
          <a:ext cx="8713788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716010" imgH="4178935" progId="Word.Document.12">
                  <p:embed/>
                </p:oleObj>
              </mc:Choice>
              <mc:Fallback>
                <p:oleObj name="文档" r:id="rId3" imgW="8716010" imgH="41789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41438"/>
                        <a:ext cx="8713788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1484313"/>
          <a:ext cx="8713788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3" imgW="8716010" imgH="3493135" progId="Word.Document.12">
                  <p:embed/>
                </p:oleObj>
              </mc:Choice>
              <mc:Fallback>
                <p:oleObj name="文档" r:id="rId3" imgW="8716010" imgH="34931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84313"/>
                        <a:ext cx="8713788" cy="349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14313" y="4959350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959350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9080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15900" y="1603375"/>
          <a:ext cx="871378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文档" r:id="rId4" imgW="8716010" imgH="4344670" progId="Word.Document.12">
                  <p:embed/>
                </p:oleObj>
              </mc:Choice>
              <mc:Fallback>
                <p:oleObj name="文档" r:id="rId4" imgW="8716010" imgH="434467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3375"/>
                        <a:ext cx="8713788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7235825" y="27447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447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500563" y="39338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9338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14313" y="1582738"/>
          <a:ext cx="8715375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82738"/>
                        <a:ext cx="8715375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3203575" y="27082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7082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979613" y="38608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8608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619250" y="50847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847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5900" y="1635125"/>
          <a:ext cx="8713788" cy="35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8716010" imgH="3589020" progId="Word.Document.12">
                  <p:embed/>
                </p:oleObj>
              </mc:Choice>
              <mc:Fallback>
                <p:oleObj name="文档" r:id="rId3" imgW="8716010" imgH="35890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35125"/>
                        <a:ext cx="8713788" cy="358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15900" y="1087438"/>
          <a:ext cx="8713788" cy="507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文档" r:id="rId3" imgW="8716010" imgH="5131435" progId="Word.Document.12">
                  <p:embed/>
                </p:oleObj>
              </mc:Choice>
              <mc:Fallback>
                <p:oleObj name="文档" r:id="rId3" imgW="8716010" imgH="513143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87438"/>
                        <a:ext cx="8713788" cy="507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477838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71550" y="27813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文档" r:id="rId6" imgW="5276215" imgH="397510" progId="Word.Document.12">
                  <p:embed/>
                </p:oleObj>
              </mc:Choice>
              <mc:Fallback>
                <p:oleObj name="文档" r:id="rId6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813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827088" y="38957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文档" r:id="rId8" imgW="5276215" imgH="397510" progId="Word.Document.12">
                  <p:embed/>
                </p:oleObj>
              </mc:Choice>
              <mc:Fallback>
                <p:oleObj name="文档" r:id="rId8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957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09625" y="44370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文档" r:id="rId10" imgW="5276215" imgH="397510" progId="Word.Document.12">
                  <p:embed/>
                </p:oleObj>
              </mc:Choice>
              <mc:Fallback>
                <p:oleObj name="文档" r:id="rId10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44370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215900" y="1649413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5219700" y="21685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1685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258888" y="27813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7813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427538" y="27813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7813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692275" y="33575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3575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331913" y="39338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9338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4313" y="1201738"/>
          <a:ext cx="871537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文档" r:id="rId3" imgW="8716010" imgH="1875790" progId="Word.Document.12">
                  <p:embed/>
                </p:oleObj>
              </mc:Choice>
              <mc:Fallback>
                <p:oleObj name="文档" r:id="rId3" imgW="8716010" imgH="18757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01738"/>
                        <a:ext cx="8715375" cy="187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14313" y="3073400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073400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4932363" y="24923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4923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940425" y="36449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6449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15900" y="13874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74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15900" y="1898650"/>
          <a:ext cx="8713788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文档" r:id="rId3" imgW="8716010" imgH="3063240" progId="Word.Document.12">
                  <p:embed/>
                </p:oleObj>
              </mc:Choice>
              <mc:Fallback>
                <p:oleObj name="文档" r:id="rId3" imgW="8716010" imgH="30632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98650"/>
                        <a:ext cx="8713788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文档" r:id="rId3" imgW="8716010" imgH="4906010" progId="Word.Document.12">
                  <p:embed/>
                </p:oleObj>
              </mc:Choice>
              <mc:Fallback>
                <p:oleObj name="文档" r:id="rId3" imgW="8716010" imgH="490601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900113" y="11969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827088" y="17732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732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971550" y="24209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209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900113" y="29972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文档" r:id="rId11" imgW="5273040" imgH="397510" progId="Word.Document.12">
                  <p:embed/>
                </p:oleObj>
              </mc:Choice>
              <mc:Fallback>
                <p:oleObj name="文档" r:id="rId11" imgW="5273040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972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900113" y="42211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211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971550" y="47974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74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1116013" y="53736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文档" r:id="rId17" imgW="5276215" imgH="397510" progId="Word.Document.12">
                  <p:embed/>
                </p:oleObj>
              </mc:Choice>
              <mc:Fallback>
                <p:oleObj name="文档" r:id="rId17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3736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7289800" y="24209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24209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492500" y="36449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6449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250825" y="3586163"/>
          <a:ext cx="87137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文档" r:id="rId3" imgW="8716010" imgH="923290" progId="Word.Document.12">
                  <p:embed/>
                </p:oleObj>
              </mc:Choice>
              <mc:Fallback>
                <p:oleObj name="文档" r:id="rId3" imgW="8716010" imgH="9232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86163"/>
                        <a:ext cx="871378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215900" y="1882775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文档" r:id="rId5" imgW="8716010" imgH="3491230" progId="Word.Document.12">
                  <p:embed/>
                </p:oleObj>
              </mc:Choice>
              <mc:Fallback>
                <p:oleObj name="文档" r:id="rId5" imgW="8716010" imgH="349123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82775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215900" y="13874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74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214313" y="1651000"/>
          <a:ext cx="871537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文档" r:id="rId3" imgW="8716010" imgH="1875790" progId="Word.Document.12">
                  <p:embed/>
                </p:oleObj>
              </mc:Choice>
              <mc:Fallback>
                <p:oleObj name="文档" r:id="rId3" imgW="8716010" imgH="18757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51000"/>
                        <a:ext cx="8715375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4313" y="3595688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595688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1"/>
          <p:cNvGraphicFramePr>
            <a:graphicFrameLocks noChangeAspect="1"/>
          </p:cNvGraphicFramePr>
          <p:nvPr/>
        </p:nvGraphicFramePr>
        <p:xfrm>
          <a:off x="215900" y="1979613"/>
          <a:ext cx="8713788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文档" r:id="rId3" imgW="8716010" imgH="2898775" progId="Word.Document.12">
                  <p:embed/>
                </p:oleObj>
              </mc:Choice>
              <mc:Fallback>
                <p:oleObj name="文档" r:id="rId3" imgW="8716010" imgH="28987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79613"/>
                        <a:ext cx="8713788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843213" y="27447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7447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500563" y="39338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9338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214313" y="1379538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79538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14313" y="3898900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98900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14313" y="3721100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21100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1"/>
          <p:cNvGraphicFramePr>
            <a:graphicFrameLocks noChangeAspect="1"/>
          </p:cNvGraphicFramePr>
          <p:nvPr/>
        </p:nvGraphicFramePr>
        <p:xfrm>
          <a:off x="214313" y="1273175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73175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403350" y="42259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2259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003800" y="54133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4133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1"/>
          <p:cNvGraphicFramePr>
            <a:graphicFrameLocks noChangeAspect="1"/>
          </p:cNvGraphicFramePr>
          <p:nvPr/>
        </p:nvGraphicFramePr>
        <p:xfrm>
          <a:off x="215900" y="1412875"/>
          <a:ext cx="8713788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文档" r:id="rId3" imgW="8716010" imgH="4321810" progId="Word.Document.12">
                  <p:embed/>
                </p:oleObj>
              </mc:Choice>
              <mc:Fallback>
                <p:oleObj name="文档" r:id="rId3" imgW="8716010" imgH="43218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12875"/>
                        <a:ext cx="8713788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1"/>
          <p:cNvGraphicFramePr>
            <a:graphicFrameLocks noChangeAspect="1"/>
          </p:cNvGraphicFramePr>
          <p:nvPr/>
        </p:nvGraphicFramePr>
        <p:xfrm>
          <a:off x="214313" y="1341438"/>
          <a:ext cx="8715375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文档" r:id="rId3" imgW="8716010" imgH="3404870" progId="Word.Document.12">
                  <p:embed/>
                </p:oleObj>
              </mc:Choice>
              <mc:Fallback>
                <p:oleObj name="文档" r:id="rId3" imgW="8716010" imgH="340487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41438"/>
                        <a:ext cx="8715375" cy="340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14313" y="4724400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724400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15900" y="15827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27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1042988" y="21336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971550" y="32845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845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116013" y="44719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4719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2700338" y="20605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0605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987675" y="32131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2131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635375" y="440055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40055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"/>
          <p:cNvGraphicFramePr>
            <a:graphicFrameLocks noChangeAspect="1"/>
          </p:cNvGraphicFramePr>
          <p:nvPr/>
        </p:nvGraphicFramePr>
        <p:xfrm>
          <a:off x="215900" y="1635125"/>
          <a:ext cx="8713788" cy="35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文档" r:id="rId3" imgW="8716010" imgH="3589020" progId="Word.Document.12">
                  <p:embed/>
                </p:oleObj>
              </mc:Choice>
              <mc:Fallback>
                <p:oleObj name="文档" r:id="rId3" imgW="8716010" imgH="35890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35125"/>
                        <a:ext cx="8713788" cy="358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1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15900" y="2347913"/>
          <a:ext cx="87137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文档" r:id="rId3" imgW="8716010" imgH="2305685" progId="Word.Document.12">
                  <p:embed/>
                </p:oleObj>
              </mc:Choice>
              <mc:Fallback>
                <p:oleObj name="文档" r:id="rId3" imgW="8716010" imgH="230568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347913"/>
                        <a:ext cx="87137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468313" y="33924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924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1187450" y="21336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36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971550" y="33575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3575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215900" y="1246188"/>
          <a:ext cx="8713788" cy="470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文档" r:id="rId3" imgW="8716010" imgH="4705985" progId="Word.Document.12">
                  <p:embed/>
                </p:oleObj>
              </mc:Choice>
              <mc:Fallback>
                <p:oleObj name="文档" r:id="rId3" imgW="8716010" imgH="4705985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46188"/>
                        <a:ext cx="8713788" cy="470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4932363" y="17732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7732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5003800" y="23495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3495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5219700" y="29241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9241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5076825" y="35004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5004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5148263" y="40767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0767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5148263" y="46529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6529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5129213" y="53006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文档" r:id="rId17" imgW="5276215" imgH="397510" progId="Word.Document.12">
                  <p:embed/>
                </p:oleObj>
              </mc:Choice>
              <mc:Fallback>
                <p:oleObj name="文档" r:id="rId17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53006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215900" y="1477963"/>
          <a:ext cx="8713788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文档" r:id="rId3" imgW="8716010" imgH="4113530" progId="Word.Document.12">
                  <p:embed/>
                </p:oleObj>
              </mc:Choice>
              <mc:Fallback>
                <p:oleObj name="文档" r:id="rId3" imgW="8716010" imgH="411353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77963"/>
                        <a:ext cx="8713788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5148263" y="14128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4128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057775" y="19891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9891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5076825" y="25654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5654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292725" y="32131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2131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5148263" y="3789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789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5076825" y="43656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3656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5129213" y="49418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文档" r:id="rId17" imgW="5276215" imgH="397510" progId="Word.Document.12">
                  <p:embed/>
                </p:oleObj>
              </mc:Choice>
              <mc:Fallback>
                <p:oleObj name="文档" r:id="rId17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49418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215900" y="1392238"/>
          <a:ext cx="8713788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文档" r:id="rId3" imgW="8716010" imgH="4415155" progId="Word.Document.12">
                  <p:embed/>
                </p:oleObj>
              </mc:Choice>
              <mc:Fallback>
                <p:oleObj name="文档" r:id="rId3" imgW="8716010" imgH="4415155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92238"/>
                        <a:ext cx="8713788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5219700" y="13414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3414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5292725" y="191611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91611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5148263" y="24923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4923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5219700" y="31416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1416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5057775" y="36449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36449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5148263" y="43656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3656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5076825" y="51577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文档" r:id="rId17" imgW="5276215" imgH="397510" progId="Word.Document.12">
                  <p:embed/>
                </p:oleObj>
              </mc:Choice>
              <mc:Fallback>
                <p:oleObj name="文档" r:id="rId17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1577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900113" y="22764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764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827088" y="28527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8527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827088" y="33924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924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827088" y="40401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401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827088" y="46529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6529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全屏显示(4:3)</PresentationFormat>
  <Paragraphs>3</Paragraphs>
  <Slides>44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1" baseType="lpstr"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2022-02-11T07:38:16Z</dcterms:created>
  <dcterms:modified xsi:type="dcterms:W3CDTF">2023-01-17T00:15:57Z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9E600D641FB44AA2833764B3722A86E2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