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Lst>
  <p:notesMasterIdLst>
    <p:notesMasterId r:id="rId29"/>
  </p:notesMasterIdLst>
  <p:handoutMasterIdLst>
    <p:handoutMasterId r:id="rId30"/>
  </p:handoutMasterIdLst>
  <p:sldIdLst>
    <p:sldId id="256" r:id="rId3"/>
    <p:sldId id="258" r:id="rId4"/>
    <p:sldId id="283" r:id="rId5"/>
    <p:sldId id="284" r:id="rId6"/>
    <p:sldId id="289" r:id="rId7"/>
    <p:sldId id="291" r:id="rId8"/>
    <p:sldId id="285" r:id="rId9"/>
    <p:sldId id="11343" r:id="rId10"/>
    <p:sldId id="286" r:id="rId11"/>
    <p:sldId id="287" r:id="rId12"/>
    <p:sldId id="257" r:id="rId13"/>
    <p:sldId id="288" r:id="rId14"/>
    <p:sldId id="11345" r:id="rId15"/>
    <p:sldId id="290" r:id="rId16"/>
    <p:sldId id="11344" r:id="rId17"/>
    <p:sldId id="292" r:id="rId18"/>
    <p:sldId id="293" r:id="rId19"/>
    <p:sldId id="11346" r:id="rId20"/>
    <p:sldId id="294" r:id="rId21"/>
    <p:sldId id="11347" r:id="rId22"/>
    <p:sldId id="295" r:id="rId23"/>
    <p:sldId id="296" r:id="rId24"/>
    <p:sldId id="11350" r:id="rId25"/>
    <p:sldId id="11351" r:id="rId26"/>
    <p:sldId id="11352" r:id="rId27"/>
    <p:sldId id="11348"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274"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AB9C7-43BE-4C31-A28D-46E7C601641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2DED9-7BED-4316-B1DE-AB21C26F53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2C2DED9-7BED-4316-B1DE-AB21C26F53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5"/>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3"/>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
        <p:nvSpPr>
          <p:cNvPr id="11" name="TextBox 10"/>
          <p:cNvSpPr txBox="1"/>
          <p:nvPr userDrawn="1"/>
        </p:nvSpPr>
        <p:spPr>
          <a:xfrm>
            <a:off x="325649" y="6858003"/>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transition spd="slow"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4"/>
            <a:ext cx="2743200" cy="365125"/>
          </a:xfrm>
          <a:prstGeom prst="rect">
            <a:avLst/>
          </a:prstGeom>
        </p:spPr>
        <p:txBody>
          <a:bodyPr/>
          <a:lstStyle/>
          <a:p>
            <a:fld id="{1D882270-EAC8-41DE-A7DA-CC831E41714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a:prstGeom prst="rect">
            <a:avLst/>
          </a:prstGeom>
        </p:spPr>
        <p:txBody>
          <a:bodyPr/>
          <a:lstStyle/>
          <a:p>
            <a:fld id="{BAFD9BA3-1DB1-46C1-9B2D-A8410A862EA4}" type="slidenum">
              <a:rPr lang="zh-CN" altLang="en-US" smtClean="0"/>
              <a:t>‹#›</a:t>
            </a:fld>
            <a:endParaRPr lang="zh-CN" altLang="en-US"/>
          </a:p>
        </p:txBody>
      </p:sp>
    </p:spTree>
  </p:cSld>
  <p:clrMapOvr>
    <a:masterClrMapping/>
  </p:clrMapOvr>
  <p:transition spd="slow"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9.png"/><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8.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10" name="图片 9" descr="图片包含 建筑物, 红色&#10;&#10;自动生成的说明"/>
          <p:cNvPicPr>
            <a:picLocks noChangeAspect="1"/>
          </p:cNvPicPr>
          <p:nvPr/>
        </p:nvPicPr>
        <p:blipFill rotWithShape="1">
          <a:blip r:embed="rId4"/>
          <a:srcRect/>
          <a:stretch>
            <a:fillRect/>
          </a:stretch>
        </p:blipFill>
        <p:spPr>
          <a:xfrm>
            <a:off x="1" y="2148917"/>
            <a:ext cx="12191979" cy="8229453"/>
          </a:xfrm>
          <a:prstGeom prst="rect">
            <a:avLst/>
          </a:prstGeom>
        </p:spPr>
      </p:pic>
      <p:grpSp>
        <p:nvGrpSpPr>
          <p:cNvPr id="12" name="组合 11"/>
          <p:cNvGrpSpPr/>
          <p:nvPr/>
        </p:nvGrpSpPr>
        <p:grpSpPr>
          <a:xfrm>
            <a:off x="2575561" y="4"/>
            <a:ext cx="5482579" cy="5206507"/>
            <a:chOff x="2575560" y="0"/>
            <a:chExt cx="5482579" cy="5206507"/>
          </a:xfrm>
        </p:grpSpPr>
        <p:pic>
          <p:nvPicPr>
            <p:cNvPr id="8" name="图片 7"/>
            <p:cNvPicPr>
              <a:picLocks noChangeAspect="1"/>
            </p:cNvPicPr>
            <p:nvPr/>
          </p:nvPicPr>
          <p:blipFill rotWithShape="1">
            <a:blip r:embed="rId5" cstate="screen"/>
            <a:srcRect/>
            <a:stretch>
              <a:fillRect/>
            </a:stretch>
          </p:blipFill>
          <p:spPr>
            <a:xfrm>
              <a:off x="2575560" y="0"/>
              <a:ext cx="3642360" cy="4606882"/>
            </a:xfrm>
            <a:prstGeom prst="rect">
              <a:avLst/>
            </a:prstGeom>
          </p:spPr>
        </p:pic>
        <p:pic>
          <p:nvPicPr>
            <p:cNvPr id="11" name="图片 10"/>
            <p:cNvPicPr>
              <a:picLocks noChangeAspect="1"/>
            </p:cNvPicPr>
            <p:nvPr/>
          </p:nvPicPr>
          <p:blipFill rotWithShape="1">
            <a:blip r:embed="rId6" cstate="screen"/>
            <a:srcRect b="-51390"/>
            <a:stretch>
              <a:fillRect/>
            </a:stretch>
          </p:blipFill>
          <p:spPr>
            <a:xfrm>
              <a:off x="5764519" y="2885391"/>
              <a:ext cx="2293620" cy="2321116"/>
            </a:xfrm>
            <a:prstGeom prst="rect">
              <a:avLst/>
            </a:prstGeom>
          </p:spPr>
        </p:pic>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15" name="矩形 14"/>
          <p:cNvSpPr/>
          <p:nvPr/>
        </p:nvSpPr>
        <p:spPr>
          <a:xfrm>
            <a:off x="1266683" y="4434440"/>
            <a:ext cx="2829068" cy="1477328"/>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2000" dirty="0">
                <a:solidFill>
                  <a:prstClr val="black"/>
                </a:solidFill>
                <a:cs typeface="+mn-ea"/>
                <a:sym typeface="+mn-lt"/>
              </a:rPr>
              <a:t>点击此处输入相关文本内容点击此处输入相关文本内容</a:t>
            </a:r>
          </a:p>
        </p:txBody>
      </p:sp>
      <p:sp>
        <p:nvSpPr>
          <p:cNvPr id="16" name="矩形 15"/>
          <p:cNvSpPr/>
          <p:nvPr/>
        </p:nvSpPr>
        <p:spPr>
          <a:xfrm>
            <a:off x="1266684" y="3863513"/>
            <a:ext cx="2618797"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dirty="0">
                <a:solidFill>
                  <a:prstClr val="black"/>
                </a:solidFill>
                <a:cs typeface="+mn-ea"/>
                <a:sym typeface="+mn-lt"/>
              </a:rPr>
              <a:t>标题文字添加</a:t>
            </a:r>
          </a:p>
        </p:txBody>
      </p:sp>
      <p:sp>
        <p:nvSpPr>
          <p:cNvPr id="17" name="矩形 16"/>
          <p:cNvSpPr/>
          <p:nvPr/>
        </p:nvSpPr>
        <p:spPr>
          <a:xfrm>
            <a:off x="4681467" y="4434440"/>
            <a:ext cx="2829068" cy="1477328"/>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2000" dirty="0">
                <a:solidFill>
                  <a:prstClr val="black"/>
                </a:solidFill>
                <a:cs typeface="+mn-ea"/>
                <a:sym typeface="+mn-lt"/>
              </a:rPr>
              <a:t>点击此处输入相关文本内容点击此处输入相关文本内容</a:t>
            </a:r>
          </a:p>
        </p:txBody>
      </p:sp>
      <p:sp>
        <p:nvSpPr>
          <p:cNvPr id="18" name="矩形 17"/>
          <p:cNvSpPr/>
          <p:nvPr/>
        </p:nvSpPr>
        <p:spPr>
          <a:xfrm>
            <a:off x="4681468" y="3863513"/>
            <a:ext cx="2618797"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dirty="0">
                <a:solidFill>
                  <a:prstClr val="black"/>
                </a:solidFill>
                <a:cs typeface="+mn-ea"/>
                <a:sym typeface="+mn-lt"/>
              </a:rPr>
              <a:t>标题文字添加</a:t>
            </a:r>
          </a:p>
        </p:txBody>
      </p:sp>
      <p:sp>
        <p:nvSpPr>
          <p:cNvPr id="19" name="矩形 18"/>
          <p:cNvSpPr/>
          <p:nvPr/>
        </p:nvSpPr>
        <p:spPr>
          <a:xfrm>
            <a:off x="8236347" y="4434440"/>
            <a:ext cx="2829068" cy="1477328"/>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2000" dirty="0">
                <a:solidFill>
                  <a:prstClr val="black"/>
                </a:solidFill>
                <a:cs typeface="+mn-ea"/>
                <a:sym typeface="+mn-lt"/>
              </a:rPr>
              <a:t>点击此处输入相关文本内容点击此处输入相关文本内容</a:t>
            </a:r>
          </a:p>
        </p:txBody>
      </p:sp>
      <p:sp>
        <p:nvSpPr>
          <p:cNvPr id="20" name="矩形 19"/>
          <p:cNvSpPr/>
          <p:nvPr/>
        </p:nvSpPr>
        <p:spPr>
          <a:xfrm>
            <a:off x="8236348" y="3863513"/>
            <a:ext cx="2618797"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dirty="0">
                <a:solidFill>
                  <a:prstClr val="black"/>
                </a:solidFill>
                <a:cs typeface="+mn-ea"/>
                <a:sym typeface="+mn-lt"/>
              </a:rPr>
              <a:t>标题文字添加</a:t>
            </a:r>
          </a:p>
        </p:txBody>
      </p:sp>
      <p:pic>
        <p:nvPicPr>
          <p:cNvPr id="26" name="图片 25"/>
          <p:cNvPicPr>
            <a:picLocks noChangeAspect="1"/>
          </p:cNvPicPr>
          <p:nvPr/>
        </p:nvPicPr>
        <p:blipFill>
          <a:blip r:embed="rId4" cstate="screen"/>
          <a:srcRect/>
          <a:stretch>
            <a:fillRect/>
          </a:stretch>
        </p:blipFill>
        <p:spPr>
          <a:xfrm>
            <a:off x="1676411" y="1787350"/>
            <a:ext cx="1790700" cy="1790700"/>
          </a:xfrm>
          <a:custGeom>
            <a:avLst/>
            <a:gdLst>
              <a:gd name="connsiteX0" fmla="*/ 895350 w 1790700"/>
              <a:gd name="connsiteY0" fmla="*/ 0 h 1790700"/>
              <a:gd name="connsiteX1" fmla="*/ 1790700 w 1790700"/>
              <a:gd name="connsiteY1" fmla="*/ 895350 h 1790700"/>
              <a:gd name="connsiteX2" fmla="*/ 895350 w 1790700"/>
              <a:gd name="connsiteY2" fmla="*/ 1790700 h 1790700"/>
              <a:gd name="connsiteX3" fmla="*/ 0 w 1790700"/>
              <a:gd name="connsiteY3" fmla="*/ 895350 h 1790700"/>
              <a:gd name="connsiteX4" fmla="*/ 895350 w 179070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0" h="1790700">
                <a:moveTo>
                  <a:pt x="895350" y="0"/>
                </a:moveTo>
                <a:cubicBezTo>
                  <a:pt x="1389838" y="0"/>
                  <a:pt x="1790700" y="400862"/>
                  <a:pt x="1790700" y="895350"/>
                </a:cubicBezTo>
                <a:cubicBezTo>
                  <a:pt x="1790700" y="1389838"/>
                  <a:pt x="1389838" y="1790700"/>
                  <a:pt x="895350" y="1790700"/>
                </a:cubicBezTo>
                <a:cubicBezTo>
                  <a:pt x="400862" y="1790700"/>
                  <a:pt x="0" y="1389838"/>
                  <a:pt x="0" y="895350"/>
                </a:cubicBezTo>
                <a:cubicBezTo>
                  <a:pt x="0" y="400862"/>
                  <a:pt x="400862" y="0"/>
                  <a:pt x="895350" y="0"/>
                </a:cubicBezTo>
                <a:close/>
              </a:path>
            </a:pathLst>
          </a:custGeom>
        </p:spPr>
      </p:pic>
      <p:pic>
        <p:nvPicPr>
          <p:cNvPr id="25" name="图片 24"/>
          <p:cNvPicPr>
            <a:picLocks noChangeAspect="1"/>
          </p:cNvPicPr>
          <p:nvPr/>
        </p:nvPicPr>
        <p:blipFill>
          <a:blip r:embed="rId5" cstate="screen"/>
          <a:srcRect/>
          <a:stretch>
            <a:fillRect/>
          </a:stretch>
        </p:blipFill>
        <p:spPr>
          <a:xfrm>
            <a:off x="8755531" y="1787350"/>
            <a:ext cx="1790700" cy="1790700"/>
          </a:xfrm>
          <a:custGeom>
            <a:avLst/>
            <a:gdLst>
              <a:gd name="connsiteX0" fmla="*/ 895350 w 1790700"/>
              <a:gd name="connsiteY0" fmla="*/ 0 h 1790700"/>
              <a:gd name="connsiteX1" fmla="*/ 1790700 w 1790700"/>
              <a:gd name="connsiteY1" fmla="*/ 895350 h 1790700"/>
              <a:gd name="connsiteX2" fmla="*/ 895350 w 1790700"/>
              <a:gd name="connsiteY2" fmla="*/ 1790700 h 1790700"/>
              <a:gd name="connsiteX3" fmla="*/ 0 w 1790700"/>
              <a:gd name="connsiteY3" fmla="*/ 895350 h 1790700"/>
              <a:gd name="connsiteX4" fmla="*/ 895350 w 179070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0" h="1790700">
                <a:moveTo>
                  <a:pt x="895350" y="0"/>
                </a:moveTo>
                <a:cubicBezTo>
                  <a:pt x="1389838" y="0"/>
                  <a:pt x="1790700" y="400862"/>
                  <a:pt x="1790700" y="895350"/>
                </a:cubicBezTo>
                <a:cubicBezTo>
                  <a:pt x="1790700" y="1389838"/>
                  <a:pt x="1389838" y="1790700"/>
                  <a:pt x="895350" y="1790700"/>
                </a:cubicBezTo>
                <a:cubicBezTo>
                  <a:pt x="400862" y="1790700"/>
                  <a:pt x="0" y="1389838"/>
                  <a:pt x="0" y="895350"/>
                </a:cubicBezTo>
                <a:cubicBezTo>
                  <a:pt x="0" y="400862"/>
                  <a:pt x="400862" y="0"/>
                  <a:pt x="895350" y="0"/>
                </a:cubicBezTo>
                <a:close/>
              </a:path>
            </a:pathLst>
          </a:custGeom>
        </p:spPr>
      </p:pic>
      <p:pic>
        <p:nvPicPr>
          <p:cNvPr id="24" name="图片 23"/>
          <p:cNvPicPr>
            <a:picLocks noChangeAspect="1"/>
          </p:cNvPicPr>
          <p:nvPr/>
        </p:nvPicPr>
        <p:blipFill>
          <a:blip r:embed="rId6" cstate="screen"/>
          <a:srcRect/>
          <a:stretch>
            <a:fillRect/>
          </a:stretch>
        </p:blipFill>
        <p:spPr>
          <a:xfrm>
            <a:off x="5200651" y="1787350"/>
            <a:ext cx="1790700" cy="1790700"/>
          </a:xfrm>
          <a:custGeom>
            <a:avLst/>
            <a:gdLst>
              <a:gd name="connsiteX0" fmla="*/ 895350 w 1790700"/>
              <a:gd name="connsiteY0" fmla="*/ 0 h 1790700"/>
              <a:gd name="connsiteX1" fmla="*/ 1790700 w 1790700"/>
              <a:gd name="connsiteY1" fmla="*/ 895350 h 1790700"/>
              <a:gd name="connsiteX2" fmla="*/ 895350 w 1790700"/>
              <a:gd name="connsiteY2" fmla="*/ 1790700 h 1790700"/>
              <a:gd name="connsiteX3" fmla="*/ 0 w 1790700"/>
              <a:gd name="connsiteY3" fmla="*/ 895350 h 1790700"/>
              <a:gd name="connsiteX4" fmla="*/ 895350 w 179070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0" h="1790700">
                <a:moveTo>
                  <a:pt x="895350" y="0"/>
                </a:moveTo>
                <a:cubicBezTo>
                  <a:pt x="1389838" y="0"/>
                  <a:pt x="1790700" y="400862"/>
                  <a:pt x="1790700" y="895350"/>
                </a:cubicBezTo>
                <a:cubicBezTo>
                  <a:pt x="1790700" y="1389838"/>
                  <a:pt x="1389838" y="1790700"/>
                  <a:pt x="895350" y="1790700"/>
                </a:cubicBezTo>
                <a:cubicBezTo>
                  <a:pt x="400862" y="1790700"/>
                  <a:pt x="0" y="1389838"/>
                  <a:pt x="0" y="895350"/>
                </a:cubicBezTo>
                <a:cubicBezTo>
                  <a:pt x="0" y="400862"/>
                  <a:pt x="400862" y="0"/>
                  <a:pt x="895350" y="0"/>
                </a:cubicBezTo>
                <a:close/>
              </a:path>
            </a:pathLst>
          </a:custGeom>
        </p:spPr>
      </p:pic>
      <p:sp>
        <p:nvSpPr>
          <p:cNvPr id="27" name="文本框 26"/>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史话立春</a:t>
            </a:r>
          </a:p>
        </p:txBody>
      </p:sp>
      <p:pic>
        <p:nvPicPr>
          <p:cNvPr id="28" name="图片 27"/>
          <p:cNvPicPr>
            <a:picLocks noChangeAspect="1"/>
          </p:cNvPicPr>
          <p:nvPr/>
        </p:nvPicPr>
        <p:blipFill>
          <a:blip r:embed="rId7"/>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900" decel="100000" fill="hold"/>
                                        <p:tgtEl>
                                          <p:spTgt spid="1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900" decel="100000" fill="hold"/>
                                        <p:tgtEl>
                                          <p:spTgt spid="1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900" decel="100000" fill="hold"/>
                                        <p:tgtEl>
                                          <p:spTgt spid="1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900" decel="100000" fill="hold"/>
                                        <p:tgtEl>
                                          <p:spTgt spid="2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41" presetID="22" presetClass="entr" presetSubtype="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10" name="图片 9" descr="图片包含 餐桌, 鲜花, 室内&#10;&#10;自动生成的说明"/>
          <p:cNvPicPr>
            <a:picLocks noChangeAspect="1"/>
          </p:cNvPicPr>
          <p:nvPr/>
        </p:nvPicPr>
        <p:blipFill rotWithShape="1">
          <a:blip r:embed="rId4" cstate="screen"/>
          <a:srcRect/>
          <a:stretch>
            <a:fillRect/>
          </a:stretch>
        </p:blipFill>
        <p:spPr>
          <a:xfrm>
            <a:off x="3" y="1610964"/>
            <a:ext cx="5706319" cy="5247036"/>
          </a:xfrm>
          <a:prstGeom prst="rect">
            <a:avLst/>
          </a:prstGeom>
        </p:spPr>
      </p:pic>
      <p:sp>
        <p:nvSpPr>
          <p:cNvPr id="13" name="文本框 1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史话立春</a:t>
            </a:r>
          </a:p>
        </p:txBody>
      </p:sp>
      <p:pic>
        <p:nvPicPr>
          <p:cNvPr id="14" name="图片 13"/>
          <p:cNvPicPr>
            <a:picLocks noChangeAspect="1"/>
          </p:cNvPicPr>
          <p:nvPr/>
        </p:nvPicPr>
        <p:blipFill>
          <a:blip r:embed="rId5"/>
          <a:stretch>
            <a:fillRect/>
          </a:stretch>
        </p:blipFill>
        <p:spPr>
          <a:xfrm>
            <a:off x="383568" y="281073"/>
            <a:ext cx="573075" cy="1261981"/>
          </a:xfrm>
          <a:prstGeom prst="rect">
            <a:avLst/>
          </a:prstGeom>
        </p:spPr>
      </p:pic>
      <p:cxnSp>
        <p:nvCxnSpPr>
          <p:cNvPr id="15" name="直接连接符 14"/>
          <p:cNvCxnSpPr/>
          <p:nvPr/>
        </p:nvCxnSpPr>
        <p:spPr>
          <a:xfrm>
            <a:off x="10149365" y="1811476"/>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583669" y="1773379"/>
            <a:ext cx="1477328" cy="4017677"/>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点击此处输入相关标题文本点击此处输入相关标题文本点击此处输入相关标题文本点击此处输入相关标题文本点击此处输入相关文本</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sp>
        <p:nvSpPr>
          <p:cNvPr id="17" name="文本框 16"/>
          <p:cNvSpPr txBox="1"/>
          <p:nvPr/>
        </p:nvSpPr>
        <p:spPr>
          <a:xfrm>
            <a:off x="10183398" y="1773379"/>
            <a:ext cx="492443" cy="18639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标题文本</a:t>
            </a:r>
          </a:p>
        </p:txBody>
      </p:sp>
      <p:cxnSp>
        <p:nvCxnSpPr>
          <p:cNvPr id="18" name="直接连接符 17"/>
          <p:cNvCxnSpPr/>
          <p:nvPr/>
        </p:nvCxnSpPr>
        <p:spPr>
          <a:xfrm>
            <a:off x="8051399" y="1849575"/>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485701" y="1811478"/>
            <a:ext cx="1477328" cy="4017677"/>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点击此处输入相关标题文本点击此处输入相关标题文本点击此处输入相关标题文本点击此处输入相关标题文本点击此处输入相关文本</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sp>
        <p:nvSpPr>
          <p:cNvPr id="20" name="文本框 19"/>
          <p:cNvSpPr txBox="1"/>
          <p:nvPr/>
        </p:nvSpPr>
        <p:spPr>
          <a:xfrm>
            <a:off x="8085431" y="1811479"/>
            <a:ext cx="492443" cy="18639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标题文本</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grpSp>
        <p:nvGrpSpPr>
          <p:cNvPr id="3" name="Group 337"/>
          <p:cNvGrpSpPr/>
          <p:nvPr/>
        </p:nvGrpSpPr>
        <p:grpSpPr>
          <a:xfrm>
            <a:off x="1170559" y="2000669"/>
            <a:ext cx="2196431" cy="1436124"/>
            <a:chOff x="1" y="0"/>
            <a:chExt cx="4392858" cy="2872248"/>
          </a:xfrm>
          <a:solidFill>
            <a:schemeClr val="tx2"/>
          </a:solidFill>
        </p:grpSpPr>
        <p:sp>
          <p:nvSpPr>
            <p:cNvPr id="4"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blipFill>
              <a:blip r:embed="rId4" cstate="screen"/>
              <a:stretch>
                <a:fillRect/>
              </a:stretch>
            </a:blip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600" b="0" i="0" u="none" strike="noStrike" kern="1200" cap="none" spc="0" normalizeH="0" baseline="0" noProof="0" dirty="0">
                <a:ln>
                  <a:noFill/>
                </a:ln>
                <a:solidFill>
                  <a:prstClr val="white"/>
                </a:solidFill>
                <a:effectLst/>
                <a:uLnTx/>
                <a:uFillTx/>
                <a:cs typeface="+mn-ea"/>
                <a:sym typeface="+mn-lt"/>
              </a:endParaRPr>
            </a:p>
          </p:txBody>
        </p:sp>
        <p:sp>
          <p:nvSpPr>
            <p:cNvPr id="5" name="Shape 335"/>
            <p:cNvSpPr/>
            <p:nvPr/>
          </p:nvSpPr>
          <p:spPr>
            <a:xfrm>
              <a:off x="1279302" y="1207646"/>
              <a:ext cx="2481446" cy="492442"/>
            </a:xfrm>
            <a:prstGeom prst="rect">
              <a:avLst/>
            </a:prstGeom>
            <a:solidFill>
              <a:srgbClr val="C00000"/>
            </a:solid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mn-lt"/>
                  <a:ea typeface="+mn-ea"/>
                  <a:cs typeface="+mn-ea"/>
                  <a:sym typeface="+mn-lt"/>
                </a:rPr>
                <a:t>标题文字添加</a:t>
              </a:r>
              <a:endParaRPr kumimoji="0" lang="id-ID" altLang="zh-CN" sz="1600" b="1" i="0" u="none" strike="noStrike" kern="1200" cap="none" spc="0" normalizeH="0" baseline="0" noProof="0" dirty="0">
                <a:ln>
                  <a:noFill/>
                </a:ln>
                <a:solidFill>
                  <a:prstClr val="white"/>
                </a:solidFill>
                <a:effectLst/>
                <a:uLnTx/>
                <a:uFillTx/>
                <a:latin typeface="+mn-lt"/>
                <a:ea typeface="+mn-ea"/>
                <a:cs typeface="+mn-ea"/>
                <a:sym typeface="+mn-lt"/>
              </a:endParaRPr>
            </a:p>
          </p:txBody>
        </p:sp>
      </p:grpSp>
      <p:grpSp>
        <p:nvGrpSpPr>
          <p:cNvPr id="6" name="Group 342"/>
          <p:cNvGrpSpPr/>
          <p:nvPr/>
        </p:nvGrpSpPr>
        <p:grpSpPr>
          <a:xfrm>
            <a:off x="3083539" y="2000669"/>
            <a:ext cx="2196431" cy="1436124"/>
            <a:chOff x="0" y="0"/>
            <a:chExt cx="4392859" cy="2872248"/>
          </a:xfrm>
          <a:solidFill>
            <a:schemeClr val="tx2"/>
          </a:solidFill>
        </p:grpSpPr>
        <p:sp>
          <p:nvSpPr>
            <p:cNvPr id="7"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blipFill>
              <a:blip r:embed="rId4" cstate="screen"/>
              <a:stretch>
                <a:fillRect/>
              </a:stretch>
            </a:blip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600" b="0" i="0" u="none" strike="noStrike" kern="1200" cap="none" spc="0" normalizeH="0" baseline="0" noProof="0" dirty="0">
                <a:ln>
                  <a:noFill/>
                </a:ln>
                <a:solidFill>
                  <a:prstClr val="white"/>
                </a:solidFill>
                <a:effectLst/>
                <a:uLnTx/>
                <a:uFillTx/>
                <a:cs typeface="+mn-ea"/>
                <a:sym typeface="+mn-lt"/>
              </a:endParaRPr>
            </a:p>
          </p:txBody>
        </p:sp>
        <p:sp>
          <p:nvSpPr>
            <p:cNvPr id="8" name="Shape 340"/>
            <p:cNvSpPr/>
            <p:nvPr/>
          </p:nvSpPr>
          <p:spPr>
            <a:xfrm>
              <a:off x="1194479" y="1289712"/>
              <a:ext cx="2852436" cy="431800"/>
            </a:xfrm>
            <a:prstGeom prst="rect">
              <a:avLst/>
            </a:prstGeom>
            <a:solidFill>
              <a:srgbClr val="C00000"/>
            </a:solid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mn-lt"/>
                  <a:ea typeface="+mn-ea"/>
                  <a:cs typeface="+mn-ea"/>
                  <a:sym typeface="+mn-lt"/>
                </a:rPr>
                <a:t>标题文字添加</a:t>
              </a:r>
              <a:endParaRPr kumimoji="0" lang="id-ID" altLang="zh-CN" sz="1600" b="1" i="0" u="none" strike="noStrike" kern="1200" cap="none" spc="0" normalizeH="0" baseline="0" noProof="0" dirty="0">
                <a:ln>
                  <a:noFill/>
                </a:ln>
                <a:solidFill>
                  <a:prstClr val="white"/>
                </a:solidFill>
                <a:effectLst/>
                <a:uLnTx/>
                <a:uFillTx/>
                <a:latin typeface="+mn-lt"/>
                <a:ea typeface="+mn-ea"/>
                <a:cs typeface="+mn-ea"/>
                <a:sym typeface="+mn-lt"/>
              </a:endParaRPr>
            </a:p>
          </p:txBody>
        </p:sp>
      </p:grpSp>
      <p:grpSp>
        <p:nvGrpSpPr>
          <p:cNvPr id="9" name="Group 347"/>
          <p:cNvGrpSpPr/>
          <p:nvPr/>
        </p:nvGrpSpPr>
        <p:grpSpPr>
          <a:xfrm>
            <a:off x="5043779" y="2000669"/>
            <a:ext cx="2196431" cy="1436124"/>
            <a:chOff x="0" y="0"/>
            <a:chExt cx="4392859" cy="2872248"/>
          </a:xfrm>
          <a:solidFill>
            <a:schemeClr val="tx2"/>
          </a:solidFill>
        </p:grpSpPr>
        <p:sp>
          <p:nvSpPr>
            <p:cNvPr id="10"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blipFill>
              <a:blip r:embed="rId4" cstate="screen"/>
              <a:stretch>
                <a:fillRect/>
              </a:stretch>
            </a:blip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600" b="0" i="0" u="none" strike="noStrike" kern="1200" cap="none" spc="0" normalizeH="0" baseline="0" noProof="0">
                <a:ln>
                  <a:noFill/>
                </a:ln>
                <a:solidFill>
                  <a:prstClr val="white"/>
                </a:solidFill>
                <a:effectLst/>
                <a:uLnTx/>
                <a:uFillTx/>
                <a:cs typeface="+mn-ea"/>
                <a:sym typeface="+mn-lt"/>
              </a:endParaRPr>
            </a:p>
          </p:txBody>
        </p:sp>
        <p:sp>
          <p:nvSpPr>
            <p:cNvPr id="11" name="Shape 345"/>
            <p:cNvSpPr/>
            <p:nvPr/>
          </p:nvSpPr>
          <p:spPr>
            <a:xfrm>
              <a:off x="1086541" y="1289712"/>
              <a:ext cx="2972476" cy="431800"/>
            </a:xfrm>
            <a:prstGeom prst="rect">
              <a:avLst/>
            </a:prstGeom>
            <a:solidFill>
              <a:srgbClr val="C00000"/>
            </a:solid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mn-lt"/>
                  <a:ea typeface="+mn-ea"/>
                  <a:cs typeface="+mn-ea"/>
                  <a:sym typeface="+mn-lt"/>
                </a:rPr>
                <a:t>标题文字添加</a:t>
              </a:r>
              <a:endParaRPr kumimoji="0" lang="id-ID" altLang="zh-CN" sz="1600" b="1" i="0" u="none" strike="noStrike" kern="1200" cap="none" spc="0" normalizeH="0" baseline="0" noProof="0" dirty="0">
                <a:ln>
                  <a:noFill/>
                </a:ln>
                <a:solidFill>
                  <a:prstClr val="white"/>
                </a:solidFill>
                <a:effectLst/>
                <a:uLnTx/>
                <a:uFillTx/>
                <a:latin typeface="+mn-lt"/>
                <a:ea typeface="+mn-ea"/>
                <a:cs typeface="+mn-ea"/>
                <a:sym typeface="+mn-lt"/>
              </a:endParaRPr>
            </a:p>
          </p:txBody>
        </p:sp>
      </p:grpSp>
      <p:grpSp>
        <p:nvGrpSpPr>
          <p:cNvPr id="12" name="Group 352"/>
          <p:cNvGrpSpPr/>
          <p:nvPr/>
        </p:nvGrpSpPr>
        <p:grpSpPr>
          <a:xfrm>
            <a:off x="6987872" y="1992876"/>
            <a:ext cx="2196429" cy="1436124"/>
            <a:chOff x="0" y="0"/>
            <a:chExt cx="4392859" cy="2872248"/>
          </a:xfrm>
          <a:solidFill>
            <a:schemeClr val="tx2"/>
          </a:solidFill>
        </p:grpSpPr>
        <p:sp>
          <p:nvSpPr>
            <p:cNvPr id="13"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blipFill>
              <a:blip r:embed="rId4" cstate="screen"/>
              <a:stretch>
                <a:fillRect/>
              </a:stretch>
            </a:blip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600" b="0" i="0" u="none" strike="noStrike" kern="1200" cap="none" spc="0" normalizeH="0" baseline="0" noProof="0" dirty="0">
                <a:ln>
                  <a:noFill/>
                </a:ln>
                <a:solidFill>
                  <a:prstClr val="white"/>
                </a:solidFill>
                <a:effectLst/>
                <a:uLnTx/>
                <a:uFillTx/>
                <a:cs typeface="+mn-ea"/>
                <a:sym typeface="+mn-lt"/>
              </a:endParaRPr>
            </a:p>
          </p:txBody>
        </p:sp>
        <p:sp>
          <p:nvSpPr>
            <p:cNvPr id="14" name="Shape 350"/>
            <p:cNvSpPr/>
            <p:nvPr/>
          </p:nvSpPr>
          <p:spPr>
            <a:xfrm>
              <a:off x="1186403" y="1289712"/>
              <a:ext cx="2924718" cy="431800"/>
            </a:xfrm>
            <a:prstGeom prst="rect">
              <a:avLst/>
            </a:prstGeom>
            <a:solidFill>
              <a:srgbClr val="C00000"/>
            </a:solid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mn-lt"/>
                  <a:ea typeface="+mn-ea"/>
                  <a:cs typeface="+mn-ea"/>
                  <a:sym typeface="+mn-lt"/>
                </a:rPr>
                <a:t>标题文字</a:t>
              </a:r>
              <a:r>
                <a:rPr kumimoji="0" lang="zh-CN" altLang="en-US" sz="1600" b="1" i="0" strike="noStrike" kern="1200" cap="none" spc="0" normalizeH="0" baseline="0" noProof="0" dirty="0">
                  <a:ln>
                    <a:noFill/>
                  </a:ln>
                  <a:solidFill>
                    <a:prstClr val="white"/>
                  </a:solidFill>
                  <a:effectLst/>
                  <a:uLnTx/>
                  <a:uFillTx/>
                  <a:latin typeface="+mn-lt"/>
                  <a:ea typeface="+mn-ea"/>
                  <a:cs typeface="+mn-ea"/>
                  <a:sym typeface="+mn-lt"/>
                </a:rPr>
                <a:t>添加</a:t>
              </a:r>
              <a:endParaRPr kumimoji="0" lang="id-ID" altLang="zh-CN" sz="1600" b="1" i="0" strike="noStrike" kern="1200" cap="none" spc="0" normalizeH="0" baseline="0" noProof="0" dirty="0">
                <a:ln>
                  <a:noFill/>
                </a:ln>
                <a:solidFill>
                  <a:prstClr val="white"/>
                </a:solidFill>
                <a:effectLst/>
                <a:uLnTx/>
                <a:uFillTx/>
                <a:latin typeface="+mn-lt"/>
                <a:ea typeface="+mn-ea"/>
                <a:cs typeface="+mn-ea"/>
                <a:sym typeface="+mn-lt"/>
              </a:endParaRPr>
            </a:p>
          </p:txBody>
        </p:sp>
      </p:grpSp>
      <p:grpSp>
        <p:nvGrpSpPr>
          <p:cNvPr id="15" name="Group 357"/>
          <p:cNvGrpSpPr/>
          <p:nvPr/>
        </p:nvGrpSpPr>
        <p:grpSpPr>
          <a:xfrm>
            <a:off x="8959239" y="2000669"/>
            <a:ext cx="2196429" cy="1436124"/>
            <a:chOff x="0" y="0"/>
            <a:chExt cx="4392859" cy="2872248"/>
          </a:xfrm>
          <a:solidFill>
            <a:schemeClr val="tx2"/>
          </a:solidFill>
        </p:grpSpPr>
        <p:sp>
          <p:nvSpPr>
            <p:cNvPr id="16"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blipFill>
              <a:blip r:embed="rId4" cstate="screen"/>
              <a:stretch>
                <a:fillRect/>
              </a:stretch>
            </a:blip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600" b="0" i="0" u="none" strike="noStrike" kern="1200" cap="none" spc="0" normalizeH="0" baseline="0" noProof="0" dirty="0">
                <a:ln>
                  <a:noFill/>
                </a:ln>
                <a:solidFill>
                  <a:prstClr val="white"/>
                </a:solidFill>
                <a:effectLst/>
                <a:uLnTx/>
                <a:uFillTx/>
                <a:cs typeface="+mn-ea"/>
                <a:sym typeface="+mn-lt"/>
              </a:endParaRPr>
            </a:p>
          </p:txBody>
        </p:sp>
        <p:sp>
          <p:nvSpPr>
            <p:cNvPr id="17" name="Shape 355"/>
            <p:cNvSpPr/>
            <p:nvPr/>
          </p:nvSpPr>
          <p:spPr>
            <a:xfrm>
              <a:off x="1186405" y="1289715"/>
              <a:ext cx="3014432" cy="369333"/>
            </a:xfrm>
            <a:prstGeom prst="rect">
              <a:avLst/>
            </a:prstGeom>
            <a:solidFill>
              <a:srgbClr val="C00000"/>
            </a:solid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mn-lt"/>
                  <a:ea typeface="+mn-ea"/>
                  <a:cs typeface="+mn-ea"/>
                  <a:sym typeface="+mn-lt"/>
                </a:rPr>
                <a:t>标题文字添加</a:t>
              </a:r>
              <a:endParaRPr kumimoji="0" lang="id-ID" altLang="zh-CN" sz="1600" b="1" i="0" u="none" strike="noStrike" kern="1200" cap="none" spc="0" normalizeH="0" baseline="0" noProof="0" dirty="0">
                <a:ln>
                  <a:noFill/>
                </a:ln>
                <a:solidFill>
                  <a:prstClr val="white"/>
                </a:solidFill>
                <a:effectLst/>
                <a:uLnTx/>
                <a:uFillTx/>
                <a:latin typeface="+mn-lt"/>
                <a:ea typeface="+mn-ea"/>
                <a:cs typeface="+mn-ea"/>
                <a:sym typeface="+mn-lt"/>
              </a:endParaRPr>
            </a:p>
          </p:txBody>
        </p:sp>
      </p:grpSp>
      <p:grpSp>
        <p:nvGrpSpPr>
          <p:cNvPr id="18" name="Group 360"/>
          <p:cNvGrpSpPr/>
          <p:nvPr/>
        </p:nvGrpSpPr>
        <p:grpSpPr>
          <a:xfrm>
            <a:off x="2056126" y="3231547"/>
            <a:ext cx="425297" cy="425297"/>
            <a:chOff x="0" y="0"/>
            <a:chExt cx="850594" cy="850594"/>
          </a:xfrm>
          <a:solidFill>
            <a:schemeClr val="tx2"/>
          </a:solidFill>
        </p:grpSpPr>
        <p:sp>
          <p:nvSpPr>
            <p:cNvPr id="19"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50800" cap="flat">
              <a:solidFill>
                <a:srgbClr val="FBF9FC"/>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4935" b="0" i="0" u="none" strike="noStrike" kern="1200" cap="none" spc="0" normalizeH="0" baseline="0" noProof="0">
                <a:ln>
                  <a:noFill/>
                </a:ln>
                <a:solidFill>
                  <a:prstClr val="white"/>
                </a:solidFill>
                <a:effectLst/>
                <a:uLnTx/>
                <a:uFillTx/>
                <a:cs typeface="+mn-ea"/>
                <a:sym typeface="+mn-lt"/>
              </a:endParaRPr>
            </a:p>
          </p:txBody>
        </p:sp>
        <p:sp>
          <p:nvSpPr>
            <p:cNvPr id="20"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sz="1600" b="0" i="0" u="none" strike="noStrike" kern="1200" cap="none" spc="0" normalizeH="0" baseline="0" noProof="0" dirty="0">
                  <a:ln>
                    <a:noFill/>
                  </a:ln>
                  <a:solidFill>
                    <a:prstClr val="white"/>
                  </a:solidFill>
                  <a:effectLst/>
                  <a:uLnTx/>
                  <a:uFillTx/>
                  <a:latin typeface="+mn-lt"/>
                  <a:ea typeface="+mn-ea"/>
                  <a:cs typeface="+mn-ea"/>
                  <a:sym typeface="+mn-lt"/>
                </a:rPr>
                <a:t>1</a:t>
              </a:r>
            </a:p>
          </p:txBody>
        </p:sp>
      </p:grpSp>
      <p:grpSp>
        <p:nvGrpSpPr>
          <p:cNvPr id="21" name="Group 363"/>
          <p:cNvGrpSpPr/>
          <p:nvPr/>
        </p:nvGrpSpPr>
        <p:grpSpPr>
          <a:xfrm>
            <a:off x="3973142" y="3231547"/>
            <a:ext cx="425297" cy="425297"/>
            <a:chOff x="0" y="0"/>
            <a:chExt cx="850594" cy="850594"/>
          </a:xfrm>
          <a:solidFill>
            <a:schemeClr val="tx2"/>
          </a:solidFill>
        </p:grpSpPr>
        <p:sp>
          <p:nvSpPr>
            <p:cNvPr id="22"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50800" cap="flat">
              <a:solidFill>
                <a:srgbClr val="FBF9FC"/>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4935" b="0" i="0" u="none" strike="noStrike" kern="1200" cap="none" spc="0" normalizeH="0" baseline="0" noProof="0">
                <a:ln>
                  <a:noFill/>
                </a:ln>
                <a:solidFill>
                  <a:prstClr val="white"/>
                </a:solidFill>
                <a:effectLst/>
                <a:uLnTx/>
                <a:uFillTx/>
                <a:cs typeface="+mn-ea"/>
                <a:sym typeface="+mn-lt"/>
              </a:endParaRPr>
            </a:p>
          </p:txBody>
        </p:sp>
        <p:sp>
          <p:nvSpPr>
            <p:cNvPr id="23" name="Shape 362"/>
            <p:cNvSpPr/>
            <p:nvPr/>
          </p:nvSpPr>
          <p:spPr>
            <a:xfrm>
              <a:off x="311486" y="179080"/>
              <a:ext cx="240452"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sz="1600" b="0" i="0" u="none" strike="noStrike" kern="1200" cap="none" spc="0" normalizeH="0" baseline="0" noProof="0" dirty="0">
                  <a:ln>
                    <a:noFill/>
                  </a:ln>
                  <a:solidFill>
                    <a:prstClr val="white"/>
                  </a:solidFill>
                  <a:effectLst/>
                  <a:uLnTx/>
                  <a:uFillTx/>
                  <a:latin typeface="+mn-lt"/>
                  <a:ea typeface="+mn-ea"/>
                  <a:cs typeface="+mn-ea"/>
                  <a:sym typeface="+mn-lt"/>
                </a:rPr>
                <a:t>2</a:t>
              </a:r>
            </a:p>
          </p:txBody>
        </p:sp>
      </p:grpSp>
      <p:grpSp>
        <p:nvGrpSpPr>
          <p:cNvPr id="24" name="Group 366"/>
          <p:cNvGrpSpPr/>
          <p:nvPr/>
        </p:nvGrpSpPr>
        <p:grpSpPr>
          <a:xfrm>
            <a:off x="5929346" y="3231547"/>
            <a:ext cx="425297" cy="425297"/>
            <a:chOff x="0" y="0"/>
            <a:chExt cx="850594" cy="850594"/>
          </a:xfrm>
          <a:solidFill>
            <a:schemeClr val="tx2"/>
          </a:solidFill>
        </p:grpSpPr>
        <p:sp>
          <p:nvSpPr>
            <p:cNvPr id="25"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50800" cap="flat">
              <a:solidFill>
                <a:srgbClr val="FBF9FC"/>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4935" b="0" i="0" u="none" strike="noStrike" kern="1200" cap="none" spc="0" normalizeH="0" baseline="0" noProof="0" dirty="0">
                <a:ln>
                  <a:noFill/>
                </a:ln>
                <a:solidFill>
                  <a:prstClr val="white"/>
                </a:solidFill>
                <a:effectLst/>
                <a:uLnTx/>
                <a:uFillTx/>
                <a:cs typeface="+mn-ea"/>
                <a:sym typeface="+mn-lt"/>
              </a:endParaRPr>
            </a:p>
          </p:txBody>
        </p:sp>
        <p:sp>
          <p:nvSpPr>
            <p:cNvPr id="26" name="Shape 365"/>
            <p:cNvSpPr/>
            <p:nvPr/>
          </p:nvSpPr>
          <p:spPr>
            <a:xfrm>
              <a:off x="311486" y="179080"/>
              <a:ext cx="240452"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sz="1600" b="0" i="0" u="none" strike="noStrike" kern="1200" cap="none" spc="0" normalizeH="0" baseline="0" noProof="0" dirty="0">
                  <a:ln>
                    <a:noFill/>
                  </a:ln>
                  <a:solidFill>
                    <a:prstClr val="white"/>
                  </a:solidFill>
                  <a:effectLst/>
                  <a:uLnTx/>
                  <a:uFillTx/>
                  <a:latin typeface="+mn-lt"/>
                  <a:ea typeface="+mn-ea"/>
                  <a:cs typeface="+mn-ea"/>
                  <a:sym typeface="+mn-lt"/>
                </a:rPr>
                <a:t>3</a:t>
              </a:r>
            </a:p>
          </p:txBody>
        </p:sp>
      </p:grpSp>
      <p:grpSp>
        <p:nvGrpSpPr>
          <p:cNvPr id="27" name="Group 369"/>
          <p:cNvGrpSpPr/>
          <p:nvPr/>
        </p:nvGrpSpPr>
        <p:grpSpPr>
          <a:xfrm>
            <a:off x="7873438" y="3231547"/>
            <a:ext cx="425297" cy="425297"/>
            <a:chOff x="0" y="0"/>
            <a:chExt cx="850594" cy="850594"/>
          </a:xfrm>
          <a:solidFill>
            <a:schemeClr val="tx2"/>
          </a:solidFill>
        </p:grpSpPr>
        <p:sp>
          <p:nvSpPr>
            <p:cNvPr id="28"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50800" cap="flat">
              <a:solidFill>
                <a:srgbClr val="FBF9FC"/>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4935" b="0" i="0" u="none" strike="noStrike" kern="1200" cap="none" spc="0" normalizeH="0" baseline="0" noProof="0">
                <a:ln>
                  <a:noFill/>
                </a:ln>
                <a:solidFill>
                  <a:prstClr val="white"/>
                </a:solidFill>
                <a:effectLst/>
                <a:uLnTx/>
                <a:uFillTx/>
                <a:cs typeface="+mn-ea"/>
                <a:sym typeface="+mn-lt"/>
              </a:endParaRPr>
            </a:p>
          </p:txBody>
        </p:sp>
        <p:sp>
          <p:nvSpPr>
            <p:cNvPr id="29" name="Shape 368"/>
            <p:cNvSpPr/>
            <p:nvPr/>
          </p:nvSpPr>
          <p:spPr>
            <a:xfrm>
              <a:off x="311560" y="114148"/>
              <a:ext cx="362944" cy="622302"/>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sz="1600" b="0" i="0" u="none" strike="noStrike" kern="1200" cap="none" spc="0" normalizeH="0" baseline="0" noProof="0" dirty="0">
                  <a:ln>
                    <a:noFill/>
                  </a:ln>
                  <a:solidFill>
                    <a:prstClr val="white"/>
                  </a:solidFill>
                  <a:effectLst/>
                  <a:uLnTx/>
                  <a:uFillTx/>
                  <a:latin typeface="+mn-lt"/>
                  <a:ea typeface="+mn-ea"/>
                  <a:cs typeface="+mn-ea"/>
                  <a:sym typeface="+mn-lt"/>
                </a:rPr>
                <a:t>4</a:t>
              </a:r>
            </a:p>
          </p:txBody>
        </p:sp>
      </p:grpSp>
      <p:grpSp>
        <p:nvGrpSpPr>
          <p:cNvPr id="30" name="Group 372"/>
          <p:cNvGrpSpPr/>
          <p:nvPr/>
        </p:nvGrpSpPr>
        <p:grpSpPr>
          <a:xfrm>
            <a:off x="9844806" y="3231547"/>
            <a:ext cx="425297" cy="425297"/>
            <a:chOff x="0" y="0"/>
            <a:chExt cx="850594" cy="850594"/>
          </a:xfrm>
          <a:solidFill>
            <a:schemeClr val="tx2"/>
          </a:solidFill>
        </p:grpSpPr>
        <p:sp>
          <p:nvSpPr>
            <p:cNvPr id="31"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50800" cap="flat">
              <a:solidFill>
                <a:srgbClr val="FBF9FC"/>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sz="11200"/>
              </a:pPr>
              <a:endParaRPr kumimoji="0" sz="14935" b="0" i="0" u="none" strike="noStrike" kern="1200" cap="none" spc="0" normalizeH="0" baseline="0" noProof="0" dirty="0">
                <a:ln>
                  <a:noFill/>
                </a:ln>
                <a:solidFill>
                  <a:prstClr val="white"/>
                </a:solidFill>
                <a:effectLst/>
                <a:uLnTx/>
                <a:uFillTx/>
                <a:cs typeface="+mn-ea"/>
                <a:sym typeface="+mn-lt"/>
              </a:endParaRPr>
            </a:p>
          </p:txBody>
        </p:sp>
        <p:sp>
          <p:nvSpPr>
            <p:cNvPr id="32" name="Shape 371"/>
            <p:cNvSpPr/>
            <p:nvPr/>
          </p:nvSpPr>
          <p:spPr>
            <a:xfrm>
              <a:off x="311486" y="179080"/>
              <a:ext cx="240452"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marL="0" marR="0" lvl="0" indent="0" algn="l" defTabSz="914400" rtl="0" eaLnBrk="1" fontAlgn="auto" latinLnBrk="0" hangingPunct="1">
                <a:lnSpc>
                  <a:spcPct val="100000"/>
                </a:lnSpc>
                <a:spcBef>
                  <a:spcPts val="0"/>
                </a:spcBef>
                <a:spcAft>
                  <a:spcPts val="0"/>
                </a:spcAft>
                <a:buClrTx/>
                <a:buSzTx/>
                <a:buFontTx/>
                <a:buNone/>
                <a:defRPr sz="1800" b="0">
                  <a:solidFill>
                    <a:srgbClr val="000000"/>
                  </a:solidFill>
                </a:defRPr>
              </a:pPr>
              <a:r>
                <a:rPr kumimoji="0" sz="1600" b="0" i="0" u="none" strike="noStrike" kern="1200" cap="none" spc="0" normalizeH="0" baseline="0" noProof="0" dirty="0">
                  <a:ln>
                    <a:noFill/>
                  </a:ln>
                  <a:solidFill>
                    <a:prstClr val="white"/>
                  </a:solidFill>
                  <a:effectLst/>
                  <a:uLnTx/>
                  <a:uFillTx/>
                  <a:latin typeface="+mn-lt"/>
                  <a:ea typeface="+mn-ea"/>
                  <a:cs typeface="+mn-ea"/>
                  <a:sym typeface="+mn-lt"/>
                </a:rPr>
                <a:t>5</a:t>
              </a:r>
            </a:p>
          </p:txBody>
        </p:sp>
      </p:grpSp>
      <p:sp>
        <p:nvSpPr>
          <p:cNvPr id="33" name="Shape 373"/>
          <p:cNvSpPr/>
          <p:nvPr/>
        </p:nvSpPr>
        <p:spPr>
          <a:xfrm>
            <a:off x="1458591" y="4005065"/>
            <a:ext cx="1570285" cy="1181862"/>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点击输入本栏的具体文字，简明扼要的说明分项内容</a:t>
            </a:r>
            <a:endParaRPr kumimoji="0" lang="en-US" altLang="zh-CN" sz="16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4" name="Shape 376"/>
          <p:cNvSpPr/>
          <p:nvPr/>
        </p:nvSpPr>
        <p:spPr>
          <a:xfrm>
            <a:off x="3412919" y="4005065"/>
            <a:ext cx="1570284" cy="1181862"/>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点击输入本栏的具体文字，简明扼要的说明分项内容，</a:t>
            </a:r>
            <a:endParaRPr kumimoji="0" lang="en-US" altLang="zh-CN" sz="16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5" name="Shape 379"/>
          <p:cNvSpPr/>
          <p:nvPr/>
        </p:nvSpPr>
        <p:spPr>
          <a:xfrm>
            <a:off x="5333131" y="4005065"/>
            <a:ext cx="1570284" cy="1181862"/>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点击输入本栏的具体文字，简明扼要的说明分项内容</a:t>
            </a:r>
            <a:endParaRPr kumimoji="0" lang="en-US" altLang="zh-CN" sz="16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6" name="Shape 382"/>
          <p:cNvSpPr/>
          <p:nvPr/>
        </p:nvSpPr>
        <p:spPr>
          <a:xfrm>
            <a:off x="7315240" y="4005065"/>
            <a:ext cx="1570285" cy="1181862"/>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点击输入本栏的具体文字，简明扼要的说明分项内容</a:t>
            </a:r>
            <a:endParaRPr kumimoji="0" lang="en-US" altLang="zh-CN" sz="16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7" name="Shape 385"/>
          <p:cNvSpPr/>
          <p:nvPr/>
        </p:nvSpPr>
        <p:spPr>
          <a:xfrm>
            <a:off x="9269570" y="4005065"/>
            <a:ext cx="1570284" cy="1181862"/>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点击输入本栏的具体文字，简明扼要的说明分项内容</a:t>
            </a:r>
            <a:endParaRPr kumimoji="0" lang="en-US" altLang="zh-CN" sz="16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8" name="文本框 37"/>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史话立春</a:t>
            </a:r>
          </a:p>
        </p:txBody>
      </p:sp>
      <p:pic>
        <p:nvPicPr>
          <p:cNvPr id="39" name="图片 38"/>
          <p:cNvPicPr>
            <a:picLocks noChangeAspect="1"/>
          </p:cNvPicPr>
          <p:nvPr/>
        </p:nvPicPr>
        <p:blipFill>
          <a:blip r:embed="rId5"/>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15"/>
                                        </p:tgtEl>
                                        <p:attrNameLst>
                                          <p:attrName>style.visibility</p:attrName>
                                        </p:attrNameLst>
                                      </p:cBhvr>
                                      <p:to>
                                        <p:strVal val="visible"/>
                                      </p:to>
                                    </p:set>
                                    <p:anim calcmode="lin" valueType="num">
                                      <p:cBhvr>
                                        <p:cTn id="7" dur="800" fill="hold"/>
                                        <p:tgtEl>
                                          <p:spTgt spid="15"/>
                                        </p:tgtEl>
                                        <p:attrNameLst>
                                          <p:attrName>ppt_x</p:attrName>
                                        </p:attrNameLst>
                                      </p:cBhvr>
                                      <p:tavLst>
                                        <p:tav tm="0">
                                          <p:val>
                                            <p:strVal val="0-#ppt_w/2"/>
                                          </p:val>
                                        </p:tav>
                                        <p:tav tm="100000">
                                          <p:val>
                                            <p:strVal val="#ppt_x"/>
                                          </p:val>
                                        </p:tav>
                                      </p:tavLst>
                                    </p:anim>
                                    <p:anim calcmode="lin" valueType="num">
                                      <p:cBhvr>
                                        <p:cTn id="8" dur="8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2"/>
                                        </p:tgtEl>
                                        <p:attrNameLst>
                                          <p:attrName>style.visibility</p:attrName>
                                        </p:attrNameLst>
                                      </p:cBhvr>
                                      <p:to>
                                        <p:strVal val="visible"/>
                                      </p:to>
                                    </p:set>
                                    <p:anim calcmode="lin" valueType="num">
                                      <p:cBhvr>
                                        <p:cTn id="11" dur="800" fill="hold"/>
                                        <p:tgtEl>
                                          <p:spTgt spid="12"/>
                                        </p:tgtEl>
                                        <p:attrNameLst>
                                          <p:attrName>ppt_x</p:attrName>
                                        </p:attrNameLst>
                                      </p:cBhvr>
                                      <p:tavLst>
                                        <p:tav tm="0">
                                          <p:val>
                                            <p:strVal val="0-#ppt_w/2"/>
                                          </p:val>
                                        </p:tav>
                                        <p:tav tm="100000">
                                          <p:val>
                                            <p:strVal val="#ppt_x"/>
                                          </p:val>
                                        </p:tav>
                                      </p:tavLst>
                                    </p:anim>
                                    <p:anim calcmode="lin" valueType="num">
                                      <p:cBhvr>
                                        <p:cTn id="12" dur="8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9"/>
                                        </p:tgtEl>
                                        <p:attrNameLst>
                                          <p:attrName>style.visibility</p:attrName>
                                        </p:attrNameLst>
                                      </p:cBhvr>
                                      <p:to>
                                        <p:strVal val="visible"/>
                                      </p:to>
                                    </p:set>
                                    <p:anim calcmode="lin" valueType="num">
                                      <p:cBhvr>
                                        <p:cTn id="15" dur="800" fill="hold"/>
                                        <p:tgtEl>
                                          <p:spTgt spid="9"/>
                                        </p:tgtEl>
                                        <p:attrNameLst>
                                          <p:attrName>ppt_x</p:attrName>
                                        </p:attrNameLst>
                                      </p:cBhvr>
                                      <p:tavLst>
                                        <p:tav tm="0">
                                          <p:val>
                                            <p:strVal val="0-#ppt_w/2"/>
                                          </p:val>
                                        </p:tav>
                                        <p:tav tm="100000">
                                          <p:val>
                                            <p:strVal val="#ppt_x"/>
                                          </p:val>
                                        </p:tav>
                                      </p:tavLst>
                                    </p:anim>
                                    <p:anim calcmode="lin" valueType="num">
                                      <p:cBhvr>
                                        <p:cTn id="16" dur="8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6"/>
                                        </p:tgtEl>
                                        <p:attrNameLst>
                                          <p:attrName>style.visibility</p:attrName>
                                        </p:attrNameLst>
                                      </p:cBhvr>
                                      <p:to>
                                        <p:strVal val="visible"/>
                                      </p:to>
                                    </p:set>
                                    <p:anim calcmode="lin" valueType="num">
                                      <p:cBhvr>
                                        <p:cTn id="19" dur="800" fill="hold"/>
                                        <p:tgtEl>
                                          <p:spTgt spid="6"/>
                                        </p:tgtEl>
                                        <p:attrNameLst>
                                          <p:attrName>ppt_x</p:attrName>
                                        </p:attrNameLst>
                                      </p:cBhvr>
                                      <p:tavLst>
                                        <p:tav tm="0">
                                          <p:val>
                                            <p:strVal val="0-#ppt_w/2"/>
                                          </p:val>
                                        </p:tav>
                                        <p:tav tm="100000">
                                          <p:val>
                                            <p:strVal val="#ppt_x"/>
                                          </p:val>
                                        </p:tav>
                                      </p:tavLst>
                                    </p:anim>
                                    <p:anim calcmode="lin" valueType="num">
                                      <p:cBhvr>
                                        <p:cTn id="20" dur="8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3"/>
                                        </p:tgtEl>
                                        <p:attrNameLst>
                                          <p:attrName>style.visibility</p:attrName>
                                        </p:attrNameLst>
                                      </p:cBhvr>
                                      <p:to>
                                        <p:strVal val="visible"/>
                                      </p:to>
                                    </p:set>
                                    <p:anim calcmode="lin" valueType="num">
                                      <p:cBhvr>
                                        <p:cTn id="23" dur="800" fill="hold"/>
                                        <p:tgtEl>
                                          <p:spTgt spid="3"/>
                                        </p:tgtEl>
                                        <p:attrNameLst>
                                          <p:attrName>ppt_x</p:attrName>
                                        </p:attrNameLst>
                                      </p:cBhvr>
                                      <p:tavLst>
                                        <p:tav tm="0">
                                          <p:val>
                                            <p:strVal val="0-#ppt_w/2"/>
                                          </p:val>
                                        </p:tav>
                                        <p:tav tm="100000">
                                          <p:val>
                                            <p:strVal val="#ppt_x"/>
                                          </p:val>
                                        </p:tav>
                                      </p:tavLst>
                                    </p:anim>
                                    <p:anim calcmode="lin" valueType="num">
                                      <p:cBhvr>
                                        <p:cTn id="24" dur="8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18"/>
                                        </p:tgtEl>
                                        <p:attrNameLst>
                                          <p:attrName>style.visibility</p:attrName>
                                        </p:attrNameLst>
                                      </p:cBhvr>
                                      <p:to>
                                        <p:strVal val="visible"/>
                                      </p:to>
                                    </p:set>
                                    <p:anim calcmode="lin" valueType="num">
                                      <p:cBhvr>
                                        <p:cTn id="28" dur="600" fill="hold"/>
                                        <p:tgtEl>
                                          <p:spTgt spid="18"/>
                                        </p:tgtEl>
                                        <p:attrNameLst>
                                          <p:attrName>ppt_x</p:attrName>
                                        </p:attrNameLst>
                                      </p:cBhvr>
                                      <p:tavLst>
                                        <p:tav tm="0">
                                          <p:val>
                                            <p:strVal val="#ppt_x"/>
                                          </p:val>
                                        </p:tav>
                                        <p:tav tm="100000">
                                          <p:val>
                                            <p:strVal val="#ppt_x"/>
                                          </p:val>
                                        </p:tav>
                                      </p:tavLst>
                                    </p:anim>
                                    <p:anim calcmode="lin" valueType="num">
                                      <p:cBhvr>
                                        <p:cTn id="29" dur="6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21"/>
                                        </p:tgtEl>
                                        <p:attrNameLst>
                                          <p:attrName>style.visibility</p:attrName>
                                        </p:attrNameLst>
                                      </p:cBhvr>
                                      <p:to>
                                        <p:strVal val="visible"/>
                                      </p:to>
                                    </p:set>
                                    <p:anim calcmode="lin" valueType="num">
                                      <p:cBhvr>
                                        <p:cTn id="32" dur="600" fill="hold"/>
                                        <p:tgtEl>
                                          <p:spTgt spid="21"/>
                                        </p:tgtEl>
                                        <p:attrNameLst>
                                          <p:attrName>ppt_x</p:attrName>
                                        </p:attrNameLst>
                                      </p:cBhvr>
                                      <p:tavLst>
                                        <p:tav tm="0">
                                          <p:val>
                                            <p:strVal val="#ppt_x"/>
                                          </p:val>
                                        </p:tav>
                                        <p:tav tm="100000">
                                          <p:val>
                                            <p:strVal val="#ppt_x"/>
                                          </p:val>
                                        </p:tav>
                                      </p:tavLst>
                                    </p:anim>
                                    <p:anim calcmode="lin" valueType="num">
                                      <p:cBhvr>
                                        <p:cTn id="33" dur="6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24"/>
                                        </p:tgtEl>
                                        <p:attrNameLst>
                                          <p:attrName>style.visibility</p:attrName>
                                        </p:attrNameLst>
                                      </p:cBhvr>
                                      <p:to>
                                        <p:strVal val="visible"/>
                                      </p:to>
                                    </p:set>
                                    <p:anim calcmode="lin" valueType="num">
                                      <p:cBhvr>
                                        <p:cTn id="36" dur="600" fill="hold"/>
                                        <p:tgtEl>
                                          <p:spTgt spid="24"/>
                                        </p:tgtEl>
                                        <p:attrNameLst>
                                          <p:attrName>ppt_x</p:attrName>
                                        </p:attrNameLst>
                                      </p:cBhvr>
                                      <p:tavLst>
                                        <p:tav tm="0">
                                          <p:val>
                                            <p:strVal val="#ppt_x"/>
                                          </p:val>
                                        </p:tav>
                                        <p:tav tm="100000">
                                          <p:val>
                                            <p:strVal val="#ppt_x"/>
                                          </p:val>
                                        </p:tav>
                                      </p:tavLst>
                                    </p:anim>
                                    <p:anim calcmode="lin" valueType="num">
                                      <p:cBhvr>
                                        <p:cTn id="37" dur="6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27"/>
                                        </p:tgtEl>
                                        <p:attrNameLst>
                                          <p:attrName>style.visibility</p:attrName>
                                        </p:attrNameLst>
                                      </p:cBhvr>
                                      <p:to>
                                        <p:strVal val="visible"/>
                                      </p:to>
                                    </p:set>
                                    <p:anim calcmode="lin" valueType="num">
                                      <p:cBhvr>
                                        <p:cTn id="40" dur="600" fill="hold"/>
                                        <p:tgtEl>
                                          <p:spTgt spid="27"/>
                                        </p:tgtEl>
                                        <p:attrNameLst>
                                          <p:attrName>ppt_x</p:attrName>
                                        </p:attrNameLst>
                                      </p:cBhvr>
                                      <p:tavLst>
                                        <p:tav tm="0">
                                          <p:val>
                                            <p:strVal val="#ppt_x"/>
                                          </p:val>
                                        </p:tav>
                                        <p:tav tm="100000">
                                          <p:val>
                                            <p:strVal val="#ppt_x"/>
                                          </p:val>
                                        </p:tav>
                                      </p:tavLst>
                                    </p:anim>
                                    <p:anim calcmode="lin" valueType="num">
                                      <p:cBhvr>
                                        <p:cTn id="41" dur="6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0"/>
                                        </p:tgtEl>
                                        <p:attrNameLst>
                                          <p:attrName>style.visibility</p:attrName>
                                        </p:attrNameLst>
                                      </p:cBhvr>
                                      <p:to>
                                        <p:strVal val="visible"/>
                                      </p:to>
                                    </p:set>
                                    <p:anim calcmode="lin" valueType="num">
                                      <p:cBhvr>
                                        <p:cTn id="44" dur="600" fill="hold"/>
                                        <p:tgtEl>
                                          <p:spTgt spid="30"/>
                                        </p:tgtEl>
                                        <p:attrNameLst>
                                          <p:attrName>ppt_x</p:attrName>
                                        </p:attrNameLst>
                                      </p:cBhvr>
                                      <p:tavLst>
                                        <p:tav tm="0">
                                          <p:val>
                                            <p:strVal val="#ppt_x"/>
                                          </p:val>
                                        </p:tav>
                                        <p:tav tm="100000">
                                          <p:val>
                                            <p:strVal val="#ppt_x"/>
                                          </p:val>
                                        </p:tav>
                                      </p:tavLst>
                                    </p:anim>
                                    <p:anim calcmode="lin" valueType="num">
                                      <p:cBhvr>
                                        <p:cTn id="45" dur="600" fill="hold"/>
                                        <p:tgtEl>
                                          <p:spTgt spid="30"/>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4500"/>
                            </p:stCondLst>
                            <p:childTnLst>
                              <p:par>
                                <p:cTn id="67" presetID="2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up)">
                                      <p:cBhvr>
                                        <p:cTn id="69" dur="500"/>
                                        <p:tgtEl>
                                          <p:spTgt spid="38"/>
                                        </p:tgtEl>
                                      </p:cBhvr>
                                    </p:animEffect>
                                  </p:childTnLst>
                                </p:cTn>
                              </p:par>
                            </p:childTnLst>
                          </p:cTn>
                        </p:par>
                        <p:par>
                          <p:cTn id="70" fill="hold">
                            <p:stCondLst>
                              <p:cond delay="5000"/>
                            </p:stCondLst>
                            <p:childTnLst>
                              <p:par>
                                <p:cTn id="71" presetID="10" presetClass="entr" presetSubtype="0"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6" grpId="0" animBg="1" advAuto="0"/>
      <p:bldP spid="9" grpId="0" animBg="1" advAuto="0"/>
      <p:bldP spid="12" grpId="0" animBg="1" advAuto="0"/>
      <p:bldP spid="15" grpId="0" animBg="1" advAuto="0"/>
      <p:bldP spid="18" grpId="0" animBg="1" advAuto="0"/>
      <p:bldP spid="21" grpId="0" animBg="1" advAuto="0"/>
      <p:bldP spid="24" grpId="0" animBg="1" advAuto="0"/>
      <p:bldP spid="27" grpId="0" animBg="1" advAuto="0"/>
      <p:bldP spid="30" grpId="0" animBg="1" advAuto="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2" name="图片 1" descr="图片包含 建筑物, 红色&#10;&#10;自动生成的说明"/>
          <p:cNvPicPr>
            <a:picLocks noChangeAspect="1"/>
          </p:cNvPicPr>
          <p:nvPr/>
        </p:nvPicPr>
        <p:blipFill rotWithShape="1">
          <a:blip r:embed="rId4" cstate="screen"/>
          <a:srcRect b="-5313"/>
          <a:stretch>
            <a:fillRect/>
          </a:stretch>
        </p:blipFill>
        <p:spPr>
          <a:xfrm>
            <a:off x="1" y="-1545361"/>
            <a:ext cx="12191979" cy="6423949"/>
          </a:xfrm>
          <a:prstGeom prst="rect">
            <a:avLst/>
          </a:prstGeom>
        </p:spPr>
      </p:pic>
      <p:sp>
        <p:nvSpPr>
          <p:cNvPr id="4" name="矩形 3"/>
          <p:cNvSpPr/>
          <p:nvPr/>
        </p:nvSpPr>
        <p:spPr>
          <a:xfrm>
            <a:off x="5529794" y="1666614"/>
            <a:ext cx="1132417" cy="25616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C00000"/>
                </a:solidFill>
                <a:effectLst/>
                <a:uLnTx/>
                <a:uFillTx/>
                <a:cs typeface="+mn-ea"/>
                <a:sym typeface="+mn-lt"/>
              </a:rPr>
              <a:t>章节三</a:t>
            </a:r>
          </a:p>
        </p:txBody>
      </p:sp>
      <p:sp>
        <p:nvSpPr>
          <p:cNvPr id="5" name="文本框 4"/>
          <p:cNvSpPr txBox="1"/>
          <p:nvPr/>
        </p:nvSpPr>
        <p:spPr>
          <a:xfrm>
            <a:off x="4906440" y="4460974"/>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sp>
        <p:nvSpPr>
          <p:cNvPr id="6" name="矩形 5"/>
          <p:cNvSpPr/>
          <p:nvPr/>
        </p:nvSpPr>
        <p:spPr>
          <a:xfrm>
            <a:off x="3820572" y="5287074"/>
            <a:ext cx="455085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grpSp>
        <p:nvGrpSpPr>
          <p:cNvPr id="3" name="Group 34"/>
          <p:cNvGrpSpPr/>
          <p:nvPr/>
        </p:nvGrpSpPr>
        <p:grpSpPr>
          <a:xfrm>
            <a:off x="6925255" y="1176821"/>
            <a:ext cx="2662556" cy="2651370"/>
            <a:chOff x="7925094" y="1898711"/>
            <a:chExt cx="2662556" cy="2651370"/>
          </a:xfrm>
          <a:solidFill>
            <a:srgbClr val="C00000"/>
          </a:solidFill>
        </p:grpSpPr>
        <p:sp>
          <p:nvSpPr>
            <p:cNvPr id="4" name="Freeform 5"/>
            <p:cNvSpPr/>
            <p:nvPr/>
          </p:nvSpPr>
          <p:spPr bwMode="auto">
            <a:xfrm>
              <a:off x="7925094" y="1898711"/>
              <a:ext cx="2662556" cy="2592636"/>
            </a:xfrm>
            <a:custGeom>
              <a:avLst/>
              <a:gdLst>
                <a:gd name="T0" fmla="*/ 405 w 948"/>
                <a:gd name="T1" fmla="*/ 893 h 923"/>
                <a:gd name="T2" fmla="*/ 416 w 948"/>
                <a:gd name="T3" fmla="*/ 910 h 923"/>
                <a:gd name="T4" fmla="*/ 399 w 948"/>
                <a:gd name="T5" fmla="*/ 921 h 923"/>
                <a:gd name="T6" fmla="*/ 116 w 948"/>
                <a:gd name="T7" fmla="*/ 709 h 923"/>
                <a:gd name="T8" fmla="*/ 285 w 948"/>
                <a:gd name="T9" fmla="*/ 117 h 923"/>
                <a:gd name="T10" fmla="*/ 876 w 948"/>
                <a:gd name="T11" fmla="*/ 286 h 923"/>
                <a:gd name="T12" fmla="*/ 905 w 948"/>
                <a:gd name="T13" fmla="*/ 646 h 923"/>
                <a:gd name="T14" fmla="*/ 887 w 948"/>
                <a:gd name="T15" fmla="*/ 654 h 923"/>
                <a:gd name="T16" fmla="*/ 878 w 948"/>
                <a:gd name="T17" fmla="*/ 636 h 923"/>
                <a:gd name="T18" fmla="*/ 852 w 948"/>
                <a:gd name="T19" fmla="*/ 299 h 923"/>
                <a:gd name="T20" fmla="*/ 299 w 948"/>
                <a:gd name="T21" fmla="*/ 142 h 923"/>
                <a:gd name="T22" fmla="*/ 141 w 948"/>
                <a:gd name="T23" fmla="*/ 695 h 923"/>
                <a:gd name="T24" fmla="*/ 405 w 948"/>
                <a:gd name="T25" fmla="*/ 89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923">
                  <a:moveTo>
                    <a:pt x="405" y="893"/>
                  </a:moveTo>
                  <a:cubicBezTo>
                    <a:pt x="413" y="895"/>
                    <a:pt x="418" y="903"/>
                    <a:pt x="416" y="910"/>
                  </a:cubicBezTo>
                  <a:cubicBezTo>
                    <a:pt x="414" y="918"/>
                    <a:pt x="406" y="923"/>
                    <a:pt x="399" y="921"/>
                  </a:cubicBezTo>
                  <a:cubicBezTo>
                    <a:pt x="279" y="893"/>
                    <a:pt x="176" y="816"/>
                    <a:pt x="116" y="709"/>
                  </a:cubicBezTo>
                  <a:cubicBezTo>
                    <a:pt x="0" y="499"/>
                    <a:pt x="75" y="234"/>
                    <a:pt x="285" y="117"/>
                  </a:cubicBezTo>
                  <a:cubicBezTo>
                    <a:pt x="495" y="0"/>
                    <a:pt x="760" y="76"/>
                    <a:pt x="876" y="286"/>
                  </a:cubicBezTo>
                  <a:cubicBezTo>
                    <a:pt x="938" y="396"/>
                    <a:pt x="948" y="527"/>
                    <a:pt x="905" y="646"/>
                  </a:cubicBezTo>
                  <a:cubicBezTo>
                    <a:pt x="902" y="653"/>
                    <a:pt x="894" y="657"/>
                    <a:pt x="887" y="654"/>
                  </a:cubicBezTo>
                  <a:cubicBezTo>
                    <a:pt x="879" y="652"/>
                    <a:pt x="876" y="643"/>
                    <a:pt x="878" y="636"/>
                  </a:cubicBezTo>
                  <a:cubicBezTo>
                    <a:pt x="919" y="525"/>
                    <a:pt x="909" y="402"/>
                    <a:pt x="852" y="299"/>
                  </a:cubicBezTo>
                  <a:cubicBezTo>
                    <a:pt x="742" y="103"/>
                    <a:pt x="495" y="33"/>
                    <a:pt x="299" y="142"/>
                  </a:cubicBezTo>
                  <a:cubicBezTo>
                    <a:pt x="103" y="251"/>
                    <a:pt x="32" y="499"/>
                    <a:pt x="141" y="695"/>
                  </a:cubicBezTo>
                  <a:cubicBezTo>
                    <a:pt x="197" y="795"/>
                    <a:pt x="293" y="867"/>
                    <a:pt x="405" y="893"/>
                  </a:cubicBezTo>
                  <a:close/>
                </a:path>
              </a:pathLst>
            </a:cu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 name="Freeform 6"/>
            <p:cNvSpPr/>
            <p:nvPr/>
          </p:nvSpPr>
          <p:spPr bwMode="auto">
            <a:xfrm>
              <a:off x="8945327" y="4348711"/>
              <a:ext cx="199972" cy="201370"/>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5" y="5"/>
                    <a:pt x="63" y="21"/>
                  </a:cubicBezTo>
                  <a:cubicBezTo>
                    <a:pt x="71" y="36"/>
                    <a:pt x="66" y="55"/>
                    <a:pt x="51" y="63"/>
                  </a:cubicBezTo>
                  <a:cubicBezTo>
                    <a:pt x="36" y="72"/>
                    <a:pt x="17" y="66"/>
                    <a:pt x="8" y="51"/>
                  </a:cubicBezTo>
                  <a:close/>
                </a:path>
              </a:pathLst>
            </a:cu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6" name="Group 35"/>
          <p:cNvGrpSpPr/>
          <p:nvPr/>
        </p:nvGrpSpPr>
        <p:grpSpPr>
          <a:xfrm>
            <a:off x="8248941" y="3061870"/>
            <a:ext cx="2417039" cy="2615011"/>
            <a:chOff x="9248780" y="3783756"/>
            <a:chExt cx="2417038" cy="2615011"/>
          </a:xfrm>
          <a:solidFill>
            <a:srgbClr val="C00000"/>
          </a:solidFill>
        </p:grpSpPr>
        <p:sp>
          <p:nvSpPr>
            <p:cNvPr id="7" name="Freeform 7"/>
            <p:cNvSpPr/>
            <p:nvPr/>
          </p:nvSpPr>
          <p:spPr bwMode="auto">
            <a:xfrm>
              <a:off x="9317901" y="3783756"/>
              <a:ext cx="2347917" cy="2615011"/>
            </a:xfrm>
            <a:custGeom>
              <a:avLst/>
              <a:gdLst>
                <a:gd name="T0" fmla="*/ 35 w 836"/>
                <a:gd name="T1" fmla="*/ 204 h 931"/>
                <a:gd name="T2" fmla="*/ 16 w 836"/>
                <a:gd name="T3" fmla="*/ 206 h 931"/>
                <a:gd name="T4" fmla="*/ 13 w 836"/>
                <a:gd name="T5" fmla="*/ 186 h 931"/>
                <a:gd name="T6" fmla="*/ 72 w 836"/>
                <a:gd name="T7" fmla="*/ 126 h 931"/>
                <a:gd name="T8" fmla="*/ 471 w 836"/>
                <a:gd name="T9" fmla="*/ 40 h 931"/>
                <a:gd name="T10" fmla="*/ 771 w 836"/>
                <a:gd name="T11" fmla="*/ 577 h 931"/>
                <a:gd name="T12" fmla="*/ 262 w 836"/>
                <a:gd name="T13" fmla="*/ 884 h 931"/>
                <a:gd name="T14" fmla="*/ 4 w 836"/>
                <a:gd name="T15" fmla="*/ 719 h 931"/>
                <a:gd name="T16" fmla="*/ 7 w 836"/>
                <a:gd name="T17" fmla="*/ 699 h 931"/>
                <a:gd name="T18" fmla="*/ 27 w 836"/>
                <a:gd name="T19" fmla="*/ 702 h 931"/>
                <a:gd name="T20" fmla="*/ 268 w 836"/>
                <a:gd name="T21" fmla="*/ 856 h 931"/>
                <a:gd name="T22" fmla="*/ 743 w 836"/>
                <a:gd name="T23" fmla="*/ 570 h 931"/>
                <a:gd name="T24" fmla="*/ 464 w 836"/>
                <a:gd name="T25" fmla="*/ 67 h 931"/>
                <a:gd name="T26" fmla="*/ 90 w 836"/>
                <a:gd name="T27" fmla="*/ 148 h 931"/>
                <a:gd name="T28" fmla="*/ 35 w 836"/>
                <a:gd name="T29" fmla="*/ 20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6" h="931">
                  <a:moveTo>
                    <a:pt x="35" y="204"/>
                  </a:moveTo>
                  <a:cubicBezTo>
                    <a:pt x="31" y="210"/>
                    <a:pt x="22" y="211"/>
                    <a:pt x="16" y="206"/>
                  </a:cubicBezTo>
                  <a:cubicBezTo>
                    <a:pt x="9" y="201"/>
                    <a:pt x="9" y="192"/>
                    <a:pt x="13" y="186"/>
                  </a:cubicBezTo>
                  <a:cubicBezTo>
                    <a:pt x="31" y="164"/>
                    <a:pt x="51" y="144"/>
                    <a:pt x="72" y="126"/>
                  </a:cubicBezTo>
                  <a:cubicBezTo>
                    <a:pt x="182" y="33"/>
                    <a:pt x="332" y="0"/>
                    <a:pt x="471" y="40"/>
                  </a:cubicBezTo>
                  <a:cubicBezTo>
                    <a:pt x="702" y="106"/>
                    <a:pt x="836" y="347"/>
                    <a:pt x="771" y="577"/>
                  </a:cubicBezTo>
                  <a:cubicBezTo>
                    <a:pt x="708" y="798"/>
                    <a:pt x="485" y="931"/>
                    <a:pt x="262" y="884"/>
                  </a:cubicBezTo>
                  <a:cubicBezTo>
                    <a:pt x="162" y="862"/>
                    <a:pt x="70" y="806"/>
                    <a:pt x="4" y="719"/>
                  </a:cubicBezTo>
                  <a:cubicBezTo>
                    <a:pt x="0" y="713"/>
                    <a:pt x="1" y="704"/>
                    <a:pt x="7" y="699"/>
                  </a:cubicBezTo>
                  <a:cubicBezTo>
                    <a:pt x="13" y="695"/>
                    <a:pt x="22" y="696"/>
                    <a:pt x="27" y="702"/>
                  </a:cubicBezTo>
                  <a:cubicBezTo>
                    <a:pt x="88" y="783"/>
                    <a:pt x="174" y="836"/>
                    <a:pt x="268" y="856"/>
                  </a:cubicBezTo>
                  <a:cubicBezTo>
                    <a:pt x="477" y="900"/>
                    <a:pt x="685" y="776"/>
                    <a:pt x="743" y="570"/>
                  </a:cubicBezTo>
                  <a:cubicBezTo>
                    <a:pt x="805" y="354"/>
                    <a:pt x="680" y="129"/>
                    <a:pt x="464" y="67"/>
                  </a:cubicBezTo>
                  <a:cubicBezTo>
                    <a:pt x="333" y="30"/>
                    <a:pt x="193" y="61"/>
                    <a:pt x="90" y="148"/>
                  </a:cubicBezTo>
                  <a:cubicBezTo>
                    <a:pt x="70" y="164"/>
                    <a:pt x="52" y="183"/>
                    <a:pt x="35" y="204"/>
                  </a:cubicBezTo>
                  <a:close/>
                </a:path>
              </a:pathLst>
            </a:cu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Freeform 8"/>
            <p:cNvSpPr/>
            <p:nvPr/>
          </p:nvSpPr>
          <p:spPr bwMode="auto">
            <a:xfrm>
              <a:off x="9248780" y="4229847"/>
              <a:ext cx="199972" cy="202769"/>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4" y="5"/>
                    <a:pt x="63" y="21"/>
                  </a:cubicBezTo>
                  <a:cubicBezTo>
                    <a:pt x="71" y="36"/>
                    <a:pt x="66" y="55"/>
                    <a:pt x="51" y="63"/>
                  </a:cubicBezTo>
                  <a:cubicBezTo>
                    <a:pt x="36" y="72"/>
                    <a:pt x="16" y="66"/>
                    <a:pt x="8" y="51"/>
                  </a:cubicBezTo>
                  <a:close/>
                </a:path>
              </a:pathLst>
            </a:cu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grpSp>
      <p:grpSp>
        <p:nvGrpSpPr>
          <p:cNvPr id="9" name="Group 36"/>
          <p:cNvGrpSpPr/>
          <p:nvPr/>
        </p:nvGrpSpPr>
        <p:grpSpPr>
          <a:xfrm>
            <a:off x="5869462" y="3126197"/>
            <a:ext cx="2609417" cy="2567465"/>
            <a:chOff x="6869300" y="3848083"/>
            <a:chExt cx="2609417" cy="2567465"/>
          </a:xfrm>
          <a:solidFill>
            <a:srgbClr val="C00000"/>
          </a:solidFill>
        </p:grpSpPr>
        <p:sp>
          <p:nvSpPr>
            <p:cNvPr id="10" name="Freeform 9"/>
            <p:cNvSpPr/>
            <p:nvPr/>
          </p:nvSpPr>
          <p:spPr bwMode="auto">
            <a:xfrm>
              <a:off x="6869300" y="3848083"/>
              <a:ext cx="2609417" cy="2567465"/>
            </a:xfrm>
            <a:custGeom>
              <a:avLst/>
              <a:gdLst>
                <a:gd name="T0" fmla="*/ 865 w 929"/>
                <a:gd name="T1" fmla="*/ 292 h 914"/>
                <a:gd name="T2" fmla="*/ 873 w 929"/>
                <a:gd name="T3" fmla="*/ 274 h 914"/>
                <a:gd name="T4" fmla="*/ 892 w 929"/>
                <a:gd name="T5" fmla="*/ 282 h 914"/>
                <a:gd name="T6" fmla="*/ 892 w 929"/>
                <a:gd name="T7" fmla="*/ 584 h 914"/>
                <a:gd name="T8" fmla="*/ 365 w 929"/>
                <a:gd name="T9" fmla="*/ 852 h 914"/>
                <a:gd name="T10" fmla="*/ 66 w 929"/>
                <a:gd name="T11" fmla="*/ 314 h 914"/>
                <a:gd name="T12" fmla="*/ 354 w 929"/>
                <a:gd name="T13" fmla="*/ 19 h 914"/>
                <a:gd name="T14" fmla="*/ 440 w 929"/>
                <a:gd name="T15" fmla="*/ 1 h 914"/>
                <a:gd name="T16" fmla="*/ 456 w 929"/>
                <a:gd name="T17" fmla="*/ 14 h 914"/>
                <a:gd name="T18" fmla="*/ 443 w 929"/>
                <a:gd name="T19" fmla="*/ 29 h 914"/>
                <a:gd name="T20" fmla="*/ 362 w 929"/>
                <a:gd name="T21" fmla="*/ 46 h 914"/>
                <a:gd name="T22" fmla="*/ 93 w 929"/>
                <a:gd name="T23" fmla="*/ 322 h 914"/>
                <a:gd name="T24" fmla="*/ 373 w 929"/>
                <a:gd name="T25" fmla="*/ 824 h 914"/>
                <a:gd name="T26" fmla="*/ 865 w 929"/>
                <a:gd name="T27" fmla="*/ 574 h 914"/>
                <a:gd name="T28" fmla="*/ 865 w 929"/>
                <a:gd name="T29" fmla="*/ 29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9" h="914">
                  <a:moveTo>
                    <a:pt x="865" y="292"/>
                  </a:moveTo>
                  <a:cubicBezTo>
                    <a:pt x="862" y="285"/>
                    <a:pt x="866" y="277"/>
                    <a:pt x="873" y="274"/>
                  </a:cubicBezTo>
                  <a:cubicBezTo>
                    <a:pt x="881" y="271"/>
                    <a:pt x="889" y="275"/>
                    <a:pt x="892" y="282"/>
                  </a:cubicBezTo>
                  <a:cubicBezTo>
                    <a:pt x="929" y="383"/>
                    <a:pt x="927" y="490"/>
                    <a:pt x="892" y="584"/>
                  </a:cubicBezTo>
                  <a:cubicBezTo>
                    <a:pt x="813" y="797"/>
                    <a:pt x="583" y="914"/>
                    <a:pt x="365" y="852"/>
                  </a:cubicBezTo>
                  <a:cubicBezTo>
                    <a:pt x="134" y="786"/>
                    <a:pt x="0" y="545"/>
                    <a:pt x="66" y="314"/>
                  </a:cubicBezTo>
                  <a:cubicBezTo>
                    <a:pt x="106" y="173"/>
                    <a:pt x="215" y="62"/>
                    <a:pt x="354" y="19"/>
                  </a:cubicBezTo>
                  <a:cubicBezTo>
                    <a:pt x="382" y="10"/>
                    <a:pt x="411" y="4"/>
                    <a:pt x="440" y="1"/>
                  </a:cubicBezTo>
                  <a:cubicBezTo>
                    <a:pt x="448" y="0"/>
                    <a:pt x="455" y="6"/>
                    <a:pt x="456" y="14"/>
                  </a:cubicBezTo>
                  <a:cubicBezTo>
                    <a:pt x="456" y="21"/>
                    <a:pt x="451" y="28"/>
                    <a:pt x="443" y="29"/>
                  </a:cubicBezTo>
                  <a:cubicBezTo>
                    <a:pt x="415" y="32"/>
                    <a:pt x="388" y="37"/>
                    <a:pt x="362" y="46"/>
                  </a:cubicBezTo>
                  <a:cubicBezTo>
                    <a:pt x="232" y="86"/>
                    <a:pt x="131" y="190"/>
                    <a:pt x="93" y="322"/>
                  </a:cubicBezTo>
                  <a:cubicBezTo>
                    <a:pt x="31" y="538"/>
                    <a:pt x="157" y="763"/>
                    <a:pt x="373" y="824"/>
                  </a:cubicBezTo>
                  <a:cubicBezTo>
                    <a:pt x="577" y="883"/>
                    <a:pt x="792" y="773"/>
                    <a:pt x="865" y="574"/>
                  </a:cubicBezTo>
                  <a:cubicBezTo>
                    <a:pt x="898" y="486"/>
                    <a:pt x="900" y="386"/>
                    <a:pt x="865" y="292"/>
                  </a:cubicBezTo>
                  <a:close/>
                </a:path>
              </a:pathLst>
            </a:cu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1" name="Freeform 10"/>
            <p:cNvSpPr/>
            <p:nvPr/>
          </p:nvSpPr>
          <p:spPr bwMode="auto">
            <a:xfrm>
              <a:off x="9195641" y="4575252"/>
              <a:ext cx="202769" cy="199972"/>
            </a:xfrm>
            <a:custGeom>
              <a:avLst/>
              <a:gdLst>
                <a:gd name="T0" fmla="*/ 8 w 72"/>
                <a:gd name="T1" fmla="*/ 51 h 71"/>
                <a:gd name="T2" fmla="*/ 21 w 72"/>
                <a:gd name="T3" fmla="*/ 8 h 71"/>
                <a:gd name="T4" fmla="*/ 63 w 72"/>
                <a:gd name="T5" fmla="*/ 20 h 71"/>
                <a:gd name="T6" fmla="*/ 51 w 72"/>
                <a:gd name="T7" fmla="*/ 63 h 71"/>
                <a:gd name="T8" fmla="*/ 8 w 72"/>
                <a:gd name="T9" fmla="*/ 51 h 71"/>
              </a:gdLst>
              <a:ahLst/>
              <a:cxnLst>
                <a:cxn ang="0">
                  <a:pos x="T0" y="T1"/>
                </a:cxn>
                <a:cxn ang="0">
                  <a:pos x="T2" y="T3"/>
                </a:cxn>
                <a:cxn ang="0">
                  <a:pos x="T4" y="T5"/>
                </a:cxn>
                <a:cxn ang="0">
                  <a:pos x="T6" y="T7"/>
                </a:cxn>
                <a:cxn ang="0">
                  <a:pos x="T8" y="T9"/>
                </a:cxn>
              </a:cxnLst>
              <a:rect l="0" t="0" r="r" b="b"/>
              <a:pathLst>
                <a:path w="72" h="71">
                  <a:moveTo>
                    <a:pt x="8" y="51"/>
                  </a:moveTo>
                  <a:cubicBezTo>
                    <a:pt x="0" y="36"/>
                    <a:pt x="5" y="16"/>
                    <a:pt x="21" y="8"/>
                  </a:cubicBezTo>
                  <a:cubicBezTo>
                    <a:pt x="36" y="0"/>
                    <a:pt x="55" y="5"/>
                    <a:pt x="63" y="20"/>
                  </a:cubicBezTo>
                  <a:cubicBezTo>
                    <a:pt x="72" y="35"/>
                    <a:pt x="66" y="54"/>
                    <a:pt x="51" y="63"/>
                  </a:cubicBezTo>
                  <a:cubicBezTo>
                    <a:pt x="36" y="71"/>
                    <a:pt x="17" y="66"/>
                    <a:pt x="8" y="51"/>
                  </a:cubicBezTo>
                  <a:close/>
                </a:path>
              </a:pathLst>
            </a:cu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sp>
        <p:nvSpPr>
          <p:cNvPr id="12" name="Freeform 11"/>
          <p:cNvSpPr/>
          <p:nvPr/>
        </p:nvSpPr>
        <p:spPr bwMode="auto">
          <a:xfrm>
            <a:off x="7334986" y="1586554"/>
            <a:ext cx="1963356" cy="983077"/>
          </a:xfrm>
          <a:custGeom>
            <a:avLst/>
            <a:gdLst>
              <a:gd name="T0" fmla="*/ 350 w 699"/>
              <a:gd name="T1" fmla="*/ 350 h 350"/>
              <a:gd name="T2" fmla="*/ 0 w 699"/>
              <a:gd name="T3" fmla="*/ 350 h 350"/>
              <a:gd name="T4" fmla="*/ 350 w 699"/>
              <a:gd name="T5" fmla="*/ 0 h 350"/>
              <a:gd name="T6" fmla="*/ 699 w 699"/>
              <a:gd name="T7" fmla="*/ 350 h 350"/>
              <a:gd name="T8" fmla="*/ 350 w 699"/>
              <a:gd name="T9" fmla="*/ 350 h 350"/>
            </a:gdLst>
            <a:ahLst/>
            <a:cxnLst>
              <a:cxn ang="0">
                <a:pos x="T0" y="T1"/>
              </a:cxn>
              <a:cxn ang="0">
                <a:pos x="T2" y="T3"/>
              </a:cxn>
              <a:cxn ang="0">
                <a:pos x="T4" y="T5"/>
              </a:cxn>
              <a:cxn ang="0">
                <a:pos x="T6" y="T7"/>
              </a:cxn>
              <a:cxn ang="0">
                <a:pos x="T8" y="T9"/>
              </a:cxn>
            </a:cxnLst>
            <a:rect l="0" t="0" r="r" b="b"/>
            <a:pathLst>
              <a:path w="699" h="350">
                <a:moveTo>
                  <a:pt x="350" y="350"/>
                </a:moveTo>
                <a:cubicBezTo>
                  <a:pt x="0" y="350"/>
                  <a:pt x="0" y="350"/>
                  <a:pt x="0" y="350"/>
                </a:cubicBezTo>
                <a:cubicBezTo>
                  <a:pt x="0" y="157"/>
                  <a:pt x="157" y="0"/>
                  <a:pt x="350" y="0"/>
                </a:cubicBezTo>
                <a:cubicBezTo>
                  <a:pt x="543" y="0"/>
                  <a:pt x="699" y="157"/>
                  <a:pt x="699" y="350"/>
                </a:cubicBezTo>
                <a:cubicBezTo>
                  <a:pt x="350" y="350"/>
                  <a:pt x="350" y="350"/>
                  <a:pt x="350" y="350"/>
                </a:cubicBezTo>
                <a:close/>
              </a:path>
            </a:pathLst>
          </a:cu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3" name="Freeform 12"/>
          <p:cNvSpPr/>
          <p:nvPr/>
        </p:nvSpPr>
        <p:spPr bwMode="auto">
          <a:xfrm>
            <a:off x="6096000" y="3502367"/>
            <a:ext cx="1612357" cy="1973145"/>
          </a:xfrm>
          <a:custGeom>
            <a:avLst/>
            <a:gdLst>
              <a:gd name="T0" fmla="*/ 399 w 574"/>
              <a:gd name="T1" fmla="*/ 303 h 702"/>
              <a:gd name="T2" fmla="*/ 574 w 574"/>
              <a:gd name="T3" fmla="*/ 605 h 702"/>
              <a:gd name="T4" fmla="*/ 97 w 574"/>
              <a:gd name="T5" fmla="*/ 477 h 702"/>
              <a:gd name="T6" fmla="*/ 225 w 574"/>
              <a:gd name="T7" fmla="*/ 0 h 702"/>
              <a:gd name="T8" fmla="*/ 399 w 574"/>
              <a:gd name="T9" fmla="*/ 303 h 702"/>
            </a:gdLst>
            <a:ahLst/>
            <a:cxnLst>
              <a:cxn ang="0">
                <a:pos x="T0" y="T1"/>
              </a:cxn>
              <a:cxn ang="0">
                <a:pos x="T2" y="T3"/>
              </a:cxn>
              <a:cxn ang="0">
                <a:pos x="T4" y="T5"/>
              </a:cxn>
              <a:cxn ang="0">
                <a:pos x="T6" y="T7"/>
              </a:cxn>
              <a:cxn ang="0">
                <a:pos x="T8" y="T9"/>
              </a:cxn>
            </a:cxnLst>
            <a:rect l="0" t="0" r="r" b="b"/>
            <a:pathLst>
              <a:path w="574" h="702">
                <a:moveTo>
                  <a:pt x="399" y="303"/>
                </a:moveTo>
                <a:cubicBezTo>
                  <a:pt x="574" y="605"/>
                  <a:pt x="574" y="605"/>
                  <a:pt x="574" y="605"/>
                </a:cubicBezTo>
                <a:cubicBezTo>
                  <a:pt x="407" y="702"/>
                  <a:pt x="193" y="645"/>
                  <a:pt x="97" y="477"/>
                </a:cubicBezTo>
                <a:cubicBezTo>
                  <a:pt x="0" y="310"/>
                  <a:pt x="57" y="96"/>
                  <a:pt x="225" y="0"/>
                </a:cubicBezTo>
                <a:cubicBezTo>
                  <a:pt x="399" y="303"/>
                  <a:pt x="399" y="303"/>
                  <a:pt x="399" y="303"/>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4" name="Freeform 13"/>
          <p:cNvSpPr/>
          <p:nvPr/>
        </p:nvSpPr>
        <p:spPr bwMode="auto">
          <a:xfrm>
            <a:off x="8815892" y="3502367"/>
            <a:ext cx="1612357" cy="1973145"/>
          </a:xfrm>
          <a:custGeom>
            <a:avLst/>
            <a:gdLst>
              <a:gd name="T0" fmla="*/ 175 w 574"/>
              <a:gd name="T1" fmla="*/ 303 h 702"/>
              <a:gd name="T2" fmla="*/ 0 w 574"/>
              <a:gd name="T3" fmla="*/ 605 h 702"/>
              <a:gd name="T4" fmla="*/ 478 w 574"/>
              <a:gd name="T5" fmla="*/ 477 h 702"/>
              <a:gd name="T6" fmla="*/ 350 w 574"/>
              <a:gd name="T7" fmla="*/ 0 h 702"/>
              <a:gd name="T8" fmla="*/ 175 w 574"/>
              <a:gd name="T9" fmla="*/ 303 h 702"/>
            </a:gdLst>
            <a:ahLst/>
            <a:cxnLst>
              <a:cxn ang="0">
                <a:pos x="T0" y="T1"/>
              </a:cxn>
              <a:cxn ang="0">
                <a:pos x="T2" y="T3"/>
              </a:cxn>
              <a:cxn ang="0">
                <a:pos x="T4" y="T5"/>
              </a:cxn>
              <a:cxn ang="0">
                <a:pos x="T6" y="T7"/>
              </a:cxn>
              <a:cxn ang="0">
                <a:pos x="T8" y="T9"/>
              </a:cxn>
            </a:cxnLst>
            <a:rect l="0" t="0" r="r" b="b"/>
            <a:pathLst>
              <a:path w="574" h="702">
                <a:moveTo>
                  <a:pt x="175" y="303"/>
                </a:moveTo>
                <a:cubicBezTo>
                  <a:pt x="0" y="605"/>
                  <a:pt x="0" y="605"/>
                  <a:pt x="0" y="605"/>
                </a:cubicBezTo>
                <a:cubicBezTo>
                  <a:pt x="168" y="702"/>
                  <a:pt x="381" y="645"/>
                  <a:pt x="478" y="477"/>
                </a:cubicBezTo>
                <a:cubicBezTo>
                  <a:pt x="574" y="310"/>
                  <a:pt x="517" y="96"/>
                  <a:pt x="350" y="0"/>
                </a:cubicBezTo>
                <a:cubicBezTo>
                  <a:pt x="175" y="303"/>
                  <a:pt x="175" y="303"/>
                  <a:pt x="175" y="303"/>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7" name="Inhaltsplatzhalter 4"/>
          <p:cNvSpPr txBox="1"/>
          <p:nvPr/>
        </p:nvSpPr>
        <p:spPr>
          <a:xfrm>
            <a:off x="7651622" y="2699636"/>
            <a:ext cx="1330084" cy="24622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1600" b="1" i="0" u="none" strike="noStrike" kern="1200" cap="none" spc="0" normalizeH="0" baseline="0" noProof="0" dirty="0">
                <a:ln>
                  <a:noFill/>
                </a:ln>
                <a:solidFill>
                  <a:schemeClr val="tx1">
                    <a:lumMod val="75000"/>
                    <a:lumOff val="25000"/>
                  </a:schemeClr>
                </a:solidFill>
                <a:effectLst/>
                <a:uLnTx/>
                <a:uFillTx/>
                <a:latin typeface="+mn-lt"/>
                <a:cs typeface="+mn-ea"/>
                <a:sym typeface="+mn-lt"/>
              </a:rPr>
              <a:t>OPTION 02</a:t>
            </a:r>
            <a:endParaRPr kumimoji="0" lang="en-US" sz="1200" b="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sp>
        <p:nvSpPr>
          <p:cNvPr id="28" name="Inhaltsplatzhalter 4"/>
          <p:cNvSpPr txBox="1"/>
          <p:nvPr/>
        </p:nvSpPr>
        <p:spPr>
          <a:xfrm rot="14400000">
            <a:off x="6749965" y="4112638"/>
            <a:ext cx="1330084" cy="24622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1600" b="1" i="0" u="none" strike="noStrike" kern="1200" cap="none" spc="0" normalizeH="0" baseline="0" noProof="0" dirty="0">
                <a:ln>
                  <a:noFill/>
                </a:ln>
                <a:solidFill>
                  <a:schemeClr val="tx1">
                    <a:lumMod val="75000"/>
                    <a:lumOff val="25000"/>
                  </a:schemeClr>
                </a:solidFill>
                <a:effectLst/>
                <a:uLnTx/>
                <a:uFillTx/>
                <a:latin typeface="+mn-lt"/>
                <a:cs typeface="+mn-ea"/>
                <a:sym typeface="+mn-lt"/>
              </a:rPr>
              <a:t>OPTION 01</a:t>
            </a:r>
            <a:endParaRPr kumimoji="0" lang="en-US" sz="1200" b="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sp>
        <p:nvSpPr>
          <p:cNvPr id="29" name="Inhaltsplatzhalter 4"/>
          <p:cNvSpPr txBox="1"/>
          <p:nvPr/>
        </p:nvSpPr>
        <p:spPr>
          <a:xfrm rot="18000000">
            <a:off x="8449539" y="4076757"/>
            <a:ext cx="1330084" cy="24622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en-US" sz="1600" b="1" i="0" u="none" strike="noStrike" kern="1200" cap="none" spc="0" normalizeH="0" baseline="0" noProof="0" dirty="0">
                <a:ln>
                  <a:noFill/>
                </a:ln>
                <a:solidFill>
                  <a:schemeClr val="tx1">
                    <a:lumMod val="75000"/>
                    <a:lumOff val="25000"/>
                  </a:schemeClr>
                </a:solidFill>
                <a:effectLst/>
                <a:uLnTx/>
                <a:uFillTx/>
                <a:latin typeface="+mn-lt"/>
                <a:cs typeface="+mn-ea"/>
                <a:sym typeface="+mn-lt"/>
              </a:rPr>
              <a:t>OPTION 03</a:t>
            </a:r>
            <a:endParaRPr kumimoji="0" lang="en-US" sz="1200" b="0" i="0" u="none" strike="noStrike" kern="1200" cap="none" spc="0" normalizeH="0" baseline="0" noProof="0" dirty="0">
              <a:ln>
                <a:noFill/>
              </a:ln>
              <a:solidFill>
                <a:schemeClr val="tx1">
                  <a:lumMod val="75000"/>
                  <a:lumOff val="25000"/>
                </a:schemeClr>
              </a:solidFill>
              <a:effectLst/>
              <a:uLnTx/>
              <a:uFillTx/>
              <a:latin typeface="+mn-lt"/>
              <a:cs typeface="+mn-ea"/>
              <a:sym typeface="+mn-lt"/>
            </a:endParaRPr>
          </a:p>
        </p:txBody>
      </p:sp>
      <p:sp>
        <p:nvSpPr>
          <p:cNvPr id="30" name="Inhaltsplatzhalter 4"/>
          <p:cNvSpPr txBox="1"/>
          <p:nvPr/>
        </p:nvSpPr>
        <p:spPr>
          <a:xfrm>
            <a:off x="1427760" y="1657364"/>
            <a:ext cx="4501565" cy="861774"/>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zh-CN" altLang="en-US" sz="2000" b="0" i="0" u="none" strike="noStrike" kern="1200" cap="none" spc="0" normalizeH="0" baseline="0" noProof="0" dirty="0">
                <a:ln>
                  <a:noFill/>
                </a:ln>
                <a:solidFill>
                  <a:srgbClr val="3C4F61"/>
                </a:solidFill>
                <a:effectLst/>
                <a:uLnTx/>
                <a:uFillTx/>
                <a:latin typeface="+mn-lt"/>
                <a:cs typeface="+mn-ea"/>
                <a:sym typeface="+mn-lt"/>
              </a:rPr>
              <a:t>标题文字添加</a:t>
            </a:r>
            <a:r>
              <a:rPr kumimoji="0" lang="en-US" altLang="zh-CN" sz="2400" b="1" i="0" u="none" strike="noStrike" kern="1200" cap="none" spc="0" normalizeH="0" baseline="0" noProof="0" dirty="0">
                <a:ln>
                  <a:noFill/>
                </a:ln>
                <a:solidFill>
                  <a:srgbClr val="DB6A51"/>
                </a:solidFill>
                <a:effectLst/>
                <a:uLnTx/>
                <a:uFillTx/>
                <a:latin typeface="+mn-lt"/>
                <a:cs typeface="+mn-ea"/>
                <a:sym typeface="+mn-lt"/>
              </a:rPr>
              <a:t/>
            </a:r>
            <a:br>
              <a:rPr kumimoji="0" lang="en-US" altLang="zh-CN" sz="2400" b="1" i="0" u="none" strike="noStrike" kern="1200" cap="none" spc="0" normalizeH="0" baseline="0" noProof="0" dirty="0">
                <a:ln>
                  <a:noFill/>
                </a:ln>
                <a:solidFill>
                  <a:srgbClr val="DB6A51"/>
                </a:solidFill>
                <a:effectLst/>
                <a:uLnTx/>
                <a:uFillTx/>
                <a:latin typeface="+mn-lt"/>
                <a:cs typeface="+mn-ea"/>
                <a:sym typeface="+mn-lt"/>
              </a:rPr>
            </a:br>
            <a:r>
              <a:rPr kumimoji="0" lang="zh-CN" altLang="en-US" sz="1800" b="0" i="0" u="none" strike="noStrike" kern="1200" cap="none" spc="0" normalizeH="0" baseline="0" noProof="0" dirty="0">
                <a:ln>
                  <a:noFill/>
                </a:ln>
                <a:solidFill>
                  <a:prstClr val="black"/>
                </a:solidFill>
                <a:effectLst/>
                <a:uLnTx/>
                <a:uFillTx/>
                <a:latin typeface="+mn-lt"/>
                <a:cs typeface="+mn-ea"/>
                <a:sym typeface="+mn-lt"/>
              </a:rPr>
              <a:t>单击输入你需要的内容，单击输入你需要的内容，单击输入你需要的内容</a:t>
            </a:r>
            <a:endParaRPr kumimoji="0" lang="en-US" altLang="zh-CN" sz="1800" b="0" i="0" u="none" strike="noStrike" kern="1200" cap="none" spc="0" normalizeH="0" baseline="0" noProof="0" dirty="0">
              <a:ln>
                <a:noFill/>
              </a:ln>
              <a:solidFill>
                <a:prstClr val="black"/>
              </a:solidFill>
              <a:effectLst/>
              <a:uLnTx/>
              <a:uFillTx/>
              <a:latin typeface="+mn-lt"/>
              <a:cs typeface="+mn-ea"/>
              <a:sym typeface="+mn-lt"/>
            </a:endParaRPr>
          </a:p>
        </p:txBody>
      </p:sp>
      <p:sp>
        <p:nvSpPr>
          <p:cNvPr id="31" name="Inhaltsplatzhalter 4"/>
          <p:cNvSpPr txBox="1"/>
          <p:nvPr/>
        </p:nvSpPr>
        <p:spPr>
          <a:xfrm>
            <a:off x="1427760" y="3025654"/>
            <a:ext cx="4501565" cy="861774"/>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zh-CN" altLang="en-US" sz="2000" b="0" i="0" u="none" strike="noStrike" kern="1200" cap="none" spc="0" normalizeH="0" baseline="0" noProof="0" dirty="0">
                <a:ln>
                  <a:noFill/>
                </a:ln>
                <a:solidFill>
                  <a:srgbClr val="3C4F61"/>
                </a:solidFill>
                <a:effectLst/>
                <a:uLnTx/>
                <a:uFillTx/>
                <a:latin typeface="+mn-lt"/>
                <a:cs typeface="+mn-ea"/>
                <a:sym typeface="+mn-lt"/>
              </a:rPr>
              <a:t>标题文字添加</a:t>
            </a:r>
            <a:r>
              <a:rPr kumimoji="0" lang="en-US" altLang="zh-CN" sz="2400" b="1" i="0" u="none" strike="noStrike" kern="1200" cap="none" spc="0" normalizeH="0" baseline="0" noProof="0" dirty="0">
                <a:ln>
                  <a:noFill/>
                </a:ln>
                <a:solidFill>
                  <a:srgbClr val="DB6A51"/>
                </a:solidFill>
                <a:effectLst/>
                <a:uLnTx/>
                <a:uFillTx/>
                <a:latin typeface="+mn-lt"/>
                <a:cs typeface="+mn-ea"/>
                <a:sym typeface="+mn-lt"/>
              </a:rPr>
              <a:t/>
            </a:r>
            <a:br>
              <a:rPr kumimoji="0" lang="en-US" altLang="zh-CN" sz="2400" b="1" i="0" u="none" strike="noStrike" kern="1200" cap="none" spc="0" normalizeH="0" baseline="0" noProof="0" dirty="0">
                <a:ln>
                  <a:noFill/>
                </a:ln>
                <a:solidFill>
                  <a:srgbClr val="DB6A51"/>
                </a:solidFill>
                <a:effectLst/>
                <a:uLnTx/>
                <a:uFillTx/>
                <a:latin typeface="+mn-lt"/>
                <a:cs typeface="+mn-ea"/>
                <a:sym typeface="+mn-lt"/>
              </a:rPr>
            </a:br>
            <a:r>
              <a:rPr kumimoji="0" lang="zh-CN" altLang="en-US" sz="1800" b="0" i="0" u="none" strike="noStrike" kern="1200" cap="none" spc="0" normalizeH="0" baseline="0" noProof="0" dirty="0">
                <a:ln>
                  <a:noFill/>
                </a:ln>
                <a:solidFill>
                  <a:prstClr val="black"/>
                </a:solidFill>
                <a:effectLst/>
                <a:uLnTx/>
                <a:uFillTx/>
                <a:latin typeface="+mn-lt"/>
                <a:cs typeface="+mn-ea"/>
                <a:sym typeface="+mn-lt"/>
              </a:rPr>
              <a:t>单击输入你需要的内容，单击输入你需要的内容，单击输入你需要的内容</a:t>
            </a:r>
            <a:endParaRPr kumimoji="0" lang="en-US" altLang="zh-CN" sz="1800" b="0" i="0" u="none" strike="noStrike" kern="1200" cap="none" spc="0" normalizeH="0" baseline="0" noProof="0" dirty="0">
              <a:ln>
                <a:noFill/>
              </a:ln>
              <a:solidFill>
                <a:prstClr val="black"/>
              </a:solidFill>
              <a:effectLst/>
              <a:uLnTx/>
              <a:uFillTx/>
              <a:latin typeface="+mn-lt"/>
              <a:cs typeface="+mn-ea"/>
              <a:sym typeface="+mn-lt"/>
            </a:endParaRPr>
          </a:p>
        </p:txBody>
      </p:sp>
      <p:sp>
        <p:nvSpPr>
          <p:cNvPr id="32" name="Inhaltsplatzhalter 4"/>
          <p:cNvSpPr txBox="1"/>
          <p:nvPr/>
        </p:nvSpPr>
        <p:spPr>
          <a:xfrm>
            <a:off x="1427760" y="4393943"/>
            <a:ext cx="4501565" cy="861774"/>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None/>
              <a:defRPr/>
            </a:pPr>
            <a:r>
              <a:rPr kumimoji="0" lang="zh-CN" altLang="en-US" sz="2000" b="0" i="0" u="none" strike="noStrike" kern="1200" cap="none" spc="0" normalizeH="0" baseline="0" noProof="0" dirty="0">
                <a:ln>
                  <a:noFill/>
                </a:ln>
                <a:solidFill>
                  <a:srgbClr val="3C4F61"/>
                </a:solidFill>
                <a:effectLst/>
                <a:uLnTx/>
                <a:uFillTx/>
                <a:latin typeface="+mn-lt"/>
                <a:cs typeface="+mn-ea"/>
                <a:sym typeface="+mn-lt"/>
              </a:rPr>
              <a:t>标题文字添加</a:t>
            </a:r>
            <a:r>
              <a:rPr kumimoji="0" lang="en-US" altLang="zh-CN" sz="2000" b="0" i="0" u="none" strike="noStrike" kern="1200" cap="none" spc="0" normalizeH="0" baseline="0" noProof="0" dirty="0">
                <a:ln>
                  <a:noFill/>
                </a:ln>
                <a:solidFill>
                  <a:srgbClr val="3C4F61"/>
                </a:solidFill>
                <a:effectLst/>
                <a:uLnTx/>
                <a:uFillTx/>
                <a:latin typeface="+mn-lt"/>
                <a:cs typeface="+mn-ea"/>
                <a:sym typeface="+mn-lt"/>
              </a:rPr>
              <a:t/>
            </a:r>
            <a:br>
              <a:rPr kumimoji="0" lang="en-US" altLang="zh-CN" sz="2000" b="0" i="0" u="none" strike="noStrike" kern="1200" cap="none" spc="0" normalizeH="0" baseline="0" noProof="0" dirty="0">
                <a:ln>
                  <a:noFill/>
                </a:ln>
                <a:solidFill>
                  <a:srgbClr val="3C4F61"/>
                </a:solidFill>
                <a:effectLst/>
                <a:uLnTx/>
                <a:uFillTx/>
                <a:latin typeface="+mn-lt"/>
                <a:cs typeface="+mn-ea"/>
                <a:sym typeface="+mn-lt"/>
              </a:rPr>
            </a:br>
            <a:r>
              <a:rPr kumimoji="0" lang="zh-CN" altLang="en-US" sz="1800" b="0" i="0" u="none" strike="noStrike" kern="1200" cap="none" spc="0" normalizeH="0" baseline="0" noProof="0" dirty="0">
                <a:ln>
                  <a:noFill/>
                </a:ln>
                <a:solidFill>
                  <a:prstClr val="black"/>
                </a:solidFill>
                <a:effectLst/>
                <a:uLnTx/>
                <a:uFillTx/>
                <a:latin typeface="+mn-lt"/>
                <a:cs typeface="+mn-ea"/>
                <a:sym typeface="+mn-lt"/>
              </a:rPr>
              <a:t>单击输入你需要的内容，单击输入你需要的内容，单击输入你需要的内容</a:t>
            </a:r>
            <a:endParaRPr kumimoji="0" lang="en-US" altLang="zh-CN" sz="1800" b="0" i="0" u="none" strike="noStrike" kern="1200" cap="none" spc="0" normalizeH="0" baseline="0" noProof="0" dirty="0">
              <a:ln>
                <a:noFill/>
              </a:ln>
              <a:solidFill>
                <a:prstClr val="black"/>
              </a:solidFill>
              <a:effectLst/>
              <a:uLnTx/>
              <a:uFillTx/>
              <a:latin typeface="+mn-lt"/>
              <a:cs typeface="+mn-ea"/>
              <a:sym typeface="+mn-lt"/>
            </a:endParaRPr>
          </a:p>
        </p:txBody>
      </p:sp>
      <p:sp>
        <p:nvSpPr>
          <p:cNvPr id="33" name="文本框 3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34" name="图片 33"/>
          <p:cNvPicPr>
            <a:picLocks noChangeAspect="1"/>
          </p:cNvPicPr>
          <p:nvPr/>
        </p:nvPicPr>
        <p:blipFill>
          <a:blip r:embed="rId6"/>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3000"/>
                            </p:stCondLst>
                            <p:childTnLst>
                              <p:par>
                                <p:cTn id="56" presetID="2" presetClass="entr" presetSubtype="4" accel="14000" decel="8000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2" presetClass="entr" presetSubtype="4" accel="14000" decel="8000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 presetClass="entr" presetSubtype="4" accel="14000" decel="8000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ppt_x"/>
                                          </p:val>
                                        </p:tav>
                                        <p:tav tm="100000">
                                          <p:val>
                                            <p:strVal val="#ppt_x"/>
                                          </p:val>
                                        </p:tav>
                                      </p:tavLst>
                                    </p:anim>
                                    <p:anim calcmode="lin" valueType="num">
                                      <p:cBhvr additive="base">
                                        <p:cTn id="69" dur="500" fill="hold"/>
                                        <p:tgtEl>
                                          <p:spTgt spid="32"/>
                                        </p:tgtEl>
                                        <p:attrNameLst>
                                          <p:attrName>ppt_y</p:attrName>
                                        </p:attrNameLst>
                                      </p:cBhvr>
                                      <p:tavLst>
                                        <p:tav tm="0">
                                          <p:val>
                                            <p:strVal val="1+#ppt_h/2"/>
                                          </p:val>
                                        </p:tav>
                                        <p:tav tm="100000">
                                          <p:val>
                                            <p:strVal val="#ppt_y"/>
                                          </p:val>
                                        </p:tav>
                                      </p:tavLst>
                                    </p:anim>
                                  </p:childTnLst>
                                </p:cTn>
                              </p:par>
                              <p:par>
                                <p:cTn id="70" presetID="22" presetClass="entr" presetSubtype="1"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up)">
                                      <p:cBhvr>
                                        <p:cTn id="72" dur="5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7" grpId="0"/>
      <p:bldP spid="28"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3" name="文本框 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4" name="图片 3"/>
          <p:cNvPicPr>
            <a:picLocks noChangeAspect="1"/>
          </p:cNvPicPr>
          <p:nvPr/>
        </p:nvPicPr>
        <p:blipFill>
          <a:blip r:embed="rId4"/>
          <a:stretch>
            <a:fillRect/>
          </a:stretch>
        </p:blipFill>
        <p:spPr>
          <a:xfrm>
            <a:off x="383568" y="281073"/>
            <a:ext cx="573075" cy="1261981"/>
          </a:xfrm>
          <a:prstGeom prst="rect">
            <a:avLst/>
          </a:prstGeom>
        </p:spPr>
      </p:pic>
      <p:pic>
        <p:nvPicPr>
          <p:cNvPr id="8" name="图片 7"/>
          <p:cNvPicPr>
            <a:picLocks noChangeAspect="1"/>
          </p:cNvPicPr>
          <p:nvPr/>
        </p:nvPicPr>
        <p:blipFill>
          <a:blip r:embed="rId5"/>
          <a:stretch>
            <a:fillRect/>
          </a:stretch>
        </p:blipFill>
        <p:spPr>
          <a:xfrm>
            <a:off x="-497713" y="578735"/>
            <a:ext cx="12700473" cy="5871912"/>
          </a:xfrm>
          <a:prstGeom prst="rect">
            <a:avLst/>
          </a:prstGeom>
        </p:spPr>
      </p:pic>
      <p:cxnSp>
        <p:nvCxnSpPr>
          <p:cNvPr id="9" name="直接连接符 8"/>
          <p:cNvCxnSpPr/>
          <p:nvPr/>
        </p:nvCxnSpPr>
        <p:spPr>
          <a:xfrm>
            <a:off x="5569545" y="1938798"/>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003849" y="1900701"/>
            <a:ext cx="1477328" cy="4017677"/>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点击此处输入相关标题文本点击此处输入相关标题文本点击此处输入相关标题文本点击此处输入相关标题文本点击此处输入相关文本</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sp>
        <p:nvSpPr>
          <p:cNvPr id="11" name="文本框 10"/>
          <p:cNvSpPr txBox="1"/>
          <p:nvPr/>
        </p:nvSpPr>
        <p:spPr>
          <a:xfrm>
            <a:off x="5603578" y="1900701"/>
            <a:ext cx="492443" cy="18639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标题文本</a:t>
            </a:r>
          </a:p>
        </p:txBody>
      </p:sp>
      <p:cxnSp>
        <p:nvCxnSpPr>
          <p:cNvPr id="12" name="直接连接符 11"/>
          <p:cNvCxnSpPr/>
          <p:nvPr/>
        </p:nvCxnSpPr>
        <p:spPr>
          <a:xfrm>
            <a:off x="7695727" y="1921921"/>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130029" y="1883818"/>
            <a:ext cx="1477328" cy="4017677"/>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点击此处输入相关标题文本点击此处输入相关标题文本点击此处输入相关标题文本点击此处输入相关标题文本点击此处输入相关文本</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sp>
        <p:nvSpPr>
          <p:cNvPr id="14" name="文本框 13"/>
          <p:cNvSpPr txBox="1"/>
          <p:nvPr/>
        </p:nvSpPr>
        <p:spPr>
          <a:xfrm>
            <a:off x="7729759" y="1883821"/>
            <a:ext cx="492443" cy="18639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标题文本</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0"/>
            <a:ext cx="12191980" cy="6857990"/>
          </a:xfrm>
          <a:prstGeom prst="rect">
            <a:avLst/>
          </a:prstGeom>
        </p:spPr>
      </p:pic>
      <p:grpSp>
        <p:nvGrpSpPr>
          <p:cNvPr id="3" name="Group 3"/>
          <p:cNvGrpSpPr/>
          <p:nvPr/>
        </p:nvGrpSpPr>
        <p:grpSpPr>
          <a:xfrm>
            <a:off x="8005465" y="2239366"/>
            <a:ext cx="2954807" cy="2954804"/>
            <a:chOff x="7261411" y="2721685"/>
            <a:chExt cx="2441988" cy="2441986"/>
          </a:xfrm>
        </p:grpSpPr>
        <p:sp>
          <p:nvSpPr>
            <p:cNvPr id="4" name="Donut 4"/>
            <p:cNvSpPr/>
            <p:nvPr/>
          </p:nvSpPr>
          <p:spPr>
            <a:xfrm>
              <a:off x="7261411" y="2721685"/>
              <a:ext cx="2441986" cy="2441986"/>
            </a:xfrm>
            <a:prstGeom prst="donut">
              <a:avLst>
                <a:gd name="adj" fmla="val 1931"/>
              </a:avLst>
            </a:prstGeom>
            <a:solidFill>
              <a:schemeClr val="tx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prstClr val="black"/>
                  </a:solidFill>
                  <a:effectLst/>
                  <a:uLnTx/>
                  <a:uFillTx/>
                  <a:cs typeface="+mn-ea"/>
                  <a:sym typeface="+mn-lt"/>
                </a:rPr>
                <a:t>87</a:t>
              </a:r>
              <a:r>
                <a:rPr kumimoji="0" lang="en-US" sz="6000" b="0" i="0" u="none" strike="noStrike" kern="1200" cap="none" spc="0" normalizeH="0" baseline="30000" noProof="0" dirty="0">
                  <a:ln>
                    <a:noFill/>
                  </a:ln>
                  <a:solidFill>
                    <a:prstClr val="black"/>
                  </a:solidFill>
                  <a:effectLst/>
                  <a:uLnTx/>
                  <a:uFillTx/>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此处添加详细文本描述，建议与标题相关并符合整体语言风格，语言描述尽量</a:t>
              </a:r>
              <a:r>
                <a:rPr kumimoji="0" lang="en-US" altLang="zh-CN" sz="1400" b="0" i="0" u="none" strike="noStrike" kern="1200" cap="none" spc="0" normalizeH="0" baseline="0" noProof="0" dirty="0">
                  <a:ln>
                    <a:noFill/>
                  </a:ln>
                  <a:solidFill>
                    <a:prstClr val="black"/>
                  </a:solidFill>
                  <a:effectLst/>
                  <a:uLnTx/>
                  <a:uFillTx/>
                  <a:cs typeface="+mn-ea"/>
                  <a:sym typeface="+mn-lt"/>
                </a:rPr>
                <a:t>……</a:t>
              </a:r>
              <a:endParaRPr kumimoji="0" lang="en-US" sz="1400" b="0" i="0" u="none" strike="noStrike" kern="1200" cap="none" spc="0" normalizeH="0" baseline="0" noProof="0" dirty="0">
                <a:ln>
                  <a:noFill/>
                </a:ln>
                <a:solidFill>
                  <a:prstClr val="black"/>
                </a:solidFill>
                <a:effectLst/>
                <a:uLnTx/>
                <a:uFillTx/>
                <a:cs typeface="+mn-ea"/>
                <a:sym typeface="+mn-lt"/>
              </a:endParaRPr>
            </a:p>
          </p:txBody>
        </p:sp>
        <p:sp>
          <p:nvSpPr>
            <p:cNvPr id="5" name="Block Arc 5"/>
            <p:cNvSpPr/>
            <p:nvPr/>
          </p:nvSpPr>
          <p:spPr>
            <a:xfrm flipH="1">
              <a:off x="7261413" y="2721685"/>
              <a:ext cx="2441986" cy="2441986"/>
            </a:xfrm>
            <a:prstGeom prst="blockArc">
              <a:avLst>
                <a:gd name="adj1" fmla="val 19045761"/>
                <a:gd name="adj2" fmla="val 16200009"/>
                <a:gd name="adj3" fmla="val 172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grpSp>
        <p:nvGrpSpPr>
          <p:cNvPr id="6" name="Group 6"/>
          <p:cNvGrpSpPr/>
          <p:nvPr/>
        </p:nvGrpSpPr>
        <p:grpSpPr>
          <a:xfrm>
            <a:off x="4530745" y="2239366"/>
            <a:ext cx="2954807" cy="2954804"/>
            <a:chOff x="7261411" y="2721685"/>
            <a:chExt cx="2441988" cy="2441986"/>
          </a:xfrm>
        </p:grpSpPr>
        <p:sp>
          <p:nvSpPr>
            <p:cNvPr id="7" name="Donut 7"/>
            <p:cNvSpPr/>
            <p:nvPr/>
          </p:nvSpPr>
          <p:spPr>
            <a:xfrm>
              <a:off x="7261411" y="2721685"/>
              <a:ext cx="2441986" cy="2441986"/>
            </a:xfrm>
            <a:prstGeom prst="donut">
              <a:avLst>
                <a:gd name="adj" fmla="val 1931"/>
              </a:avLst>
            </a:prstGeom>
            <a:solidFill>
              <a:schemeClr val="tx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prstClr val="black"/>
                  </a:solidFill>
                  <a:effectLst/>
                  <a:uLnTx/>
                  <a:uFillTx/>
                  <a:cs typeface="+mn-ea"/>
                  <a:sym typeface="+mn-lt"/>
                </a:rPr>
                <a:t>79</a:t>
              </a:r>
              <a:r>
                <a:rPr kumimoji="0" lang="en-US" sz="6000" b="0" i="0" u="none" strike="noStrike" kern="1200" cap="none" spc="0" normalizeH="0" baseline="30000" noProof="0" dirty="0">
                  <a:ln>
                    <a:noFill/>
                  </a:ln>
                  <a:solidFill>
                    <a:prstClr val="black"/>
                  </a:solidFill>
                  <a:effectLst/>
                  <a:uLnTx/>
                  <a:uFillTx/>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此处添加详细文本描述，建议与标题相关并符合整体语言风格，语言描述尽量</a:t>
              </a:r>
              <a:r>
                <a:rPr kumimoji="0" lang="en-US" altLang="zh-CN" sz="1400" b="0" i="0" u="none" strike="noStrike" kern="1200" cap="none" spc="0" normalizeH="0" baseline="0" noProof="0" dirty="0">
                  <a:ln>
                    <a:noFill/>
                  </a:ln>
                  <a:solidFill>
                    <a:prstClr val="black"/>
                  </a:solidFill>
                  <a:effectLst/>
                  <a:uLnTx/>
                  <a:uFillTx/>
                  <a:cs typeface="+mn-ea"/>
                  <a:sym typeface="+mn-lt"/>
                </a:rPr>
                <a:t>……</a:t>
              </a:r>
              <a:endParaRPr kumimoji="0" lang="en-US" sz="1400" b="0" i="0" u="none" strike="noStrike" kern="1200" cap="none" spc="0" normalizeH="0" baseline="0" noProof="0" dirty="0">
                <a:ln>
                  <a:noFill/>
                </a:ln>
                <a:solidFill>
                  <a:prstClr val="black"/>
                </a:solidFill>
                <a:effectLst/>
                <a:uLnTx/>
                <a:uFillTx/>
                <a:cs typeface="+mn-ea"/>
                <a:sym typeface="+mn-lt"/>
              </a:endParaRPr>
            </a:p>
          </p:txBody>
        </p:sp>
        <p:sp>
          <p:nvSpPr>
            <p:cNvPr id="8" name="Block Arc 8"/>
            <p:cNvSpPr/>
            <p:nvPr/>
          </p:nvSpPr>
          <p:spPr>
            <a:xfrm flipH="1">
              <a:off x="7261413" y="2721685"/>
              <a:ext cx="2441986" cy="2441986"/>
            </a:xfrm>
            <a:prstGeom prst="blockArc">
              <a:avLst>
                <a:gd name="adj1" fmla="val 20887334"/>
                <a:gd name="adj2" fmla="val 16200009"/>
                <a:gd name="adj3" fmla="val 172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grpSp>
        <p:nvGrpSpPr>
          <p:cNvPr id="9" name="Group 9"/>
          <p:cNvGrpSpPr/>
          <p:nvPr/>
        </p:nvGrpSpPr>
        <p:grpSpPr>
          <a:xfrm>
            <a:off x="1056025" y="2239366"/>
            <a:ext cx="2954807" cy="2954804"/>
            <a:chOff x="7261411" y="2721685"/>
            <a:chExt cx="2441988" cy="2441986"/>
          </a:xfrm>
        </p:grpSpPr>
        <p:sp>
          <p:nvSpPr>
            <p:cNvPr id="10" name="Donut 10"/>
            <p:cNvSpPr/>
            <p:nvPr/>
          </p:nvSpPr>
          <p:spPr>
            <a:xfrm>
              <a:off x="7261411" y="2721685"/>
              <a:ext cx="2441986" cy="2441986"/>
            </a:xfrm>
            <a:prstGeom prst="donut">
              <a:avLst>
                <a:gd name="adj" fmla="val 1931"/>
              </a:avLst>
            </a:prstGeom>
            <a:solidFill>
              <a:schemeClr val="tx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0" i="0" u="none" strike="noStrike" kern="1200" cap="none" spc="0" normalizeH="0" baseline="0" noProof="0" dirty="0">
                  <a:ln>
                    <a:noFill/>
                  </a:ln>
                  <a:solidFill>
                    <a:prstClr val="black"/>
                  </a:solidFill>
                  <a:effectLst/>
                  <a:uLnTx/>
                  <a:uFillTx/>
                  <a:cs typeface="+mn-ea"/>
                  <a:sym typeface="+mn-lt"/>
                </a:rPr>
                <a:t>50</a:t>
              </a:r>
              <a:r>
                <a:rPr kumimoji="0" lang="en-US" sz="6600" b="0" i="0" u="none" strike="noStrike" kern="1200" cap="none" spc="0" normalizeH="0" baseline="30000" noProof="0" dirty="0">
                  <a:ln>
                    <a:noFill/>
                  </a:ln>
                  <a:solidFill>
                    <a:prstClr val="black"/>
                  </a:solidFill>
                  <a:effectLst/>
                  <a:uLnTx/>
                  <a:uFillTx/>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此处添加详细文本描述，建议与标题相关并符合整体语言风格，语言描述尽量</a:t>
              </a:r>
              <a:r>
                <a:rPr kumimoji="0" lang="en-US" altLang="zh-CN" sz="1400" b="0" i="0" u="none" strike="noStrike" kern="1200" cap="none" spc="0" normalizeH="0" baseline="0" noProof="0" dirty="0">
                  <a:ln>
                    <a:noFill/>
                  </a:ln>
                  <a:solidFill>
                    <a:prstClr val="black"/>
                  </a:solidFill>
                  <a:effectLst/>
                  <a:uLnTx/>
                  <a:uFillTx/>
                  <a:cs typeface="+mn-ea"/>
                  <a:sym typeface="+mn-lt"/>
                </a:rPr>
                <a:t>……</a:t>
              </a:r>
              <a:endParaRPr kumimoji="0" lang="en-US" sz="1400" b="0" i="0" u="none" strike="noStrike" kern="1200" cap="none" spc="0" normalizeH="0" baseline="0" noProof="0" dirty="0">
                <a:ln>
                  <a:noFill/>
                </a:ln>
                <a:solidFill>
                  <a:prstClr val="black"/>
                </a:solidFill>
                <a:effectLst/>
                <a:uLnTx/>
                <a:uFillTx/>
                <a:cs typeface="+mn-ea"/>
                <a:sym typeface="+mn-lt"/>
              </a:endParaRPr>
            </a:p>
          </p:txBody>
        </p:sp>
        <p:sp>
          <p:nvSpPr>
            <p:cNvPr id="11" name="Block Arc 11"/>
            <p:cNvSpPr/>
            <p:nvPr/>
          </p:nvSpPr>
          <p:spPr>
            <a:xfrm flipH="1">
              <a:off x="7261413" y="2721685"/>
              <a:ext cx="2441986" cy="2441986"/>
            </a:xfrm>
            <a:prstGeom prst="blockArc">
              <a:avLst>
                <a:gd name="adj1" fmla="val 5451033"/>
                <a:gd name="adj2" fmla="val 16200009"/>
                <a:gd name="adj3" fmla="val 172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sp>
        <p:nvSpPr>
          <p:cNvPr id="12" name="文本框 11"/>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13" name="图片 12"/>
          <p:cNvPicPr>
            <a:picLocks noChangeAspect="1"/>
          </p:cNvPicPr>
          <p:nvPr/>
        </p:nvPicPr>
        <p:blipFill>
          <a:blip r:embed="rId4"/>
          <a:stretch>
            <a:fillRect/>
          </a:stretch>
        </p:blipFill>
        <p:spPr>
          <a:xfrm>
            <a:off x="383568" y="281073"/>
            <a:ext cx="573075" cy="1261981"/>
          </a:xfrm>
          <a:prstGeom prst="rect">
            <a:avLst/>
          </a:prstGeom>
        </p:spPr>
      </p:pic>
    </p:spTree>
  </p:cSld>
  <p:clrMapOvr>
    <a:masterClrMapping/>
  </p:clrMapOvr>
  <p:transition spd="slow" advClick="0" advTm="300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14:bounceEnd="50000">
                                          <p:cBhvr additive="base">
                                            <p:cTn id="15"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2" presetClass="entr" presetSubtype="1"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10"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2" presetClass="entr" presetSubtype="1"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10" presetClass="entr" presetSubtype="0" fill="hold"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grpSp>
        <p:nvGrpSpPr>
          <p:cNvPr id="33" name="组合 32"/>
          <p:cNvGrpSpPr/>
          <p:nvPr/>
        </p:nvGrpSpPr>
        <p:grpSpPr>
          <a:xfrm>
            <a:off x="7266587" y="2210367"/>
            <a:ext cx="3952959" cy="715390"/>
            <a:chOff x="5354322" y="1967781"/>
            <a:chExt cx="3952958" cy="715390"/>
          </a:xfrm>
        </p:grpSpPr>
        <p:sp>
          <p:nvSpPr>
            <p:cNvPr id="34" name="矩形 33"/>
            <p:cNvSpPr/>
            <p:nvPr/>
          </p:nvSpPr>
          <p:spPr>
            <a:xfrm>
              <a:off x="5354322" y="2332306"/>
              <a:ext cx="3952958" cy="35086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dirty="0">
                  <a:solidFill>
                    <a:prstClr val="black">
                      <a:lumMod val="75000"/>
                      <a:lumOff val="25000"/>
                    </a:prstClr>
                  </a:solidFill>
                  <a:cs typeface="+mn-ea"/>
                  <a:sym typeface="+mn-lt"/>
                </a:rPr>
                <a:t>双击输入替换内容双击输入替换内容</a:t>
              </a:r>
            </a:p>
          </p:txBody>
        </p:sp>
        <p:sp>
          <p:nvSpPr>
            <p:cNvPr id="35" name="矩形 34"/>
            <p:cNvSpPr/>
            <p:nvPr/>
          </p:nvSpPr>
          <p:spPr>
            <a:xfrm>
              <a:off x="5354323" y="1967781"/>
              <a:ext cx="2084388" cy="46166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dirty="0">
                  <a:solidFill>
                    <a:prstClr val="black">
                      <a:lumMod val="75000"/>
                      <a:lumOff val="25000"/>
                    </a:prstClr>
                  </a:solidFill>
                  <a:cs typeface="+mn-ea"/>
                  <a:sym typeface="+mn-lt"/>
                </a:rPr>
                <a:t>标题文字添加</a:t>
              </a:r>
            </a:p>
          </p:txBody>
        </p:sp>
      </p:grpSp>
      <p:grpSp>
        <p:nvGrpSpPr>
          <p:cNvPr id="36" name="组合 35"/>
          <p:cNvGrpSpPr/>
          <p:nvPr/>
        </p:nvGrpSpPr>
        <p:grpSpPr>
          <a:xfrm>
            <a:off x="7266587" y="3417472"/>
            <a:ext cx="3952959" cy="715390"/>
            <a:chOff x="5354322" y="1967781"/>
            <a:chExt cx="3952958" cy="715390"/>
          </a:xfrm>
        </p:grpSpPr>
        <p:sp>
          <p:nvSpPr>
            <p:cNvPr id="37" name="矩形 36"/>
            <p:cNvSpPr/>
            <p:nvPr/>
          </p:nvSpPr>
          <p:spPr>
            <a:xfrm>
              <a:off x="5354322" y="2332306"/>
              <a:ext cx="3952958" cy="35086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dirty="0">
                  <a:solidFill>
                    <a:prstClr val="black">
                      <a:lumMod val="75000"/>
                      <a:lumOff val="25000"/>
                    </a:prstClr>
                  </a:solidFill>
                  <a:cs typeface="+mn-ea"/>
                  <a:sym typeface="+mn-lt"/>
                </a:rPr>
                <a:t>双击输入替换内容双击输入替换内容</a:t>
              </a:r>
            </a:p>
          </p:txBody>
        </p:sp>
        <p:sp>
          <p:nvSpPr>
            <p:cNvPr id="38" name="矩形 37"/>
            <p:cNvSpPr/>
            <p:nvPr/>
          </p:nvSpPr>
          <p:spPr>
            <a:xfrm>
              <a:off x="5354323" y="1967781"/>
              <a:ext cx="2084388" cy="46166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dirty="0">
                  <a:solidFill>
                    <a:prstClr val="black">
                      <a:lumMod val="75000"/>
                      <a:lumOff val="25000"/>
                    </a:prstClr>
                  </a:solidFill>
                  <a:cs typeface="+mn-ea"/>
                  <a:sym typeface="+mn-lt"/>
                </a:rPr>
                <a:t>标题文字添加</a:t>
              </a:r>
            </a:p>
          </p:txBody>
        </p:sp>
      </p:grpSp>
      <p:grpSp>
        <p:nvGrpSpPr>
          <p:cNvPr id="39" name="组合 38"/>
          <p:cNvGrpSpPr/>
          <p:nvPr/>
        </p:nvGrpSpPr>
        <p:grpSpPr>
          <a:xfrm>
            <a:off x="7266587" y="4640938"/>
            <a:ext cx="3952959" cy="715390"/>
            <a:chOff x="5354322" y="1967781"/>
            <a:chExt cx="3952958" cy="715390"/>
          </a:xfrm>
        </p:grpSpPr>
        <p:sp>
          <p:nvSpPr>
            <p:cNvPr id="40" name="矩形 39"/>
            <p:cNvSpPr/>
            <p:nvPr/>
          </p:nvSpPr>
          <p:spPr>
            <a:xfrm>
              <a:off x="5354322" y="2332306"/>
              <a:ext cx="3952958" cy="35086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dirty="0">
                  <a:solidFill>
                    <a:prstClr val="black">
                      <a:lumMod val="75000"/>
                      <a:lumOff val="25000"/>
                    </a:prstClr>
                  </a:solidFill>
                  <a:cs typeface="+mn-ea"/>
                  <a:sym typeface="+mn-lt"/>
                </a:rPr>
                <a:t>双击输入替换内容双击输入替换内容</a:t>
              </a:r>
            </a:p>
          </p:txBody>
        </p:sp>
        <p:sp>
          <p:nvSpPr>
            <p:cNvPr id="41" name="矩形 40"/>
            <p:cNvSpPr/>
            <p:nvPr/>
          </p:nvSpPr>
          <p:spPr>
            <a:xfrm>
              <a:off x="5354323" y="1967781"/>
              <a:ext cx="2084388" cy="46166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dirty="0">
                  <a:solidFill>
                    <a:prstClr val="black">
                      <a:lumMod val="75000"/>
                      <a:lumOff val="25000"/>
                    </a:prstClr>
                  </a:solidFill>
                  <a:cs typeface="+mn-ea"/>
                  <a:sym typeface="+mn-lt"/>
                </a:rPr>
                <a:t>标题文字添加</a:t>
              </a:r>
            </a:p>
          </p:txBody>
        </p:sp>
      </p:grpSp>
      <p:grpSp>
        <p:nvGrpSpPr>
          <p:cNvPr id="42" name="组合 41"/>
          <p:cNvGrpSpPr/>
          <p:nvPr/>
        </p:nvGrpSpPr>
        <p:grpSpPr>
          <a:xfrm>
            <a:off x="991341" y="2210367"/>
            <a:ext cx="3952959" cy="715390"/>
            <a:chOff x="5354322" y="1967781"/>
            <a:chExt cx="3952958" cy="715390"/>
          </a:xfrm>
        </p:grpSpPr>
        <p:sp>
          <p:nvSpPr>
            <p:cNvPr id="43" name="矩形 42"/>
            <p:cNvSpPr/>
            <p:nvPr/>
          </p:nvSpPr>
          <p:spPr>
            <a:xfrm>
              <a:off x="5354322" y="2332306"/>
              <a:ext cx="3952958" cy="35086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dirty="0">
                  <a:solidFill>
                    <a:prstClr val="black">
                      <a:lumMod val="75000"/>
                      <a:lumOff val="25000"/>
                    </a:prstClr>
                  </a:solidFill>
                  <a:cs typeface="+mn-ea"/>
                  <a:sym typeface="+mn-lt"/>
                </a:rPr>
                <a:t>双击输入替换内容双击输入替换内容</a:t>
              </a:r>
            </a:p>
          </p:txBody>
        </p:sp>
        <p:sp>
          <p:nvSpPr>
            <p:cNvPr id="44" name="矩形 43"/>
            <p:cNvSpPr/>
            <p:nvPr/>
          </p:nvSpPr>
          <p:spPr>
            <a:xfrm>
              <a:off x="7222892" y="1967781"/>
              <a:ext cx="2084388" cy="46166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2000" dirty="0">
                  <a:solidFill>
                    <a:prstClr val="black">
                      <a:lumMod val="75000"/>
                      <a:lumOff val="25000"/>
                    </a:prstClr>
                  </a:solidFill>
                  <a:cs typeface="+mn-ea"/>
                  <a:sym typeface="+mn-lt"/>
                </a:rPr>
                <a:t>标题文字添加</a:t>
              </a:r>
            </a:p>
          </p:txBody>
        </p:sp>
      </p:grpSp>
      <p:grpSp>
        <p:nvGrpSpPr>
          <p:cNvPr id="45" name="组合 44"/>
          <p:cNvGrpSpPr/>
          <p:nvPr/>
        </p:nvGrpSpPr>
        <p:grpSpPr>
          <a:xfrm>
            <a:off x="991341" y="3417472"/>
            <a:ext cx="3952959" cy="715390"/>
            <a:chOff x="5354322" y="1967781"/>
            <a:chExt cx="3952958" cy="715390"/>
          </a:xfrm>
        </p:grpSpPr>
        <p:sp>
          <p:nvSpPr>
            <p:cNvPr id="46" name="矩形 45"/>
            <p:cNvSpPr/>
            <p:nvPr/>
          </p:nvSpPr>
          <p:spPr>
            <a:xfrm>
              <a:off x="5354322" y="2332306"/>
              <a:ext cx="3952958" cy="35086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dirty="0">
                  <a:solidFill>
                    <a:prstClr val="black">
                      <a:lumMod val="75000"/>
                      <a:lumOff val="25000"/>
                    </a:prstClr>
                  </a:solidFill>
                  <a:cs typeface="+mn-ea"/>
                  <a:sym typeface="+mn-lt"/>
                </a:rPr>
                <a:t>双击输入替换内容双击输入替换内容</a:t>
              </a:r>
            </a:p>
          </p:txBody>
        </p:sp>
        <p:sp>
          <p:nvSpPr>
            <p:cNvPr id="47" name="矩形 46"/>
            <p:cNvSpPr/>
            <p:nvPr/>
          </p:nvSpPr>
          <p:spPr>
            <a:xfrm>
              <a:off x="7222892" y="1967781"/>
              <a:ext cx="2084388" cy="46166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2000" dirty="0">
                  <a:solidFill>
                    <a:prstClr val="black">
                      <a:lumMod val="75000"/>
                      <a:lumOff val="25000"/>
                    </a:prstClr>
                  </a:solidFill>
                  <a:cs typeface="+mn-ea"/>
                  <a:sym typeface="+mn-lt"/>
                </a:rPr>
                <a:t>标题文字添加</a:t>
              </a:r>
            </a:p>
          </p:txBody>
        </p:sp>
      </p:grpSp>
      <p:grpSp>
        <p:nvGrpSpPr>
          <p:cNvPr id="48" name="组合 47"/>
          <p:cNvGrpSpPr/>
          <p:nvPr/>
        </p:nvGrpSpPr>
        <p:grpSpPr>
          <a:xfrm>
            <a:off x="991341" y="4640938"/>
            <a:ext cx="3952959" cy="715390"/>
            <a:chOff x="5354322" y="1967781"/>
            <a:chExt cx="3952958" cy="715390"/>
          </a:xfrm>
        </p:grpSpPr>
        <p:sp>
          <p:nvSpPr>
            <p:cNvPr id="49" name="矩形 48"/>
            <p:cNvSpPr/>
            <p:nvPr/>
          </p:nvSpPr>
          <p:spPr>
            <a:xfrm>
              <a:off x="5354322" y="2332306"/>
              <a:ext cx="3952958" cy="35086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dirty="0">
                  <a:solidFill>
                    <a:prstClr val="black">
                      <a:lumMod val="75000"/>
                      <a:lumOff val="25000"/>
                    </a:prstClr>
                  </a:solidFill>
                  <a:cs typeface="+mn-ea"/>
                  <a:sym typeface="+mn-lt"/>
                </a:rPr>
                <a:t>双击输入替换内容双击输入替换内容</a:t>
              </a:r>
            </a:p>
          </p:txBody>
        </p:sp>
        <p:sp>
          <p:nvSpPr>
            <p:cNvPr id="50" name="矩形 49"/>
            <p:cNvSpPr/>
            <p:nvPr/>
          </p:nvSpPr>
          <p:spPr>
            <a:xfrm>
              <a:off x="7222892" y="1967781"/>
              <a:ext cx="2084388" cy="461665"/>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2000" dirty="0">
                  <a:solidFill>
                    <a:prstClr val="black">
                      <a:lumMod val="75000"/>
                      <a:lumOff val="25000"/>
                    </a:prstClr>
                  </a:solidFill>
                  <a:cs typeface="+mn-ea"/>
                  <a:sym typeface="+mn-lt"/>
                </a:rPr>
                <a:t>标题文字添加</a:t>
              </a:r>
            </a:p>
          </p:txBody>
        </p:sp>
      </p:grpSp>
      <p:sp>
        <p:nvSpPr>
          <p:cNvPr id="51" name="文本框 50"/>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52" name="图片 51"/>
          <p:cNvPicPr>
            <a:picLocks noChangeAspect="1"/>
          </p:cNvPicPr>
          <p:nvPr/>
        </p:nvPicPr>
        <p:blipFill>
          <a:blip r:embed="rId4"/>
          <a:stretch>
            <a:fillRect/>
          </a:stretch>
        </p:blipFill>
        <p:spPr>
          <a:xfrm>
            <a:off x="383568" y="281073"/>
            <a:ext cx="573075" cy="1261981"/>
          </a:xfrm>
          <a:prstGeom prst="rect">
            <a:avLst/>
          </a:prstGeom>
        </p:spPr>
      </p:pic>
      <p:pic>
        <p:nvPicPr>
          <p:cNvPr id="61" name="图片 60"/>
          <p:cNvPicPr>
            <a:picLocks noChangeAspect="1"/>
          </p:cNvPicPr>
          <p:nvPr/>
        </p:nvPicPr>
        <p:blipFill>
          <a:blip r:embed="rId5" cstate="screen"/>
          <a:srcRect/>
          <a:stretch>
            <a:fillRect/>
          </a:stretch>
        </p:blipFill>
        <p:spPr>
          <a:xfrm>
            <a:off x="5181985" y="2202535"/>
            <a:ext cx="694119" cy="694118"/>
          </a:xfrm>
          <a:custGeom>
            <a:avLst/>
            <a:gdLst>
              <a:gd name="connsiteX0" fmla="*/ 347059 w 694118"/>
              <a:gd name="connsiteY0" fmla="*/ 0 h 694118"/>
              <a:gd name="connsiteX1" fmla="*/ 694118 w 694118"/>
              <a:gd name="connsiteY1" fmla="*/ 347059 h 694118"/>
              <a:gd name="connsiteX2" fmla="*/ 347059 w 694118"/>
              <a:gd name="connsiteY2" fmla="*/ 694118 h 694118"/>
              <a:gd name="connsiteX3" fmla="*/ 0 w 694118"/>
              <a:gd name="connsiteY3" fmla="*/ 347059 h 694118"/>
              <a:gd name="connsiteX4" fmla="*/ 347059 w 694118"/>
              <a:gd name="connsiteY4" fmla="*/ 0 h 69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18" h="694118">
                <a:moveTo>
                  <a:pt x="347059" y="0"/>
                </a:moveTo>
                <a:cubicBezTo>
                  <a:pt x="538734" y="0"/>
                  <a:pt x="694118" y="155384"/>
                  <a:pt x="694118" y="347059"/>
                </a:cubicBezTo>
                <a:cubicBezTo>
                  <a:pt x="694118" y="538734"/>
                  <a:pt x="538734" y="694118"/>
                  <a:pt x="347059" y="694118"/>
                </a:cubicBezTo>
                <a:cubicBezTo>
                  <a:pt x="155384" y="694118"/>
                  <a:pt x="0" y="538734"/>
                  <a:pt x="0" y="347059"/>
                </a:cubicBezTo>
                <a:cubicBezTo>
                  <a:pt x="0" y="155384"/>
                  <a:pt x="155384" y="0"/>
                  <a:pt x="347059" y="0"/>
                </a:cubicBezTo>
                <a:close/>
              </a:path>
            </a:pathLst>
          </a:custGeom>
        </p:spPr>
      </p:pic>
      <p:pic>
        <p:nvPicPr>
          <p:cNvPr id="60" name="图片 59"/>
          <p:cNvPicPr>
            <a:picLocks noChangeAspect="1"/>
          </p:cNvPicPr>
          <p:nvPr/>
        </p:nvPicPr>
        <p:blipFill>
          <a:blip r:embed="rId6" cstate="screen"/>
          <a:srcRect/>
          <a:stretch>
            <a:fillRect/>
          </a:stretch>
        </p:blipFill>
        <p:spPr>
          <a:xfrm>
            <a:off x="6350385" y="2202535"/>
            <a:ext cx="694119" cy="694118"/>
          </a:xfrm>
          <a:custGeom>
            <a:avLst/>
            <a:gdLst>
              <a:gd name="connsiteX0" fmla="*/ 347059 w 694118"/>
              <a:gd name="connsiteY0" fmla="*/ 0 h 694118"/>
              <a:gd name="connsiteX1" fmla="*/ 694118 w 694118"/>
              <a:gd name="connsiteY1" fmla="*/ 347059 h 694118"/>
              <a:gd name="connsiteX2" fmla="*/ 347059 w 694118"/>
              <a:gd name="connsiteY2" fmla="*/ 694118 h 694118"/>
              <a:gd name="connsiteX3" fmla="*/ 0 w 694118"/>
              <a:gd name="connsiteY3" fmla="*/ 347059 h 694118"/>
              <a:gd name="connsiteX4" fmla="*/ 347059 w 694118"/>
              <a:gd name="connsiteY4" fmla="*/ 0 h 69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18" h="694118">
                <a:moveTo>
                  <a:pt x="347059" y="0"/>
                </a:moveTo>
                <a:cubicBezTo>
                  <a:pt x="538734" y="0"/>
                  <a:pt x="694118" y="155384"/>
                  <a:pt x="694118" y="347059"/>
                </a:cubicBezTo>
                <a:cubicBezTo>
                  <a:pt x="694118" y="538734"/>
                  <a:pt x="538734" y="694118"/>
                  <a:pt x="347059" y="694118"/>
                </a:cubicBezTo>
                <a:cubicBezTo>
                  <a:pt x="155384" y="694118"/>
                  <a:pt x="0" y="538734"/>
                  <a:pt x="0" y="347059"/>
                </a:cubicBezTo>
                <a:cubicBezTo>
                  <a:pt x="0" y="155384"/>
                  <a:pt x="155384" y="0"/>
                  <a:pt x="347059" y="0"/>
                </a:cubicBezTo>
                <a:close/>
              </a:path>
            </a:pathLst>
          </a:custGeom>
        </p:spPr>
      </p:pic>
      <p:pic>
        <p:nvPicPr>
          <p:cNvPr id="59" name="图片 58"/>
          <p:cNvPicPr>
            <a:picLocks noChangeAspect="1"/>
          </p:cNvPicPr>
          <p:nvPr/>
        </p:nvPicPr>
        <p:blipFill>
          <a:blip r:embed="rId7" cstate="screen"/>
          <a:srcRect/>
          <a:stretch>
            <a:fillRect/>
          </a:stretch>
        </p:blipFill>
        <p:spPr>
          <a:xfrm>
            <a:off x="5181985" y="3421735"/>
            <a:ext cx="694119" cy="694118"/>
          </a:xfrm>
          <a:custGeom>
            <a:avLst/>
            <a:gdLst>
              <a:gd name="connsiteX0" fmla="*/ 347059 w 694118"/>
              <a:gd name="connsiteY0" fmla="*/ 0 h 694118"/>
              <a:gd name="connsiteX1" fmla="*/ 694118 w 694118"/>
              <a:gd name="connsiteY1" fmla="*/ 347059 h 694118"/>
              <a:gd name="connsiteX2" fmla="*/ 347059 w 694118"/>
              <a:gd name="connsiteY2" fmla="*/ 694118 h 694118"/>
              <a:gd name="connsiteX3" fmla="*/ 0 w 694118"/>
              <a:gd name="connsiteY3" fmla="*/ 347059 h 694118"/>
              <a:gd name="connsiteX4" fmla="*/ 347059 w 694118"/>
              <a:gd name="connsiteY4" fmla="*/ 0 h 69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18" h="694118">
                <a:moveTo>
                  <a:pt x="347059" y="0"/>
                </a:moveTo>
                <a:cubicBezTo>
                  <a:pt x="538734" y="0"/>
                  <a:pt x="694118" y="155384"/>
                  <a:pt x="694118" y="347059"/>
                </a:cubicBezTo>
                <a:cubicBezTo>
                  <a:pt x="694118" y="538734"/>
                  <a:pt x="538734" y="694118"/>
                  <a:pt x="347059" y="694118"/>
                </a:cubicBezTo>
                <a:cubicBezTo>
                  <a:pt x="155384" y="694118"/>
                  <a:pt x="0" y="538734"/>
                  <a:pt x="0" y="347059"/>
                </a:cubicBezTo>
                <a:cubicBezTo>
                  <a:pt x="0" y="155384"/>
                  <a:pt x="155384" y="0"/>
                  <a:pt x="347059" y="0"/>
                </a:cubicBezTo>
                <a:close/>
              </a:path>
            </a:pathLst>
          </a:custGeom>
        </p:spPr>
      </p:pic>
      <p:pic>
        <p:nvPicPr>
          <p:cNvPr id="58" name="图片 57"/>
          <p:cNvPicPr>
            <a:picLocks noChangeAspect="1"/>
          </p:cNvPicPr>
          <p:nvPr/>
        </p:nvPicPr>
        <p:blipFill>
          <a:blip r:embed="rId8" cstate="screen"/>
          <a:srcRect/>
          <a:stretch>
            <a:fillRect/>
          </a:stretch>
        </p:blipFill>
        <p:spPr>
          <a:xfrm>
            <a:off x="6350385" y="3421735"/>
            <a:ext cx="694119" cy="694118"/>
          </a:xfrm>
          <a:custGeom>
            <a:avLst/>
            <a:gdLst>
              <a:gd name="connsiteX0" fmla="*/ 347059 w 694118"/>
              <a:gd name="connsiteY0" fmla="*/ 0 h 694118"/>
              <a:gd name="connsiteX1" fmla="*/ 694118 w 694118"/>
              <a:gd name="connsiteY1" fmla="*/ 347059 h 694118"/>
              <a:gd name="connsiteX2" fmla="*/ 347059 w 694118"/>
              <a:gd name="connsiteY2" fmla="*/ 694118 h 694118"/>
              <a:gd name="connsiteX3" fmla="*/ 0 w 694118"/>
              <a:gd name="connsiteY3" fmla="*/ 347059 h 694118"/>
              <a:gd name="connsiteX4" fmla="*/ 347059 w 694118"/>
              <a:gd name="connsiteY4" fmla="*/ 0 h 69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18" h="694118">
                <a:moveTo>
                  <a:pt x="347059" y="0"/>
                </a:moveTo>
                <a:cubicBezTo>
                  <a:pt x="538734" y="0"/>
                  <a:pt x="694118" y="155384"/>
                  <a:pt x="694118" y="347059"/>
                </a:cubicBezTo>
                <a:cubicBezTo>
                  <a:pt x="694118" y="538734"/>
                  <a:pt x="538734" y="694118"/>
                  <a:pt x="347059" y="694118"/>
                </a:cubicBezTo>
                <a:cubicBezTo>
                  <a:pt x="155384" y="694118"/>
                  <a:pt x="0" y="538734"/>
                  <a:pt x="0" y="347059"/>
                </a:cubicBezTo>
                <a:cubicBezTo>
                  <a:pt x="0" y="155384"/>
                  <a:pt x="155384" y="0"/>
                  <a:pt x="347059" y="0"/>
                </a:cubicBezTo>
                <a:close/>
              </a:path>
            </a:pathLst>
          </a:custGeom>
        </p:spPr>
      </p:pic>
      <p:pic>
        <p:nvPicPr>
          <p:cNvPr id="57" name="图片 56"/>
          <p:cNvPicPr>
            <a:picLocks noChangeAspect="1"/>
          </p:cNvPicPr>
          <p:nvPr/>
        </p:nvPicPr>
        <p:blipFill>
          <a:blip r:embed="rId9" cstate="screen"/>
          <a:srcRect/>
          <a:stretch>
            <a:fillRect/>
          </a:stretch>
        </p:blipFill>
        <p:spPr>
          <a:xfrm>
            <a:off x="5181985" y="4640935"/>
            <a:ext cx="694119" cy="694118"/>
          </a:xfrm>
          <a:custGeom>
            <a:avLst/>
            <a:gdLst>
              <a:gd name="connsiteX0" fmla="*/ 347059 w 694118"/>
              <a:gd name="connsiteY0" fmla="*/ 0 h 694118"/>
              <a:gd name="connsiteX1" fmla="*/ 694118 w 694118"/>
              <a:gd name="connsiteY1" fmla="*/ 347059 h 694118"/>
              <a:gd name="connsiteX2" fmla="*/ 347059 w 694118"/>
              <a:gd name="connsiteY2" fmla="*/ 694118 h 694118"/>
              <a:gd name="connsiteX3" fmla="*/ 0 w 694118"/>
              <a:gd name="connsiteY3" fmla="*/ 347059 h 694118"/>
              <a:gd name="connsiteX4" fmla="*/ 347059 w 694118"/>
              <a:gd name="connsiteY4" fmla="*/ 0 h 69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18" h="694118">
                <a:moveTo>
                  <a:pt x="347059" y="0"/>
                </a:moveTo>
                <a:cubicBezTo>
                  <a:pt x="538734" y="0"/>
                  <a:pt x="694118" y="155384"/>
                  <a:pt x="694118" y="347059"/>
                </a:cubicBezTo>
                <a:cubicBezTo>
                  <a:pt x="694118" y="538734"/>
                  <a:pt x="538734" y="694118"/>
                  <a:pt x="347059" y="694118"/>
                </a:cubicBezTo>
                <a:cubicBezTo>
                  <a:pt x="155384" y="694118"/>
                  <a:pt x="0" y="538734"/>
                  <a:pt x="0" y="347059"/>
                </a:cubicBezTo>
                <a:cubicBezTo>
                  <a:pt x="0" y="155384"/>
                  <a:pt x="155384" y="0"/>
                  <a:pt x="347059" y="0"/>
                </a:cubicBezTo>
                <a:close/>
              </a:path>
            </a:pathLst>
          </a:custGeom>
        </p:spPr>
      </p:pic>
      <p:pic>
        <p:nvPicPr>
          <p:cNvPr id="56" name="图片 55"/>
          <p:cNvPicPr>
            <a:picLocks noChangeAspect="1"/>
          </p:cNvPicPr>
          <p:nvPr/>
        </p:nvPicPr>
        <p:blipFill>
          <a:blip r:embed="rId10" cstate="screen"/>
          <a:srcRect/>
          <a:stretch>
            <a:fillRect/>
          </a:stretch>
        </p:blipFill>
        <p:spPr>
          <a:xfrm>
            <a:off x="6350385" y="4640935"/>
            <a:ext cx="694119" cy="694118"/>
          </a:xfrm>
          <a:custGeom>
            <a:avLst/>
            <a:gdLst>
              <a:gd name="connsiteX0" fmla="*/ 347059 w 694118"/>
              <a:gd name="connsiteY0" fmla="*/ 0 h 694118"/>
              <a:gd name="connsiteX1" fmla="*/ 694118 w 694118"/>
              <a:gd name="connsiteY1" fmla="*/ 347059 h 694118"/>
              <a:gd name="connsiteX2" fmla="*/ 347059 w 694118"/>
              <a:gd name="connsiteY2" fmla="*/ 694118 h 694118"/>
              <a:gd name="connsiteX3" fmla="*/ 0 w 694118"/>
              <a:gd name="connsiteY3" fmla="*/ 347059 h 694118"/>
              <a:gd name="connsiteX4" fmla="*/ 347059 w 694118"/>
              <a:gd name="connsiteY4" fmla="*/ 0 h 69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18" h="694118">
                <a:moveTo>
                  <a:pt x="347059" y="0"/>
                </a:moveTo>
                <a:cubicBezTo>
                  <a:pt x="538734" y="0"/>
                  <a:pt x="694118" y="155384"/>
                  <a:pt x="694118" y="347059"/>
                </a:cubicBezTo>
                <a:cubicBezTo>
                  <a:pt x="694118" y="538734"/>
                  <a:pt x="538734" y="694118"/>
                  <a:pt x="347059" y="694118"/>
                </a:cubicBezTo>
                <a:cubicBezTo>
                  <a:pt x="155384" y="694118"/>
                  <a:pt x="0" y="538734"/>
                  <a:pt x="0" y="347059"/>
                </a:cubicBezTo>
                <a:cubicBezTo>
                  <a:pt x="0" y="155384"/>
                  <a:pt x="155384" y="0"/>
                  <a:pt x="347059" y="0"/>
                </a:cubicBezTo>
                <a:close/>
              </a:path>
            </a:pathLst>
          </a:cu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up)">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2" name="图片 1" descr="图片包含 建筑物, 红色&#10;&#10;自动生成的说明"/>
          <p:cNvPicPr>
            <a:picLocks noChangeAspect="1"/>
          </p:cNvPicPr>
          <p:nvPr/>
        </p:nvPicPr>
        <p:blipFill rotWithShape="1">
          <a:blip r:embed="rId4" cstate="screen"/>
          <a:srcRect b="-5313"/>
          <a:stretch>
            <a:fillRect/>
          </a:stretch>
        </p:blipFill>
        <p:spPr>
          <a:xfrm>
            <a:off x="1" y="-1545361"/>
            <a:ext cx="12191979" cy="6423949"/>
          </a:xfrm>
          <a:prstGeom prst="rect">
            <a:avLst/>
          </a:prstGeom>
        </p:spPr>
      </p:pic>
      <p:sp>
        <p:nvSpPr>
          <p:cNvPr id="4" name="矩形 3"/>
          <p:cNvSpPr/>
          <p:nvPr/>
        </p:nvSpPr>
        <p:spPr>
          <a:xfrm>
            <a:off x="5529794" y="1666614"/>
            <a:ext cx="1132417" cy="25616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C00000"/>
                </a:solidFill>
                <a:effectLst/>
                <a:uLnTx/>
                <a:uFillTx/>
                <a:cs typeface="+mn-ea"/>
                <a:sym typeface="+mn-lt"/>
              </a:rPr>
              <a:t>章节四</a:t>
            </a:r>
          </a:p>
        </p:txBody>
      </p:sp>
      <p:sp>
        <p:nvSpPr>
          <p:cNvPr id="5" name="文本框 4"/>
          <p:cNvSpPr txBox="1"/>
          <p:nvPr/>
        </p:nvSpPr>
        <p:spPr>
          <a:xfrm>
            <a:off x="4906440" y="4460974"/>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民间习俗</a:t>
            </a:r>
          </a:p>
        </p:txBody>
      </p:sp>
      <p:sp>
        <p:nvSpPr>
          <p:cNvPr id="6" name="矩形 5"/>
          <p:cNvSpPr/>
          <p:nvPr/>
        </p:nvSpPr>
        <p:spPr>
          <a:xfrm>
            <a:off x="3820572" y="5287074"/>
            <a:ext cx="455085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58" name="Freeform 5"/>
          <p:cNvSpPr>
            <a:spLocks noEditPoints="1"/>
          </p:cNvSpPr>
          <p:nvPr/>
        </p:nvSpPr>
        <p:spPr bwMode="auto">
          <a:xfrm>
            <a:off x="8553452" y="1556342"/>
            <a:ext cx="2513013" cy="2517775"/>
          </a:xfrm>
          <a:custGeom>
            <a:avLst/>
            <a:gdLst>
              <a:gd name="T0" fmla="*/ 409 w 817"/>
              <a:gd name="T1" fmla="*/ 0 h 817"/>
              <a:gd name="T2" fmla="*/ 817 w 817"/>
              <a:gd name="T3" fmla="*/ 409 h 817"/>
              <a:gd name="T4" fmla="*/ 409 w 817"/>
              <a:gd name="T5" fmla="*/ 817 h 817"/>
              <a:gd name="T6" fmla="*/ 0 w 817"/>
              <a:gd name="T7" fmla="*/ 409 h 817"/>
              <a:gd name="T8" fmla="*/ 409 w 817"/>
              <a:gd name="T9" fmla="*/ 0 h 817"/>
              <a:gd name="T10" fmla="*/ 409 w 817"/>
              <a:gd name="T11" fmla="*/ 12 h 817"/>
              <a:gd name="T12" fmla="*/ 12 w 817"/>
              <a:gd name="T13" fmla="*/ 409 h 817"/>
              <a:gd name="T14" fmla="*/ 409 w 817"/>
              <a:gd name="T15" fmla="*/ 806 h 817"/>
              <a:gd name="T16" fmla="*/ 806 w 817"/>
              <a:gd name="T17" fmla="*/ 409 h 817"/>
              <a:gd name="T18" fmla="*/ 409 w 817"/>
              <a:gd name="T19" fmla="*/ 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7" h="817">
                <a:moveTo>
                  <a:pt x="409" y="0"/>
                </a:moveTo>
                <a:cubicBezTo>
                  <a:pt x="634" y="0"/>
                  <a:pt x="817" y="183"/>
                  <a:pt x="817" y="409"/>
                </a:cubicBezTo>
                <a:cubicBezTo>
                  <a:pt x="817" y="634"/>
                  <a:pt x="634" y="817"/>
                  <a:pt x="409" y="817"/>
                </a:cubicBezTo>
                <a:cubicBezTo>
                  <a:pt x="183" y="817"/>
                  <a:pt x="0" y="634"/>
                  <a:pt x="0" y="409"/>
                </a:cubicBezTo>
                <a:cubicBezTo>
                  <a:pt x="0" y="183"/>
                  <a:pt x="183" y="0"/>
                  <a:pt x="409" y="0"/>
                </a:cubicBezTo>
                <a:close/>
                <a:moveTo>
                  <a:pt x="409" y="12"/>
                </a:moveTo>
                <a:cubicBezTo>
                  <a:pt x="190" y="12"/>
                  <a:pt x="12" y="189"/>
                  <a:pt x="12" y="409"/>
                </a:cubicBezTo>
                <a:cubicBezTo>
                  <a:pt x="12" y="628"/>
                  <a:pt x="190" y="806"/>
                  <a:pt x="409" y="806"/>
                </a:cubicBezTo>
                <a:cubicBezTo>
                  <a:pt x="628" y="806"/>
                  <a:pt x="806" y="628"/>
                  <a:pt x="806" y="409"/>
                </a:cubicBezTo>
                <a:cubicBezTo>
                  <a:pt x="806" y="189"/>
                  <a:pt x="628" y="12"/>
                  <a:pt x="409" y="12"/>
                </a:cubicBez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59" name="Freeform 6"/>
          <p:cNvSpPr>
            <a:spLocks noEditPoints="1"/>
          </p:cNvSpPr>
          <p:nvPr/>
        </p:nvSpPr>
        <p:spPr bwMode="auto">
          <a:xfrm>
            <a:off x="1125540" y="1556342"/>
            <a:ext cx="2513013" cy="2517775"/>
          </a:xfrm>
          <a:custGeom>
            <a:avLst/>
            <a:gdLst>
              <a:gd name="T0" fmla="*/ 409 w 817"/>
              <a:gd name="T1" fmla="*/ 0 h 817"/>
              <a:gd name="T2" fmla="*/ 817 w 817"/>
              <a:gd name="T3" fmla="*/ 409 h 817"/>
              <a:gd name="T4" fmla="*/ 409 w 817"/>
              <a:gd name="T5" fmla="*/ 817 h 817"/>
              <a:gd name="T6" fmla="*/ 0 w 817"/>
              <a:gd name="T7" fmla="*/ 409 h 817"/>
              <a:gd name="T8" fmla="*/ 409 w 817"/>
              <a:gd name="T9" fmla="*/ 0 h 817"/>
              <a:gd name="T10" fmla="*/ 409 w 817"/>
              <a:gd name="T11" fmla="*/ 12 h 817"/>
              <a:gd name="T12" fmla="*/ 12 w 817"/>
              <a:gd name="T13" fmla="*/ 409 h 817"/>
              <a:gd name="T14" fmla="*/ 409 w 817"/>
              <a:gd name="T15" fmla="*/ 806 h 817"/>
              <a:gd name="T16" fmla="*/ 806 w 817"/>
              <a:gd name="T17" fmla="*/ 409 h 817"/>
              <a:gd name="T18" fmla="*/ 409 w 817"/>
              <a:gd name="T19" fmla="*/ 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7" h="817">
                <a:moveTo>
                  <a:pt x="409" y="0"/>
                </a:moveTo>
                <a:cubicBezTo>
                  <a:pt x="634" y="0"/>
                  <a:pt x="817" y="183"/>
                  <a:pt x="817" y="409"/>
                </a:cubicBezTo>
                <a:cubicBezTo>
                  <a:pt x="817" y="634"/>
                  <a:pt x="634" y="817"/>
                  <a:pt x="409" y="817"/>
                </a:cubicBezTo>
                <a:cubicBezTo>
                  <a:pt x="183" y="817"/>
                  <a:pt x="0" y="634"/>
                  <a:pt x="0" y="409"/>
                </a:cubicBezTo>
                <a:cubicBezTo>
                  <a:pt x="0" y="183"/>
                  <a:pt x="183" y="0"/>
                  <a:pt x="409" y="0"/>
                </a:cubicBezTo>
                <a:close/>
                <a:moveTo>
                  <a:pt x="409" y="12"/>
                </a:moveTo>
                <a:cubicBezTo>
                  <a:pt x="189" y="12"/>
                  <a:pt x="12" y="189"/>
                  <a:pt x="12" y="409"/>
                </a:cubicBezTo>
                <a:cubicBezTo>
                  <a:pt x="12" y="628"/>
                  <a:pt x="189" y="806"/>
                  <a:pt x="409" y="806"/>
                </a:cubicBezTo>
                <a:cubicBezTo>
                  <a:pt x="628" y="806"/>
                  <a:pt x="806" y="628"/>
                  <a:pt x="806" y="409"/>
                </a:cubicBezTo>
                <a:cubicBezTo>
                  <a:pt x="806" y="189"/>
                  <a:pt x="628" y="12"/>
                  <a:pt x="409" y="12"/>
                </a:cubicBez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0" name="Freeform 7"/>
          <p:cNvSpPr>
            <a:spLocks noEditPoints="1"/>
          </p:cNvSpPr>
          <p:nvPr/>
        </p:nvSpPr>
        <p:spPr bwMode="auto">
          <a:xfrm>
            <a:off x="2611439" y="1556342"/>
            <a:ext cx="2514600" cy="2517775"/>
          </a:xfrm>
          <a:custGeom>
            <a:avLst/>
            <a:gdLst>
              <a:gd name="T0" fmla="*/ 409 w 817"/>
              <a:gd name="T1" fmla="*/ 0 h 817"/>
              <a:gd name="T2" fmla="*/ 817 w 817"/>
              <a:gd name="T3" fmla="*/ 409 h 817"/>
              <a:gd name="T4" fmla="*/ 409 w 817"/>
              <a:gd name="T5" fmla="*/ 817 h 817"/>
              <a:gd name="T6" fmla="*/ 0 w 817"/>
              <a:gd name="T7" fmla="*/ 409 h 817"/>
              <a:gd name="T8" fmla="*/ 409 w 817"/>
              <a:gd name="T9" fmla="*/ 0 h 817"/>
              <a:gd name="T10" fmla="*/ 409 w 817"/>
              <a:gd name="T11" fmla="*/ 12 h 817"/>
              <a:gd name="T12" fmla="*/ 12 w 817"/>
              <a:gd name="T13" fmla="*/ 409 h 817"/>
              <a:gd name="T14" fmla="*/ 409 w 817"/>
              <a:gd name="T15" fmla="*/ 806 h 817"/>
              <a:gd name="T16" fmla="*/ 805 w 817"/>
              <a:gd name="T17" fmla="*/ 409 h 817"/>
              <a:gd name="T18" fmla="*/ 409 w 817"/>
              <a:gd name="T19" fmla="*/ 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7" h="817">
                <a:moveTo>
                  <a:pt x="409" y="0"/>
                </a:moveTo>
                <a:cubicBezTo>
                  <a:pt x="634" y="0"/>
                  <a:pt x="817" y="183"/>
                  <a:pt x="817" y="409"/>
                </a:cubicBezTo>
                <a:cubicBezTo>
                  <a:pt x="817" y="634"/>
                  <a:pt x="634" y="817"/>
                  <a:pt x="409" y="817"/>
                </a:cubicBezTo>
                <a:cubicBezTo>
                  <a:pt x="183" y="817"/>
                  <a:pt x="0" y="634"/>
                  <a:pt x="0" y="409"/>
                </a:cubicBezTo>
                <a:cubicBezTo>
                  <a:pt x="0" y="183"/>
                  <a:pt x="183" y="0"/>
                  <a:pt x="409" y="0"/>
                </a:cubicBezTo>
                <a:close/>
                <a:moveTo>
                  <a:pt x="409" y="12"/>
                </a:moveTo>
                <a:cubicBezTo>
                  <a:pt x="189" y="12"/>
                  <a:pt x="12" y="189"/>
                  <a:pt x="12" y="409"/>
                </a:cubicBezTo>
                <a:cubicBezTo>
                  <a:pt x="12" y="628"/>
                  <a:pt x="189" y="806"/>
                  <a:pt x="409" y="806"/>
                </a:cubicBezTo>
                <a:cubicBezTo>
                  <a:pt x="628" y="806"/>
                  <a:pt x="805" y="628"/>
                  <a:pt x="805" y="409"/>
                </a:cubicBezTo>
                <a:cubicBezTo>
                  <a:pt x="805" y="189"/>
                  <a:pt x="628" y="12"/>
                  <a:pt x="409" y="12"/>
                </a:cubicBez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1" name="Freeform 8"/>
          <p:cNvSpPr>
            <a:spLocks noEditPoints="1"/>
          </p:cNvSpPr>
          <p:nvPr/>
        </p:nvSpPr>
        <p:spPr bwMode="auto">
          <a:xfrm>
            <a:off x="4097339" y="1556342"/>
            <a:ext cx="2514600" cy="2517775"/>
          </a:xfrm>
          <a:custGeom>
            <a:avLst/>
            <a:gdLst>
              <a:gd name="T0" fmla="*/ 408 w 817"/>
              <a:gd name="T1" fmla="*/ 0 h 817"/>
              <a:gd name="T2" fmla="*/ 817 w 817"/>
              <a:gd name="T3" fmla="*/ 409 h 817"/>
              <a:gd name="T4" fmla="*/ 408 w 817"/>
              <a:gd name="T5" fmla="*/ 817 h 817"/>
              <a:gd name="T6" fmla="*/ 0 w 817"/>
              <a:gd name="T7" fmla="*/ 409 h 817"/>
              <a:gd name="T8" fmla="*/ 408 w 817"/>
              <a:gd name="T9" fmla="*/ 0 h 817"/>
              <a:gd name="T10" fmla="*/ 408 w 817"/>
              <a:gd name="T11" fmla="*/ 12 h 817"/>
              <a:gd name="T12" fmla="*/ 11 w 817"/>
              <a:gd name="T13" fmla="*/ 409 h 817"/>
              <a:gd name="T14" fmla="*/ 408 w 817"/>
              <a:gd name="T15" fmla="*/ 806 h 817"/>
              <a:gd name="T16" fmla="*/ 805 w 817"/>
              <a:gd name="T17" fmla="*/ 409 h 817"/>
              <a:gd name="T18" fmla="*/ 408 w 817"/>
              <a:gd name="T19" fmla="*/ 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7" h="817">
                <a:moveTo>
                  <a:pt x="408" y="0"/>
                </a:moveTo>
                <a:cubicBezTo>
                  <a:pt x="634" y="0"/>
                  <a:pt x="817" y="183"/>
                  <a:pt x="817" y="409"/>
                </a:cubicBezTo>
                <a:cubicBezTo>
                  <a:pt x="817" y="634"/>
                  <a:pt x="634" y="817"/>
                  <a:pt x="408" y="817"/>
                </a:cubicBezTo>
                <a:cubicBezTo>
                  <a:pt x="183" y="817"/>
                  <a:pt x="0" y="634"/>
                  <a:pt x="0" y="409"/>
                </a:cubicBezTo>
                <a:cubicBezTo>
                  <a:pt x="0" y="183"/>
                  <a:pt x="183" y="0"/>
                  <a:pt x="408" y="0"/>
                </a:cubicBezTo>
                <a:close/>
                <a:moveTo>
                  <a:pt x="408" y="12"/>
                </a:moveTo>
                <a:cubicBezTo>
                  <a:pt x="189" y="12"/>
                  <a:pt x="11" y="189"/>
                  <a:pt x="11" y="409"/>
                </a:cubicBezTo>
                <a:cubicBezTo>
                  <a:pt x="11" y="628"/>
                  <a:pt x="189" y="806"/>
                  <a:pt x="408" y="806"/>
                </a:cubicBezTo>
                <a:cubicBezTo>
                  <a:pt x="628" y="806"/>
                  <a:pt x="805" y="628"/>
                  <a:pt x="805" y="409"/>
                </a:cubicBezTo>
                <a:cubicBezTo>
                  <a:pt x="805" y="189"/>
                  <a:pt x="628" y="12"/>
                  <a:pt x="408" y="12"/>
                </a:cubicBez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2" name="Freeform 9"/>
          <p:cNvSpPr>
            <a:spLocks noEditPoints="1"/>
          </p:cNvSpPr>
          <p:nvPr/>
        </p:nvSpPr>
        <p:spPr bwMode="auto">
          <a:xfrm>
            <a:off x="5583241" y="1556342"/>
            <a:ext cx="2511425" cy="2517775"/>
          </a:xfrm>
          <a:custGeom>
            <a:avLst/>
            <a:gdLst>
              <a:gd name="T0" fmla="*/ 408 w 816"/>
              <a:gd name="T1" fmla="*/ 0 h 817"/>
              <a:gd name="T2" fmla="*/ 816 w 816"/>
              <a:gd name="T3" fmla="*/ 409 h 817"/>
              <a:gd name="T4" fmla="*/ 408 w 816"/>
              <a:gd name="T5" fmla="*/ 817 h 817"/>
              <a:gd name="T6" fmla="*/ 0 w 816"/>
              <a:gd name="T7" fmla="*/ 409 h 817"/>
              <a:gd name="T8" fmla="*/ 408 w 816"/>
              <a:gd name="T9" fmla="*/ 0 h 817"/>
              <a:gd name="T10" fmla="*/ 408 w 816"/>
              <a:gd name="T11" fmla="*/ 12 h 817"/>
              <a:gd name="T12" fmla="*/ 11 w 816"/>
              <a:gd name="T13" fmla="*/ 409 h 817"/>
              <a:gd name="T14" fmla="*/ 408 w 816"/>
              <a:gd name="T15" fmla="*/ 806 h 817"/>
              <a:gd name="T16" fmla="*/ 805 w 816"/>
              <a:gd name="T17" fmla="*/ 409 h 817"/>
              <a:gd name="T18" fmla="*/ 408 w 816"/>
              <a:gd name="T19" fmla="*/ 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6" h="817">
                <a:moveTo>
                  <a:pt x="408" y="0"/>
                </a:moveTo>
                <a:cubicBezTo>
                  <a:pt x="634" y="0"/>
                  <a:pt x="816" y="183"/>
                  <a:pt x="816" y="409"/>
                </a:cubicBezTo>
                <a:cubicBezTo>
                  <a:pt x="816" y="634"/>
                  <a:pt x="634" y="817"/>
                  <a:pt x="408" y="817"/>
                </a:cubicBezTo>
                <a:cubicBezTo>
                  <a:pt x="183" y="817"/>
                  <a:pt x="0" y="634"/>
                  <a:pt x="0" y="409"/>
                </a:cubicBezTo>
                <a:cubicBezTo>
                  <a:pt x="0" y="183"/>
                  <a:pt x="183" y="0"/>
                  <a:pt x="408" y="0"/>
                </a:cubicBezTo>
                <a:close/>
                <a:moveTo>
                  <a:pt x="408" y="12"/>
                </a:moveTo>
                <a:cubicBezTo>
                  <a:pt x="189" y="12"/>
                  <a:pt x="11" y="189"/>
                  <a:pt x="11" y="409"/>
                </a:cubicBezTo>
                <a:cubicBezTo>
                  <a:pt x="11" y="628"/>
                  <a:pt x="189" y="806"/>
                  <a:pt x="408" y="806"/>
                </a:cubicBezTo>
                <a:cubicBezTo>
                  <a:pt x="627" y="806"/>
                  <a:pt x="805" y="628"/>
                  <a:pt x="805" y="409"/>
                </a:cubicBezTo>
                <a:cubicBezTo>
                  <a:pt x="805" y="189"/>
                  <a:pt x="627" y="12"/>
                  <a:pt x="408" y="12"/>
                </a:cubicBez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3" name="Freeform 10"/>
          <p:cNvSpPr>
            <a:spLocks noEditPoints="1"/>
          </p:cNvSpPr>
          <p:nvPr/>
        </p:nvSpPr>
        <p:spPr bwMode="auto">
          <a:xfrm>
            <a:off x="7069139" y="1556342"/>
            <a:ext cx="2511425" cy="2517775"/>
          </a:xfrm>
          <a:custGeom>
            <a:avLst/>
            <a:gdLst>
              <a:gd name="T0" fmla="*/ 408 w 816"/>
              <a:gd name="T1" fmla="*/ 0 h 817"/>
              <a:gd name="T2" fmla="*/ 816 w 816"/>
              <a:gd name="T3" fmla="*/ 409 h 817"/>
              <a:gd name="T4" fmla="*/ 408 w 816"/>
              <a:gd name="T5" fmla="*/ 817 h 817"/>
              <a:gd name="T6" fmla="*/ 0 w 816"/>
              <a:gd name="T7" fmla="*/ 409 h 817"/>
              <a:gd name="T8" fmla="*/ 408 w 816"/>
              <a:gd name="T9" fmla="*/ 0 h 817"/>
              <a:gd name="T10" fmla="*/ 408 w 816"/>
              <a:gd name="T11" fmla="*/ 12 h 817"/>
              <a:gd name="T12" fmla="*/ 11 w 816"/>
              <a:gd name="T13" fmla="*/ 409 h 817"/>
              <a:gd name="T14" fmla="*/ 408 w 816"/>
              <a:gd name="T15" fmla="*/ 806 h 817"/>
              <a:gd name="T16" fmla="*/ 805 w 816"/>
              <a:gd name="T17" fmla="*/ 409 h 817"/>
              <a:gd name="T18" fmla="*/ 408 w 816"/>
              <a:gd name="T19" fmla="*/ 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6" h="817">
                <a:moveTo>
                  <a:pt x="408" y="0"/>
                </a:moveTo>
                <a:cubicBezTo>
                  <a:pt x="633" y="0"/>
                  <a:pt x="816" y="183"/>
                  <a:pt x="816" y="409"/>
                </a:cubicBezTo>
                <a:cubicBezTo>
                  <a:pt x="816" y="634"/>
                  <a:pt x="633" y="817"/>
                  <a:pt x="408" y="817"/>
                </a:cubicBezTo>
                <a:cubicBezTo>
                  <a:pt x="182" y="817"/>
                  <a:pt x="0" y="634"/>
                  <a:pt x="0" y="409"/>
                </a:cubicBezTo>
                <a:cubicBezTo>
                  <a:pt x="0" y="183"/>
                  <a:pt x="182" y="0"/>
                  <a:pt x="408" y="0"/>
                </a:cubicBezTo>
                <a:close/>
                <a:moveTo>
                  <a:pt x="408" y="12"/>
                </a:moveTo>
                <a:cubicBezTo>
                  <a:pt x="189" y="12"/>
                  <a:pt x="11" y="189"/>
                  <a:pt x="11" y="409"/>
                </a:cubicBezTo>
                <a:cubicBezTo>
                  <a:pt x="11" y="628"/>
                  <a:pt x="189" y="806"/>
                  <a:pt x="408" y="806"/>
                </a:cubicBezTo>
                <a:cubicBezTo>
                  <a:pt x="627" y="806"/>
                  <a:pt x="805" y="628"/>
                  <a:pt x="805" y="409"/>
                </a:cubicBezTo>
                <a:cubicBezTo>
                  <a:pt x="805" y="189"/>
                  <a:pt x="627" y="12"/>
                  <a:pt x="408" y="12"/>
                </a:cubicBezTo>
                <a:close/>
              </a:path>
            </a:pathLst>
          </a:custGeom>
          <a:solidFill>
            <a:srgbClr val="C00000"/>
          </a:solidFill>
          <a:ln>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4" name="Oval 11"/>
          <p:cNvSpPr>
            <a:spLocks noChangeArrowheads="1"/>
          </p:cNvSpPr>
          <p:nvPr/>
        </p:nvSpPr>
        <p:spPr bwMode="auto">
          <a:xfrm>
            <a:off x="8918579" y="1923051"/>
            <a:ext cx="1781175" cy="1784350"/>
          </a:xfrm>
          <a:prstGeom prst="ellipse">
            <a:avLst/>
          </a:prstGeom>
          <a:blipFill>
            <a:blip r:embed="rId4"/>
            <a:stretch>
              <a:fillRect/>
            </a:stretch>
          </a:bli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5" name="Freeform 12"/>
          <p:cNvSpPr/>
          <p:nvPr/>
        </p:nvSpPr>
        <p:spPr bwMode="auto">
          <a:xfrm>
            <a:off x="7439029" y="1923051"/>
            <a:ext cx="1922463" cy="1784350"/>
          </a:xfrm>
          <a:custGeom>
            <a:avLst/>
            <a:gdLst>
              <a:gd name="T0" fmla="*/ 0 w 625"/>
              <a:gd name="T1" fmla="*/ 290 h 579"/>
              <a:gd name="T2" fmla="*/ 289 w 625"/>
              <a:gd name="T3" fmla="*/ 0 h 579"/>
              <a:gd name="T4" fmla="*/ 570 w 625"/>
              <a:gd name="T5" fmla="*/ 220 h 579"/>
              <a:gd name="T6" fmla="*/ 625 w 625"/>
              <a:gd name="T7" fmla="*/ 290 h 579"/>
              <a:gd name="T8" fmla="*/ 570 w 625"/>
              <a:gd name="T9" fmla="*/ 359 h 579"/>
              <a:gd name="T10" fmla="*/ 289 w 625"/>
              <a:gd name="T11" fmla="*/ 579 h 579"/>
              <a:gd name="T12" fmla="*/ 0 w 625"/>
              <a:gd name="T13" fmla="*/ 290 h 579"/>
            </a:gdLst>
            <a:ahLst/>
            <a:cxnLst>
              <a:cxn ang="0">
                <a:pos x="T0" y="T1"/>
              </a:cxn>
              <a:cxn ang="0">
                <a:pos x="T2" y="T3"/>
              </a:cxn>
              <a:cxn ang="0">
                <a:pos x="T4" y="T5"/>
              </a:cxn>
              <a:cxn ang="0">
                <a:pos x="T6" y="T7"/>
              </a:cxn>
              <a:cxn ang="0">
                <a:pos x="T8" y="T9"/>
              </a:cxn>
              <a:cxn ang="0">
                <a:pos x="T10" y="T11"/>
              </a:cxn>
              <a:cxn ang="0">
                <a:pos x="T12" y="T13"/>
              </a:cxn>
            </a:cxnLst>
            <a:rect l="0" t="0" r="r" b="b"/>
            <a:pathLst>
              <a:path w="625" h="579">
                <a:moveTo>
                  <a:pt x="0" y="290"/>
                </a:moveTo>
                <a:cubicBezTo>
                  <a:pt x="0" y="130"/>
                  <a:pt x="130" y="0"/>
                  <a:pt x="289" y="0"/>
                </a:cubicBezTo>
                <a:cubicBezTo>
                  <a:pt x="425" y="0"/>
                  <a:pt x="539" y="94"/>
                  <a:pt x="570" y="220"/>
                </a:cubicBezTo>
                <a:cubicBezTo>
                  <a:pt x="625" y="290"/>
                  <a:pt x="625" y="290"/>
                  <a:pt x="625" y="290"/>
                </a:cubicBezTo>
                <a:cubicBezTo>
                  <a:pt x="570" y="359"/>
                  <a:pt x="570" y="359"/>
                  <a:pt x="570" y="359"/>
                </a:cubicBezTo>
                <a:cubicBezTo>
                  <a:pt x="539" y="485"/>
                  <a:pt x="425" y="579"/>
                  <a:pt x="289" y="579"/>
                </a:cubicBezTo>
                <a:cubicBezTo>
                  <a:pt x="130" y="579"/>
                  <a:pt x="0" y="449"/>
                  <a:pt x="0" y="290"/>
                </a:cubicBezTo>
                <a:close/>
              </a:path>
            </a:pathLst>
          </a:custGeom>
          <a:blipFill>
            <a:blip r:embed="rId4"/>
            <a:stretch>
              <a:fillRect/>
            </a:stretch>
          </a:bli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6" name="Freeform 13"/>
          <p:cNvSpPr/>
          <p:nvPr/>
        </p:nvSpPr>
        <p:spPr bwMode="auto">
          <a:xfrm>
            <a:off x="5953129" y="1923051"/>
            <a:ext cx="1922463" cy="1784350"/>
          </a:xfrm>
          <a:custGeom>
            <a:avLst/>
            <a:gdLst>
              <a:gd name="T0" fmla="*/ 0 w 625"/>
              <a:gd name="T1" fmla="*/ 290 h 579"/>
              <a:gd name="T2" fmla="*/ 290 w 625"/>
              <a:gd name="T3" fmla="*/ 0 h 579"/>
              <a:gd name="T4" fmla="*/ 571 w 625"/>
              <a:gd name="T5" fmla="*/ 220 h 579"/>
              <a:gd name="T6" fmla="*/ 625 w 625"/>
              <a:gd name="T7" fmla="*/ 290 h 579"/>
              <a:gd name="T8" fmla="*/ 571 w 625"/>
              <a:gd name="T9" fmla="*/ 359 h 579"/>
              <a:gd name="T10" fmla="*/ 290 w 625"/>
              <a:gd name="T11" fmla="*/ 579 h 579"/>
              <a:gd name="T12" fmla="*/ 0 w 625"/>
              <a:gd name="T13" fmla="*/ 290 h 579"/>
            </a:gdLst>
            <a:ahLst/>
            <a:cxnLst>
              <a:cxn ang="0">
                <a:pos x="T0" y="T1"/>
              </a:cxn>
              <a:cxn ang="0">
                <a:pos x="T2" y="T3"/>
              </a:cxn>
              <a:cxn ang="0">
                <a:pos x="T4" y="T5"/>
              </a:cxn>
              <a:cxn ang="0">
                <a:pos x="T6" y="T7"/>
              </a:cxn>
              <a:cxn ang="0">
                <a:pos x="T8" y="T9"/>
              </a:cxn>
              <a:cxn ang="0">
                <a:pos x="T10" y="T11"/>
              </a:cxn>
              <a:cxn ang="0">
                <a:pos x="T12" y="T13"/>
              </a:cxn>
            </a:cxnLst>
            <a:rect l="0" t="0" r="r" b="b"/>
            <a:pathLst>
              <a:path w="625" h="579">
                <a:moveTo>
                  <a:pt x="0" y="290"/>
                </a:moveTo>
                <a:cubicBezTo>
                  <a:pt x="0" y="130"/>
                  <a:pt x="130" y="0"/>
                  <a:pt x="290" y="0"/>
                </a:cubicBezTo>
                <a:cubicBezTo>
                  <a:pt x="425" y="0"/>
                  <a:pt x="539" y="94"/>
                  <a:pt x="571" y="220"/>
                </a:cubicBezTo>
                <a:cubicBezTo>
                  <a:pt x="625" y="290"/>
                  <a:pt x="625" y="290"/>
                  <a:pt x="625" y="290"/>
                </a:cubicBezTo>
                <a:cubicBezTo>
                  <a:pt x="571" y="359"/>
                  <a:pt x="571" y="359"/>
                  <a:pt x="571" y="359"/>
                </a:cubicBezTo>
                <a:cubicBezTo>
                  <a:pt x="539" y="485"/>
                  <a:pt x="425" y="579"/>
                  <a:pt x="290" y="579"/>
                </a:cubicBezTo>
                <a:cubicBezTo>
                  <a:pt x="130" y="579"/>
                  <a:pt x="0" y="449"/>
                  <a:pt x="0" y="290"/>
                </a:cubicBezTo>
                <a:close/>
              </a:path>
            </a:pathLst>
          </a:custGeom>
          <a:blipFill>
            <a:blip r:embed="rId4"/>
            <a:stretch>
              <a:fillRect/>
            </a:stretch>
          </a:bli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7" name="Freeform 14"/>
          <p:cNvSpPr/>
          <p:nvPr/>
        </p:nvSpPr>
        <p:spPr bwMode="auto">
          <a:xfrm>
            <a:off x="4470401" y="1923051"/>
            <a:ext cx="1919288" cy="1784350"/>
          </a:xfrm>
          <a:custGeom>
            <a:avLst/>
            <a:gdLst>
              <a:gd name="T0" fmla="*/ 0 w 624"/>
              <a:gd name="T1" fmla="*/ 290 h 579"/>
              <a:gd name="T2" fmla="*/ 289 w 624"/>
              <a:gd name="T3" fmla="*/ 0 h 579"/>
              <a:gd name="T4" fmla="*/ 570 w 624"/>
              <a:gd name="T5" fmla="*/ 220 h 579"/>
              <a:gd name="T6" fmla="*/ 624 w 624"/>
              <a:gd name="T7" fmla="*/ 290 h 579"/>
              <a:gd name="T8" fmla="*/ 570 w 624"/>
              <a:gd name="T9" fmla="*/ 359 h 579"/>
              <a:gd name="T10" fmla="*/ 289 w 624"/>
              <a:gd name="T11" fmla="*/ 579 h 579"/>
              <a:gd name="T12" fmla="*/ 0 w 624"/>
              <a:gd name="T13" fmla="*/ 290 h 579"/>
            </a:gdLst>
            <a:ahLst/>
            <a:cxnLst>
              <a:cxn ang="0">
                <a:pos x="T0" y="T1"/>
              </a:cxn>
              <a:cxn ang="0">
                <a:pos x="T2" y="T3"/>
              </a:cxn>
              <a:cxn ang="0">
                <a:pos x="T4" y="T5"/>
              </a:cxn>
              <a:cxn ang="0">
                <a:pos x="T6" y="T7"/>
              </a:cxn>
              <a:cxn ang="0">
                <a:pos x="T8" y="T9"/>
              </a:cxn>
              <a:cxn ang="0">
                <a:pos x="T10" y="T11"/>
              </a:cxn>
              <a:cxn ang="0">
                <a:pos x="T12" y="T13"/>
              </a:cxn>
            </a:cxnLst>
            <a:rect l="0" t="0" r="r" b="b"/>
            <a:pathLst>
              <a:path w="624" h="579">
                <a:moveTo>
                  <a:pt x="0" y="290"/>
                </a:moveTo>
                <a:cubicBezTo>
                  <a:pt x="0" y="130"/>
                  <a:pt x="129" y="0"/>
                  <a:pt x="289" y="0"/>
                </a:cubicBezTo>
                <a:cubicBezTo>
                  <a:pt x="425" y="0"/>
                  <a:pt x="539" y="94"/>
                  <a:pt x="570" y="220"/>
                </a:cubicBezTo>
                <a:cubicBezTo>
                  <a:pt x="624" y="290"/>
                  <a:pt x="624" y="290"/>
                  <a:pt x="624" y="290"/>
                </a:cubicBezTo>
                <a:cubicBezTo>
                  <a:pt x="570" y="359"/>
                  <a:pt x="570" y="359"/>
                  <a:pt x="570" y="359"/>
                </a:cubicBezTo>
                <a:cubicBezTo>
                  <a:pt x="539" y="485"/>
                  <a:pt x="425" y="579"/>
                  <a:pt x="289" y="579"/>
                </a:cubicBezTo>
                <a:cubicBezTo>
                  <a:pt x="129" y="579"/>
                  <a:pt x="0" y="449"/>
                  <a:pt x="0" y="290"/>
                </a:cubicBezTo>
                <a:close/>
              </a:path>
            </a:pathLst>
          </a:custGeom>
          <a:blipFill>
            <a:blip r:embed="rId4"/>
            <a:stretch>
              <a:fillRect/>
            </a:stretch>
          </a:bli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8" name="Freeform 15"/>
          <p:cNvSpPr/>
          <p:nvPr/>
        </p:nvSpPr>
        <p:spPr bwMode="auto">
          <a:xfrm>
            <a:off x="2984501" y="1923051"/>
            <a:ext cx="1919288" cy="1784350"/>
          </a:xfrm>
          <a:custGeom>
            <a:avLst/>
            <a:gdLst>
              <a:gd name="T0" fmla="*/ 0 w 624"/>
              <a:gd name="T1" fmla="*/ 290 h 579"/>
              <a:gd name="T2" fmla="*/ 289 w 624"/>
              <a:gd name="T3" fmla="*/ 0 h 579"/>
              <a:gd name="T4" fmla="*/ 570 w 624"/>
              <a:gd name="T5" fmla="*/ 220 h 579"/>
              <a:gd name="T6" fmla="*/ 624 w 624"/>
              <a:gd name="T7" fmla="*/ 290 h 579"/>
              <a:gd name="T8" fmla="*/ 570 w 624"/>
              <a:gd name="T9" fmla="*/ 359 h 579"/>
              <a:gd name="T10" fmla="*/ 289 w 624"/>
              <a:gd name="T11" fmla="*/ 579 h 579"/>
              <a:gd name="T12" fmla="*/ 0 w 624"/>
              <a:gd name="T13" fmla="*/ 290 h 579"/>
            </a:gdLst>
            <a:ahLst/>
            <a:cxnLst>
              <a:cxn ang="0">
                <a:pos x="T0" y="T1"/>
              </a:cxn>
              <a:cxn ang="0">
                <a:pos x="T2" y="T3"/>
              </a:cxn>
              <a:cxn ang="0">
                <a:pos x="T4" y="T5"/>
              </a:cxn>
              <a:cxn ang="0">
                <a:pos x="T6" y="T7"/>
              </a:cxn>
              <a:cxn ang="0">
                <a:pos x="T8" y="T9"/>
              </a:cxn>
              <a:cxn ang="0">
                <a:pos x="T10" y="T11"/>
              </a:cxn>
              <a:cxn ang="0">
                <a:pos x="T12" y="T13"/>
              </a:cxn>
            </a:cxnLst>
            <a:rect l="0" t="0" r="r" b="b"/>
            <a:pathLst>
              <a:path w="624" h="579">
                <a:moveTo>
                  <a:pt x="0" y="290"/>
                </a:moveTo>
                <a:cubicBezTo>
                  <a:pt x="0" y="130"/>
                  <a:pt x="129" y="0"/>
                  <a:pt x="289" y="0"/>
                </a:cubicBezTo>
                <a:cubicBezTo>
                  <a:pt x="425" y="0"/>
                  <a:pt x="539" y="94"/>
                  <a:pt x="570" y="220"/>
                </a:cubicBezTo>
                <a:cubicBezTo>
                  <a:pt x="624" y="290"/>
                  <a:pt x="624" y="290"/>
                  <a:pt x="624" y="290"/>
                </a:cubicBezTo>
                <a:cubicBezTo>
                  <a:pt x="570" y="359"/>
                  <a:pt x="570" y="359"/>
                  <a:pt x="570" y="359"/>
                </a:cubicBezTo>
                <a:cubicBezTo>
                  <a:pt x="539" y="485"/>
                  <a:pt x="425" y="579"/>
                  <a:pt x="289" y="579"/>
                </a:cubicBezTo>
                <a:cubicBezTo>
                  <a:pt x="129" y="579"/>
                  <a:pt x="0" y="449"/>
                  <a:pt x="0" y="290"/>
                </a:cubicBezTo>
                <a:close/>
              </a:path>
            </a:pathLst>
          </a:custGeom>
          <a:blipFill>
            <a:blip r:embed="rId4"/>
            <a:stretch>
              <a:fillRect/>
            </a:stretch>
          </a:bli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9" name="Freeform 16"/>
          <p:cNvSpPr/>
          <p:nvPr/>
        </p:nvSpPr>
        <p:spPr bwMode="auto">
          <a:xfrm>
            <a:off x="1498601" y="1923051"/>
            <a:ext cx="1919288" cy="1784350"/>
          </a:xfrm>
          <a:custGeom>
            <a:avLst/>
            <a:gdLst>
              <a:gd name="T0" fmla="*/ 0 w 624"/>
              <a:gd name="T1" fmla="*/ 290 h 579"/>
              <a:gd name="T2" fmla="*/ 289 w 624"/>
              <a:gd name="T3" fmla="*/ 0 h 579"/>
              <a:gd name="T4" fmla="*/ 570 w 624"/>
              <a:gd name="T5" fmla="*/ 220 h 579"/>
              <a:gd name="T6" fmla="*/ 624 w 624"/>
              <a:gd name="T7" fmla="*/ 290 h 579"/>
              <a:gd name="T8" fmla="*/ 570 w 624"/>
              <a:gd name="T9" fmla="*/ 359 h 579"/>
              <a:gd name="T10" fmla="*/ 289 w 624"/>
              <a:gd name="T11" fmla="*/ 579 h 579"/>
              <a:gd name="T12" fmla="*/ 0 w 624"/>
              <a:gd name="T13" fmla="*/ 290 h 579"/>
            </a:gdLst>
            <a:ahLst/>
            <a:cxnLst>
              <a:cxn ang="0">
                <a:pos x="T0" y="T1"/>
              </a:cxn>
              <a:cxn ang="0">
                <a:pos x="T2" y="T3"/>
              </a:cxn>
              <a:cxn ang="0">
                <a:pos x="T4" y="T5"/>
              </a:cxn>
              <a:cxn ang="0">
                <a:pos x="T6" y="T7"/>
              </a:cxn>
              <a:cxn ang="0">
                <a:pos x="T8" y="T9"/>
              </a:cxn>
              <a:cxn ang="0">
                <a:pos x="T10" y="T11"/>
              </a:cxn>
              <a:cxn ang="0">
                <a:pos x="T12" y="T13"/>
              </a:cxn>
            </a:cxnLst>
            <a:rect l="0" t="0" r="r" b="b"/>
            <a:pathLst>
              <a:path w="624" h="579">
                <a:moveTo>
                  <a:pt x="0" y="290"/>
                </a:moveTo>
                <a:cubicBezTo>
                  <a:pt x="0" y="130"/>
                  <a:pt x="129" y="0"/>
                  <a:pt x="289" y="0"/>
                </a:cubicBezTo>
                <a:cubicBezTo>
                  <a:pt x="425" y="0"/>
                  <a:pt x="539" y="94"/>
                  <a:pt x="570" y="220"/>
                </a:cubicBezTo>
                <a:cubicBezTo>
                  <a:pt x="624" y="290"/>
                  <a:pt x="624" y="290"/>
                  <a:pt x="624" y="290"/>
                </a:cubicBezTo>
                <a:cubicBezTo>
                  <a:pt x="570" y="359"/>
                  <a:pt x="570" y="359"/>
                  <a:pt x="570" y="359"/>
                </a:cubicBezTo>
                <a:cubicBezTo>
                  <a:pt x="539" y="485"/>
                  <a:pt x="425" y="579"/>
                  <a:pt x="289" y="579"/>
                </a:cubicBezTo>
                <a:cubicBezTo>
                  <a:pt x="129" y="579"/>
                  <a:pt x="0" y="449"/>
                  <a:pt x="0" y="290"/>
                </a:cubicBezTo>
                <a:close/>
              </a:path>
            </a:pathLst>
          </a:custGeom>
          <a:blipFill>
            <a:blip r:embed="rId4"/>
            <a:stretch>
              <a:fillRect/>
            </a:stretch>
          </a:bli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70" name="Freeform 17"/>
          <p:cNvSpPr/>
          <p:nvPr/>
        </p:nvSpPr>
        <p:spPr bwMode="auto">
          <a:xfrm>
            <a:off x="2344739" y="4043955"/>
            <a:ext cx="76200" cy="766763"/>
          </a:xfrm>
          <a:custGeom>
            <a:avLst/>
            <a:gdLst>
              <a:gd name="T0" fmla="*/ 13 w 25"/>
              <a:gd name="T1" fmla="*/ 0 h 249"/>
              <a:gd name="T2" fmla="*/ 25 w 25"/>
              <a:gd name="T3" fmla="*/ 13 h 249"/>
              <a:gd name="T4" fmla="*/ 16 w 25"/>
              <a:gd name="T5" fmla="*/ 25 h 249"/>
              <a:gd name="T6" fmla="*/ 16 w 25"/>
              <a:gd name="T7" fmla="*/ 224 h 249"/>
              <a:gd name="T8" fmla="*/ 25 w 25"/>
              <a:gd name="T9" fmla="*/ 236 h 249"/>
              <a:gd name="T10" fmla="*/ 13 w 25"/>
              <a:gd name="T11" fmla="*/ 249 h 249"/>
              <a:gd name="T12" fmla="*/ 0 w 25"/>
              <a:gd name="T13" fmla="*/ 236 h 249"/>
              <a:gd name="T14" fmla="*/ 9 w 25"/>
              <a:gd name="T15" fmla="*/ 224 h 249"/>
              <a:gd name="T16" fmla="*/ 9 w 25"/>
              <a:gd name="T17" fmla="*/ 25 h 249"/>
              <a:gd name="T18" fmla="*/ 0 w 25"/>
              <a:gd name="T19" fmla="*/ 13 h 249"/>
              <a:gd name="T20" fmla="*/ 13 w 25"/>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49">
                <a:moveTo>
                  <a:pt x="13" y="0"/>
                </a:moveTo>
                <a:cubicBezTo>
                  <a:pt x="20" y="0"/>
                  <a:pt x="25" y="7"/>
                  <a:pt x="25" y="13"/>
                </a:cubicBezTo>
                <a:cubicBezTo>
                  <a:pt x="25" y="19"/>
                  <a:pt x="22" y="24"/>
                  <a:pt x="16" y="25"/>
                </a:cubicBezTo>
                <a:cubicBezTo>
                  <a:pt x="16" y="224"/>
                  <a:pt x="16" y="224"/>
                  <a:pt x="16" y="224"/>
                </a:cubicBezTo>
                <a:cubicBezTo>
                  <a:pt x="22" y="225"/>
                  <a:pt x="25" y="230"/>
                  <a:pt x="25" y="236"/>
                </a:cubicBezTo>
                <a:cubicBezTo>
                  <a:pt x="25" y="242"/>
                  <a:pt x="20" y="249"/>
                  <a:pt x="13" y="249"/>
                </a:cubicBezTo>
                <a:cubicBezTo>
                  <a:pt x="6" y="249"/>
                  <a:pt x="0" y="242"/>
                  <a:pt x="0" y="236"/>
                </a:cubicBezTo>
                <a:cubicBezTo>
                  <a:pt x="0" y="230"/>
                  <a:pt x="4" y="225"/>
                  <a:pt x="9" y="224"/>
                </a:cubicBezTo>
                <a:cubicBezTo>
                  <a:pt x="9" y="25"/>
                  <a:pt x="9" y="25"/>
                  <a:pt x="9" y="25"/>
                </a:cubicBezTo>
                <a:cubicBezTo>
                  <a:pt x="4" y="24"/>
                  <a:pt x="0" y="19"/>
                  <a:pt x="0" y="13"/>
                </a:cubicBezTo>
                <a:cubicBezTo>
                  <a:pt x="0" y="6"/>
                  <a:pt x="6" y="0"/>
                  <a:pt x="13"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1" name="Freeform 18"/>
          <p:cNvSpPr/>
          <p:nvPr/>
        </p:nvSpPr>
        <p:spPr bwMode="auto">
          <a:xfrm>
            <a:off x="3830639" y="4043955"/>
            <a:ext cx="76200" cy="766763"/>
          </a:xfrm>
          <a:custGeom>
            <a:avLst/>
            <a:gdLst>
              <a:gd name="T0" fmla="*/ 13 w 25"/>
              <a:gd name="T1" fmla="*/ 0 h 249"/>
              <a:gd name="T2" fmla="*/ 25 w 25"/>
              <a:gd name="T3" fmla="*/ 13 h 249"/>
              <a:gd name="T4" fmla="*/ 16 w 25"/>
              <a:gd name="T5" fmla="*/ 25 h 249"/>
              <a:gd name="T6" fmla="*/ 16 w 25"/>
              <a:gd name="T7" fmla="*/ 224 h 249"/>
              <a:gd name="T8" fmla="*/ 25 w 25"/>
              <a:gd name="T9" fmla="*/ 236 h 249"/>
              <a:gd name="T10" fmla="*/ 13 w 25"/>
              <a:gd name="T11" fmla="*/ 249 h 249"/>
              <a:gd name="T12" fmla="*/ 0 w 25"/>
              <a:gd name="T13" fmla="*/ 236 h 249"/>
              <a:gd name="T14" fmla="*/ 9 w 25"/>
              <a:gd name="T15" fmla="*/ 224 h 249"/>
              <a:gd name="T16" fmla="*/ 9 w 25"/>
              <a:gd name="T17" fmla="*/ 25 h 249"/>
              <a:gd name="T18" fmla="*/ 0 w 25"/>
              <a:gd name="T19" fmla="*/ 13 h 249"/>
              <a:gd name="T20" fmla="*/ 13 w 25"/>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49">
                <a:moveTo>
                  <a:pt x="13" y="0"/>
                </a:moveTo>
                <a:cubicBezTo>
                  <a:pt x="20" y="0"/>
                  <a:pt x="25" y="7"/>
                  <a:pt x="25" y="13"/>
                </a:cubicBezTo>
                <a:cubicBezTo>
                  <a:pt x="25" y="19"/>
                  <a:pt x="21" y="24"/>
                  <a:pt x="16" y="25"/>
                </a:cubicBezTo>
                <a:cubicBezTo>
                  <a:pt x="16" y="224"/>
                  <a:pt x="16" y="224"/>
                  <a:pt x="16" y="224"/>
                </a:cubicBezTo>
                <a:cubicBezTo>
                  <a:pt x="21" y="225"/>
                  <a:pt x="25" y="230"/>
                  <a:pt x="25" y="236"/>
                </a:cubicBezTo>
                <a:cubicBezTo>
                  <a:pt x="25" y="242"/>
                  <a:pt x="20" y="249"/>
                  <a:pt x="13" y="249"/>
                </a:cubicBezTo>
                <a:cubicBezTo>
                  <a:pt x="5" y="249"/>
                  <a:pt x="0" y="242"/>
                  <a:pt x="0" y="236"/>
                </a:cubicBezTo>
                <a:cubicBezTo>
                  <a:pt x="0" y="230"/>
                  <a:pt x="4" y="225"/>
                  <a:pt x="9" y="224"/>
                </a:cubicBezTo>
                <a:cubicBezTo>
                  <a:pt x="9" y="25"/>
                  <a:pt x="9" y="25"/>
                  <a:pt x="9" y="25"/>
                </a:cubicBezTo>
                <a:cubicBezTo>
                  <a:pt x="4" y="24"/>
                  <a:pt x="0" y="19"/>
                  <a:pt x="0" y="13"/>
                </a:cubicBezTo>
                <a:cubicBezTo>
                  <a:pt x="0" y="6"/>
                  <a:pt x="5" y="0"/>
                  <a:pt x="13"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2" name="Freeform 19"/>
          <p:cNvSpPr/>
          <p:nvPr/>
        </p:nvSpPr>
        <p:spPr bwMode="auto">
          <a:xfrm>
            <a:off x="5316539" y="4043955"/>
            <a:ext cx="76200" cy="766763"/>
          </a:xfrm>
          <a:custGeom>
            <a:avLst/>
            <a:gdLst>
              <a:gd name="T0" fmla="*/ 12 w 25"/>
              <a:gd name="T1" fmla="*/ 0 h 249"/>
              <a:gd name="T2" fmla="*/ 25 w 25"/>
              <a:gd name="T3" fmla="*/ 13 h 249"/>
              <a:gd name="T4" fmla="*/ 16 w 25"/>
              <a:gd name="T5" fmla="*/ 25 h 249"/>
              <a:gd name="T6" fmla="*/ 16 w 25"/>
              <a:gd name="T7" fmla="*/ 224 h 249"/>
              <a:gd name="T8" fmla="*/ 25 w 25"/>
              <a:gd name="T9" fmla="*/ 236 h 249"/>
              <a:gd name="T10" fmla="*/ 12 w 25"/>
              <a:gd name="T11" fmla="*/ 249 h 249"/>
              <a:gd name="T12" fmla="*/ 0 w 25"/>
              <a:gd name="T13" fmla="*/ 236 h 249"/>
              <a:gd name="T14" fmla="*/ 9 w 25"/>
              <a:gd name="T15" fmla="*/ 224 h 249"/>
              <a:gd name="T16" fmla="*/ 9 w 25"/>
              <a:gd name="T17" fmla="*/ 25 h 249"/>
              <a:gd name="T18" fmla="*/ 0 w 25"/>
              <a:gd name="T19" fmla="*/ 13 h 249"/>
              <a:gd name="T20" fmla="*/ 12 w 25"/>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49">
                <a:moveTo>
                  <a:pt x="12" y="0"/>
                </a:moveTo>
                <a:cubicBezTo>
                  <a:pt x="19" y="0"/>
                  <a:pt x="25" y="7"/>
                  <a:pt x="25" y="13"/>
                </a:cubicBezTo>
                <a:cubicBezTo>
                  <a:pt x="25" y="19"/>
                  <a:pt x="21" y="24"/>
                  <a:pt x="16" y="25"/>
                </a:cubicBezTo>
                <a:cubicBezTo>
                  <a:pt x="16" y="224"/>
                  <a:pt x="16" y="224"/>
                  <a:pt x="16" y="224"/>
                </a:cubicBezTo>
                <a:cubicBezTo>
                  <a:pt x="21" y="225"/>
                  <a:pt x="25" y="230"/>
                  <a:pt x="25" y="236"/>
                </a:cubicBezTo>
                <a:cubicBezTo>
                  <a:pt x="25" y="242"/>
                  <a:pt x="19" y="249"/>
                  <a:pt x="12" y="249"/>
                </a:cubicBezTo>
                <a:cubicBezTo>
                  <a:pt x="5" y="249"/>
                  <a:pt x="0" y="242"/>
                  <a:pt x="0" y="236"/>
                </a:cubicBezTo>
                <a:cubicBezTo>
                  <a:pt x="0" y="230"/>
                  <a:pt x="3" y="225"/>
                  <a:pt x="9" y="224"/>
                </a:cubicBezTo>
                <a:cubicBezTo>
                  <a:pt x="9" y="25"/>
                  <a:pt x="9" y="25"/>
                  <a:pt x="9" y="25"/>
                </a:cubicBezTo>
                <a:cubicBezTo>
                  <a:pt x="3" y="24"/>
                  <a:pt x="0" y="19"/>
                  <a:pt x="0" y="13"/>
                </a:cubicBezTo>
                <a:cubicBezTo>
                  <a:pt x="0" y="6"/>
                  <a:pt x="5" y="0"/>
                  <a:pt x="12"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3" name="Freeform 20"/>
          <p:cNvSpPr/>
          <p:nvPr/>
        </p:nvSpPr>
        <p:spPr bwMode="auto">
          <a:xfrm>
            <a:off x="6799266" y="4043955"/>
            <a:ext cx="79375" cy="766763"/>
          </a:xfrm>
          <a:custGeom>
            <a:avLst/>
            <a:gdLst>
              <a:gd name="T0" fmla="*/ 13 w 26"/>
              <a:gd name="T1" fmla="*/ 0 h 249"/>
              <a:gd name="T2" fmla="*/ 26 w 26"/>
              <a:gd name="T3" fmla="*/ 13 h 249"/>
              <a:gd name="T4" fmla="*/ 17 w 26"/>
              <a:gd name="T5" fmla="*/ 25 h 249"/>
              <a:gd name="T6" fmla="*/ 17 w 26"/>
              <a:gd name="T7" fmla="*/ 224 h 249"/>
              <a:gd name="T8" fmla="*/ 26 w 26"/>
              <a:gd name="T9" fmla="*/ 236 h 249"/>
              <a:gd name="T10" fmla="*/ 13 w 26"/>
              <a:gd name="T11" fmla="*/ 249 h 249"/>
              <a:gd name="T12" fmla="*/ 0 w 26"/>
              <a:gd name="T13" fmla="*/ 236 h 249"/>
              <a:gd name="T14" fmla="*/ 10 w 26"/>
              <a:gd name="T15" fmla="*/ 224 h 249"/>
              <a:gd name="T16" fmla="*/ 10 w 26"/>
              <a:gd name="T17" fmla="*/ 25 h 249"/>
              <a:gd name="T18" fmla="*/ 0 w 26"/>
              <a:gd name="T19" fmla="*/ 13 h 249"/>
              <a:gd name="T20" fmla="*/ 13 w 26"/>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9">
                <a:moveTo>
                  <a:pt x="13" y="0"/>
                </a:moveTo>
                <a:cubicBezTo>
                  <a:pt x="20" y="0"/>
                  <a:pt x="26" y="7"/>
                  <a:pt x="26" y="13"/>
                </a:cubicBezTo>
                <a:cubicBezTo>
                  <a:pt x="26" y="19"/>
                  <a:pt x="22" y="24"/>
                  <a:pt x="17" y="25"/>
                </a:cubicBezTo>
                <a:cubicBezTo>
                  <a:pt x="17" y="224"/>
                  <a:pt x="17" y="224"/>
                  <a:pt x="17" y="224"/>
                </a:cubicBezTo>
                <a:cubicBezTo>
                  <a:pt x="22" y="225"/>
                  <a:pt x="26" y="230"/>
                  <a:pt x="26" y="236"/>
                </a:cubicBezTo>
                <a:cubicBezTo>
                  <a:pt x="26" y="242"/>
                  <a:pt x="20" y="249"/>
                  <a:pt x="13" y="249"/>
                </a:cubicBezTo>
                <a:cubicBezTo>
                  <a:pt x="6" y="249"/>
                  <a:pt x="0" y="242"/>
                  <a:pt x="0" y="236"/>
                </a:cubicBezTo>
                <a:cubicBezTo>
                  <a:pt x="0" y="230"/>
                  <a:pt x="4" y="225"/>
                  <a:pt x="10" y="224"/>
                </a:cubicBezTo>
                <a:cubicBezTo>
                  <a:pt x="10" y="25"/>
                  <a:pt x="10" y="25"/>
                  <a:pt x="10" y="25"/>
                </a:cubicBezTo>
                <a:cubicBezTo>
                  <a:pt x="4" y="24"/>
                  <a:pt x="0" y="19"/>
                  <a:pt x="0" y="13"/>
                </a:cubicBezTo>
                <a:cubicBezTo>
                  <a:pt x="0" y="6"/>
                  <a:pt x="6" y="0"/>
                  <a:pt x="13"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4" name="Freeform 21"/>
          <p:cNvSpPr/>
          <p:nvPr/>
        </p:nvSpPr>
        <p:spPr bwMode="auto">
          <a:xfrm>
            <a:off x="8285164" y="4043955"/>
            <a:ext cx="79375" cy="766763"/>
          </a:xfrm>
          <a:custGeom>
            <a:avLst/>
            <a:gdLst>
              <a:gd name="T0" fmla="*/ 13 w 26"/>
              <a:gd name="T1" fmla="*/ 0 h 249"/>
              <a:gd name="T2" fmla="*/ 26 w 26"/>
              <a:gd name="T3" fmla="*/ 13 h 249"/>
              <a:gd name="T4" fmla="*/ 16 w 26"/>
              <a:gd name="T5" fmla="*/ 25 h 249"/>
              <a:gd name="T6" fmla="*/ 16 w 26"/>
              <a:gd name="T7" fmla="*/ 224 h 249"/>
              <a:gd name="T8" fmla="*/ 26 w 26"/>
              <a:gd name="T9" fmla="*/ 236 h 249"/>
              <a:gd name="T10" fmla="*/ 13 w 26"/>
              <a:gd name="T11" fmla="*/ 249 h 249"/>
              <a:gd name="T12" fmla="*/ 0 w 26"/>
              <a:gd name="T13" fmla="*/ 236 h 249"/>
              <a:gd name="T14" fmla="*/ 9 w 26"/>
              <a:gd name="T15" fmla="*/ 224 h 249"/>
              <a:gd name="T16" fmla="*/ 9 w 26"/>
              <a:gd name="T17" fmla="*/ 25 h 249"/>
              <a:gd name="T18" fmla="*/ 0 w 26"/>
              <a:gd name="T19" fmla="*/ 13 h 249"/>
              <a:gd name="T20" fmla="*/ 13 w 26"/>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9">
                <a:moveTo>
                  <a:pt x="13" y="0"/>
                </a:moveTo>
                <a:cubicBezTo>
                  <a:pt x="20" y="0"/>
                  <a:pt x="26" y="7"/>
                  <a:pt x="26" y="13"/>
                </a:cubicBezTo>
                <a:cubicBezTo>
                  <a:pt x="26" y="19"/>
                  <a:pt x="22" y="24"/>
                  <a:pt x="16" y="25"/>
                </a:cubicBezTo>
                <a:cubicBezTo>
                  <a:pt x="16" y="224"/>
                  <a:pt x="16" y="224"/>
                  <a:pt x="16" y="224"/>
                </a:cubicBezTo>
                <a:cubicBezTo>
                  <a:pt x="22" y="225"/>
                  <a:pt x="26" y="230"/>
                  <a:pt x="26" y="236"/>
                </a:cubicBezTo>
                <a:cubicBezTo>
                  <a:pt x="26" y="242"/>
                  <a:pt x="20" y="249"/>
                  <a:pt x="13" y="249"/>
                </a:cubicBezTo>
                <a:cubicBezTo>
                  <a:pt x="6" y="249"/>
                  <a:pt x="0" y="242"/>
                  <a:pt x="0" y="236"/>
                </a:cubicBezTo>
                <a:cubicBezTo>
                  <a:pt x="0" y="230"/>
                  <a:pt x="4" y="225"/>
                  <a:pt x="9" y="224"/>
                </a:cubicBezTo>
                <a:cubicBezTo>
                  <a:pt x="9" y="25"/>
                  <a:pt x="9" y="25"/>
                  <a:pt x="9" y="25"/>
                </a:cubicBezTo>
                <a:cubicBezTo>
                  <a:pt x="4" y="24"/>
                  <a:pt x="0" y="19"/>
                  <a:pt x="0" y="13"/>
                </a:cubicBezTo>
                <a:cubicBezTo>
                  <a:pt x="0" y="6"/>
                  <a:pt x="6" y="0"/>
                  <a:pt x="13"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5" name="Freeform 22"/>
          <p:cNvSpPr/>
          <p:nvPr/>
        </p:nvSpPr>
        <p:spPr bwMode="auto">
          <a:xfrm>
            <a:off x="9771063" y="4043955"/>
            <a:ext cx="77788" cy="766763"/>
          </a:xfrm>
          <a:custGeom>
            <a:avLst/>
            <a:gdLst>
              <a:gd name="T0" fmla="*/ 13 w 25"/>
              <a:gd name="T1" fmla="*/ 0 h 249"/>
              <a:gd name="T2" fmla="*/ 25 w 25"/>
              <a:gd name="T3" fmla="*/ 13 h 249"/>
              <a:gd name="T4" fmla="*/ 16 w 25"/>
              <a:gd name="T5" fmla="*/ 25 h 249"/>
              <a:gd name="T6" fmla="*/ 16 w 25"/>
              <a:gd name="T7" fmla="*/ 224 h 249"/>
              <a:gd name="T8" fmla="*/ 25 w 25"/>
              <a:gd name="T9" fmla="*/ 236 h 249"/>
              <a:gd name="T10" fmla="*/ 13 w 25"/>
              <a:gd name="T11" fmla="*/ 249 h 249"/>
              <a:gd name="T12" fmla="*/ 0 w 25"/>
              <a:gd name="T13" fmla="*/ 236 h 249"/>
              <a:gd name="T14" fmla="*/ 9 w 25"/>
              <a:gd name="T15" fmla="*/ 224 h 249"/>
              <a:gd name="T16" fmla="*/ 9 w 25"/>
              <a:gd name="T17" fmla="*/ 25 h 249"/>
              <a:gd name="T18" fmla="*/ 0 w 25"/>
              <a:gd name="T19" fmla="*/ 13 h 249"/>
              <a:gd name="T20" fmla="*/ 13 w 25"/>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49">
                <a:moveTo>
                  <a:pt x="13" y="0"/>
                </a:moveTo>
                <a:cubicBezTo>
                  <a:pt x="20" y="0"/>
                  <a:pt x="25" y="7"/>
                  <a:pt x="25" y="13"/>
                </a:cubicBezTo>
                <a:cubicBezTo>
                  <a:pt x="25" y="19"/>
                  <a:pt x="22" y="24"/>
                  <a:pt x="16" y="25"/>
                </a:cubicBezTo>
                <a:cubicBezTo>
                  <a:pt x="16" y="224"/>
                  <a:pt x="16" y="224"/>
                  <a:pt x="16" y="224"/>
                </a:cubicBezTo>
                <a:cubicBezTo>
                  <a:pt x="22" y="225"/>
                  <a:pt x="25" y="230"/>
                  <a:pt x="25" y="236"/>
                </a:cubicBezTo>
                <a:cubicBezTo>
                  <a:pt x="25" y="242"/>
                  <a:pt x="20" y="249"/>
                  <a:pt x="13" y="249"/>
                </a:cubicBezTo>
                <a:cubicBezTo>
                  <a:pt x="6" y="249"/>
                  <a:pt x="0" y="242"/>
                  <a:pt x="0" y="236"/>
                </a:cubicBezTo>
                <a:cubicBezTo>
                  <a:pt x="0" y="230"/>
                  <a:pt x="4" y="225"/>
                  <a:pt x="9" y="224"/>
                </a:cubicBezTo>
                <a:cubicBezTo>
                  <a:pt x="9" y="25"/>
                  <a:pt x="9" y="25"/>
                  <a:pt x="9" y="25"/>
                </a:cubicBezTo>
                <a:cubicBezTo>
                  <a:pt x="4" y="24"/>
                  <a:pt x="0" y="19"/>
                  <a:pt x="0" y="13"/>
                </a:cubicBezTo>
                <a:cubicBezTo>
                  <a:pt x="0" y="6"/>
                  <a:pt x="6" y="0"/>
                  <a:pt x="13"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6" name="Inhaltsplatzhalter 4"/>
          <p:cNvSpPr txBox="1"/>
          <p:nvPr/>
        </p:nvSpPr>
        <p:spPr>
          <a:xfrm>
            <a:off x="1816077" y="3031047"/>
            <a:ext cx="1209723" cy="215444"/>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400" b="1" dirty="0">
                <a:solidFill>
                  <a:schemeClr val="tx1">
                    <a:lumMod val="75000"/>
                    <a:lumOff val="25000"/>
                  </a:schemeClr>
                </a:solidFill>
                <a:latin typeface="+mn-lt"/>
                <a:cs typeface="+mn-ea"/>
                <a:sym typeface="+mn-lt"/>
              </a:rPr>
              <a:t>OPTION 01</a:t>
            </a:r>
            <a:endParaRPr lang="en-US" sz="1100" dirty="0">
              <a:solidFill>
                <a:schemeClr val="tx1">
                  <a:lumMod val="75000"/>
                  <a:lumOff val="25000"/>
                </a:schemeClr>
              </a:solidFill>
              <a:latin typeface="+mn-lt"/>
              <a:cs typeface="+mn-ea"/>
              <a:sym typeface="+mn-lt"/>
            </a:endParaRPr>
          </a:p>
        </p:txBody>
      </p:sp>
      <p:sp>
        <p:nvSpPr>
          <p:cNvPr id="77" name="Inhaltsplatzhalter 4"/>
          <p:cNvSpPr txBox="1"/>
          <p:nvPr/>
        </p:nvSpPr>
        <p:spPr>
          <a:xfrm>
            <a:off x="6282513" y="3031047"/>
            <a:ext cx="1209723" cy="215444"/>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400" b="1" dirty="0">
                <a:solidFill>
                  <a:schemeClr val="tx1">
                    <a:lumMod val="75000"/>
                    <a:lumOff val="25000"/>
                  </a:schemeClr>
                </a:solidFill>
                <a:latin typeface="+mn-lt"/>
                <a:cs typeface="+mn-ea"/>
                <a:sym typeface="+mn-lt"/>
              </a:rPr>
              <a:t>OPTION 04</a:t>
            </a:r>
            <a:endParaRPr lang="en-US" sz="1100" dirty="0">
              <a:solidFill>
                <a:schemeClr val="tx1">
                  <a:lumMod val="75000"/>
                  <a:lumOff val="25000"/>
                </a:schemeClr>
              </a:solidFill>
              <a:latin typeface="+mn-lt"/>
              <a:cs typeface="+mn-ea"/>
              <a:sym typeface="+mn-lt"/>
            </a:endParaRPr>
          </a:p>
        </p:txBody>
      </p:sp>
      <p:sp>
        <p:nvSpPr>
          <p:cNvPr id="78" name="Inhaltsplatzhalter 4"/>
          <p:cNvSpPr txBox="1"/>
          <p:nvPr/>
        </p:nvSpPr>
        <p:spPr>
          <a:xfrm>
            <a:off x="3257720" y="3031047"/>
            <a:ext cx="1209723" cy="215444"/>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400" b="1" dirty="0">
                <a:solidFill>
                  <a:schemeClr val="tx1">
                    <a:lumMod val="75000"/>
                    <a:lumOff val="25000"/>
                  </a:schemeClr>
                </a:solidFill>
                <a:latin typeface="+mn-lt"/>
                <a:cs typeface="+mn-ea"/>
                <a:sym typeface="+mn-lt"/>
              </a:rPr>
              <a:t>OPTION 02</a:t>
            </a:r>
            <a:endParaRPr lang="en-US" sz="1100" dirty="0">
              <a:solidFill>
                <a:schemeClr val="tx1">
                  <a:lumMod val="75000"/>
                  <a:lumOff val="25000"/>
                </a:schemeClr>
              </a:solidFill>
              <a:latin typeface="+mn-lt"/>
              <a:cs typeface="+mn-ea"/>
              <a:sym typeface="+mn-lt"/>
            </a:endParaRPr>
          </a:p>
        </p:txBody>
      </p:sp>
      <p:sp>
        <p:nvSpPr>
          <p:cNvPr id="79" name="Inhaltsplatzhalter 4"/>
          <p:cNvSpPr txBox="1"/>
          <p:nvPr/>
        </p:nvSpPr>
        <p:spPr>
          <a:xfrm>
            <a:off x="4758464" y="3031047"/>
            <a:ext cx="1209723" cy="215444"/>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400" b="1" dirty="0">
                <a:solidFill>
                  <a:schemeClr val="tx1">
                    <a:lumMod val="75000"/>
                    <a:lumOff val="25000"/>
                  </a:schemeClr>
                </a:solidFill>
                <a:latin typeface="+mn-lt"/>
                <a:cs typeface="+mn-ea"/>
                <a:sym typeface="+mn-lt"/>
              </a:rPr>
              <a:t>OPTION 03</a:t>
            </a:r>
            <a:endParaRPr lang="en-US" sz="1100" dirty="0">
              <a:solidFill>
                <a:schemeClr val="tx1">
                  <a:lumMod val="75000"/>
                  <a:lumOff val="25000"/>
                </a:schemeClr>
              </a:solidFill>
              <a:latin typeface="+mn-lt"/>
              <a:cs typeface="+mn-ea"/>
              <a:sym typeface="+mn-lt"/>
            </a:endParaRPr>
          </a:p>
        </p:txBody>
      </p:sp>
      <p:sp>
        <p:nvSpPr>
          <p:cNvPr id="80" name="Inhaltsplatzhalter 4"/>
          <p:cNvSpPr txBox="1"/>
          <p:nvPr/>
        </p:nvSpPr>
        <p:spPr>
          <a:xfrm>
            <a:off x="7759676" y="3031047"/>
            <a:ext cx="1209723" cy="215444"/>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400" b="1" dirty="0">
                <a:solidFill>
                  <a:schemeClr val="tx1">
                    <a:lumMod val="75000"/>
                    <a:lumOff val="25000"/>
                  </a:schemeClr>
                </a:solidFill>
                <a:latin typeface="+mn-lt"/>
                <a:cs typeface="+mn-ea"/>
                <a:sym typeface="+mn-lt"/>
              </a:rPr>
              <a:t>OPTION 05</a:t>
            </a:r>
            <a:endParaRPr lang="en-US" sz="1100" dirty="0">
              <a:solidFill>
                <a:schemeClr val="tx1">
                  <a:lumMod val="75000"/>
                  <a:lumOff val="25000"/>
                </a:schemeClr>
              </a:solidFill>
              <a:latin typeface="+mn-lt"/>
              <a:cs typeface="+mn-ea"/>
              <a:sym typeface="+mn-lt"/>
            </a:endParaRPr>
          </a:p>
        </p:txBody>
      </p:sp>
      <p:sp>
        <p:nvSpPr>
          <p:cNvPr id="81" name="Inhaltsplatzhalter 4"/>
          <p:cNvSpPr txBox="1"/>
          <p:nvPr/>
        </p:nvSpPr>
        <p:spPr>
          <a:xfrm>
            <a:off x="9237689" y="3031047"/>
            <a:ext cx="1209723" cy="215444"/>
          </a:xfrm>
          <a:prstGeom prst="rect">
            <a:avLst/>
          </a:prstGeom>
        </p:spPr>
        <p:txBody>
          <a:bodyPr wrap="square" lIns="0" tIns="0" rIns="0" bIns="0">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en-US" sz="1400" b="1" dirty="0">
                <a:solidFill>
                  <a:schemeClr val="tx1">
                    <a:lumMod val="75000"/>
                    <a:lumOff val="25000"/>
                  </a:schemeClr>
                </a:solidFill>
                <a:latin typeface="+mn-lt"/>
                <a:cs typeface="+mn-ea"/>
                <a:sym typeface="+mn-lt"/>
              </a:rPr>
              <a:t>OPTION 06</a:t>
            </a:r>
            <a:endParaRPr lang="en-US" sz="1100" dirty="0">
              <a:solidFill>
                <a:schemeClr val="tx1">
                  <a:lumMod val="75000"/>
                  <a:lumOff val="25000"/>
                </a:schemeClr>
              </a:solidFill>
              <a:latin typeface="+mn-lt"/>
              <a:cs typeface="+mn-ea"/>
              <a:sym typeface="+mn-lt"/>
            </a:endParaRPr>
          </a:p>
        </p:txBody>
      </p:sp>
      <p:sp>
        <p:nvSpPr>
          <p:cNvPr id="82" name="Inhaltsplatzhalter 4"/>
          <p:cNvSpPr txBox="1"/>
          <p:nvPr/>
        </p:nvSpPr>
        <p:spPr>
          <a:xfrm>
            <a:off x="1692280" y="4876069"/>
            <a:ext cx="1381120" cy="861774"/>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zh-CN" altLang="en-US" sz="2000" dirty="0">
                <a:solidFill>
                  <a:srgbClr val="3C4F61"/>
                </a:solidFill>
                <a:latin typeface="+mn-lt"/>
                <a:cs typeface="+mn-ea"/>
                <a:sym typeface="+mn-lt"/>
              </a:rPr>
              <a:t>标题文字</a:t>
            </a:r>
            <a:r>
              <a:rPr lang="en-US" altLang="zh-CN" sz="2000" b="1" dirty="0">
                <a:solidFill>
                  <a:srgbClr val="3C4F61"/>
                </a:solidFill>
                <a:latin typeface="+mn-lt"/>
                <a:cs typeface="+mn-ea"/>
                <a:sym typeface="+mn-lt"/>
              </a:rPr>
              <a:t/>
            </a:r>
            <a:br>
              <a:rPr lang="en-US" altLang="zh-CN" sz="2000" b="1" dirty="0">
                <a:solidFill>
                  <a:srgbClr val="3C4F61"/>
                </a:solidFill>
                <a:latin typeface="+mn-lt"/>
                <a:cs typeface="+mn-ea"/>
                <a:sym typeface="+mn-lt"/>
              </a:rPr>
            </a:br>
            <a:r>
              <a:rPr lang="zh-CN" altLang="en-US" sz="1800" dirty="0">
                <a:solidFill>
                  <a:prstClr val="black"/>
                </a:solidFill>
                <a:latin typeface="+mn-lt"/>
                <a:cs typeface="+mn-ea"/>
                <a:sym typeface="+mn-lt"/>
              </a:rPr>
              <a:t>单击输入你需要的内容，</a:t>
            </a:r>
            <a:endParaRPr lang="en-US" altLang="zh-CN" sz="1800" dirty="0">
              <a:solidFill>
                <a:prstClr val="black"/>
              </a:solidFill>
              <a:latin typeface="+mn-lt"/>
              <a:cs typeface="+mn-ea"/>
              <a:sym typeface="+mn-lt"/>
            </a:endParaRPr>
          </a:p>
        </p:txBody>
      </p:sp>
      <p:sp>
        <p:nvSpPr>
          <p:cNvPr id="83" name="Inhaltsplatzhalter 4"/>
          <p:cNvSpPr txBox="1"/>
          <p:nvPr/>
        </p:nvSpPr>
        <p:spPr>
          <a:xfrm>
            <a:off x="3177545" y="4876069"/>
            <a:ext cx="1381120" cy="861774"/>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zh-CN" altLang="en-US" sz="2000" dirty="0">
                <a:solidFill>
                  <a:srgbClr val="3C4F61"/>
                </a:solidFill>
                <a:latin typeface="+mn-lt"/>
                <a:cs typeface="+mn-ea"/>
                <a:sym typeface="+mn-lt"/>
              </a:rPr>
              <a:t>标题文字</a:t>
            </a:r>
            <a:r>
              <a:rPr lang="en-US" altLang="zh-CN" sz="2000" b="1" dirty="0">
                <a:solidFill>
                  <a:srgbClr val="3C4F61"/>
                </a:solidFill>
                <a:latin typeface="+mn-lt"/>
                <a:cs typeface="+mn-ea"/>
                <a:sym typeface="+mn-lt"/>
              </a:rPr>
              <a:t/>
            </a:r>
            <a:br>
              <a:rPr lang="en-US" altLang="zh-CN" sz="2000" b="1" dirty="0">
                <a:solidFill>
                  <a:srgbClr val="3C4F61"/>
                </a:solidFill>
                <a:latin typeface="+mn-lt"/>
                <a:cs typeface="+mn-ea"/>
                <a:sym typeface="+mn-lt"/>
              </a:rPr>
            </a:br>
            <a:r>
              <a:rPr lang="zh-CN" altLang="en-US" sz="1800" dirty="0">
                <a:solidFill>
                  <a:prstClr val="black"/>
                </a:solidFill>
                <a:latin typeface="+mn-lt"/>
                <a:cs typeface="+mn-ea"/>
                <a:sym typeface="+mn-lt"/>
              </a:rPr>
              <a:t>单击输入你需要的内容，</a:t>
            </a:r>
            <a:endParaRPr lang="en-US" altLang="zh-CN" sz="1800" dirty="0">
              <a:solidFill>
                <a:prstClr val="black"/>
              </a:solidFill>
              <a:latin typeface="+mn-lt"/>
              <a:cs typeface="+mn-ea"/>
              <a:sym typeface="+mn-lt"/>
            </a:endParaRPr>
          </a:p>
        </p:txBody>
      </p:sp>
      <p:sp>
        <p:nvSpPr>
          <p:cNvPr id="84" name="Inhaltsplatzhalter 4"/>
          <p:cNvSpPr txBox="1"/>
          <p:nvPr/>
        </p:nvSpPr>
        <p:spPr>
          <a:xfrm>
            <a:off x="4662811" y="4876069"/>
            <a:ext cx="1381120" cy="861774"/>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zh-CN" altLang="en-US" sz="2000" dirty="0">
                <a:solidFill>
                  <a:srgbClr val="3C4F61"/>
                </a:solidFill>
                <a:latin typeface="+mn-lt"/>
                <a:cs typeface="+mn-ea"/>
                <a:sym typeface="+mn-lt"/>
              </a:rPr>
              <a:t>标题文字</a:t>
            </a:r>
            <a:r>
              <a:rPr lang="en-US" altLang="zh-CN" sz="2000" b="1" dirty="0">
                <a:solidFill>
                  <a:srgbClr val="3C4F61"/>
                </a:solidFill>
                <a:latin typeface="+mn-lt"/>
                <a:cs typeface="+mn-ea"/>
                <a:sym typeface="+mn-lt"/>
              </a:rPr>
              <a:t/>
            </a:r>
            <a:br>
              <a:rPr lang="en-US" altLang="zh-CN" sz="2000" b="1" dirty="0">
                <a:solidFill>
                  <a:srgbClr val="3C4F61"/>
                </a:solidFill>
                <a:latin typeface="+mn-lt"/>
                <a:cs typeface="+mn-ea"/>
                <a:sym typeface="+mn-lt"/>
              </a:rPr>
            </a:br>
            <a:r>
              <a:rPr lang="zh-CN" altLang="en-US" sz="1800" dirty="0">
                <a:solidFill>
                  <a:prstClr val="black"/>
                </a:solidFill>
                <a:latin typeface="+mn-lt"/>
                <a:cs typeface="+mn-ea"/>
                <a:sym typeface="+mn-lt"/>
              </a:rPr>
              <a:t>单击输入你需要的内容，</a:t>
            </a:r>
            <a:endParaRPr lang="en-US" altLang="zh-CN" sz="1800" dirty="0">
              <a:solidFill>
                <a:prstClr val="black"/>
              </a:solidFill>
              <a:latin typeface="+mn-lt"/>
              <a:cs typeface="+mn-ea"/>
              <a:sym typeface="+mn-lt"/>
            </a:endParaRPr>
          </a:p>
        </p:txBody>
      </p:sp>
      <p:sp>
        <p:nvSpPr>
          <p:cNvPr id="85" name="Inhaltsplatzhalter 4"/>
          <p:cNvSpPr txBox="1"/>
          <p:nvPr/>
        </p:nvSpPr>
        <p:spPr>
          <a:xfrm>
            <a:off x="6148075" y="4876069"/>
            <a:ext cx="1381120" cy="861774"/>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zh-CN" altLang="en-US" sz="2000" dirty="0">
                <a:solidFill>
                  <a:srgbClr val="3C4F61"/>
                </a:solidFill>
                <a:latin typeface="+mn-lt"/>
                <a:cs typeface="+mn-ea"/>
                <a:sym typeface="+mn-lt"/>
              </a:rPr>
              <a:t>标题文字</a:t>
            </a:r>
            <a:r>
              <a:rPr lang="en-US" altLang="zh-CN" sz="2000" b="1" dirty="0">
                <a:solidFill>
                  <a:srgbClr val="3C4F61"/>
                </a:solidFill>
                <a:latin typeface="+mn-lt"/>
                <a:cs typeface="+mn-ea"/>
                <a:sym typeface="+mn-lt"/>
              </a:rPr>
              <a:t/>
            </a:r>
            <a:br>
              <a:rPr lang="en-US" altLang="zh-CN" sz="2000" b="1" dirty="0">
                <a:solidFill>
                  <a:srgbClr val="3C4F61"/>
                </a:solidFill>
                <a:latin typeface="+mn-lt"/>
                <a:cs typeface="+mn-ea"/>
                <a:sym typeface="+mn-lt"/>
              </a:rPr>
            </a:br>
            <a:r>
              <a:rPr lang="zh-CN" altLang="en-US" sz="1800" dirty="0">
                <a:solidFill>
                  <a:prstClr val="black"/>
                </a:solidFill>
                <a:latin typeface="+mn-lt"/>
                <a:cs typeface="+mn-ea"/>
                <a:sym typeface="+mn-lt"/>
              </a:rPr>
              <a:t>单击输入你需要的内容</a:t>
            </a:r>
            <a:r>
              <a:rPr lang="zh-CN" altLang="en-US" sz="1600" dirty="0">
                <a:solidFill>
                  <a:prstClr val="black"/>
                </a:solidFill>
                <a:latin typeface="+mn-lt"/>
                <a:cs typeface="+mn-ea"/>
                <a:sym typeface="+mn-lt"/>
              </a:rPr>
              <a:t>，</a:t>
            </a:r>
            <a:endParaRPr lang="en-US" altLang="zh-CN" sz="1100" dirty="0">
              <a:solidFill>
                <a:prstClr val="black"/>
              </a:solidFill>
              <a:latin typeface="+mn-lt"/>
              <a:cs typeface="+mn-ea"/>
              <a:sym typeface="+mn-lt"/>
            </a:endParaRPr>
          </a:p>
        </p:txBody>
      </p:sp>
      <p:sp>
        <p:nvSpPr>
          <p:cNvPr id="86" name="Inhaltsplatzhalter 4"/>
          <p:cNvSpPr txBox="1"/>
          <p:nvPr/>
        </p:nvSpPr>
        <p:spPr>
          <a:xfrm>
            <a:off x="7633340" y="4876069"/>
            <a:ext cx="1381120" cy="861774"/>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zh-CN" altLang="en-US" sz="2000" dirty="0">
                <a:solidFill>
                  <a:srgbClr val="3C4F61"/>
                </a:solidFill>
                <a:latin typeface="+mn-lt"/>
                <a:cs typeface="+mn-ea"/>
                <a:sym typeface="+mn-lt"/>
              </a:rPr>
              <a:t>标题文字</a:t>
            </a:r>
            <a:r>
              <a:rPr lang="en-US" altLang="zh-CN" sz="2000" b="1" dirty="0">
                <a:solidFill>
                  <a:srgbClr val="3C4F61"/>
                </a:solidFill>
                <a:latin typeface="+mn-lt"/>
                <a:cs typeface="+mn-ea"/>
                <a:sym typeface="+mn-lt"/>
              </a:rPr>
              <a:t/>
            </a:r>
            <a:br>
              <a:rPr lang="en-US" altLang="zh-CN" sz="2000" b="1" dirty="0">
                <a:solidFill>
                  <a:srgbClr val="3C4F61"/>
                </a:solidFill>
                <a:latin typeface="+mn-lt"/>
                <a:cs typeface="+mn-ea"/>
                <a:sym typeface="+mn-lt"/>
              </a:rPr>
            </a:br>
            <a:r>
              <a:rPr lang="zh-CN" altLang="en-US" sz="1800" dirty="0">
                <a:solidFill>
                  <a:prstClr val="black"/>
                </a:solidFill>
                <a:latin typeface="+mn-lt"/>
                <a:cs typeface="+mn-ea"/>
                <a:sym typeface="+mn-lt"/>
              </a:rPr>
              <a:t>单击输入你需要的内容，</a:t>
            </a:r>
            <a:endParaRPr lang="en-US" altLang="zh-CN" sz="1800" dirty="0">
              <a:solidFill>
                <a:prstClr val="black"/>
              </a:solidFill>
              <a:latin typeface="+mn-lt"/>
              <a:cs typeface="+mn-ea"/>
              <a:sym typeface="+mn-lt"/>
            </a:endParaRPr>
          </a:p>
        </p:txBody>
      </p:sp>
      <p:sp>
        <p:nvSpPr>
          <p:cNvPr id="87" name="Inhaltsplatzhalter 4"/>
          <p:cNvSpPr txBox="1"/>
          <p:nvPr/>
        </p:nvSpPr>
        <p:spPr>
          <a:xfrm>
            <a:off x="9118603" y="4876069"/>
            <a:ext cx="1381120" cy="861774"/>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Font typeface="Wingdings" panose="05000000000000000000" pitchFamily="2" charset="2"/>
              <a:buNone/>
            </a:pPr>
            <a:r>
              <a:rPr lang="zh-CN" altLang="en-US" sz="2000" dirty="0">
                <a:solidFill>
                  <a:srgbClr val="3C4F61"/>
                </a:solidFill>
                <a:latin typeface="+mn-lt"/>
                <a:cs typeface="+mn-ea"/>
                <a:sym typeface="+mn-lt"/>
              </a:rPr>
              <a:t>标题文字</a:t>
            </a:r>
            <a:r>
              <a:rPr lang="en-US" altLang="zh-CN" sz="2000" dirty="0">
                <a:gradFill>
                  <a:gsLst>
                    <a:gs pos="27000">
                      <a:srgbClr val="7C4CE6"/>
                    </a:gs>
                    <a:gs pos="0">
                      <a:srgbClr val="633FE9">
                        <a:lumMod val="100000"/>
                      </a:srgbClr>
                    </a:gs>
                    <a:gs pos="100000">
                      <a:srgbClr val="CB76DE"/>
                    </a:gs>
                  </a:gsLst>
                  <a:lin ang="8100000" scaled="1"/>
                </a:gradFill>
                <a:latin typeface="+mn-lt"/>
                <a:cs typeface="+mn-ea"/>
                <a:sym typeface="+mn-lt"/>
              </a:rPr>
              <a:t/>
            </a:r>
            <a:br>
              <a:rPr lang="en-US" altLang="zh-CN" sz="2000" dirty="0">
                <a:gradFill>
                  <a:gsLst>
                    <a:gs pos="27000">
                      <a:srgbClr val="7C4CE6"/>
                    </a:gs>
                    <a:gs pos="0">
                      <a:srgbClr val="633FE9">
                        <a:lumMod val="100000"/>
                      </a:srgbClr>
                    </a:gs>
                    <a:gs pos="100000">
                      <a:srgbClr val="CB76DE"/>
                    </a:gs>
                  </a:gsLst>
                  <a:lin ang="8100000" scaled="1"/>
                </a:gradFill>
                <a:latin typeface="+mn-lt"/>
                <a:cs typeface="+mn-ea"/>
                <a:sym typeface="+mn-lt"/>
              </a:rPr>
            </a:br>
            <a:r>
              <a:rPr lang="zh-CN" altLang="en-US" sz="1800" dirty="0">
                <a:solidFill>
                  <a:prstClr val="black"/>
                </a:solidFill>
                <a:latin typeface="+mn-lt"/>
                <a:cs typeface="+mn-ea"/>
                <a:sym typeface="+mn-lt"/>
              </a:rPr>
              <a:t>单击输入你需要的内容，</a:t>
            </a:r>
            <a:endParaRPr lang="en-US" altLang="zh-CN" sz="1800" dirty="0">
              <a:solidFill>
                <a:prstClr val="black"/>
              </a:solidFill>
              <a:latin typeface="+mn-lt"/>
              <a:cs typeface="+mn-ea"/>
              <a:sym typeface="+mn-lt"/>
            </a:endParaRPr>
          </a:p>
        </p:txBody>
      </p:sp>
      <p:grpSp>
        <p:nvGrpSpPr>
          <p:cNvPr id="88" name="Group 35"/>
          <p:cNvGrpSpPr/>
          <p:nvPr/>
        </p:nvGrpSpPr>
        <p:grpSpPr>
          <a:xfrm>
            <a:off x="2061101" y="2321516"/>
            <a:ext cx="614363" cy="612775"/>
            <a:chOff x="674688" y="3432176"/>
            <a:chExt cx="614363" cy="612775"/>
          </a:xfrm>
          <a:solidFill>
            <a:srgbClr val="C00000"/>
          </a:solidFill>
        </p:grpSpPr>
        <p:sp>
          <p:nvSpPr>
            <p:cNvPr id="89" name="Freeform 36"/>
            <p:cNvSpPr/>
            <p:nvPr/>
          </p:nvSpPr>
          <p:spPr bwMode="auto">
            <a:xfrm>
              <a:off x="674688" y="3432176"/>
              <a:ext cx="361950" cy="287338"/>
            </a:xfrm>
            <a:custGeom>
              <a:avLst/>
              <a:gdLst>
                <a:gd name="T0" fmla="*/ 1151 w 2052"/>
                <a:gd name="T1" fmla="*/ 3 h 1632"/>
                <a:gd name="T2" fmla="*/ 1296 w 2052"/>
                <a:gd name="T3" fmla="*/ 22 h 1632"/>
                <a:gd name="T4" fmla="*/ 1436 w 2052"/>
                <a:gd name="T5" fmla="*/ 60 h 1632"/>
                <a:gd name="T6" fmla="*/ 1569 w 2052"/>
                <a:gd name="T7" fmla="*/ 116 h 1632"/>
                <a:gd name="T8" fmla="*/ 1694 w 2052"/>
                <a:gd name="T9" fmla="*/ 189 h 1632"/>
                <a:gd name="T10" fmla="*/ 1810 w 2052"/>
                <a:gd name="T11" fmla="*/ 280 h 1632"/>
                <a:gd name="T12" fmla="*/ 1914 w 2052"/>
                <a:gd name="T13" fmla="*/ 386 h 1632"/>
                <a:gd name="T14" fmla="*/ 2003 w 2052"/>
                <a:gd name="T15" fmla="*/ 509 h 1632"/>
                <a:gd name="T16" fmla="*/ 2050 w 2052"/>
                <a:gd name="T17" fmla="*/ 594 h 1632"/>
                <a:gd name="T18" fmla="*/ 2049 w 2052"/>
                <a:gd name="T19" fmla="*/ 632 h 1632"/>
                <a:gd name="T20" fmla="*/ 2029 w 2052"/>
                <a:gd name="T21" fmla="*/ 666 h 1632"/>
                <a:gd name="T22" fmla="*/ 1993 w 2052"/>
                <a:gd name="T23" fmla="*/ 686 h 1632"/>
                <a:gd name="T24" fmla="*/ 1954 w 2052"/>
                <a:gd name="T25" fmla="*/ 686 h 1632"/>
                <a:gd name="T26" fmla="*/ 1920 w 2052"/>
                <a:gd name="T27" fmla="*/ 665 h 1632"/>
                <a:gd name="T28" fmla="*/ 1872 w 2052"/>
                <a:gd name="T29" fmla="*/ 585 h 1632"/>
                <a:gd name="T30" fmla="*/ 1788 w 2052"/>
                <a:gd name="T31" fmla="*/ 467 h 1632"/>
                <a:gd name="T32" fmla="*/ 1689 w 2052"/>
                <a:gd name="T33" fmla="*/ 367 h 1632"/>
                <a:gd name="T34" fmla="*/ 1579 w 2052"/>
                <a:gd name="T35" fmla="*/ 285 h 1632"/>
                <a:gd name="T36" fmla="*/ 1458 w 2052"/>
                <a:gd name="T37" fmla="*/ 221 h 1632"/>
                <a:gd name="T38" fmla="*/ 1329 w 2052"/>
                <a:gd name="T39" fmla="*/ 175 h 1632"/>
                <a:gd name="T40" fmla="*/ 1196 w 2052"/>
                <a:gd name="T41" fmla="*/ 150 h 1632"/>
                <a:gd name="T42" fmla="*/ 1058 w 2052"/>
                <a:gd name="T43" fmla="*/ 143 h 1632"/>
                <a:gd name="T44" fmla="*/ 920 w 2052"/>
                <a:gd name="T45" fmla="*/ 158 h 1632"/>
                <a:gd name="T46" fmla="*/ 783 w 2052"/>
                <a:gd name="T47" fmla="*/ 195 h 1632"/>
                <a:gd name="T48" fmla="*/ 648 w 2052"/>
                <a:gd name="T49" fmla="*/ 253 h 1632"/>
                <a:gd name="T50" fmla="*/ 525 w 2052"/>
                <a:gd name="T51" fmla="*/ 332 h 1632"/>
                <a:gd name="T52" fmla="*/ 418 w 2052"/>
                <a:gd name="T53" fmla="*/ 425 h 1632"/>
                <a:gd name="T54" fmla="*/ 328 w 2052"/>
                <a:gd name="T55" fmla="*/ 532 h 1632"/>
                <a:gd name="T56" fmla="*/ 256 w 2052"/>
                <a:gd name="T57" fmla="*/ 649 h 1632"/>
                <a:gd name="T58" fmla="*/ 202 w 2052"/>
                <a:gd name="T59" fmla="*/ 776 h 1632"/>
                <a:gd name="T60" fmla="*/ 167 w 2052"/>
                <a:gd name="T61" fmla="*/ 909 h 1632"/>
                <a:gd name="T62" fmla="*/ 151 w 2052"/>
                <a:gd name="T63" fmla="*/ 1045 h 1632"/>
                <a:gd name="T64" fmla="*/ 155 w 2052"/>
                <a:gd name="T65" fmla="*/ 1183 h 1632"/>
                <a:gd name="T66" fmla="*/ 181 w 2052"/>
                <a:gd name="T67" fmla="*/ 1320 h 1632"/>
                <a:gd name="T68" fmla="*/ 228 w 2052"/>
                <a:gd name="T69" fmla="*/ 1455 h 1632"/>
                <a:gd name="T70" fmla="*/ 268 w 2052"/>
                <a:gd name="T71" fmla="*/ 1540 h 1632"/>
                <a:gd name="T72" fmla="*/ 267 w 2052"/>
                <a:gd name="T73" fmla="*/ 1578 h 1632"/>
                <a:gd name="T74" fmla="*/ 247 w 2052"/>
                <a:gd name="T75" fmla="*/ 1610 h 1632"/>
                <a:gd name="T76" fmla="*/ 211 w 2052"/>
                <a:gd name="T77" fmla="*/ 1631 h 1632"/>
                <a:gd name="T78" fmla="*/ 175 w 2052"/>
                <a:gd name="T79" fmla="*/ 1628 h 1632"/>
                <a:gd name="T80" fmla="*/ 145 w 2052"/>
                <a:gd name="T81" fmla="*/ 1614 h 1632"/>
                <a:gd name="T82" fmla="*/ 127 w 2052"/>
                <a:gd name="T83" fmla="*/ 1594 h 1632"/>
                <a:gd name="T84" fmla="*/ 65 w 2052"/>
                <a:gd name="T85" fmla="*/ 1454 h 1632"/>
                <a:gd name="T86" fmla="*/ 23 w 2052"/>
                <a:gd name="T87" fmla="*/ 1310 h 1632"/>
                <a:gd name="T88" fmla="*/ 3 w 2052"/>
                <a:gd name="T89" fmla="*/ 1164 h 1632"/>
                <a:gd name="T90" fmla="*/ 2 w 2052"/>
                <a:gd name="T91" fmla="*/ 1018 h 1632"/>
                <a:gd name="T92" fmla="*/ 21 w 2052"/>
                <a:gd name="T93" fmla="*/ 874 h 1632"/>
                <a:gd name="T94" fmla="*/ 59 w 2052"/>
                <a:gd name="T95" fmla="*/ 734 h 1632"/>
                <a:gd name="T96" fmla="*/ 116 w 2052"/>
                <a:gd name="T97" fmla="*/ 600 h 1632"/>
                <a:gd name="T98" fmla="*/ 189 w 2052"/>
                <a:gd name="T99" fmla="*/ 475 h 1632"/>
                <a:gd name="T100" fmla="*/ 279 w 2052"/>
                <a:gd name="T101" fmla="*/ 358 h 1632"/>
                <a:gd name="T102" fmla="*/ 386 w 2052"/>
                <a:gd name="T103" fmla="*/ 256 h 1632"/>
                <a:gd name="T104" fmla="*/ 508 w 2052"/>
                <a:gd name="T105" fmla="*/ 166 h 1632"/>
                <a:gd name="T106" fmla="*/ 645 w 2052"/>
                <a:gd name="T107" fmla="*/ 94 h 1632"/>
                <a:gd name="T108" fmla="*/ 787 w 2052"/>
                <a:gd name="T109" fmla="*/ 42 h 1632"/>
                <a:gd name="T110" fmla="*/ 933 w 2052"/>
                <a:gd name="T111" fmla="*/ 11 h 1632"/>
                <a:gd name="T112" fmla="*/ 1079 w 2052"/>
                <a:gd name="T113"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2" h="1632">
                  <a:moveTo>
                    <a:pt x="1079" y="0"/>
                  </a:moveTo>
                  <a:lnTo>
                    <a:pt x="1151" y="3"/>
                  </a:lnTo>
                  <a:lnTo>
                    <a:pt x="1224" y="10"/>
                  </a:lnTo>
                  <a:lnTo>
                    <a:pt x="1296" y="22"/>
                  </a:lnTo>
                  <a:lnTo>
                    <a:pt x="1367" y="39"/>
                  </a:lnTo>
                  <a:lnTo>
                    <a:pt x="1436" y="60"/>
                  </a:lnTo>
                  <a:lnTo>
                    <a:pt x="1503" y="85"/>
                  </a:lnTo>
                  <a:lnTo>
                    <a:pt x="1569" y="116"/>
                  </a:lnTo>
                  <a:lnTo>
                    <a:pt x="1633" y="150"/>
                  </a:lnTo>
                  <a:lnTo>
                    <a:pt x="1694" y="189"/>
                  </a:lnTo>
                  <a:lnTo>
                    <a:pt x="1754" y="232"/>
                  </a:lnTo>
                  <a:lnTo>
                    <a:pt x="1810" y="280"/>
                  </a:lnTo>
                  <a:lnTo>
                    <a:pt x="1863" y="331"/>
                  </a:lnTo>
                  <a:lnTo>
                    <a:pt x="1914" y="386"/>
                  </a:lnTo>
                  <a:lnTo>
                    <a:pt x="1960" y="445"/>
                  </a:lnTo>
                  <a:lnTo>
                    <a:pt x="2003" y="509"/>
                  </a:lnTo>
                  <a:lnTo>
                    <a:pt x="2041" y="575"/>
                  </a:lnTo>
                  <a:lnTo>
                    <a:pt x="2050" y="594"/>
                  </a:lnTo>
                  <a:lnTo>
                    <a:pt x="2052" y="613"/>
                  </a:lnTo>
                  <a:lnTo>
                    <a:pt x="2049" y="632"/>
                  </a:lnTo>
                  <a:lnTo>
                    <a:pt x="2040" y="650"/>
                  </a:lnTo>
                  <a:lnTo>
                    <a:pt x="2029" y="666"/>
                  </a:lnTo>
                  <a:lnTo>
                    <a:pt x="2012" y="679"/>
                  </a:lnTo>
                  <a:lnTo>
                    <a:pt x="1993" y="686"/>
                  </a:lnTo>
                  <a:lnTo>
                    <a:pt x="1974" y="690"/>
                  </a:lnTo>
                  <a:lnTo>
                    <a:pt x="1954" y="686"/>
                  </a:lnTo>
                  <a:lnTo>
                    <a:pt x="1936" y="678"/>
                  </a:lnTo>
                  <a:lnTo>
                    <a:pt x="1920" y="665"/>
                  </a:lnTo>
                  <a:lnTo>
                    <a:pt x="1908" y="649"/>
                  </a:lnTo>
                  <a:lnTo>
                    <a:pt x="1872" y="585"/>
                  </a:lnTo>
                  <a:lnTo>
                    <a:pt x="1831" y="523"/>
                  </a:lnTo>
                  <a:lnTo>
                    <a:pt x="1788" y="467"/>
                  </a:lnTo>
                  <a:lnTo>
                    <a:pt x="1740" y="415"/>
                  </a:lnTo>
                  <a:lnTo>
                    <a:pt x="1689" y="367"/>
                  </a:lnTo>
                  <a:lnTo>
                    <a:pt x="1635" y="323"/>
                  </a:lnTo>
                  <a:lnTo>
                    <a:pt x="1579" y="285"/>
                  </a:lnTo>
                  <a:lnTo>
                    <a:pt x="1519" y="250"/>
                  </a:lnTo>
                  <a:lnTo>
                    <a:pt x="1458" y="221"/>
                  </a:lnTo>
                  <a:lnTo>
                    <a:pt x="1394" y="195"/>
                  </a:lnTo>
                  <a:lnTo>
                    <a:pt x="1329" y="175"/>
                  </a:lnTo>
                  <a:lnTo>
                    <a:pt x="1263" y="160"/>
                  </a:lnTo>
                  <a:lnTo>
                    <a:pt x="1196" y="150"/>
                  </a:lnTo>
                  <a:lnTo>
                    <a:pt x="1127" y="144"/>
                  </a:lnTo>
                  <a:lnTo>
                    <a:pt x="1058" y="143"/>
                  </a:lnTo>
                  <a:lnTo>
                    <a:pt x="989" y="149"/>
                  </a:lnTo>
                  <a:lnTo>
                    <a:pt x="920" y="158"/>
                  </a:lnTo>
                  <a:lnTo>
                    <a:pt x="851" y="174"/>
                  </a:lnTo>
                  <a:lnTo>
                    <a:pt x="783" y="195"/>
                  </a:lnTo>
                  <a:lnTo>
                    <a:pt x="715" y="222"/>
                  </a:lnTo>
                  <a:lnTo>
                    <a:pt x="648" y="253"/>
                  </a:lnTo>
                  <a:lnTo>
                    <a:pt x="585" y="290"/>
                  </a:lnTo>
                  <a:lnTo>
                    <a:pt x="525" y="332"/>
                  </a:lnTo>
                  <a:lnTo>
                    <a:pt x="470" y="376"/>
                  </a:lnTo>
                  <a:lnTo>
                    <a:pt x="418" y="425"/>
                  </a:lnTo>
                  <a:lnTo>
                    <a:pt x="371" y="477"/>
                  </a:lnTo>
                  <a:lnTo>
                    <a:pt x="328" y="532"/>
                  </a:lnTo>
                  <a:lnTo>
                    <a:pt x="290" y="590"/>
                  </a:lnTo>
                  <a:lnTo>
                    <a:pt x="256" y="649"/>
                  </a:lnTo>
                  <a:lnTo>
                    <a:pt x="226" y="712"/>
                  </a:lnTo>
                  <a:lnTo>
                    <a:pt x="202" y="776"/>
                  </a:lnTo>
                  <a:lnTo>
                    <a:pt x="181" y="842"/>
                  </a:lnTo>
                  <a:lnTo>
                    <a:pt x="167" y="909"/>
                  </a:lnTo>
                  <a:lnTo>
                    <a:pt x="156" y="976"/>
                  </a:lnTo>
                  <a:lnTo>
                    <a:pt x="151" y="1045"/>
                  </a:lnTo>
                  <a:lnTo>
                    <a:pt x="151" y="1114"/>
                  </a:lnTo>
                  <a:lnTo>
                    <a:pt x="155" y="1183"/>
                  </a:lnTo>
                  <a:lnTo>
                    <a:pt x="165" y="1252"/>
                  </a:lnTo>
                  <a:lnTo>
                    <a:pt x="181" y="1320"/>
                  </a:lnTo>
                  <a:lnTo>
                    <a:pt x="202" y="1388"/>
                  </a:lnTo>
                  <a:lnTo>
                    <a:pt x="228" y="1455"/>
                  </a:lnTo>
                  <a:lnTo>
                    <a:pt x="261" y="1520"/>
                  </a:lnTo>
                  <a:lnTo>
                    <a:pt x="268" y="1540"/>
                  </a:lnTo>
                  <a:lnTo>
                    <a:pt x="271" y="1559"/>
                  </a:lnTo>
                  <a:lnTo>
                    <a:pt x="267" y="1578"/>
                  </a:lnTo>
                  <a:lnTo>
                    <a:pt x="260" y="1596"/>
                  </a:lnTo>
                  <a:lnTo>
                    <a:pt x="247" y="1610"/>
                  </a:lnTo>
                  <a:lnTo>
                    <a:pt x="230" y="1623"/>
                  </a:lnTo>
                  <a:lnTo>
                    <a:pt x="211" y="1631"/>
                  </a:lnTo>
                  <a:lnTo>
                    <a:pt x="192" y="1632"/>
                  </a:lnTo>
                  <a:lnTo>
                    <a:pt x="175" y="1628"/>
                  </a:lnTo>
                  <a:lnTo>
                    <a:pt x="159" y="1622"/>
                  </a:lnTo>
                  <a:lnTo>
                    <a:pt x="145" y="1614"/>
                  </a:lnTo>
                  <a:lnTo>
                    <a:pt x="135" y="1604"/>
                  </a:lnTo>
                  <a:lnTo>
                    <a:pt x="127" y="1594"/>
                  </a:lnTo>
                  <a:lnTo>
                    <a:pt x="93" y="1525"/>
                  </a:lnTo>
                  <a:lnTo>
                    <a:pt x="65" y="1454"/>
                  </a:lnTo>
                  <a:lnTo>
                    <a:pt x="41" y="1382"/>
                  </a:lnTo>
                  <a:lnTo>
                    <a:pt x="23" y="1310"/>
                  </a:lnTo>
                  <a:lnTo>
                    <a:pt x="11" y="1237"/>
                  </a:lnTo>
                  <a:lnTo>
                    <a:pt x="3" y="1164"/>
                  </a:lnTo>
                  <a:lnTo>
                    <a:pt x="0" y="1091"/>
                  </a:lnTo>
                  <a:lnTo>
                    <a:pt x="2" y="1018"/>
                  </a:lnTo>
                  <a:lnTo>
                    <a:pt x="9" y="945"/>
                  </a:lnTo>
                  <a:lnTo>
                    <a:pt x="21" y="874"/>
                  </a:lnTo>
                  <a:lnTo>
                    <a:pt x="38" y="803"/>
                  </a:lnTo>
                  <a:lnTo>
                    <a:pt x="59" y="734"/>
                  </a:lnTo>
                  <a:lnTo>
                    <a:pt x="85" y="666"/>
                  </a:lnTo>
                  <a:lnTo>
                    <a:pt x="116" y="600"/>
                  </a:lnTo>
                  <a:lnTo>
                    <a:pt x="150" y="536"/>
                  </a:lnTo>
                  <a:lnTo>
                    <a:pt x="189" y="475"/>
                  </a:lnTo>
                  <a:lnTo>
                    <a:pt x="232" y="415"/>
                  </a:lnTo>
                  <a:lnTo>
                    <a:pt x="279" y="358"/>
                  </a:lnTo>
                  <a:lnTo>
                    <a:pt x="331" y="305"/>
                  </a:lnTo>
                  <a:lnTo>
                    <a:pt x="386" y="256"/>
                  </a:lnTo>
                  <a:lnTo>
                    <a:pt x="446" y="209"/>
                  </a:lnTo>
                  <a:lnTo>
                    <a:pt x="508" y="166"/>
                  </a:lnTo>
                  <a:lnTo>
                    <a:pt x="575" y="127"/>
                  </a:lnTo>
                  <a:lnTo>
                    <a:pt x="645" y="94"/>
                  </a:lnTo>
                  <a:lnTo>
                    <a:pt x="715" y="65"/>
                  </a:lnTo>
                  <a:lnTo>
                    <a:pt x="787" y="42"/>
                  </a:lnTo>
                  <a:lnTo>
                    <a:pt x="859" y="24"/>
                  </a:lnTo>
                  <a:lnTo>
                    <a:pt x="933" y="11"/>
                  </a:lnTo>
                  <a:lnTo>
                    <a:pt x="1006" y="4"/>
                  </a:lnTo>
                  <a:lnTo>
                    <a:pt x="107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0" name="Freeform 37"/>
            <p:cNvSpPr/>
            <p:nvPr/>
          </p:nvSpPr>
          <p:spPr bwMode="auto">
            <a:xfrm>
              <a:off x="757238" y="3513138"/>
              <a:ext cx="207963" cy="168275"/>
            </a:xfrm>
            <a:custGeom>
              <a:avLst/>
              <a:gdLst>
                <a:gd name="T0" fmla="*/ 679 w 1174"/>
                <a:gd name="T1" fmla="*/ 4 h 954"/>
                <a:gd name="T2" fmla="*/ 801 w 1174"/>
                <a:gd name="T3" fmla="*/ 31 h 954"/>
                <a:gd name="T4" fmla="*/ 901 w 1174"/>
                <a:gd name="T5" fmla="*/ 70 h 954"/>
                <a:gd name="T6" fmla="*/ 992 w 1174"/>
                <a:gd name="T7" fmla="*/ 127 h 954"/>
                <a:gd name="T8" fmla="*/ 1071 w 1174"/>
                <a:gd name="T9" fmla="*/ 201 h 954"/>
                <a:gd name="T10" fmla="*/ 1136 w 1174"/>
                <a:gd name="T11" fmla="*/ 288 h 954"/>
                <a:gd name="T12" fmla="*/ 1171 w 1174"/>
                <a:gd name="T13" fmla="*/ 355 h 954"/>
                <a:gd name="T14" fmla="*/ 1170 w 1174"/>
                <a:gd name="T15" fmla="*/ 393 h 954"/>
                <a:gd name="T16" fmla="*/ 1150 w 1174"/>
                <a:gd name="T17" fmla="*/ 426 h 954"/>
                <a:gd name="T18" fmla="*/ 1114 w 1174"/>
                <a:gd name="T19" fmla="*/ 448 h 954"/>
                <a:gd name="T20" fmla="*/ 1076 w 1174"/>
                <a:gd name="T21" fmla="*/ 447 h 954"/>
                <a:gd name="T22" fmla="*/ 1043 w 1174"/>
                <a:gd name="T23" fmla="*/ 425 h 954"/>
                <a:gd name="T24" fmla="*/ 1008 w 1174"/>
                <a:gd name="T25" fmla="*/ 367 h 954"/>
                <a:gd name="T26" fmla="*/ 952 w 1174"/>
                <a:gd name="T27" fmla="*/ 292 h 954"/>
                <a:gd name="T28" fmla="*/ 881 w 1174"/>
                <a:gd name="T29" fmla="*/ 233 h 954"/>
                <a:gd name="T30" fmla="*/ 800 w 1174"/>
                <a:gd name="T31" fmla="*/ 188 h 954"/>
                <a:gd name="T32" fmla="*/ 705 w 1174"/>
                <a:gd name="T33" fmla="*/ 159 h 954"/>
                <a:gd name="T34" fmla="*/ 601 w 1174"/>
                <a:gd name="T35" fmla="*/ 151 h 954"/>
                <a:gd name="T36" fmla="*/ 498 w 1174"/>
                <a:gd name="T37" fmla="*/ 168 h 954"/>
                <a:gd name="T38" fmla="*/ 400 w 1174"/>
                <a:gd name="T39" fmla="*/ 208 h 954"/>
                <a:gd name="T40" fmla="*/ 323 w 1174"/>
                <a:gd name="T41" fmla="*/ 259 h 954"/>
                <a:gd name="T42" fmla="*/ 257 w 1174"/>
                <a:gd name="T43" fmla="*/ 323 h 954"/>
                <a:gd name="T44" fmla="*/ 206 w 1174"/>
                <a:gd name="T45" fmla="*/ 400 h 954"/>
                <a:gd name="T46" fmla="*/ 170 w 1174"/>
                <a:gd name="T47" fmla="*/ 489 h 954"/>
                <a:gd name="T48" fmla="*/ 151 w 1174"/>
                <a:gd name="T49" fmla="*/ 592 h 954"/>
                <a:gd name="T50" fmla="*/ 155 w 1174"/>
                <a:gd name="T51" fmla="*/ 695 h 954"/>
                <a:gd name="T52" fmla="*/ 184 w 1174"/>
                <a:gd name="T53" fmla="*/ 796 h 954"/>
                <a:gd name="T54" fmla="*/ 213 w 1174"/>
                <a:gd name="T55" fmla="*/ 864 h 954"/>
                <a:gd name="T56" fmla="*/ 213 w 1174"/>
                <a:gd name="T57" fmla="*/ 903 h 954"/>
                <a:gd name="T58" fmla="*/ 193 w 1174"/>
                <a:gd name="T59" fmla="*/ 936 h 954"/>
                <a:gd name="T60" fmla="*/ 157 w 1174"/>
                <a:gd name="T61" fmla="*/ 954 h 954"/>
                <a:gd name="T62" fmla="*/ 120 w 1174"/>
                <a:gd name="T63" fmla="*/ 949 h 954"/>
                <a:gd name="T64" fmla="*/ 91 w 1174"/>
                <a:gd name="T65" fmla="*/ 931 h 954"/>
                <a:gd name="T66" fmla="*/ 73 w 1174"/>
                <a:gd name="T67" fmla="*/ 911 h 954"/>
                <a:gd name="T68" fmla="*/ 27 w 1174"/>
                <a:gd name="T69" fmla="*/ 801 h 954"/>
                <a:gd name="T70" fmla="*/ 3 w 1174"/>
                <a:gd name="T71" fmla="*/ 689 h 954"/>
                <a:gd name="T72" fmla="*/ 1 w 1174"/>
                <a:gd name="T73" fmla="*/ 576 h 954"/>
                <a:gd name="T74" fmla="*/ 19 w 1174"/>
                <a:gd name="T75" fmla="*/ 466 h 954"/>
                <a:gd name="T76" fmla="*/ 57 w 1174"/>
                <a:gd name="T77" fmla="*/ 361 h 954"/>
                <a:gd name="T78" fmla="*/ 114 w 1174"/>
                <a:gd name="T79" fmla="*/ 265 h 954"/>
                <a:gd name="T80" fmla="*/ 187 w 1174"/>
                <a:gd name="T81" fmla="*/ 178 h 954"/>
                <a:gd name="T82" fmla="*/ 276 w 1174"/>
                <a:gd name="T83" fmla="*/ 105 h 954"/>
                <a:gd name="T84" fmla="*/ 383 w 1174"/>
                <a:gd name="T85" fmla="*/ 46 h 954"/>
                <a:gd name="T86" fmla="*/ 499 w 1174"/>
                <a:gd name="T87" fmla="*/ 11 h 954"/>
                <a:gd name="T88" fmla="*/ 619 w 1174"/>
                <a:gd name="T89"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4" h="954">
                  <a:moveTo>
                    <a:pt x="619" y="0"/>
                  </a:moveTo>
                  <a:lnTo>
                    <a:pt x="679" y="4"/>
                  </a:lnTo>
                  <a:lnTo>
                    <a:pt x="740" y="14"/>
                  </a:lnTo>
                  <a:lnTo>
                    <a:pt x="801" y="31"/>
                  </a:lnTo>
                  <a:lnTo>
                    <a:pt x="852" y="48"/>
                  </a:lnTo>
                  <a:lnTo>
                    <a:pt x="901" y="70"/>
                  </a:lnTo>
                  <a:lnTo>
                    <a:pt x="948" y="96"/>
                  </a:lnTo>
                  <a:lnTo>
                    <a:pt x="992" y="127"/>
                  </a:lnTo>
                  <a:lnTo>
                    <a:pt x="1033" y="162"/>
                  </a:lnTo>
                  <a:lnTo>
                    <a:pt x="1071" y="201"/>
                  </a:lnTo>
                  <a:lnTo>
                    <a:pt x="1106" y="242"/>
                  </a:lnTo>
                  <a:lnTo>
                    <a:pt x="1136" y="288"/>
                  </a:lnTo>
                  <a:lnTo>
                    <a:pt x="1163" y="335"/>
                  </a:lnTo>
                  <a:lnTo>
                    <a:pt x="1171" y="355"/>
                  </a:lnTo>
                  <a:lnTo>
                    <a:pt x="1174" y="374"/>
                  </a:lnTo>
                  <a:lnTo>
                    <a:pt x="1170" y="393"/>
                  </a:lnTo>
                  <a:lnTo>
                    <a:pt x="1163" y="411"/>
                  </a:lnTo>
                  <a:lnTo>
                    <a:pt x="1150" y="426"/>
                  </a:lnTo>
                  <a:lnTo>
                    <a:pt x="1133" y="439"/>
                  </a:lnTo>
                  <a:lnTo>
                    <a:pt x="1114" y="448"/>
                  </a:lnTo>
                  <a:lnTo>
                    <a:pt x="1095" y="450"/>
                  </a:lnTo>
                  <a:lnTo>
                    <a:pt x="1076" y="447"/>
                  </a:lnTo>
                  <a:lnTo>
                    <a:pt x="1058" y="438"/>
                  </a:lnTo>
                  <a:lnTo>
                    <a:pt x="1043" y="425"/>
                  </a:lnTo>
                  <a:lnTo>
                    <a:pt x="1029" y="410"/>
                  </a:lnTo>
                  <a:lnTo>
                    <a:pt x="1008" y="367"/>
                  </a:lnTo>
                  <a:lnTo>
                    <a:pt x="981" y="328"/>
                  </a:lnTo>
                  <a:lnTo>
                    <a:pt x="952" y="292"/>
                  </a:lnTo>
                  <a:lnTo>
                    <a:pt x="918" y="260"/>
                  </a:lnTo>
                  <a:lnTo>
                    <a:pt x="881" y="233"/>
                  </a:lnTo>
                  <a:lnTo>
                    <a:pt x="841" y="208"/>
                  </a:lnTo>
                  <a:lnTo>
                    <a:pt x="800" y="188"/>
                  </a:lnTo>
                  <a:lnTo>
                    <a:pt x="757" y="171"/>
                  </a:lnTo>
                  <a:lnTo>
                    <a:pt x="705" y="159"/>
                  </a:lnTo>
                  <a:lnTo>
                    <a:pt x="653" y="152"/>
                  </a:lnTo>
                  <a:lnTo>
                    <a:pt x="601" y="151"/>
                  </a:lnTo>
                  <a:lnTo>
                    <a:pt x="550" y="158"/>
                  </a:lnTo>
                  <a:lnTo>
                    <a:pt x="498" y="168"/>
                  </a:lnTo>
                  <a:lnTo>
                    <a:pt x="448" y="185"/>
                  </a:lnTo>
                  <a:lnTo>
                    <a:pt x="400" y="208"/>
                  </a:lnTo>
                  <a:lnTo>
                    <a:pt x="360" y="232"/>
                  </a:lnTo>
                  <a:lnTo>
                    <a:pt x="323" y="259"/>
                  </a:lnTo>
                  <a:lnTo>
                    <a:pt x="289" y="290"/>
                  </a:lnTo>
                  <a:lnTo>
                    <a:pt x="257" y="323"/>
                  </a:lnTo>
                  <a:lnTo>
                    <a:pt x="229" y="360"/>
                  </a:lnTo>
                  <a:lnTo>
                    <a:pt x="206" y="400"/>
                  </a:lnTo>
                  <a:lnTo>
                    <a:pt x="186" y="443"/>
                  </a:lnTo>
                  <a:lnTo>
                    <a:pt x="170" y="489"/>
                  </a:lnTo>
                  <a:lnTo>
                    <a:pt x="157" y="540"/>
                  </a:lnTo>
                  <a:lnTo>
                    <a:pt x="151" y="592"/>
                  </a:lnTo>
                  <a:lnTo>
                    <a:pt x="150" y="643"/>
                  </a:lnTo>
                  <a:lnTo>
                    <a:pt x="155" y="695"/>
                  </a:lnTo>
                  <a:lnTo>
                    <a:pt x="167" y="746"/>
                  </a:lnTo>
                  <a:lnTo>
                    <a:pt x="184" y="796"/>
                  </a:lnTo>
                  <a:lnTo>
                    <a:pt x="206" y="845"/>
                  </a:lnTo>
                  <a:lnTo>
                    <a:pt x="213" y="864"/>
                  </a:lnTo>
                  <a:lnTo>
                    <a:pt x="216" y="884"/>
                  </a:lnTo>
                  <a:lnTo>
                    <a:pt x="213" y="903"/>
                  </a:lnTo>
                  <a:lnTo>
                    <a:pt x="205" y="920"/>
                  </a:lnTo>
                  <a:lnTo>
                    <a:pt x="193" y="936"/>
                  </a:lnTo>
                  <a:lnTo>
                    <a:pt x="176" y="948"/>
                  </a:lnTo>
                  <a:lnTo>
                    <a:pt x="157" y="954"/>
                  </a:lnTo>
                  <a:lnTo>
                    <a:pt x="138" y="954"/>
                  </a:lnTo>
                  <a:lnTo>
                    <a:pt x="120" y="949"/>
                  </a:lnTo>
                  <a:lnTo>
                    <a:pt x="105" y="941"/>
                  </a:lnTo>
                  <a:lnTo>
                    <a:pt x="91" y="931"/>
                  </a:lnTo>
                  <a:lnTo>
                    <a:pt x="81" y="921"/>
                  </a:lnTo>
                  <a:lnTo>
                    <a:pt x="73" y="911"/>
                  </a:lnTo>
                  <a:lnTo>
                    <a:pt x="47" y="856"/>
                  </a:lnTo>
                  <a:lnTo>
                    <a:pt x="27" y="801"/>
                  </a:lnTo>
                  <a:lnTo>
                    <a:pt x="13" y="745"/>
                  </a:lnTo>
                  <a:lnTo>
                    <a:pt x="3" y="689"/>
                  </a:lnTo>
                  <a:lnTo>
                    <a:pt x="0" y="632"/>
                  </a:lnTo>
                  <a:lnTo>
                    <a:pt x="1" y="576"/>
                  </a:lnTo>
                  <a:lnTo>
                    <a:pt x="7" y="521"/>
                  </a:lnTo>
                  <a:lnTo>
                    <a:pt x="19" y="466"/>
                  </a:lnTo>
                  <a:lnTo>
                    <a:pt x="36" y="413"/>
                  </a:lnTo>
                  <a:lnTo>
                    <a:pt x="57" y="361"/>
                  </a:lnTo>
                  <a:lnTo>
                    <a:pt x="83" y="311"/>
                  </a:lnTo>
                  <a:lnTo>
                    <a:pt x="114" y="265"/>
                  </a:lnTo>
                  <a:lnTo>
                    <a:pt x="147" y="219"/>
                  </a:lnTo>
                  <a:lnTo>
                    <a:pt x="187" y="178"/>
                  </a:lnTo>
                  <a:lnTo>
                    <a:pt x="229" y="140"/>
                  </a:lnTo>
                  <a:lnTo>
                    <a:pt x="276" y="105"/>
                  </a:lnTo>
                  <a:lnTo>
                    <a:pt x="327" y="74"/>
                  </a:lnTo>
                  <a:lnTo>
                    <a:pt x="383" y="46"/>
                  </a:lnTo>
                  <a:lnTo>
                    <a:pt x="440" y="25"/>
                  </a:lnTo>
                  <a:lnTo>
                    <a:pt x="499" y="11"/>
                  </a:lnTo>
                  <a:lnTo>
                    <a:pt x="558" y="2"/>
                  </a:lnTo>
                  <a:lnTo>
                    <a:pt x="61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1" name="Freeform 8"/>
            <p:cNvSpPr>
              <a:spLocks noEditPoints="1"/>
            </p:cNvSpPr>
            <p:nvPr/>
          </p:nvSpPr>
          <p:spPr bwMode="auto">
            <a:xfrm>
              <a:off x="793751" y="3595688"/>
              <a:ext cx="495300" cy="449263"/>
            </a:xfrm>
            <a:custGeom>
              <a:avLst/>
              <a:gdLst>
                <a:gd name="T0" fmla="*/ 1449 w 2805"/>
                <a:gd name="T1" fmla="*/ 2389 h 2551"/>
                <a:gd name="T2" fmla="*/ 438 w 2805"/>
                <a:gd name="T3" fmla="*/ 150 h 2551"/>
                <a:gd name="T4" fmla="*/ 375 w 2805"/>
                <a:gd name="T5" fmla="*/ 176 h 2551"/>
                <a:gd name="T6" fmla="*/ 337 w 2805"/>
                <a:gd name="T7" fmla="*/ 231 h 2551"/>
                <a:gd name="T8" fmla="*/ 337 w 2805"/>
                <a:gd name="T9" fmla="*/ 298 h 2551"/>
                <a:gd name="T10" fmla="*/ 877 w 2805"/>
                <a:gd name="T11" fmla="*/ 1322 h 2551"/>
                <a:gd name="T12" fmla="*/ 868 w 2805"/>
                <a:gd name="T13" fmla="*/ 1375 h 2551"/>
                <a:gd name="T14" fmla="*/ 825 w 2805"/>
                <a:gd name="T15" fmla="*/ 1406 h 2551"/>
                <a:gd name="T16" fmla="*/ 300 w 2805"/>
                <a:gd name="T17" fmla="*/ 1257 h 2551"/>
                <a:gd name="T18" fmla="*/ 231 w 2805"/>
                <a:gd name="T19" fmla="*/ 1257 h 2551"/>
                <a:gd name="T20" fmla="*/ 176 w 2805"/>
                <a:gd name="T21" fmla="*/ 1294 h 2551"/>
                <a:gd name="T22" fmla="*/ 151 w 2805"/>
                <a:gd name="T23" fmla="*/ 1358 h 2551"/>
                <a:gd name="T24" fmla="*/ 163 w 2805"/>
                <a:gd name="T25" fmla="*/ 1422 h 2551"/>
                <a:gd name="T26" fmla="*/ 211 w 2805"/>
                <a:gd name="T27" fmla="*/ 1470 h 2551"/>
                <a:gd name="T28" fmla="*/ 1094 w 2805"/>
                <a:gd name="T29" fmla="*/ 1743 h 2551"/>
                <a:gd name="T30" fmla="*/ 1199 w 2805"/>
                <a:gd name="T31" fmla="*/ 1916 h 2551"/>
                <a:gd name="T32" fmla="*/ 1884 w 2805"/>
                <a:gd name="T33" fmla="*/ 332 h 2551"/>
                <a:gd name="T34" fmla="*/ 1827 w 2805"/>
                <a:gd name="T35" fmla="*/ 290 h 2551"/>
                <a:gd name="T36" fmla="*/ 1757 w 2805"/>
                <a:gd name="T37" fmla="*/ 281 h 2551"/>
                <a:gd name="T38" fmla="*/ 844 w 2805"/>
                <a:gd name="T39" fmla="*/ 758 h 2551"/>
                <a:gd name="T40" fmla="*/ 521 w 2805"/>
                <a:gd name="T41" fmla="*/ 175 h 2551"/>
                <a:gd name="T42" fmla="*/ 460 w 2805"/>
                <a:gd name="T43" fmla="*/ 150 h 2551"/>
                <a:gd name="T44" fmla="*/ 492 w 2805"/>
                <a:gd name="T45" fmla="*/ 3 h 2551"/>
                <a:gd name="T46" fmla="*/ 588 w 2805"/>
                <a:gd name="T47" fmla="*/ 39 h 2551"/>
                <a:gd name="T48" fmla="*/ 664 w 2805"/>
                <a:gd name="T49" fmla="*/ 109 h 2551"/>
                <a:gd name="T50" fmla="*/ 1643 w 2805"/>
                <a:gd name="T51" fmla="*/ 163 h 2551"/>
                <a:gd name="T52" fmla="*/ 1751 w 2805"/>
                <a:gd name="T53" fmla="*/ 130 h 2551"/>
                <a:gd name="T54" fmla="*/ 1859 w 2805"/>
                <a:gd name="T55" fmla="*/ 141 h 2551"/>
                <a:gd name="T56" fmla="*/ 1957 w 2805"/>
                <a:gd name="T57" fmla="*/ 193 h 2551"/>
                <a:gd name="T58" fmla="*/ 2029 w 2805"/>
                <a:gd name="T59" fmla="*/ 280 h 2551"/>
                <a:gd name="T60" fmla="*/ 2805 w 2805"/>
                <a:gd name="T61" fmla="*/ 1757 h 2551"/>
                <a:gd name="T62" fmla="*/ 2793 w 2805"/>
                <a:gd name="T63" fmla="*/ 1820 h 2551"/>
                <a:gd name="T64" fmla="*/ 2746 w 2805"/>
                <a:gd name="T65" fmla="*/ 1868 h 2551"/>
                <a:gd name="T66" fmla="*/ 1445 w 2805"/>
                <a:gd name="T67" fmla="*/ 2551 h 2551"/>
                <a:gd name="T68" fmla="*/ 1381 w 2805"/>
                <a:gd name="T69" fmla="*/ 2538 h 2551"/>
                <a:gd name="T70" fmla="*/ 1335 w 2805"/>
                <a:gd name="T71" fmla="*/ 2491 h 2551"/>
                <a:gd name="T72" fmla="*/ 152 w 2805"/>
                <a:gd name="T73" fmla="*/ 1607 h 2551"/>
                <a:gd name="T74" fmla="*/ 63 w 2805"/>
                <a:gd name="T75" fmla="*/ 1539 h 2551"/>
                <a:gd name="T76" fmla="*/ 11 w 2805"/>
                <a:gd name="T77" fmla="*/ 1441 h 2551"/>
                <a:gd name="T78" fmla="*/ 3 w 2805"/>
                <a:gd name="T79" fmla="*/ 1329 h 2551"/>
                <a:gd name="T80" fmla="*/ 45 w 2805"/>
                <a:gd name="T81" fmla="*/ 1220 h 2551"/>
                <a:gd name="T82" fmla="*/ 125 w 2805"/>
                <a:gd name="T83" fmla="*/ 1142 h 2551"/>
                <a:gd name="T84" fmla="*/ 229 w 2805"/>
                <a:gd name="T85" fmla="*/ 1104 h 2551"/>
                <a:gd name="T86" fmla="*/ 344 w 2805"/>
                <a:gd name="T87" fmla="*/ 1113 h 2551"/>
                <a:gd name="T88" fmla="*/ 199 w 2805"/>
                <a:gd name="T89" fmla="*/ 357 h 2551"/>
                <a:gd name="T90" fmla="*/ 182 w 2805"/>
                <a:gd name="T91" fmla="*/ 255 h 2551"/>
                <a:gd name="T92" fmla="*/ 206 w 2805"/>
                <a:gd name="T93" fmla="*/ 156 h 2551"/>
                <a:gd name="T94" fmla="*/ 265 w 2805"/>
                <a:gd name="T95" fmla="*/ 73 h 2551"/>
                <a:gd name="T96" fmla="*/ 356 w 2805"/>
                <a:gd name="T97" fmla="*/ 15 h 2551"/>
                <a:gd name="T98" fmla="*/ 458 w 2805"/>
                <a:gd name="T99" fmla="*/ 0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5" h="2551">
                  <a:moveTo>
                    <a:pt x="2469" y="1425"/>
                  </a:moveTo>
                  <a:lnTo>
                    <a:pt x="1275" y="2062"/>
                  </a:lnTo>
                  <a:lnTo>
                    <a:pt x="1449" y="2389"/>
                  </a:lnTo>
                  <a:lnTo>
                    <a:pt x="2643" y="1751"/>
                  </a:lnTo>
                  <a:lnTo>
                    <a:pt x="2469" y="1425"/>
                  </a:lnTo>
                  <a:close/>
                  <a:moveTo>
                    <a:pt x="438" y="150"/>
                  </a:moveTo>
                  <a:lnTo>
                    <a:pt x="415" y="154"/>
                  </a:lnTo>
                  <a:lnTo>
                    <a:pt x="394" y="164"/>
                  </a:lnTo>
                  <a:lnTo>
                    <a:pt x="375" y="176"/>
                  </a:lnTo>
                  <a:lnTo>
                    <a:pt x="359" y="192"/>
                  </a:lnTo>
                  <a:lnTo>
                    <a:pt x="346" y="211"/>
                  </a:lnTo>
                  <a:lnTo>
                    <a:pt x="337" y="231"/>
                  </a:lnTo>
                  <a:lnTo>
                    <a:pt x="333" y="254"/>
                  </a:lnTo>
                  <a:lnTo>
                    <a:pt x="333" y="276"/>
                  </a:lnTo>
                  <a:lnTo>
                    <a:pt x="337" y="298"/>
                  </a:lnTo>
                  <a:lnTo>
                    <a:pt x="346" y="320"/>
                  </a:lnTo>
                  <a:lnTo>
                    <a:pt x="871" y="1303"/>
                  </a:lnTo>
                  <a:lnTo>
                    <a:pt x="877" y="1322"/>
                  </a:lnTo>
                  <a:lnTo>
                    <a:pt x="880" y="1341"/>
                  </a:lnTo>
                  <a:lnTo>
                    <a:pt x="876" y="1359"/>
                  </a:lnTo>
                  <a:lnTo>
                    <a:pt x="868" y="1375"/>
                  </a:lnTo>
                  <a:lnTo>
                    <a:pt x="857" y="1388"/>
                  </a:lnTo>
                  <a:lnTo>
                    <a:pt x="842" y="1399"/>
                  </a:lnTo>
                  <a:lnTo>
                    <a:pt x="825" y="1406"/>
                  </a:lnTo>
                  <a:lnTo>
                    <a:pt x="806" y="1408"/>
                  </a:lnTo>
                  <a:lnTo>
                    <a:pt x="787" y="1405"/>
                  </a:lnTo>
                  <a:lnTo>
                    <a:pt x="300" y="1257"/>
                  </a:lnTo>
                  <a:lnTo>
                    <a:pt x="277" y="1253"/>
                  </a:lnTo>
                  <a:lnTo>
                    <a:pt x="254" y="1253"/>
                  </a:lnTo>
                  <a:lnTo>
                    <a:pt x="231" y="1257"/>
                  </a:lnTo>
                  <a:lnTo>
                    <a:pt x="211" y="1266"/>
                  </a:lnTo>
                  <a:lnTo>
                    <a:pt x="192" y="1278"/>
                  </a:lnTo>
                  <a:lnTo>
                    <a:pt x="176" y="1294"/>
                  </a:lnTo>
                  <a:lnTo>
                    <a:pt x="163" y="1312"/>
                  </a:lnTo>
                  <a:lnTo>
                    <a:pt x="155" y="1334"/>
                  </a:lnTo>
                  <a:lnTo>
                    <a:pt x="151" y="1358"/>
                  </a:lnTo>
                  <a:lnTo>
                    <a:pt x="151" y="1380"/>
                  </a:lnTo>
                  <a:lnTo>
                    <a:pt x="155" y="1402"/>
                  </a:lnTo>
                  <a:lnTo>
                    <a:pt x="163" y="1422"/>
                  </a:lnTo>
                  <a:lnTo>
                    <a:pt x="176" y="1441"/>
                  </a:lnTo>
                  <a:lnTo>
                    <a:pt x="192" y="1457"/>
                  </a:lnTo>
                  <a:lnTo>
                    <a:pt x="211" y="1470"/>
                  </a:lnTo>
                  <a:lnTo>
                    <a:pt x="232" y="1478"/>
                  </a:lnTo>
                  <a:lnTo>
                    <a:pt x="1078" y="1735"/>
                  </a:lnTo>
                  <a:lnTo>
                    <a:pt x="1094" y="1743"/>
                  </a:lnTo>
                  <a:lnTo>
                    <a:pt x="1109" y="1755"/>
                  </a:lnTo>
                  <a:lnTo>
                    <a:pt x="1119" y="1770"/>
                  </a:lnTo>
                  <a:lnTo>
                    <a:pt x="1199" y="1916"/>
                  </a:lnTo>
                  <a:lnTo>
                    <a:pt x="2393" y="1279"/>
                  </a:lnTo>
                  <a:lnTo>
                    <a:pt x="1898" y="353"/>
                  </a:lnTo>
                  <a:lnTo>
                    <a:pt x="1884" y="332"/>
                  </a:lnTo>
                  <a:lnTo>
                    <a:pt x="1867" y="314"/>
                  </a:lnTo>
                  <a:lnTo>
                    <a:pt x="1848" y="300"/>
                  </a:lnTo>
                  <a:lnTo>
                    <a:pt x="1827" y="290"/>
                  </a:lnTo>
                  <a:lnTo>
                    <a:pt x="1804" y="282"/>
                  </a:lnTo>
                  <a:lnTo>
                    <a:pt x="1780" y="279"/>
                  </a:lnTo>
                  <a:lnTo>
                    <a:pt x="1757" y="281"/>
                  </a:lnTo>
                  <a:lnTo>
                    <a:pt x="1733" y="286"/>
                  </a:lnTo>
                  <a:lnTo>
                    <a:pt x="1709" y="296"/>
                  </a:lnTo>
                  <a:lnTo>
                    <a:pt x="844" y="758"/>
                  </a:lnTo>
                  <a:lnTo>
                    <a:pt x="551" y="210"/>
                  </a:lnTo>
                  <a:lnTo>
                    <a:pt x="538" y="191"/>
                  </a:lnTo>
                  <a:lnTo>
                    <a:pt x="521" y="175"/>
                  </a:lnTo>
                  <a:lnTo>
                    <a:pt x="503" y="163"/>
                  </a:lnTo>
                  <a:lnTo>
                    <a:pt x="482" y="154"/>
                  </a:lnTo>
                  <a:lnTo>
                    <a:pt x="460" y="150"/>
                  </a:lnTo>
                  <a:lnTo>
                    <a:pt x="438" y="150"/>
                  </a:lnTo>
                  <a:close/>
                  <a:moveTo>
                    <a:pt x="458" y="0"/>
                  </a:moveTo>
                  <a:lnTo>
                    <a:pt x="492" y="3"/>
                  </a:lnTo>
                  <a:lnTo>
                    <a:pt x="526" y="10"/>
                  </a:lnTo>
                  <a:lnTo>
                    <a:pt x="558" y="23"/>
                  </a:lnTo>
                  <a:lnTo>
                    <a:pt x="588" y="39"/>
                  </a:lnTo>
                  <a:lnTo>
                    <a:pt x="616" y="58"/>
                  </a:lnTo>
                  <a:lnTo>
                    <a:pt x="642" y="82"/>
                  </a:lnTo>
                  <a:lnTo>
                    <a:pt x="664" y="109"/>
                  </a:lnTo>
                  <a:lnTo>
                    <a:pt x="683" y="139"/>
                  </a:lnTo>
                  <a:lnTo>
                    <a:pt x="905" y="556"/>
                  </a:lnTo>
                  <a:lnTo>
                    <a:pt x="1643" y="163"/>
                  </a:lnTo>
                  <a:lnTo>
                    <a:pt x="1678" y="147"/>
                  </a:lnTo>
                  <a:lnTo>
                    <a:pt x="1714" y="136"/>
                  </a:lnTo>
                  <a:lnTo>
                    <a:pt x="1751" y="130"/>
                  </a:lnTo>
                  <a:lnTo>
                    <a:pt x="1788" y="130"/>
                  </a:lnTo>
                  <a:lnTo>
                    <a:pt x="1824" y="133"/>
                  </a:lnTo>
                  <a:lnTo>
                    <a:pt x="1859" y="141"/>
                  </a:lnTo>
                  <a:lnTo>
                    <a:pt x="1894" y="154"/>
                  </a:lnTo>
                  <a:lnTo>
                    <a:pt x="1926" y="171"/>
                  </a:lnTo>
                  <a:lnTo>
                    <a:pt x="1957" y="193"/>
                  </a:lnTo>
                  <a:lnTo>
                    <a:pt x="1983" y="218"/>
                  </a:lnTo>
                  <a:lnTo>
                    <a:pt x="2008" y="247"/>
                  </a:lnTo>
                  <a:lnTo>
                    <a:pt x="2029" y="280"/>
                  </a:lnTo>
                  <a:lnTo>
                    <a:pt x="2793" y="1713"/>
                  </a:lnTo>
                  <a:lnTo>
                    <a:pt x="2801" y="1734"/>
                  </a:lnTo>
                  <a:lnTo>
                    <a:pt x="2805" y="1757"/>
                  </a:lnTo>
                  <a:lnTo>
                    <a:pt x="2805" y="1778"/>
                  </a:lnTo>
                  <a:lnTo>
                    <a:pt x="2801" y="1800"/>
                  </a:lnTo>
                  <a:lnTo>
                    <a:pt x="2793" y="1820"/>
                  </a:lnTo>
                  <a:lnTo>
                    <a:pt x="2781" y="1838"/>
                  </a:lnTo>
                  <a:lnTo>
                    <a:pt x="2765" y="1854"/>
                  </a:lnTo>
                  <a:lnTo>
                    <a:pt x="2746" y="1868"/>
                  </a:lnTo>
                  <a:lnTo>
                    <a:pt x="1489" y="2538"/>
                  </a:lnTo>
                  <a:lnTo>
                    <a:pt x="1467" y="2546"/>
                  </a:lnTo>
                  <a:lnTo>
                    <a:pt x="1445" y="2551"/>
                  </a:lnTo>
                  <a:lnTo>
                    <a:pt x="1423" y="2551"/>
                  </a:lnTo>
                  <a:lnTo>
                    <a:pt x="1402" y="2546"/>
                  </a:lnTo>
                  <a:lnTo>
                    <a:pt x="1381" y="2538"/>
                  </a:lnTo>
                  <a:lnTo>
                    <a:pt x="1363" y="2526"/>
                  </a:lnTo>
                  <a:lnTo>
                    <a:pt x="1348" y="2510"/>
                  </a:lnTo>
                  <a:lnTo>
                    <a:pt x="1335" y="2491"/>
                  </a:lnTo>
                  <a:lnTo>
                    <a:pt x="1003" y="1870"/>
                  </a:lnTo>
                  <a:lnTo>
                    <a:pt x="189" y="1622"/>
                  </a:lnTo>
                  <a:lnTo>
                    <a:pt x="152" y="1607"/>
                  </a:lnTo>
                  <a:lnTo>
                    <a:pt x="119" y="1589"/>
                  </a:lnTo>
                  <a:lnTo>
                    <a:pt x="89" y="1566"/>
                  </a:lnTo>
                  <a:lnTo>
                    <a:pt x="63" y="1539"/>
                  </a:lnTo>
                  <a:lnTo>
                    <a:pt x="41" y="1509"/>
                  </a:lnTo>
                  <a:lnTo>
                    <a:pt x="23" y="1476"/>
                  </a:lnTo>
                  <a:lnTo>
                    <a:pt x="11" y="1441"/>
                  </a:lnTo>
                  <a:lnTo>
                    <a:pt x="3" y="1404"/>
                  </a:lnTo>
                  <a:lnTo>
                    <a:pt x="0" y="1367"/>
                  </a:lnTo>
                  <a:lnTo>
                    <a:pt x="3" y="1329"/>
                  </a:lnTo>
                  <a:lnTo>
                    <a:pt x="12" y="1290"/>
                  </a:lnTo>
                  <a:lnTo>
                    <a:pt x="26" y="1253"/>
                  </a:lnTo>
                  <a:lnTo>
                    <a:pt x="45" y="1220"/>
                  </a:lnTo>
                  <a:lnTo>
                    <a:pt x="68" y="1189"/>
                  </a:lnTo>
                  <a:lnTo>
                    <a:pt x="95" y="1164"/>
                  </a:lnTo>
                  <a:lnTo>
                    <a:pt x="125" y="1142"/>
                  </a:lnTo>
                  <a:lnTo>
                    <a:pt x="158" y="1125"/>
                  </a:lnTo>
                  <a:lnTo>
                    <a:pt x="193" y="1112"/>
                  </a:lnTo>
                  <a:lnTo>
                    <a:pt x="229" y="1104"/>
                  </a:lnTo>
                  <a:lnTo>
                    <a:pt x="267" y="1101"/>
                  </a:lnTo>
                  <a:lnTo>
                    <a:pt x="306" y="1105"/>
                  </a:lnTo>
                  <a:lnTo>
                    <a:pt x="344" y="1113"/>
                  </a:lnTo>
                  <a:lnTo>
                    <a:pt x="649" y="1206"/>
                  </a:lnTo>
                  <a:lnTo>
                    <a:pt x="214" y="390"/>
                  </a:lnTo>
                  <a:lnTo>
                    <a:pt x="199" y="357"/>
                  </a:lnTo>
                  <a:lnTo>
                    <a:pt x="189" y="323"/>
                  </a:lnTo>
                  <a:lnTo>
                    <a:pt x="184" y="290"/>
                  </a:lnTo>
                  <a:lnTo>
                    <a:pt x="182" y="255"/>
                  </a:lnTo>
                  <a:lnTo>
                    <a:pt x="187" y="221"/>
                  </a:lnTo>
                  <a:lnTo>
                    <a:pt x="194" y="188"/>
                  </a:lnTo>
                  <a:lnTo>
                    <a:pt x="206" y="156"/>
                  </a:lnTo>
                  <a:lnTo>
                    <a:pt x="222" y="126"/>
                  </a:lnTo>
                  <a:lnTo>
                    <a:pt x="242" y="98"/>
                  </a:lnTo>
                  <a:lnTo>
                    <a:pt x="265" y="73"/>
                  </a:lnTo>
                  <a:lnTo>
                    <a:pt x="293" y="49"/>
                  </a:lnTo>
                  <a:lnTo>
                    <a:pt x="324" y="30"/>
                  </a:lnTo>
                  <a:lnTo>
                    <a:pt x="356" y="15"/>
                  </a:lnTo>
                  <a:lnTo>
                    <a:pt x="390" y="6"/>
                  </a:lnTo>
                  <a:lnTo>
                    <a:pt x="424" y="0"/>
                  </a:lnTo>
                  <a:lnTo>
                    <a:pt x="45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92" name="Group 39"/>
          <p:cNvGrpSpPr/>
          <p:nvPr/>
        </p:nvGrpSpPr>
        <p:grpSpPr>
          <a:xfrm>
            <a:off x="3609979" y="2277258"/>
            <a:ext cx="612776" cy="614362"/>
            <a:chOff x="3457575" y="2659063"/>
            <a:chExt cx="612776" cy="614362"/>
          </a:xfrm>
          <a:solidFill>
            <a:srgbClr val="C00000"/>
          </a:solidFill>
        </p:grpSpPr>
        <p:sp>
          <p:nvSpPr>
            <p:cNvPr id="93" name="Freeform 55"/>
            <p:cNvSpPr>
              <a:spLocks noEditPoints="1"/>
            </p:cNvSpPr>
            <p:nvPr/>
          </p:nvSpPr>
          <p:spPr bwMode="auto">
            <a:xfrm>
              <a:off x="3543300" y="2789238"/>
              <a:ext cx="201613" cy="200025"/>
            </a:xfrm>
            <a:custGeom>
              <a:avLst/>
              <a:gdLst>
                <a:gd name="T0" fmla="*/ 522 w 1139"/>
                <a:gd name="T1" fmla="*/ 158 h 1142"/>
                <a:gd name="T2" fmla="*/ 430 w 1139"/>
                <a:gd name="T3" fmla="*/ 179 h 1142"/>
                <a:gd name="T4" fmla="*/ 346 w 1139"/>
                <a:gd name="T5" fmla="*/ 220 h 1142"/>
                <a:gd name="T6" fmla="*/ 274 w 1139"/>
                <a:gd name="T7" fmla="*/ 277 h 1142"/>
                <a:gd name="T8" fmla="*/ 215 w 1139"/>
                <a:gd name="T9" fmla="*/ 350 h 1142"/>
                <a:gd name="T10" fmla="*/ 174 w 1139"/>
                <a:gd name="T11" fmla="*/ 433 h 1142"/>
                <a:gd name="T12" fmla="*/ 152 w 1139"/>
                <a:gd name="T13" fmla="*/ 527 h 1142"/>
                <a:gd name="T14" fmla="*/ 152 w 1139"/>
                <a:gd name="T15" fmla="*/ 626 h 1142"/>
                <a:gd name="T16" fmla="*/ 173 w 1139"/>
                <a:gd name="T17" fmla="*/ 718 h 1142"/>
                <a:gd name="T18" fmla="*/ 214 w 1139"/>
                <a:gd name="T19" fmla="*/ 803 h 1142"/>
                <a:gd name="T20" fmla="*/ 271 w 1139"/>
                <a:gd name="T21" fmla="*/ 875 h 1142"/>
                <a:gd name="T22" fmla="*/ 343 w 1139"/>
                <a:gd name="T23" fmla="*/ 933 h 1142"/>
                <a:gd name="T24" fmla="*/ 427 w 1139"/>
                <a:gd name="T25" fmla="*/ 975 h 1142"/>
                <a:gd name="T26" fmla="*/ 520 w 1139"/>
                <a:gd name="T27" fmla="*/ 997 h 1142"/>
                <a:gd name="T28" fmla="*/ 618 w 1139"/>
                <a:gd name="T29" fmla="*/ 997 h 1142"/>
                <a:gd name="T30" fmla="*/ 711 w 1139"/>
                <a:gd name="T31" fmla="*/ 976 h 1142"/>
                <a:gd name="T32" fmla="*/ 794 w 1139"/>
                <a:gd name="T33" fmla="*/ 935 h 1142"/>
                <a:gd name="T34" fmla="*/ 867 w 1139"/>
                <a:gd name="T35" fmla="*/ 878 h 1142"/>
                <a:gd name="T36" fmla="*/ 925 w 1139"/>
                <a:gd name="T37" fmla="*/ 805 h 1142"/>
                <a:gd name="T38" fmla="*/ 967 w 1139"/>
                <a:gd name="T39" fmla="*/ 721 h 1142"/>
                <a:gd name="T40" fmla="*/ 988 w 1139"/>
                <a:gd name="T41" fmla="*/ 628 h 1142"/>
                <a:gd name="T42" fmla="*/ 988 w 1139"/>
                <a:gd name="T43" fmla="*/ 524 h 1142"/>
                <a:gd name="T44" fmla="*/ 964 w 1139"/>
                <a:gd name="T45" fmla="*/ 424 h 1142"/>
                <a:gd name="T46" fmla="*/ 916 w 1139"/>
                <a:gd name="T47" fmla="*/ 335 h 1142"/>
                <a:gd name="T48" fmla="*/ 851 w 1139"/>
                <a:gd name="T49" fmla="*/ 260 h 1142"/>
                <a:gd name="T50" fmla="*/ 770 w 1139"/>
                <a:gd name="T51" fmla="*/ 204 h 1142"/>
                <a:gd name="T52" fmla="*/ 675 w 1139"/>
                <a:gd name="T53" fmla="*/ 168 h 1142"/>
                <a:gd name="T54" fmla="*/ 570 w 1139"/>
                <a:gd name="T55" fmla="*/ 155 h 1142"/>
                <a:gd name="T56" fmla="*/ 629 w 1139"/>
                <a:gd name="T57" fmla="*/ 3 h 1142"/>
                <a:gd name="T58" fmla="*/ 740 w 1139"/>
                <a:gd name="T59" fmla="*/ 25 h 1142"/>
                <a:gd name="T60" fmla="*/ 844 w 1139"/>
                <a:gd name="T61" fmla="*/ 68 h 1142"/>
                <a:gd name="T62" fmla="*/ 934 w 1139"/>
                <a:gd name="T63" fmla="*/ 128 h 1142"/>
                <a:gd name="T64" fmla="*/ 1011 w 1139"/>
                <a:gd name="T65" fmla="*/ 205 h 1142"/>
                <a:gd name="T66" fmla="*/ 1071 w 1139"/>
                <a:gd name="T67" fmla="*/ 296 h 1142"/>
                <a:gd name="T68" fmla="*/ 1114 w 1139"/>
                <a:gd name="T69" fmla="*/ 400 h 1142"/>
                <a:gd name="T70" fmla="*/ 1136 w 1139"/>
                <a:gd name="T71" fmla="*/ 511 h 1142"/>
                <a:gd name="T72" fmla="*/ 1136 w 1139"/>
                <a:gd name="T73" fmla="*/ 630 h 1142"/>
                <a:gd name="T74" fmla="*/ 1114 w 1139"/>
                <a:gd name="T75" fmla="*/ 742 h 1142"/>
                <a:gd name="T76" fmla="*/ 1071 w 1139"/>
                <a:gd name="T77" fmla="*/ 844 h 1142"/>
                <a:gd name="T78" fmla="*/ 1010 w 1139"/>
                <a:gd name="T79" fmla="*/ 935 h 1142"/>
                <a:gd name="T80" fmla="*/ 933 w 1139"/>
                <a:gd name="T81" fmla="*/ 1012 h 1142"/>
                <a:gd name="T82" fmla="*/ 843 w 1139"/>
                <a:gd name="T83" fmla="*/ 1073 h 1142"/>
                <a:gd name="T84" fmla="*/ 740 w 1139"/>
                <a:gd name="T85" fmla="*/ 1116 h 1142"/>
                <a:gd name="T86" fmla="*/ 629 w 1139"/>
                <a:gd name="T87" fmla="*/ 1138 h 1142"/>
                <a:gd name="T88" fmla="*/ 512 w 1139"/>
                <a:gd name="T89" fmla="*/ 1138 h 1142"/>
                <a:gd name="T90" fmla="*/ 403 w 1139"/>
                <a:gd name="T91" fmla="*/ 1116 h 1142"/>
                <a:gd name="T92" fmla="*/ 300 w 1139"/>
                <a:gd name="T93" fmla="*/ 1073 h 1142"/>
                <a:gd name="T94" fmla="*/ 210 w 1139"/>
                <a:gd name="T95" fmla="*/ 1012 h 1142"/>
                <a:gd name="T96" fmla="*/ 132 w 1139"/>
                <a:gd name="T97" fmla="*/ 935 h 1142"/>
                <a:gd name="T98" fmla="*/ 70 w 1139"/>
                <a:gd name="T99" fmla="*/ 844 h 1142"/>
                <a:gd name="T100" fmla="*/ 27 w 1139"/>
                <a:gd name="T101" fmla="*/ 742 h 1142"/>
                <a:gd name="T102" fmla="*/ 4 w 1139"/>
                <a:gd name="T103" fmla="*/ 630 h 1142"/>
                <a:gd name="T104" fmla="*/ 4 w 1139"/>
                <a:gd name="T105" fmla="*/ 511 h 1142"/>
                <a:gd name="T106" fmla="*/ 26 w 1139"/>
                <a:gd name="T107" fmla="*/ 400 h 1142"/>
                <a:gd name="T108" fmla="*/ 69 w 1139"/>
                <a:gd name="T109" fmla="*/ 296 h 1142"/>
                <a:gd name="T110" fmla="*/ 130 w 1139"/>
                <a:gd name="T111" fmla="*/ 205 h 1142"/>
                <a:gd name="T112" fmla="*/ 207 w 1139"/>
                <a:gd name="T113" fmla="*/ 128 h 1142"/>
                <a:gd name="T114" fmla="*/ 297 w 1139"/>
                <a:gd name="T115" fmla="*/ 68 h 1142"/>
                <a:gd name="T116" fmla="*/ 399 w 1139"/>
                <a:gd name="T117" fmla="*/ 25 h 1142"/>
                <a:gd name="T118" fmla="*/ 511 w 1139"/>
                <a:gd name="T119" fmla="*/ 3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1142">
                  <a:moveTo>
                    <a:pt x="570" y="155"/>
                  </a:moveTo>
                  <a:lnTo>
                    <a:pt x="522" y="158"/>
                  </a:lnTo>
                  <a:lnTo>
                    <a:pt x="474" y="166"/>
                  </a:lnTo>
                  <a:lnTo>
                    <a:pt x="430" y="179"/>
                  </a:lnTo>
                  <a:lnTo>
                    <a:pt x="387" y="198"/>
                  </a:lnTo>
                  <a:lnTo>
                    <a:pt x="346" y="220"/>
                  </a:lnTo>
                  <a:lnTo>
                    <a:pt x="308" y="247"/>
                  </a:lnTo>
                  <a:lnTo>
                    <a:pt x="274" y="277"/>
                  </a:lnTo>
                  <a:lnTo>
                    <a:pt x="243" y="312"/>
                  </a:lnTo>
                  <a:lnTo>
                    <a:pt x="215" y="350"/>
                  </a:lnTo>
                  <a:lnTo>
                    <a:pt x="192" y="390"/>
                  </a:lnTo>
                  <a:lnTo>
                    <a:pt x="174" y="433"/>
                  </a:lnTo>
                  <a:lnTo>
                    <a:pt x="160" y="480"/>
                  </a:lnTo>
                  <a:lnTo>
                    <a:pt x="152" y="527"/>
                  </a:lnTo>
                  <a:lnTo>
                    <a:pt x="149" y="578"/>
                  </a:lnTo>
                  <a:lnTo>
                    <a:pt x="152" y="626"/>
                  </a:lnTo>
                  <a:lnTo>
                    <a:pt x="160" y="673"/>
                  </a:lnTo>
                  <a:lnTo>
                    <a:pt x="173" y="718"/>
                  </a:lnTo>
                  <a:lnTo>
                    <a:pt x="191" y="762"/>
                  </a:lnTo>
                  <a:lnTo>
                    <a:pt x="214" y="803"/>
                  </a:lnTo>
                  <a:lnTo>
                    <a:pt x="240" y="840"/>
                  </a:lnTo>
                  <a:lnTo>
                    <a:pt x="271" y="875"/>
                  </a:lnTo>
                  <a:lnTo>
                    <a:pt x="306" y="906"/>
                  </a:lnTo>
                  <a:lnTo>
                    <a:pt x="343" y="933"/>
                  </a:lnTo>
                  <a:lnTo>
                    <a:pt x="384" y="956"/>
                  </a:lnTo>
                  <a:lnTo>
                    <a:pt x="427" y="975"/>
                  </a:lnTo>
                  <a:lnTo>
                    <a:pt x="472" y="989"/>
                  </a:lnTo>
                  <a:lnTo>
                    <a:pt x="520" y="997"/>
                  </a:lnTo>
                  <a:lnTo>
                    <a:pt x="570" y="1000"/>
                  </a:lnTo>
                  <a:lnTo>
                    <a:pt x="618" y="997"/>
                  </a:lnTo>
                  <a:lnTo>
                    <a:pt x="666" y="989"/>
                  </a:lnTo>
                  <a:lnTo>
                    <a:pt x="711" y="976"/>
                  </a:lnTo>
                  <a:lnTo>
                    <a:pt x="754" y="958"/>
                  </a:lnTo>
                  <a:lnTo>
                    <a:pt x="794" y="935"/>
                  </a:lnTo>
                  <a:lnTo>
                    <a:pt x="832" y="908"/>
                  </a:lnTo>
                  <a:lnTo>
                    <a:pt x="867" y="878"/>
                  </a:lnTo>
                  <a:lnTo>
                    <a:pt x="897" y="843"/>
                  </a:lnTo>
                  <a:lnTo>
                    <a:pt x="925" y="805"/>
                  </a:lnTo>
                  <a:lnTo>
                    <a:pt x="948" y="765"/>
                  </a:lnTo>
                  <a:lnTo>
                    <a:pt x="967" y="721"/>
                  </a:lnTo>
                  <a:lnTo>
                    <a:pt x="979" y="675"/>
                  </a:lnTo>
                  <a:lnTo>
                    <a:pt x="988" y="628"/>
                  </a:lnTo>
                  <a:lnTo>
                    <a:pt x="991" y="578"/>
                  </a:lnTo>
                  <a:lnTo>
                    <a:pt x="988" y="524"/>
                  </a:lnTo>
                  <a:lnTo>
                    <a:pt x="978" y="472"/>
                  </a:lnTo>
                  <a:lnTo>
                    <a:pt x="964" y="424"/>
                  </a:lnTo>
                  <a:lnTo>
                    <a:pt x="943" y="377"/>
                  </a:lnTo>
                  <a:lnTo>
                    <a:pt x="916" y="335"/>
                  </a:lnTo>
                  <a:lnTo>
                    <a:pt x="886" y="296"/>
                  </a:lnTo>
                  <a:lnTo>
                    <a:pt x="851" y="260"/>
                  </a:lnTo>
                  <a:lnTo>
                    <a:pt x="812" y="230"/>
                  </a:lnTo>
                  <a:lnTo>
                    <a:pt x="770" y="204"/>
                  </a:lnTo>
                  <a:lnTo>
                    <a:pt x="724" y="183"/>
                  </a:lnTo>
                  <a:lnTo>
                    <a:pt x="675" y="168"/>
                  </a:lnTo>
                  <a:lnTo>
                    <a:pt x="624" y="159"/>
                  </a:lnTo>
                  <a:lnTo>
                    <a:pt x="570" y="155"/>
                  </a:lnTo>
                  <a:close/>
                  <a:moveTo>
                    <a:pt x="570" y="0"/>
                  </a:moveTo>
                  <a:lnTo>
                    <a:pt x="629" y="3"/>
                  </a:lnTo>
                  <a:lnTo>
                    <a:pt x="686" y="11"/>
                  </a:lnTo>
                  <a:lnTo>
                    <a:pt x="740" y="25"/>
                  </a:lnTo>
                  <a:lnTo>
                    <a:pt x="793" y="44"/>
                  </a:lnTo>
                  <a:lnTo>
                    <a:pt x="844" y="68"/>
                  </a:lnTo>
                  <a:lnTo>
                    <a:pt x="890" y="96"/>
                  </a:lnTo>
                  <a:lnTo>
                    <a:pt x="934" y="128"/>
                  </a:lnTo>
                  <a:lnTo>
                    <a:pt x="974" y="165"/>
                  </a:lnTo>
                  <a:lnTo>
                    <a:pt x="1011" y="205"/>
                  </a:lnTo>
                  <a:lnTo>
                    <a:pt x="1044" y="250"/>
                  </a:lnTo>
                  <a:lnTo>
                    <a:pt x="1071" y="296"/>
                  </a:lnTo>
                  <a:lnTo>
                    <a:pt x="1095" y="347"/>
                  </a:lnTo>
                  <a:lnTo>
                    <a:pt x="1114" y="400"/>
                  </a:lnTo>
                  <a:lnTo>
                    <a:pt x="1128" y="454"/>
                  </a:lnTo>
                  <a:lnTo>
                    <a:pt x="1136" y="511"/>
                  </a:lnTo>
                  <a:lnTo>
                    <a:pt x="1139" y="571"/>
                  </a:lnTo>
                  <a:lnTo>
                    <a:pt x="1136" y="630"/>
                  </a:lnTo>
                  <a:lnTo>
                    <a:pt x="1128" y="687"/>
                  </a:lnTo>
                  <a:lnTo>
                    <a:pt x="1114" y="742"/>
                  </a:lnTo>
                  <a:lnTo>
                    <a:pt x="1095" y="794"/>
                  </a:lnTo>
                  <a:lnTo>
                    <a:pt x="1071" y="844"/>
                  </a:lnTo>
                  <a:lnTo>
                    <a:pt x="1043" y="891"/>
                  </a:lnTo>
                  <a:lnTo>
                    <a:pt x="1010" y="935"/>
                  </a:lnTo>
                  <a:lnTo>
                    <a:pt x="974" y="976"/>
                  </a:lnTo>
                  <a:lnTo>
                    <a:pt x="933" y="1012"/>
                  </a:lnTo>
                  <a:lnTo>
                    <a:pt x="890" y="1044"/>
                  </a:lnTo>
                  <a:lnTo>
                    <a:pt x="843" y="1073"/>
                  </a:lnTo>
                  <a:lnTo>
                    <a:pt x="793" y="1097"/>
                  </a:lnTo>
                  <a:lnTo>
                    <a:pt x="740" y="1116"/>
                  </a:lnTo>
                  <a:lnTo>
                    <a:pt x="686" y="1130"/>
                  </a:lnTo>
                  <a:lnTo>
                    <a:pt x="629" y="1138"/>
                  </a:lnTo>
                  <a:lnTo>
                    <a:pt x="570" y="1142"/>
                  </a:lnTo>
                  <a:lnTo>
                    <a:pt x="512" y="1138"/>
                  </a:lnTo>
                  <a:lnTo>
                    <a:pt x="456" y="1130"/>
                  </a:lnTo>
                  <a:lnTo>
                    <a:pt x="403" y="1116"/>
                  </a:lnTo>
                  <a:lnTo>
                    <a:pt x="350" y="1097"/>
                  </a:lnTo>
                  <a:lnTo>
                    <a:pt x="300" y="1073"/>
                  </a:lnTo>
                  <a:lnTo>
                    <a:pt x="253" y="1044"/>
                  </a:lnTo>
                  <a:lnTo>
                    <a:pt x="210" y="1012"/>
                  </a:lnTo>
                  <a:lnTo>
                    <a:pt x="169" y="976"/>
                  </a:lnTo>
                  <a:lnTo>
                    <a:pt x="132" y="935"/>
                  </a:lnTo>
                  <a:lnTo>
                    <a:pt x="99" y="891"/>
                  </a:lnTo>
                  <a:lnTo>
                    <a:pt x="70" y="844"/>
                  </a:lnTo>
                  <a:lnTo>
                    <a:pt x="46" y="794"/>
                  </a:lnTo>
                  <a:lnTo>
                    <a:pt x="27" y="742"/>
                  </a:lnTo>
                  <a:lnTo>
                    <a:pt x="12" y="687"/>
                  </a:lnTo>
                  <a:lnTo>
                    <a:pt x="4" y="630"/>
                  </a:lnTo>
                  <a:lnTo>
                    <a:pt x="0" y="571"/>
                  </a:lnTo>
                  <a:lnTo>
                    <a:pt x="4" y="511"/>
                  </a:lnTo>
                  <a:lnTo>
                    <a:pt x="12" y="454"/>
                  </a:lnTo>
                  <a:lnTo>
                    <a:pt x="26" y="400"/>
                  </a:lnTo>
                  <a:lnTo>
                    <a:pt x="45" y="347"/>
                  </a:lnTo>
                  <a:lnTo>
                    <a:pt x="69" y="296"/>
                  </a:lnTo>
                  <a:lnTo>
                    <a:pt x="97" y="250"/>
                  </a:lnTo>
                  <a:lnTo>
                    <a:pt x="130" y="205"/>
                  </a:lnTo>
                  <a:lnTo>
                    <a:pt x="166" y="165"/>
                  </a:lnTo>
                  <a:lnTo>
                    <a:pt x="207" y="128"/>
                  </a:lnTo>
                  <a:lnTo>
                    <a:pt x="250" y="96"/>
                  </a:lnTo>
                  <a:lnTo>
                    <a:pt x="297" y="68"/>
                  </a:lnTo>
                  <a:lnTo>
                    <a:pt x="347" y="44"/>
                  </a:lnTo>
                  <a:lnTo>
                    <a:pt x="399" y="25"/>
                  </a:lnTo>
                  <a:lnTo>
                    <a:pt x="454" y="11"/>
                  </a:lnTo>
                  <a:lnTo>
                    <a:pt x="511" y="3"/>
                  </a:lnTo>
                  <a:lnTo>
                    <a:pt x="5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4" name="Freeform 56"/>
            <p:cNvSpPr>
              <a:spLocks noEditPoints="1"/>
            </p:cNvSpPr>
            <p:nvPr/>
          </p:nvSpPr>
          <p:spPr bwMode="auto">
            <a:xfrm>
              <a:off x="3770313" y="2659063"/>
              <a:ext cx="300038" cy="276225"/>
            </a:xfrm>
            <a:custGeom>
              <a:avLst/>
              <a:gdLst>
                <a:gd name="T0" fmla="*/ 148 w 1699"/>
                <a:gd name="T1" fmla="*/ 149 h 1564"/>
                <a:gd name="T2" fmla="*/ 148 w 1699"/>
                <a:gd name="T3" fmla="*/ 1074 h 1564"/>
                <a:gd name="T4" fmla="*/ 414 w 1699"/>
                <a:gd name="T5" fmla="*/ 1074 h 1564"/>
                <a:gd name="T6" fmla="*/ 435 w 1699"/>
                <a:gd name="T7" fmla="*/ 1078 h 1564"/>
                <a:gd name="T8" fmla="*/ 453 w 1699"/>
                <a:gd name="T9" fmla="*/ 1084 h 1564"/>
                <a:gd name="T10" fmla="*/ 467 w 1699"/>
                <a:gd name="T11" fmla="*/ 1096 h 1564"/>
                <a:gd name="T12" fmla="*/ 479 w 1699"/>
                <a:gd name="T13" fmla="*/ 1110 h 1564"/>
                <a:gd name="T14" fmla="*/ 485 w 1699"/>
                <a:gd name="T15" fmla="*/ 1128 h 1564"/>
                <a:gd name="T16" fmla="*/ 487 w 1699"/>
                <a:gd name="T17" fmla="*/ 1148 h 1564"/>
                <a:gd name="T18" fmla="*/ 487 w 1699"/>
                <a:gd name="T19" fmla="*/ 1312 h 1564"/>
                <a:gd name="T20" fmla="*/ 702 w 1699"/>
                <a:gd name="T21" fmla="*/ 1097 h 1564"/>
                <a:gd name="T22" fmla="*/ 713 w 1699"/>
                <a:gd name="T23" fmla="*/ 1087 h 1564"/>
                <a:gd name="T24" fmla="*/ 725 w 1699"/>
                <a:gd name="T25" fmla="*/ 1080 h 1564"/>
                <a:gd name="T26" fmla="*/ 738 w 1699"/>
                <a:gd name="T27" fmla="*/ 1077 h 1564"/>
                <a:gd name="T28" fmla="*/ 754 w 1699"/>
                <a:gd name="T29" fmla="*/ 1074 h 1564"/>
                <a:gd name="T30" fmla="*/ 1552 w 1699"/>
                <a:gd name="T31" fmla="*/ 1074 h 1564"/>
                <a:gd name="T32" fmla="*/ 1552 w 1699"/>
                <a:gd name="T33" fmla="*/ 149 h 1564"/>
                <a:gd name="T34" fmla="*/ 148 w 1699"/>
                <a:gd name="T35" fmla="*/ 149 h 1564"/>
                <a:gd name="T36" fmla="*/ 74 w 1699"/>
                <a:gd name="T37" fmla="*/ 0 h 1564"/>
                <a:gd name="T38" fmla="*/ 1625 w 1699"/>
                <a:gd name="T39" fmla="*/ 0 h 1564"/>
                <a:gd name="T40" fmla="*/ 1646 w 1699"/>
                <a:gd name="T41" fmla="*/ 2 h 1564"/>
                <a:gd name="T42" fmla="*/ 1664 w 1699"/>
                <a:gd name="T43" fmla="*/ 9 h 1564"/>
                <a:gd name="T44" fmla="*/ 1679 w 1699"/>
                <a:gd name="T45" fmla="*/ 20 h 1564"/>
                <a:gd name="T46" fmla="*/ 1691 w 1699"/>
                <a:gd name="T47" fmla="*/ 35 h 1564"/>
                <a:gd name="T48" fmla="*/ 1697 w 1699"/>
                <a:gd name="T49" fmla="*/ 53 h 1564"/>
                <a:gd name="T50" fmla="*/ 1699 w 1699"/>
                <a:gd name="T51" fmla="*/ 74 h 1564"/>
                <a:gd name="T52" fmla="*/ 1699 w 1699"/>
                <a:gd name="T53" fmla="*/ 1148 h 1564"/>
                <a:gd name="T54" fmla="*/ 1697 w 1699"/>
                <a:gd name="T55" fmla="*/ 1169 h 1564"/>
                <a:gd name="T56" fmla="*/ 1689 w 1699"/>
                <a:gd name="T57" fmla="*/ 1187 h 1564"/>
                <a:gd name="T58" fmla="*/ 1679 w 1699"/>
                <a:gd name="T59" fmla="*/ 1202 h 1564"/>
                <a:gd name="T60" fmla="*/ 1664 w 1699"/>
                <a:gd name="T61" fmla="*/ 1214 h 1564"/>
                <a:gd name="T62" fmla="*/ 1646 w 1699"/>
                <a:gd name="T63" fmla="*/ 1220 h 1564"/>
                <a:gd name="T64" fmla="*/ 1625 w 1699"/>
                <a:gd name="T65" fmla="*/ 1222 h 1564"/>
                <a:gd name="T66" fmla="*/ 783 w 1699"/>
                <a:gd name="T67" fmla="*/ 1222 h 1564"/>
                <a:gd name="T68" fmla="*/ 465 w 1699"/>
                <a:gd name="T69" fmla="*/ 1541 h 1564"/>
                <a:gd name="T70" fmla="*/ 454 w 1699"/>
                <a:gd name="T71" fmla="*/ 1550 h 1564"/>
                <a:gd name="T72" fmla="*/ 440 w 1699"/>
                <a:gd name="T73" fmla="*/ 1558 h 1564"/>
                <a:gd name="T74" fmla="*/ 426 w 1699"/>
                <a:gd name="T75" fmla="*/ 1562 h 1564"/>
                <a:gd name="T76" fmla="*/ 414 w 1699"/>
                <a:gd name="T77" fmla="*/ 1564 h 1564"/>
                <a:gd name="T78" fmla="*/ 407 w 1699"/>
                <a:gd name="T79" fmla="*/ 1564 h 1564"/>
                <a:gd name="T80" fmla="*/ 399 w 1699"/>
                <a:gd name="T81" fmla="*/ 1563 h 1564"/>
                <a:gd name="T82" fmla="*/ 391 w 1699"/>
                <a:gd name="T83" fmla="*/ 1561 h 1564"/>
                <a:gd name="T84" fmla="*/ 384 w 1699"/>
                <a:gd name="T85" fmla="*/ 1557 h 1564"/>
                <a:gd name="T86" fmla="*/ 368 w 1699"/>
                <a:gd name="T87" fmla="*/ 1547 h 1564"/>
                <a:gd name="T88" fmla="*/ 356 w 1699"/>
                <a:gd name="T89" fmla="*/ 1536 h 1564"/>
                <a:gd name="T90" fmla="*/ 346 w 1699"/>
                <a:gd name="T91" fmla="*/ 1522 h 1564"/>
                <a:gd name="T92" fmla="*/ 341 w 1699"/>
                <a:gd name="T93" fmla="*/ 1507 h 1564"/>
                <a:gd name="T94" fmla="*/ 340 w 1699"/>
                <a:gd name="T95" fmla="*/ 1490 h 1564"/>
                <a:gd name="T96" fmla="*/ 340 w 1699"/>
                <a:gd name="T97" fmla="*/ 1222 h 1564"/>
                <a:gd name="T98" fmla="*/ 74 w 1699"/>
                <a:gd name="T99" fmla="*/ 1222 h 1564"/>
                <a:gd name="T100" fmla="*/ 52 w 1699"/>
                <a:gd name="T101" fmla="*/ 1220 h 1564"/>
                <a:gd name="T102" fmla="*/ 35 w 1699"/>
                <a:gd name="T103" fmla="*/ 1213 h 1564"/>
                <a:gd name="T104" fmla="*/ 20 w 1699"/>
                <a:gd name="T105" fmla="*/ 1202 h 1564"/>
                <a:gd name="T106" fmla="*/ 9 w 1699"/>
                <a:gd name="T107" fmla="*/ 1187 h 1564"/>
                <a:gd name="T108" fmla="*/ 2 w 1699"/>
                <a:gd name="T109" fmla="*/ 1169 h 1564"/>
                <a:gd name="T110" fmla="*/ 0 w 1699"/>
                <a:gd name="T111" fmla="*/ 1148 h 1564"/>
                <a:gd name="T112" fmla="*/ 0 w 1699"/>
                <a:gd name="T113" fmla="*/ 74 h 1564"/>
                <a:gd name="T114" fmla="*/ 2 w 1699"/>
                <a:gd name="T115" fmla="*/ 53 h 1564"/>
                <a:gd name="T116" fmla="*/ 9 w 1699"/>
                <a:gd name="T117" fmla="*/ 35 h 1564"/>
                <a:gd name="T118" fmla="*/ 20 w 1699"/>
                <a:gd name="T119" fmla="*/ 20 h 1564"/>
                <a:gd name="T120" fmla="*/ 35 w 1699"/>
                <a:gd name="T121" fmla="*/ 9 h 1564"/>
                <a:gd name="T122" fmla="*/ 52 w 1699"/>
                <a:gd name="T123" fmla="*/ 2 h 1564"/>
                <a:gd name="T124" fmla="*/ 74 w 1699"/>
                <a:gd name="T125" fmla="*/ 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9" h="1564">
                  <a:moveTo>
                    <a:pt x="148" y="149"/>
                  </a:moveTo>
                  <a:lnTo>
                    <a:pt x="148" y="1074"/>
                  </a:lnTo>
                  <a:lnTo>
                    <a:pt x="414" y="1074"/>
                  </a:lnTo>
                  <a:lnTo>
                    <a:pt x="435" y="1078"/>
                  </a:lnTo>
                  <a:lnTo>
                    <a:pt x="453" y="1084"/>
                  </a:lnTo>
                  <a:lnTo>
                    <a:pt x="467" y="1096"/>
                  </a:lnTo>
                  <a:lnTo>
                    <a:pt x="479" y="1110"/>
                  </a:lnTo>
                  <a:lnTo>
                    <a:pt x="485" y="1128"/>
                  </a:lnTo>
                  <a:lnTo>
                    <a:pt x="487" y="1148"/>
                  </a:lnTo>
                  <a:lnTo>
                    <a:pt x="487" y="1312"/>
                  </a:lnTo>
                  <a:lnTo>
                    <a:pt x="702" y="1097"/>
                  </a:lnTo>
                  <a:lnTo>
                    <a:pt x="713" y="1087"/>
                  </a:lnTo>
                  <a:lnTo>
                    <a:pt x="725" y="1080"/>
                  </a:lnTo>
                  <a:lnTo>
                    <a:pt x="738" y="1077"/>
                  </a:lnTo>
                  <a:lnTo>
                    <a:pt x="754" y="1074"/>
                  </a:lnTo>
                  <a:lnTo>
                    <a:pt x="1552" y="1074"/>
                  </a:lnTo>
                  <a:lnTo>
                    <a:pt x="1552" y="149"/>
                  </a:lnTo>
                  <a:lnTo>
                    <a:pt x="148" y="149"/>
                  </a:lnTo>
                  <a:close/>
                  <a:moveTo>
                    <a:pt x="74" y="0"/>
                  </a:moveTo>
                  <a:lnTo>
                    <a:pt x="1625" y="0"/>
                  </a:lnTo>
                  <a:lnTo>
                    <a:pt x="1646" y="2"/>
                  </a:lnTo>
                  <a:lnTo>
                    <a:pt x="1664" y="9"/>
                  </a:lnTo>
                  <a:lnTo>
                    <a:pt x="1679" y="20"/>
                  </a:lnTo>
                  <a:lnTo>
                    <a:pt x="1691" y="35"/>
                  </a:lnTo>
                  <a:lnTo>
                    <a:pt x="1697" y="53"/>
                  </a:lnTo>
                  <a:lnTo>
                    <a:pt x="1699" y="74"/>
                  </a:lnTo>
                  <a:lnTo>
                    <a:pt x="1699" y="1148"/>
                  </a:lnTo>
                  <a:lnTo>
                    <a:pt x="1697" y="1169"/>
                  </a:lnTo>
                  <a:lnTo>
                    <a:pt x="1689" y="1187"/>
                  </a:lnTo>
                  <a:lnTo>
                    <a:pt x="1679" y="1202"/>
                  </a:lnTo>
                  <a:lnTo>
                    <a:pt x="1664" y="1214"/>
                  </a:lnTo>
                  <a:lnTo>
                    <a:pt x="1646" y="1220"/>
                  </a:lnTo>
                  <a:lnTo>
                    <a:pt x="1625" y="1222"/>
                  </a:lnTo>
                  <a:lnTo>
                    <a:pt x="783" y="1222"/>
                  </a:lnTo>
                  <a:lnTo>
                    <a:pt x="465" y="1541"/>
                  </a:lnTo>
                  <a:lnTo>
                    <a:pt x="454" y="1550"/>
                  </a:lnTo>
                  <a:lnTo>
                    <a:pt x="440" y="1558"/>
                  </a:lnTo>
                  <a:lnTo>
                    <a:pt x="426" y="1562"/>
                  </a:lnTo>
                  <a:lnTo>
                    <a:pt x="414" y="1564"/>
                  </a:lnTo>
                  <a:lnTo>
                    <a:pt x="407" y="1564"/>
                  </a:lnTo>
                  <a:lnTo>
                    <a:pt x="399" y="1563"/>
                  </a:lnTo>
                  <a:lnTo>
                    <a:pt x="391" y="1561"/>
                  </a:lnTo>
                  <a:lnTo>
                    <a:pt x="384" y="1557"/>
                  </a:lnTo>
                  <a:lnTo>
                    <a:pt x="368" y="1547"/>
                  </a:lnTo>
                  <a:lnTo>
                    <a:pt x="356" y="1536"/>
                  </a:lnTo>
                  <a:lnTo>
                    <a:pt x="346" y="1522"/>
                  </a:lnTo>
                  <a:lnTo>
                    <a:pt x="341" y="1507"/>
                  </a:lnTo>
                  <a:lnTo>
                    <a:pt x="340" y="1490"/>
                  </a:lnTo>
                  <a:lnTo>
                    <a:pt x="340" y="1222"/>
                  </a:lnTo>
                  <a:lnTo>
                    <a:pt x="74" y="1222"/>
                  </a:lnTo>
                  <a:lnTo>
                    <a:pt x="52" y="1220"/>
                  </a:lnTo>
                  <a:lnTo>
                    <a:pt x="35" y="1213"/>
                  </a:lnTo>
                  <a:lnTo>
                    <a:pt x="20" y="1202"/>
                  </a:lnTo>
                  <a:lnTo>
                    <a:pt x="9" y="1187"/>
                  </a:lnTo>
                  <a:lnTo>
                    <a:pt x="2" y="1169"/>
                  </a:lnTo>
                  <a:lnTo>
                    <a:pt x="0" y="1148"/>
                  </a:lnTo>
                  <a:lnTo>
                    <a:pt x="0" y="74"/>
                  </a:lnTo>
                  <a:lnTo>
                    <a:pt x="2" y="53"/>
                  </a:lnTo>
                  <a:lnTo>
                    <a:pt x="9" y="35"/>
                  </a:lnTo>
                  <a:lnTo>
                    <a:pt x="20" y="20"/>
                  </a:lnTo>
                  <a:lnTo>
                    <a:pt x="35" y="9"/>
                  </a:lnTo>
                  <a:lnTo>
                    <a:pt x="52" y="2"/>
                  </a:lnTo>
                  <a:lnTo>
                    <a:pt x="7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5" name="Freeform 57"/>
            <p:cNvSpPr>
              <a:spLocks noEditPoints="1"/>
            </p:cNvSpPr>
            <p:nvPr/>
          </p:nvSpPr>
          <p:spPr bwMode="auto">
            <a:xfrm>
              <a:off x="3457575" y="3028950"/>
              <a:ext cx="376238" cy="244475"/>
            </a:xfrm>
            <a:custGeom>
              <a:avLst/>
              <a:gdLst>
                <a:gd name="T0" fmla="*/ 405 w 2129"/>
                <a:gd name="T1" fmla="*/ 151 h 1386"/>
                <a:gd name="T2" fmla="*/ 334 w 2129"/>
                <a:gd name="T3" fmla="*/ 171 h 1386"/>
                <a:gd name="T4" fmla="*/ 269 w 2129"/>
                <a:gd name="T5" fmla="*/ 208 h 1386"/>
                <a:gd name="T6" fmla="*/ 217 w 2129"/>
                <a:gd name="T7" fmla="*/ 260 h 1386"/>
                <a:gd name="T8" fmla="*/ 179 w 2129"/>
                <a:gd name="T9" fmla="*/ 323 h 1386"/>
                <a:gd name="T10" fmla="*/ 158 w 2129"/>
                <a:gd name="T11" fmla="*/ 398 h 1386"/>
                <a:gd name="T12" fmla="*/ 155 w 2129"/>
                <a:gd name="T13" fmla="*/ 1237 h 1386"/>
                <a:gd name="T14" fmla="*/ 1974 w 2129"/>
                <a:gd name="T15" fmla="*/ 438 h 1386"/>
                <a:gd name="T16" fmla="*/ 1963 w 2129"/>
                <a:gd name="T17" fmla="*/ 362 h 1386"/>
                <a:gd name="T18" fmla="*/ 1935 w 2129"/>
                <a:gd name="T19" fmla="*/ 294 h 1386"/>
                <a:gd name="T20" fmla="*/ 1891 w 2129"/>
                <a:gd name="T21" fmla="*/ 234 h 1386"/>
                <a:gd name="T22" fmla="*/ 1833 w 2129"/>
                <a:gd name="T23" fmla="*/ 189 h 1386"/>
                <a:gd name="T24" fmla="*/ 1763 w 2129"/>
                <a:gd name="T25" fmla="*/ 160 h 1386"/>
                <a:gd name="T26" fmla="*/ 1685 w 2129"/>
                <a:gd name="T27" fmla="*/ 148 h 1386"/>
                <a:gd name="T28" fmla="*/ 1116 w 2129"/>
                <a:gd name="T29" fmla="*/ 422 h 1386"/>
                <a:gd name="T30" fmla="*/ 1082 w 2129"/>
                <a:gd name="T31" fmla="*/ 442 h 1386"/>
                <a:gd name="T32" fmla="*/ 1045 w 2129"/>
                <a:gd name="T33" fmla="*/ 442 h 1386"/>
                <a:gd name="T34" fmla="*/ 1013 w 2129"/>
                <a:gd name="T35" fmla="*/ 422 h 1386"/>
                <a:gd name="T36" fmla="*/ 444 w 2129"/>
                <a:gd name="T37" fmla="*/ 148 h 1386"/>
                <a:gd name="T38" fmla="*/ 768 w 2129"/>
                <a:gd name="T39" fmla="*/ 0 h 1386"/>
                <a:gd name="T40" fmla="*/ 797 w 2129"/>
                <a:gd name="T41" fmla="*/ 7 h 1386"/>
                <a:gd name="T42" fmla="*/ 820 w 2129"/>
                <a:gd name="T43" fmla="*/ 22 h 1386"/>
                <a:gd name="T44" fmla="*/ 1309 w 2129"/>
                <a:gd name="T45" fmla="*/ 22 h 1386"/>
                <a:gd name="T46" fmla="*/ 1332 w 2129"/>
                <a:gd name="T47" fmla="*/ 7 h 1386"/>
                <a:gd name="T48" fmla="*/ 1360 w 2129"/>
                <a:gd name="T49" fmla="*/ 0 h 1386"/>
                <a:gd name="T50" fmla="*/ 1742 w 2129"/>
                <a:gd name="T51" fmla="*/ 3 h 1386"/>
                <a:gd name="T52" fmla="*/ 1838 w 2129"/>
                <a:gd name="T53" fmla="*/ 26 h 1386"/>
                <a:gd name="T54" fmla="*/ 1924 w 2129"/>
                <a:gd name="T55" fmla="*/ 68 h 1386"/>
                <a:gd name="T56" fmla="*/ 1999 w 2129"/>
                <a:gd name="T57" fmla="*/ 128 h 1386"/>
                <a:gd name="T58" fmla="*/ 2059 w 2129"/>
                <a:gd name="T59" fmla="*/ 202 h 1386"/>
                <a:gd name="T60" fmla="*/ 2102 w 2129"/>
                <a:gd name="T61" fmla="*/ 289 h 1386"/>
                <a:gd name="T62" fmla="*/ 2125 w 2129"/>
                <a:gd name="T63" fmla="*/ 386 h 1386"/>
                <a:gd name="T64" fmla="*/ 2129 w 2129"/>
                <a:gd name="T65" fmla="*/ 1312 h 1386"/>
                <a:gd name="T66" fmla="*/ 2113 w 2129"/>
                <a:gd name="T67" fmla="*/ 1351 h 1386"/>
                <a:gd name="T68" fmla="*/ 2083 w 2129"/>
                <a:gd name="T69" fmla="*/ 1377 h 1386"/>
                <a:gd name="T70" fmla="*/ 2048 w 2129"/>
                <a:gd name="T71" fmla="*/ 1386 h 1386"/>
                <a:gd name="T72" fmla="*/ 53 w 2129"/>
                <a:gd name="T73" fmla="*/ 1384 h 1386"/>
                <a:gd name="T74" fmla="*/ 20 w 2129"/>
                <a:gd name="T75" fmla="*/ 1366 h 1386"/>
                <a:gd name="T76" fmla="*/ 2 w 2129"/>
                <a:gd name="T77" fmla="*/ 1333 h 1386"/>
                <a:gd name="T78" fmla="*/ 0 w 2129"/>
                <a:gd name="T79" fmla="*/ 438 h 1386"/>
                <a:gd name="T80" fmla="*/ 12 w 2129"/>
                <a:gd name="T81" fmla="*/ 339 h 1386"/>
                <a:gd name="T82" fmla="*/ 44 w 2129"/>
                <a:gd name="T83" fmla="*/ 247 h 1386"/>
                <a:gd name="T84" fmla="*/ 95 w 2129"/>
                <a:gd name="T85" fmla="*/ 166 h 1386"/>
                <a:gd name="T86" fmla="*/ 162 w 2129"/>
                <a:gd name="T87" fmla="*/ 98 h 1386"/>
                <a:gd name="T88" fmla="*/ 243 w 2129"/>
                <a:gd name="T89" fmla="*/ 46 h 1386"/>
                <a:gd name="T90" fmla="*/ 335 w 2129"/>
                <a:gd name="T91" fmla="*/ 13 h 1386"/>
                <a:gd name="T92" fmla="*/ 436 w 2129"/>
                <a:gd name="T93"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9" h="1386">
                  <a:moveTo>
                    <a:pt x="444" y="148"/>
                  </a:moveTo>
                  <a:lnTo>
                    <a:pt x="405" y="151"/>
                  </a:lnTo>
                  <a:lnTo>
                    <a:pt x="368" y="159"/>
                  </a:lnTo>
                  <a:lnTo>
                    <a:pt x="334" y="171"/>
                  </a:lnTo>
                  <a:lnTo>
                    <a:pt x="300" y="187"/>
                  </a:lnTo>
                  <a:lnTo>
                    <a:pt x="269" y="208"/>
                  </a:lnTo>
                  <a:lnTo>
                    <a:pt x="241" y="231"/>
                  </a:lnTo>
                  <a:lnTo>
                    <a:pt x="217" y="260"/>
                  </a:lnTo>
                  <a:lnTo>
                    <a:pt x="196" y="290"/>
                  </a:lnTo>
                  <a:lnTo>
                    <a:pt x="179" y="323"/>
                  </a:lnTo>
                  <a:lnTo>
                    <a:pt x="166" y="360"/>
                  </a:lnTo>
                  <a:lnTo>
                    <a:pt x="158" y="398"/>
                  </a:lnTo>
                  <a:lnTo>
                    <a:pt x="155" y="438"/>
                  </a:lnTo>
                  <a:lnTo>
                    <a:pt x="155" y="1237"/>
                  </a:lnTo>
                  <a:lnTo>
                    <a:pt x="1974" y="1237"/>
                  </a:lnTo>
                  <a:lnTo>
                    <a:pt x="1974" y="438"/>
                  </a:lnTo>
                  <a:lnTo>
                    <a:pt x="1971" y="399"/>
                  </a:lnTo>
                  <a:lnTo>
                    <a:pt x="1963" y="362"/>
                  </a:lnTo>
                  <a:lnTo>
                    <a:pt x="1952" y="327"/>
                  </a:lnTo>
                  <a:lnTo>
                    <a:pt x="1935" y="294"/>
                  </a:lnTo>
                  <a:lnTo>
                    <a:pt x="1915" y="263"/>
                  </a:lnTo>
                  <a:lnTo>
                    <a:pt x="1891" y="234"/>
                  </a:lnTo>
                  <a:lnTo>
                    <a:pt x="1863" y="210"/>
                  </a:lnTo>
                  <a:lnTo>
                    <a:pt x="1833" y="189"/>
                  </a:lnTo>
                  <a:lnTo>
                    <a:pt x="1799" y="172"/>
                  </a:lnTo>
                  <a:lnTo>
                    <a:pt x="1763" y="160"/>
                  </a:lnTo>
                  <a:lnTo>
                    <a:pt x="1725" y="151"/>
                  </a:lnTo>
                  <a:lnTo>
                    <a:pt x="1685" y="148"/>
                  </a:lnTo>
                  <a:lnTo>
                    <a:pt x="1390" y="148"/>
                  </a:lnTo>
                  <a:lnTo>
                    <a:pt x="1116" y="422"/>
                  </a:lnTo>
                  <a:lnTo>
                    <a:pt x="1100" y="435"/>
                  </a:lnTo>
                  <a:lnTo>
                    <a:pt x="1082" y="442"/>
                  </a:lnTo>
                  <a:lnTo>
                    <a:pt x="1064" y="446"/>
                  </a:lnTo>
                  <a:lnTo>
                    <a:pt x="1045" y="442"/>
                  </a:lnTo>
                  <a:lnTo>
                    <a:pt x="1029" y="435"/>
                  </a:lnTo>
                  <a:lnTo>
                    <a:pt x="1013" y="422"/>
                  </a:lnTo>
                  <a:lnTo>
                    <a:pt x="739" y="148"/>
                  </a:lnTo>
                  <a:lnTo>
                    <a:pt x="444" y="148"/>
                  </a:lnTo>
                  <a:close/>
                  <a:moveTo>
                    <a:pt x="436" y="0"/>
                  </a:moveTo>
                  <a:lnTo>
                    <a:pt x="768" y="0"/>
                  </a:lnTo>
                  <a:lnTo>
                    <a:pt x="784" y="2"/>
                  </a:lnTo>
                  <a:lnTo>
                    <a:pt x="797" y="7"/>
                  </a:lnTo>
                  <a:lnTo>
                    <a:pt x="808" y="13"/>
                  </a:lnTo>
                  <a:lnTo>
                    <a:pt x="820" y="22"/>
                  </a:lnTo>
                  <a:lnTo>
                    <a:pt x="1064" y="267"/>
                  </a:lnTo>
                  <a:lnTo>
                    <a:pt x="1309" y="22"/>
                  </a:lnTo>
                  <a:lnTo>
                    <a:pt x="1319" y="13"/>
                  </a:lnTo>
                  <a:lnTo>
                    <a:pt x="1332" y="7"/>
                  </a:lnTo>
                  <a:lnTo>
                    <a:pt x="1344" y="2"/>
                  </a:lnTo>
                  <a:lnTo>
                    <a:pt x="1360" y="0"/>
                  </a:lnTo>
                  <a:lnTo>
                    <a:pt x="1693" y="0"/>
                  </a:lnTo>
                  <a:lnTo>
                    <a:pt x="1742" y="3"/>
                  </a:lnTo>
                  <a:lnTo>
                    <a:pt x="1791" y="12"/>
                  </a:lnTo>
                  <a:lnTo>
                    <a:pt x="1838" y="26"/>
                  </a:lnTo>
                  <a:lnTo>
                    <a:pt x="1882" y="45"/>
                  </a:lnTo>
                  <a:lnTo>
                    <a:pt x="1924" y="68"/>
                  </a:lnTo>
                  <a:lnTo>
                    <a:pt x="1963" y="95"/>
                  </a:lnTo>
                  <a:lnTo>
                    <a:pt x="1999" y="128"/>
                  </a:lnTo>
                  <a:lnTo>
                    <a:pt x="2032" y="163"/>
                  </a:lnTo>
                  <a:lnTo>
                    <a:pt x="2059" y="202"/>
                  </a:lnTo>
                  <a:lnTo>
                    <a:pt x="2083" y="244"/>
                  </a:lnTo>
                  <a:lnTo>
                    <a:pt x="2102" y="289"/>
                  </a:lnTo>
                  <a:lnTo>
                    <a:pt x="2117" y="337"/>
                  </a:lnTo>
                  <a:lnTo>
                    <a:pt x="2125" y="386"/>
                  </a:lnTo>
                  <a:lnTo>
                    <a:pt x="2129" y="438"/>
                  </a:lnTo>
                  <a:lnTo>
                    <a:pt x="2129" y="1312"/>
                  </a:lnTo>
                  <a:lnTo>
                    <a:pt x="2122" y="1333"/>
                  </a:lnTo>
                  <a:lnTo>
                    <a:pt x="2113" y="1351"/>
                  </a:lnTo>
                  <a:lnTo>
                    <a:pt x="2099" y="1366"/>
                  </a:lnTo>
                  <a:lnTo>
                    <a:pt x="2083" y="1377"/>
                  </a:lnTo>
                  <a:lnTo>
                    <a:pt x="2065" y="1384"/>
                  </a:lnTo>
                  <a:lnTo>
                    <a:pt x="2048" y="1386"/>
                  </a:lnTo>
                  <a:lnTo>
                    <a:pt x="74" y="1386"/>
                  </a:lnTo>
                  <a:lnTo>
                    <a:pt x="53" y="1384"/>
                  </a:lnTo>
                  <a:lnTo>
                    <a:pt x="35" y="1377"/>
                  </a:lnTo>
                  <a:lnTo>
                    <a:pt x="20" y="1366"/>
                  </a:lnTo>
                  <a:lnTo>
                    <a:pt x="9" y="1351"/>
                  </a:lnTo>
                  <a:lnTo>
                    <a:pt x="2" y="1333"/>
                  </a:lnTo>
                  <a:lnTo>
                    <a:pt x="0" y="1312"/>
                  </a:lnTo>
                  <a:lnTo>
                    <a:pt x="0" y="438"/>
                  </a:lnTo>
                  <a:lnTo>
                    <a:pt x="3" y="388"/>
                  </a:lnTo>
                  <a:lnTo>
                    <a:pt x="12" y="339"/>
                  </a:lnTo>
                  <a:lnTo>
                    <a:pt x="25" y="291"/>
                  </a:lnTo>
                  <a:lnTo>
                    <a:pt x="44" y="247"/>
                  </a:lnTo>
                  <a:lnTo>
                    <a:pt x="67" y="205"/>
                  </a:lnTo>
                  <a:lnTo>
                    <a:pt x="95" y="166"/>
                  </a:lnTo>
                  <a:lnTo>
                    <a:pt x="126" y="130"/>
                  </a:lnTo>
                  <a:lnTo>
                    <a:pt x="162" y="98"/>
                  </a:lnTo>
                  <a:lnTo>
                    <a:pt x="201" y="70"/>
                  </a:lnTo>
                  <a:lnTo>
                    <a:pt x="243" y="46"/>
                  </a:lnTo>
                  <a:lnTo>
                    <a:pt x="287" y="27"/>
                  </a:lnTo>
                  <a:lnTo>
                    <a:pt x="335" y="13"/>
                  </a:lnTo>
                  <a:lnTo>
                    <a:pt x="384" y="3"/>
                  </a:lnTo>
                  <a:lnTo>
                    <a:pt x="43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6" name="Rectangle 58"/>
            <p:cNvSpPr>
              <a:spLocks noChangeArrowheads="1"/>
            </p:cNvSpPr>
            <p:nvPr/>
          </p:nvSpPr>
          <p:spPr bwMode="auto">
            <a:xfrm>
              <a:off x="3841750" y="2754313"/>
              <a:ext cx="26988" cy="26987"/>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7" name="Rectangle 59"/>
            <p:cNvSpPr>
              <a:spLocks noChangeArrowheads="1"/>
            </p:cNvSpPr>
            <p:nvPr/>
          </p:nvSpPr>
          <p:spPr bwMode="auto">
            <a:xfrm>
              <a:off x="3906838" y="2754313"/>
              <a:ext cx="26988" cy="26987"/>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8" name="Rectangle 60"/>
            <p:cNvSpPr>
              <a:spLocks noChangeArrowheads="1"/>
            </p:cNvSpPr>
            <p:nvPr/>
          </p:nvSpPr>
          <p:spPr bwMode="auto">
            <a:xfrm>
              <a:off x="3971925" y="2754313"/>
              <a:ext cx="26988" cy="26987"/>
            </a:xfrm>
            <a:prstGeom prst="rect">
              <a:avLst/>
            </a:prstGeom>
            <a:grpFill/>
            <a:ln w="0">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
        <p:nvSpPr>
          <p:cNvPr id="99" name="Freeform 91"/>
          <p:cNvSpPr>
            <a:spLocks noEditPoints="1"/>
          </p:cNvSpPr>
          <p:nvPr/>
        </p:nvSpPr>
        <p:spPr bwMode="auto">
          <a:xfrm>
            <a:off x="5067827" y="2278056"/>
            <a:ext cx="612775" cy="612775"/>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rgbClr val="C00000"/>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nvGrpSpPr>
          <p:cNvPr id="100" name="Group 47"/>
          <p:cNvGrpSpPr/>
          <p:nvPr/>
        </p:nvGrpSpPr>
        <p:grpSpPr>
          <a:xfrm>
            <a:off x="9535369" y="2277258"/>
            <a:ext cx="614363" cy="614362"/>
            <a:chOff x="10948988" y="2659063"/>
            <a:chExt cx="614362" cy="614362"/>
          </a:xfrm>
          <a:solidFill>
            <a:srgbClr val="C00000"/>
          </a:solidFill>
        </p:grpSpPr>
        <p:sp>
          <p:nvSpPr>
            <p:cNvPr id="101" name="Freeform 112"/>
            <p:cNvSpPr>
              <a:spLocks noEditPoints="1"/>
            </p:cNvSpPr>
            <p:nvPr/>
          </p:nvSpPr>
          <p:spPr bwMode="auto">
            <a:xfrm>
              <a:off x="10948988" y="2659063"/>
              <a:ext cx="614362" cy="614362"/>
            </a:xfrm>
            <a:custGeom>
              <a:avLst/>
              <a:gdLst>
                <a:gd name="T0" fmla="*/ 1246 w 3483"/>
                <a:gd name="T1" fmla="*/ 2263 h 3483"/>
                <a:gd name="T2" fmla="*/ 1059 w 3483"/>
                <a:gd name="T3" fmla="*/ 2432 h 3483"/>
                <a:gd name="T4" fmla="*/ 986 w 3483"/>
                <a:gd name="T5" fmla="*/ 2683 h 3483"/>
                <a:gd name="T6" fmla="*/ 1307 w 3483"/>
                <a:gd name="T7" fmla="*/ 3026 h 3483"/>
                <a:gd name="T8" fmla="*/ 1668 w 3483"/>
                <a:gd name="T9" fmla="*/ 2861 h 3483"/>
                <a:gd name="T10" fmla="*/ 2092 w 3483"/>
                <a:gd name="T11" fmla="*/ 3052 h 3483"/>
                <a:gd name="T12" fmla="*/ 2491 w 3483"/>
                <a:gd name="T13" fmla="*/ 2872 h 3483"/>
                <a:gd name="T14" fmla="*/ 2443 w 3483"/>
                <a:gd name="T15" fmla="*/ 2476 h 3483"/>
                <a:gd name="T16" fmla="*/ 2275 w 3483"/>
                <a:gd name="T17" fmla="*/ 2288 h 3483"/>
                <a:gd name="T18" fmla="*/ 2023 w 3483"/>
                <a:gd name="T19" fmla="*/ 2215 h 3483"/>
                <a:gd name="T20" fmla="*/ 1394 w 3483"/>
                <a:gd name="T21" fmla="*/ 430 h 3483"/>
                <a:gd name="T22" fmla="*/ 988 w 3483"/>
                <a:gd name="T23" fmla="*/ 614 h 3483"/>
                <a:gd name="T24" fmla="*/ 666 w 3483"/>
                <a:gd name="T25" fmla="*/ 915 h 3483"/>
                <a:gd name="T26" fmla="*/ 457 w 3483"/>
                <a:gd name="T27" fmla="*/ 1307 h 3483"/>
                <a:gd name="T28" fmla="*/ 622 w 3483"/>
                <a:gd name="T29" fmla="*/ 1667 h 3483"/>
                <a:gd name="T30" fmla="*/ 432 w 3483"/>
                <a:gd name="T31" fmla="*/ 2093 h 3483"/>
                <a:gd name="T32" fmla="*/ 614 w 3483"/>
                <a:gd name="T33" fmla="*/ 2495 h 3483"/>
                <a:gd name="T34" fmla="*/ 844 w 3483"/>
                <a:gd name="T35" fmla="*/ 2682 h 3483"/>
                <a:gd name="T36" fmla="*/ 915 w 3483"/>
                <a:gd name="T37" fmla="*/ 2386 h 3483"/>
                <a:gd name="T38" fmla="*/ 1112 w 3483"/>
                <a:gd name="T39" fmla="*/ 2166 h 3483"/>
                <a:gd name="T40" fmla="*/ 1396 w 3483"/>
                <a:gd name="T41" fmla="*/ 2062 h 3483"/>
                <a:gd name="T42" fmla="*/ 2214 w 3483"/>
                <a:gd name="T43" fmla="*/ 2087 h 3483"/>
                <a:gd name="T44" fmla="*/ 2470 w 3483"/>
                <a:gd name="T45" fmla="*/ 2240 h 3483"/>
                <a:gd name="T46" fmla="*/ 2625 w 3483"/>
                <a:gd name="T47" fmla="*/ 2495 h 3483"/>
                <a:gd name="T48" fmla="*/ 2715 w 3483"/>
                <a:gd name="T49" fmla="*/ 2685 h 3483"/>
                <a:gd name="T50" fmla="*/ 2962 w 3483"/>
                <a:gd name="T51" fmla="*/ 2334 h 3483"/>
                <a:gd name="T52" fmla="*/ 3086 w 3483"/>
                <a:gd name="T53" fmla="*/ 1912 h 3483"/>
                <a:gd name="T54" fmla="*/ 3087 w 3483"/>
                <a:gd name="T55" fmla="*/ 1574 h 3483"/>
                <a:gd name="T56" fmla="*/ 2958 w 3483"/>
                <a:gd name="T57" fmla="*/ 1143 h 3483"/>
                <a:gd name="T58" fmla="*/ 2703 w 3483"/>
                <a:gd name="T59" fmla="*/ 785 h 3483"/>
                <a:gd name="T60" fmla="*/ 2346 w 3483"/>
                <a:gd name="T61" fmla="*/ 527 h 3483"/>
                <a:gd name="T62" fmla="*/ 1916 w 3483"/>
                <a:gd name="T63" fmla="*/ 396 h 3483"/>
                <a:gd name="T64" fmla="*/ 1667 w 3483"/>
                <a:gd name="T65" fmla="*/ 0 h 3483"/>
                <a:gd name="T66" fmla="*/ 2115 w 3483"/>
                <a:gd name="T67" fmla="*/ 278 h 3483"/>
                <a:gd name="T68" fmla="*/ 2553 w 3483"/>
                <a:gd name="T69" fmla="*/ 469 h 3483"/>
                <a:gd name="T70" fmla="*/ 2907 w 3483"/>
                <a:gd name="T71" fmla="*/ 782 h 3483"/>
                <a:gd name="T72" fmla="*/ 3148 w 3483"/>
                <a:gd name="T73" fmla="*/ 1191 h 3483"/>
                <a:gd name="T74" fmla="*/ 3251 w 3483"/>
                <a:gd name="T75" fmla="*/ 1668 h 3483"/>
                <a:gd name="T76" fmla="*/ 3227 w 3483"/>
                <a:gd name="T77" fmla="*/ 2019 h 3483"/>
                <a:gd name="T78" fmla="*/ 3064 w 3483"/>
                <a:gd name="T79" fmla="*/ 2470 h 3483"/>
                <a:gd name="T80" fmla="*/ 2774 w 3483"/>
                <a:gd name="T81" fmla="*/ 2841 h 3483"/>
                <a:gd name="T82" fmla="*/ 2384 w 3483"/>
                <a:gd name="T83" fmla="*/ 3108 h 3483"/>
                <a:gd name="T84" fmla="*/ 1922 w 3483"/>
                <a:gd name="T85" fmla="*/ 3242 h 3483"/>
                <a:gd name="T86" fmla="*/ 1567 w 3483"/>
                <a:gd name="T87" fmla="*/ 3243 h 3483"/>
                <a:gd name="T88" fmla="*/ 1102 w 3483"/>
                <a:gd name="T89" fmla="*/ 3110 h 3483"/>
                <a:gd name="T90" fmla="*/ 710 w 3483"/>
                <a:gd name="T91" fmla="*/ 2844 h 3483"/>
                <a:gd name="T92" fmla="*/ 419 w 3483"/>
                <a:gd name="T93" fmla="*/ 2472 h 3483"/>
                <a:gd name="T94" fmla="*/ 255 w 3483"/>
                <a:gd name="T95" fmla="*/ 2020 h 3483"/>
                <a:gd name="T96" fmla="*/ 232 w 3483"/>
                <a:gd name="T97" fmla="*/ 1668 h 3483"/>
                <a:gd name="T98" fmla="*/ 336 w 3483"/>
                <a:gd name="T99" fmla="*/ 1189 h 3483"/>
                <a:gd name="T100" fmla="*/ 578 w 3483"/>
                <a:gd name="T101" fmla="*/ 780 h 3483"/>
                <a:gd name="T102" fmla="*/ 933 w 3483"/>
                <a:gd name="T103" fmla="*/ 467 h 3483"/>
                <a:gd name="T104" fmla="*/ 1373 w 3483"/>
                <a:gd name="T105" fmla="*/ 275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3" h="3483">
                  <a:moveTo>
                    <a:pt x="1453" y="2215"/>
                  </a:moveTo>
                  <a:lnTo>
                    <a:pt x="1398" y="2219"/>
                  </a:lnTo>
                  <a:lnTo>
                    <a:pt x="1346" y="2228"/>
                  </a:lnTo>
                  <a:lnTo>
                    <a:pt x="1295" y="2243"/>
                  </a:lnTo>
                  <a:lnTo>
                    <a:pt x="1246" y="2263"/>
                  </a:lnTo>
                  <a:lnTo>
                    <a:pt x="1202" y="2288"/>
                  </a:lnTo>
                  <a:lnTo>
                    <a:pt x="1160" y="2318"/>
                  </a:lnTo>
                  <a:lnTo>
                    <a:pt x="1122" y="2352"/>
                  </a:lnTo>
                  <a:lnTo>
                    <a:pt x="1088" y="2390"/>
                  </a:lnTo>
                  <a:lnTo>
                    <a:pt x="1059" y="2432"/>
                  </a:lnTo>
                  <a:lnTo>
                    <a:pt x="1033" y="2476"/>
                  </a:lnTo>
                  <a:lnTo>
                    <a:pt x="1013" y="2525"/>
                  </a:lnTo>
                  <a:lnTo>
                    <a:pt x="998" y="2575"/>
                  </a:lnTo>
                  <a:lnTo>
                    <a:pt x="989" y="2628"/>
                  </a:lnTo>
                  <a:lnTo>
                    <a:pt x="986" y="2683"/>
                  </a:lnTo>
                  <a:lnTo>
                    <a:pt x="986" y="2868"/>
                  </a:lnTo>
                  <a:lnTo>
                    <a:pt x="1062" y="2915"/>
                  </a:lnTo>
                  <a:lnTo>
                    <a:pt x="1140" y="2957"/>
                  </a:lnTo>
                  <a:lnTo>
                    <a:pt x="1222" y="2994"/>
                  </a:lnTo>
                  <a:lnTo>
                    <a:pt x="1307" y="3026"/>
                  </a:lnTo>
                  <a:lnTo>
                    <a:pt x="1393" y="3052"/>
                  </a:lnTo>
                  <a:lnTo>
                    <a:pt x="1483" y="3072"/>
                  </a:lnTo>
                  <a:lnTo>
                    <a:pt x="1574" y="3087"/>
                  </a:lnTo>
                  <a:lnTo>
                    <a:pt x="1668" y="3096"/>
                  </a:lnTo>
                  <a:lnTo>
                    <a:pt x="1668" y="2861"/>
                  </a:lnTo>
                  <a:lnTo>
                    <a:pt x="1824" y="2861"/>
                  </a:lnTo>
                  <a:lnTo>
                    <a:pt x="1824" y="3096"/>
                  </a:lnTo>
                  <a:lnTo>
                    <a:pt x="1915" y="3087"/>
                  </a:lnTo>
                  <a:lnTo>
                    <a:pt x="2004" y="3072"/>
                  </a:lnTo>
                  <a:lnTo>
                    <a:pt x="2092" y="3052"/>
                  </a:lnTo>
                  <a:lnTo>
                    <a:pt x="2176" y="3027"/>
                  </a:lnTo>
                  <a:lnTo>
                    <a:pt x="2260" y="2995"/>
                  </a:lnTo>
                  <a:lnTo>
                    <a:pt x="2340" y="2959"/>
                  </a:lnTo>
                  <a:lnTo>
                    <a:pt x="2417" y="2918"/>
                  </a:lnTo>
                  <a:lnTo>
                    <a:pt x="2491" y="2872"/>
                  </a:lnTo>
                  <a:lnTo>
                    <a:pt x="2491" y="2683"/>
                  </a:lnTo>
                  <a:lnTo>
                    <a:pt x="2488" y="2628"/>
                  </a:lnTo>
                  <a:lnTo>
                    <a:pt x="2478" y="2575"/>
                  </a:lnTo>
                  <a:lnTo>
                    <a:pt x="2463" y="2525"/>
                  </a:lnTo>
                  <a:lnTo>
                    <a:pt x="2443" y="2476"/>
                  </a:lnTo>
                  <a:lnTo>
                    <a:pt x="2418" y="2432"/>
                  </a:lnTo>
                  <a:lnTo>
                    <a:pt x="2388" y="2390"/>
                  </a:lnTo>
                  <a:lnTo>
                    <a:pt x="2355" y="2352"/>
                  </a:lnTo>
                  <a:lnTo>
                    <a:pt x="2317" y="2318"/>
                  </a:lnTo>
                  <a:lnTo>
                    <a:pt x="2275" y="2288"/>
                  </a:lnTo>
                  <a:lnTo>
                    <a:pt x="2230" y="2263"/>
                  </a:lnTo>
                  <a:lnTo>
                    <a:pt x="2182" y="2243"/>
                  </a:lnTo>
                  <a:lnTo>
                    <a:pt x="2131" y="2228"/>
                  </a:lnTo>
                  <a:lnTo>
                    <a:pt x="2078" y="2219"/>
                  </a:lnTo>
                  <a:lnTo>
                    <a:pt x="2023" y="2215"/>
                  </a:lnTo>
                  <a:lnTo>
                    <a:pt x="1453" y="2215"/>
                  </a:lnTo>
                  <a:close/>
                  <a:moveTo>
                    <a:pt x="1668" y="386"/>
                  </a:moveTo>
                  <a:lnTo>
                    <a:pt x="1575" y="395"/>
                  </a:lnTo>
                  <a:lnTo>
                    <a:pt x="1483" y="410"/>
                  </a:lnTo>
                  <a:lnTo>
                    <a:pt x="1394" y="430"/>
                  </a:lnTo>
                  <a:lnTo>
                    <a:pt x="1308" y="456"/>
                  </a:lnTo>
                  <a:lnTo>
                    <a:pt x="1223" y="488"/>
                  </a:lnTo>
                  <a:lnTo>
                    <a:pt x="1141" y="525"/>
                  </a:lnTo>
                  <a:lnTo>
                    <a:pt x="1063" y="567"/>
                  </a:lnTo>
                  <a:lnTo>
                    <a:pt x="988" y="614"/>
                  </a:lnTo>
                  <a:lnTo>
                    <a:pt x="916" y="666"/>
                  </a:lnTo>
                  <a:lnTo>
                    <a:pt x="848" y="722"/>
                  </a:lnTo>
                  <a:lnTo>
                    <a:pt x="783" y="782"/>
                  </a:lnTo>
                  <a:lnTo>
                    <a:pt x="722" y="846"/>
                  </a:lnTo>
                  <a:lnTo>
                    <a:pt x="666" y="915"/>
                  </a:lnTo>
                  <a:lnTo>
                    <a:pt x="614" y="987"/>
                  </a:lnTo>
                  <a:lnTo>
                    <a:pt x="568" y="1063"/>
                  </a:lnTo>
                  <a:lnTo>
                    <a:pt x="526" y="1141"/>
                  </a:lnTo>
                  <a:lnTo>
                    <a:pt x="489" y="1222"/>
                  </a:lnTo>
                  <a:lnTo>
                    <a:pt x="457" y="1307"/>
                  </a:lnTo>
                  <a:lnTo>
                    <a:pt x="431" y="1393"/>
                  </a:lnTo>
                  <a:lnTo>
                    <a:pt x="410" y="1483"/>
                  </a:lnTo>
                  <a:lnTo>
                    <a:pt x="396" y="1574"/>
                  </a:lnTo>
                  <a:lnTo>
                    <a:pt x="387" y="1667"/>
                  </a:lnTo>
                  <a:lnTo>
                    <a:pt x="622" y="1667"/>
                  </a:lnTo>
                  <a:lnTo>
                    <a:pt x="622" y="1823"/>
                  </a:lnTo>
                  <a:lnTo>
                    <a:pt x="387" y="1823"/>
                  </a:lnTo>
                  <a:lnTo>
                    <a:pt x="396" y="1915"/>
                  </a:lnTo>
                  <a:lnTo>
                    <a:pt x="411" y="2004"/>
                  </a:lnTo>
                  <a:lnTo>
                    <a:pt x="432" y="2093"/>
                  </a:lnTo>
                  <a:lnTo>
                    <a:pt x="457" y="2178"/>
                  </a:lnTo>
                  <a:lnTo>
                    <a:pt x="489" y="2262"/>
                  </a:lnTo>
                  <a:lnTo>
                    <a:pt x="526" y="2343"/>
                  </a:lnTo>
                  <a:lnTo>
                    <a:pt x="568" y="2420"/>
                  </a:lnTo>
                  <a:lnTo>
                    <a:pt x="614" y="2495"/>
                  </a:lnTo>
                  <a:lnTo>
                    <a:pt x="666" y="2566"/>
                  </a:lnTo>
                  <a:lnTo>
                    <a:pt x="721" y="2634"/>
                  </a:lnTo>
                  <a:lnTo>
                    <a:pt x="781" y="2698"/>
                  </a:lnTo>
                  <a:lnTo>
                    <a:pt x="844" y="2758"/>
                  </a:lnTo>
                  <a:lnTo>
                    <a:pt x="844" y="2682"/>
                  </a:lnTo>
                  <a:lnTo>
                    <a:pt x="846" y="2619"/>
                  </a:lnTo>
                  <a:lnTo>
                    <a:pt x="855" y="2557"/>
                  </a:lnTo>
                  <a:lnTo>
                    <a:pt x="869" y="2498"/>
                  </a:lnTo>
                  <a:lnTo>
                    <a:pt x="890" y="2440"/>
                  </a:lnTo>
                  <a:lnTo>
                    <a:pt x="915" y="2386"/>
                  </a:lnTo>
                  <a:lnTo>
                    <a:pt x="946" y="2335"/>
                  </a:lnTo>
                  <a:lnTo>
                    <a:pt x="982" y="2287"/>
                  </a:lnTo>
                  <a:lnTo>
                    <a:pt x="1021" y="2243"/>
                  </a:lnTo>
                  <a:lnTo>
                    <a:pt x="1065" y="2203"/>
                  </a:lnTo>
                  <a:lnTo>
                    <a:pt x="1112" y="2166"/>
                  </a:lnTo>
                  <a:lnTo>
                    <a:pt x="1164" y="2135"/>
                  </a:lnTo>
                  <a:lnTo>
                    <a:pt x="1218" y="2109"/>
                  </a:lnTo>
                  <a:lnTo>
                    <a:pt x="1275" y="2088"/>
                  </a:lnTo>
                  <a:lnTo>
                    <a:pt x="1334" y="2072"/>
                  </a:lnTo>
                  <a:lnTo>
                    <a:pt x="1396" y="2062"/>
                  </a:lnTo>
                  <a:lnTo>
                    <a:pt x="1460" y="2059"/>
                  </a:lnTo>
                  <a:lnTo>
                    <a:pt x="2030" y="2059"/>
                  </a:lnTo>
                  <a:lnTo>
                    <a:pt x="2093" y="2062"/>
                  </a:lnTo>
                  <a:lnTo>
                    <a:pt x="2155" y="2072"/>
                  </a:lnTo>
                  <a:lnTo>
                    <a:pt x="2214" y="2087"/>
                  </a:lnTo>
                  <a:lnTo>
                    <a:pt x="2271" y="2108"/>
                  </a:lnTo>
                  <a:lnTo>
                    <a:pt x="2325" y="2133"/>
                  </a:lnTo>
                  <a:lnTo>
                    <a:pt x="2377" y="2165"/>
                  </a:lnTo>
                  <a:lnTo>
                    <a:pt x="2425" y="2200"/>
                  </a:lnTo>
                  <a:lnTo>
                    <a:pt x="2470" y="2240"/>
                  </a:lnTo>
                  <a:lnTo>
                    <a:pt x="2510" y="2284"/>
                  </a:lnTo>
                  <a:lnTo>
                    <a:pt x="2546" y="2331"/>
                  </a:lnTo>
                  <a:lnTo>
                    <a:pt x="2577" y="2383"/>
                  </a:lnTo>
                  <a:lnTo>
                    <a:pt x="2604" y="2438"/>
                  </a:lnTo>
                  <a:lnTo>
                    <a:pt x="2625" y="2495"/>
                  </a:lnTo>
                  <a:lnTo>
                    <a:pt x="2640" y="2555"/>
                  </a:lnTo>
                  <a:lnTo>
                    <a:pt x="2649" y="2618"/>
                  </a:lnTo>
                  <a:lnTo>
                    <a:pt x="2652" y="2682"/>
                  </a:lnTo>
                  <a:lnTo>
                    <a:pt x="2652" y="2744"/>
                  </a:lnTo>
                  <a:lnTo>
                    <a:pt x="2715" y="2685"/>
                  </a:lnTo>
                  <a:lnTo>
                    <a:pt x="2773" y="2622"/>
                  </a:lnTo>
                  <a:lnTo>
                    <a:pt x="2827" y="2554"/>
                  </a:lnTo>
                  <a:lnTo>
                    <a:pt x="2876" y="2483"/>
                  </a:lnTo>
                  <a:lnTo>
                    <a:pt x="2920" y="2411"/>
                  </a:lnTo>
                  <a:lnTo>
                    <a:pt x="2962" y="2334"/>
                  </a:lnTo>
                  <a:lnTo>
                    <a:pt x="2996" y="2254"/>
                  </a:lnTo>
                  <a:lnTo>
                    <a:pt x="3027" y="2172"/>
                  </a:lnTo>
                  <a:lnTo>
                    <a:pt x="3052" y="2088"/>
                  </a:lnTo>
                  <a:lnTo>
                    <a:pt x="3072" y="2001"/>
                  </a:lnTo>
                  <a:lnTo>
                    <a:pt x="3086" y="1912"/>
                  </a:lnTo>
                  <a:lnTo>
                    <a:pt x="3095" y="1823"/>
                  </a:lnTo>
                  <a:lnTo>
                    <a:pt x="2860" y="1823"/>
                  </a:lnTo>
                  <a:lnTo>
                    <a:pt x="2860" y="1667"/>
                  </a:lnTo>
                  <a:lnTo>
                    <a:pt x="3096" y="1667"/>
                  </a:lnTo>
                  <a:lnTo>
                    <a:pt x="3087" y="1574"/>
                  </a:lnTo>
                  <a:lnTo>
                    <a:pt x="3073" y="1483"/>
                  </a:lnTo>
                  <a:lnTo>
                    <a:pt x="3052" y="1394"/>
                  </a:lnTo>
                  <a:lnTo>
                    <a:pt x="3027" y="1308"/>
                  </a:lnTo>
                  <a:lnTo>
                    <a:pt x="2995" y="1224"/>
                  </a:lnTo>
                  <a:lnTo>
                    <a:pt x="2958" y="1143"/>
                  </a:lnTo>
                  <a:lnTo>
                    <a:pt x="2917" y="1064"/>
                  </a:lnTo>
                  <a:lnTo>
                    <a:pt x="2870" y="989"/>
                  </a:lnTo>
                  <a:lnTo>
                    <a:pt x="2819" y="917"/>
                  </a:lnTo>
                  <a:lnTo>
                    <a:pt x="2763" y="850"/>
                  </a:lnTo>
                  <a:lnTo>
                    <a:pt x="2703" y="785"/>
                  </a:lnTo>
                  <a:lnTo>
                    <a:pt x="2639" y="724"/>
                  </a:lnTo>
                  <a:lnTo>
                    <a:pt x="2571" y="668"/>
                  </a:lnTo>
                  <a:lnTo>
                    <a:pt x="2499" y="616"/>
                  </a:lnTo>
                  <a:lnTo>
                    <a:pt x="2424" y="569"/>
                  </a:lnTo>
                  <a:lnTo>
                    <a:pt x="2346" y="527"/>
                  </a:lnTo>
                  <a:lnTo>
                    <a:pt x="2265" y="490"/>
                  </a:lnTo>
                  <a:lnTo>
                    <a:pt x="2182" y="458"/>
                  </a:lnTo>
                  <a:lnTo>
                    <a:pt x="2095" y="432"/>
                  </a:lnTo>
                  <a:lnTo>
                    <a:pt x="2006" y="411"/>
                  </a:lnTo>
                  <a:lnTo>
                    <a:pt x="1916" y="396"/>
                  </a:lnTo>
                  <a:lnTo>
                    <a:pt x="1823" y="387"/>
                  </a:lnTo>
                  <a:lnTo>
                    <a:pt x="1823" y="622"/>
                  </a:lnTo>
                  <a:lnTo>
                    <a:pt x="1668" y="622"/>
                  </a:lnTo>
                  <a:lnTo>
                    <a:pt x="1668" y="386"/>
                  </a:lnTo>
                  <a:close/>
                  <a:moveTo>
                    <a:pt x="1667" y="0"/>
                  </a:moveTo>
                  <a:lnTo>
                    <a:pt x="1823" y="0"/>
                  </a:lnTo>
                  <a:lnTo>
                    <a:pt x="1823" y="232"/>
                  </a:lnTo>
                  <a:lnTo>
                    <a:pt x="1922" y="241"/>
                  </a:lnTo>
                  <a:lnTo>
                    <a:pt x="2019" y="256"/>
                  </a:lnTo>
                  <a:lnTo>
                    <a:pt x="2115" y="278"/>
                  </a:lnTo>
                  <a:lnTo>
                    <a:pt x="2208" y="305"/>
                  </a:lnTo>
                  <a:lnTo>
                    <a:pt x="2299" y="338"/>
                  </a:lnTo>
                  <a:lnTo>
                    <a:pt x="2386" y="376"/>
                  </a:lnTo>
                  <a:lnTo>
                    <a:pt x="2471" y="420"/>
                  </a:lnTo>
                  <a:lnTo>
                    <a:pt x="2553" y="469"/>
                  </a:lnTo>
                  <a:lnTo>
                    <a:pt x="2631" y="522"/>
                  </a:lnTo>
                  <a:lnTo>
                    <a:pt x="2706" y="582"/>
                  </a:lnTo>
                  <a:lnTo>
                    <a:pt x="2777" y="644"/>
                  </a:lnTo>
                  <a:lnTo>
                    <a:pt x="2843" y="711"/>
                  </a:lnTo>
                  <a:lnTo>
                    <a:pt x="2907" y="782"/>
                  </a:lnTo>
                  <a:lnTo>
                    <a:pt x="2965" y="857"/>
                  </a:lnTo>
                  <a:lnTo>
                    <a:pt x="3019" y="936"/>
                  </a:lnTo>
                  <a:lnTo>
                    <a:pt x="3067" y="1017"/>
                  </a:lnTo>
                  <a:lnTo>
                    <a:pt x="3110" y="1103"/>
                  </a:lnTo>
                  <a:lnTo>
                    <a:pt x="3148" y="1191"/>
                  </a:lnTo>
                  <a:lnTo>
                    <a:pt x="3181" y="1281"/>
                  </a:lnTo>
                  <a:lnTo>
                    <a:pt x="3208" y="1375"/>
                  </a:lnTo>
                  <a:lnTo>
                    <a:pt x="3229" y="1470"/>
                  </a:lnTo>
                  <a:lnTo>
                    <a:pt x="3243" y="1568"/>
                  </a:lnTo>
                  <a:lnTo>
                    <a:pt x="3251" y="1668"/>
                  </a:lnTo>
                  <a:lnTo>
                    <a:pt x="3483" y="1668"/>
                  </a:lnTo>
                  <a:lnTo>
                    <a:pt x="3483" y="1823"/>
                  </a:lnTo>
                  <a:lnTo>
                    <a:pt x="3251" y="1823"/>
                  </a:lnTo>
                  <a:lnTo>
                    <a:pt x="3242" y="1922"/>
                  </a:lnTo>
                  <a:lnTo>
                    <a:pt x="3227" y="2019"/>
                  </a:lnTo>
                  <a:lnTo>
                    <a:pt x="3205" y="2114"/>
                  </a:lnTo>
                  <a:lnTo>
                    <a:pt x="3179" y="2207"/>
                  </a:lnTo>
                  <a:lnTo>
                    <a:pt x="3146" y="2298"/>
                  </a:lnTo>
                  <a:lnTo>
                    <a:pt x="3107" y="2385"/>
                  </a:lnTo>
                  <a:lnTo>
                    <a:pt x="3064" y="2470"/>
                  </a:lnTo>
                  <a:lnTo>
                    <a:pt x="3015" y="2551"/>
                  </a:lnTo>
                  <a:lnTo>
                    <a:pt x="2962" y="2629"/>
                  </a:lnTo>
                  <a:lnTo>
                    <a:pt x="2904" y="2704"/>
                  </a:lnTo>
                  <a:lnTo>
                    <a:pt x="2841" y="2775"/>
                  </a:lnTo>
                  <a:lnTo>
                    <a:pt x="2774" y="2841"/>
                  </a:lnTo>
                  <a:lnTo>
                    <a:pt x="2703" y="2905"/>
                  </a:lnTo>
                  <a:lnTo>
                    <a:pt x="2629" y="2963"/>
                  </a:lnTo>
                  <a:lnTo>
                    <a:pt x="2551" y="3016"/>
                  </a:lnTo>
                  <a:lnTo>
                    <a:pt x="2469" y="3065"/>
                  </a:lnTo>
                  <a:lnTo>
                    <a:pt x="2384" y="3108"/>
                  </a:lnTo>
                  <a:lnTo>
                    <a:pt x="2297" y="3146"/>
                  </a:lnTo>
                  <a:lnTo>
                    <a:pt x="2207" y="3179"/>
                  </a:lnTo>
                  <a:lnTo>
                    <a:pt x="2114" y="3206"/>
                  </a:lnTo>
                  <a:lnTo>
                    <a:pt x="2019" y="3228"/>
                  </a:lnTo>
                  <a:lnTo>
                    <a:pt x="1922" y="3242"/>
                  </a:lnTo>
                  <a:lnTo>
                    <a:pt x="1823" y="3251"/>
                  </a:lnTo>
                  <a:lnTo>
                    <a:pt x="1823" y="3483"/>
                  </a:lnTo>
                  <a:lnTo>
                    <a:pt x="1667" y="3483"/>
                  </a:lnTo>
                  <a:lnTo>
                    <a:pt x="1667" y="3252"/>
                  </a:lnTo>
                  <a:lnTo>
                    <a:pt x="1567" y="3243"/>
                  </a:lnTo>
                  <a:lnTo>
                    <a:pt x="1470" y="3229"/>
                  </a:lnTo>
                  <a:lnTo>
                    <a:pt x="1374" y="3209"/>
                  </a:lnTo>
                  <a:lnTo>
                    <a:pt x="1281" y="3181"/>
                  </a:lnTo>
                  <a:lnTo>
                    <a:pt x="1191" y="3148"/>
                  </a:lnTo>
                  <a:lnTo>
                    <a:pt x="1102" y="3110"/>
                  </a:lnTo>
                  <a:lnTo>
                    <a:pt x="1017" y="3067"/>
                  </a:lnTo>
                  <a:lnTo>
                    <a:pt x="935" y="3019"/>
                  </a:lnTo>
                  <a:lnTo>
                    <a:pt x="857" y="2965"/>
                  </a:lnTo>
                  <a:lnTo>
                    <a:pt x="782" y="2907"/>
                  </a:lnTo>
                  <a:lnTo>
                    <a:pt x="710" y="2844"/>
                  </a:lnTo>
                  <a:lnTo>
                    <a:pt x="643" y="2777"/>
                  </a:lnTo>
                  <a:lnTo>
                    <a:pt x="581" y="2706"/>
                  </a:lnTo>
                  <a:lnTo>
                    <a:pt x="521" y="2632"/>
                  </a:lnTo>
                  <a:lnTo>
                    <a:pt x="468" y="2553"/>
                  </a:lnTo>
                  <a:lnTo>
                    <a:pt x="419" y="2472"/>
                  </a:lnTo>
                  <a:lnTo>
                    <a:pt x="376" y="2387"/>
                  </a:lnTo>
                  <a:lnTo>
                    <a:pt x="337" y="2299"/>
                  </a:lnTo>
                  <a:lnTo>
                    <a:pt x="304" y="2209"/>
                  </a:lnTo>
                  <a:lnTo>
                    <a:pt x="277" y="2115"/>
                  </a:lnTo>
                  <a:lnTo>
                    <a:pt x="255" y="2020"/>
                  </a:lnTo>
                  <a:lnTo>
                    <a:pt x="241" y="1923"/>
                  </a:lnTo>
                  <a:lnTo>
                    <a:pt x="232" y="1823"/>
                  </a:lnTo>
                  <a:lnTo>
                    <a:pt x="0" y="1823"/>
                  </a:lnTo>
                  <a:lnTo>
                    <a:pt x="0" y="1668"/>
                  </a:lnTo>
                  <a:lnTo>
                    <a:pt x="232" y="1668"/>
                  </a:lnTo>
                  <a:lnTo>
                    <a:pt x="240" y="1567"/>
                  </a:lnTo>
                  <a:lnTo>
                    <a:pt x="254" y="1470"/>
                  </a:lnTo>
                  <a:lnTo>
                    <a:pt x="275" y="1374"/>
                  </a:lnTo>
                  <a:lnTo>
                    <a:pt x="303" y="1280"/>
                  </a:lnTo>
                  <a:lnTo>
                    <a:pt x="336" y="1189"/>
                  </a:lnTo>
                  <a:lnTo>
                    <a:pt x="374" y="1101"/>
                  </a:lnTo>
                  <a:lnTo>
                    <a:pt x="417" y="1015"/>
                  </a:lnTo>
                  <a:lnTo>
                    <a:pt x="467" y="934"/>
                  </a:lnTo>
                  <a:lnTo>
                    <a:pt x="519" y="855"/>
                  </a:lnTo>
                  <a:lnTo>
                    <a:pt x="578" y="780"/>
                  </a:lnTo>
                  <a:lnTo>
                    <a:pt x="641" y="708"/>
                  </a:lnTo>
                  <a:lnTo>
                    <a:pt x="708" y="642"/>
                  </a:lnTo>
                  <a:lnTo>
                    <a:pt x="780" y="578"/>
                  </a:lnTo>
                  <a:lnTo>
                    <a:pt x="855" y="519"/>
                  </a:lnTo>
                  <a:lnTo>
                    <a:pt x="933" y="467"/>
                  </a:lnTo>
                  <a:lnTo>
                    <a:pt x="1015" y="417"/>
                  </a:lnTo>
                  <a:lnTo>
                    <a:pt x="1101" y="374"/>
                  </a:lnTo>
                  <a:lnTo>
                    <a:pt x="1189" y="336"/>
                  </a:lnTo>
                  <a:lnTo>
                    <a:pt x="1280" y="303"/>
                  </a:lnTo>
                  <a:lnTo>
                    <a:pt x="1373" y="275"/>
                  </a:lnTo>
                  <a:lnTo>
                    <a:pt x="1469" y="254"/>
                  </a:lnTo>
                  <a:lnTo>
                    <a:pt x="1567" y="240"/>
                  </a:lnTo>
                  <a:lnTo>
                    <a:pt x="1667" y="232"/>
                  </a:lnTo>
                  <a:lnTo>
                    <a:pt x="166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02" name="Freeform 113"/>
            <p:cNvSpPr>
              <a:spLocks noEditPoints="1"/>
            </p:cNvSpPr>
            <p:nvPr/>
          </p:nvSpPr>
          <p:spPr bwMode="auto">
            <a:xfrm>
              <a:off x="11169650" y="2805113"/>
              <a:ext cx="173037" cy="173037"/>
            </a:xfrm>
            <a:custGeom>
              <a:avLst/>
              <a:gdLst>
                <a:gd name="T0" fmla="*/ 443 w 977"/>
                <a:gd name="T1" fmla="*/ 151 h 977"/>
                <a:gd name="T2" fmla="*/ 359 w 977"/>
                <a:gd name="T3" fmla="*/ 173 h 977"/>
                <a:gd name="T4" fmla="*/ 285 w 977"/>
                <a:gd name="T5" fmla="*/ 216 h 977"/>
                <a:gd name="T6" fmla="*/ 225 w 977"/>
                <a:gd name="T7" fmla="*/ 276 h 977"/>
                <a:gd name="T8" fmla="*/ 181 w 977"/>
                <a:gd name="T9" fmla="*/ 350 h 977"/>
                <a:gd name="T10" fmla="*/ 158 w 977"/>
                <a:gd name="T11" fmla="*/ 434 h 977"/>
                <a:gd name="T12" fmla="*/ 158 w 977"/>
                <a:gd name="T13" fmla="*/ 526 h 977"/>
                <a:gd name="T14" fmla="*/ 181 w 977"/>
                <a:gd name="T15" fmla="*/ 611 h 977"/>
                <a:gd name="T16" fmla="*/ 225 w 977"/>
                <a:gd name="T17" fmla="*/ 685 h 977"/>
                <a:gd name="T18" fmla="*/ 284 w 977"/>
                <a:gd name="T19" fmla="*/ 745 h 977"/>
                <a:gd name="T20" fmla="*/ 358 w 977"/>
                <a:gd name="T21" fmla="*/ 788 h 977"/>
                <a:gd name="T22" fmla="*/ 443 w 977"/>
                <a:gd name="T23" fmla="*/ 811 h 977"/>
                <a:gd name="T24" fmla="*/ 534 w 977"/>
                <a:gd name="T25" fmla="*/ 811 h 977"/>
                <a:gd name="T26" fmla="*/ 619 w 977"/>
                <a:gd name="T27" fmla="*/ 788 h 977"/>
                <a:gd name="T28" fmla="*/ 693 w 977"/>
                <a:gd name="T29" fmla="*/ 745 h 977"/>
                <a:gd name="T30" fmla="*/ 752 w 977"/>
                <a:gd name="T31" fmla="*/ 685 h 977"/>
                <a:gd name="T32" fmla="*/ 796 w 977"/>
                <a:gd name="T33" fmla="*/ 611 h 977"/>
                <a:gd name="T34" fmla="*/ 819 w 977"/>
                <a:gd name="T35" fmla="*/ 526 h 977"/>
                <a:gd name="T36" fmla="*/ 819 w 977"/>
                <a:gd name="T37" fmla="*/ 436 h 977"/>
                <a:gd name="T38" fmla="*/ 796 w 977"/>
                <a:gd name="T39" fmla="*/ 350 h 977"/>
                <a:gd name="T40" fmla="*/ 752 w 977"/>
                <a:gd name="T41" fmla="*/ 276 h 977"/>
                <a:gd name="T42" fmla="*/ 692 w 977"/>
                <a:gd name="T43" fmla="*/ 216 h 977"/>
                <a:gd name="T44" fmla="*/ 618 w 977"/>
                <a:gd name="T45" fmla="*/ 173 h 977"/>
                <a:gd name="T46" fmla="*/ 534 w 977"/>
                <a:gd name="T47" fmla="*/ 151 h 977"/>
                <a:gd name="T48" fmla="*/ 489 w 977"/>
                <a:gd name="T49" fmla="*/ 0 h 977"/>
                <a:gd name="T50" fmla="*/ 599 w 977"/>
                <a:gd name="T51" fmla="*/ 12 h 977"/>
                <a:gd name="T52" fmla="*/ 702 w 977"/>
                <a:gd name="T53" fmla="*/ 49 h 977"/>
                <a:gd name="T54" fmla="*/ 792 w 977"/>
                <a:gd name="T55" fmla="*/ 107 h 977"/>
                <a:gd name="T56" fmla="*/ 868 w 977"/>
                <a:gd name="T57" fmla="*/ 183 h 977"/>
                <a:gd name="T58" fmla="*/ 928 w 977"/>
                <a:gd name="T59" fmla="*/ 274 h 977"/>
                <a:gd name="T60" fmla="*/ 965 w 977"/>
                <a:gd name="T61" fmla="*/ 377 h 977"/>
                <a:gd name="T62" fmla="*/ 977 w 977"/>
                <a:gd name="T63" fmla="*/ 488 h 977"/>
                <a:gd name="T64" fmla="*/ 965 w 977"/>
                <a:gd name="T65" fmla="*/ 599 h 977"/>
                <a:gd name="T66" fmla="*/ 928 w 977"/>
                <a:gd name="T67" fmla="*/ 702 h 977"/>
                <a:gd name="T68" fmla="*/ 868 w 977"/>
                <a:gd name="T69" fmla="*/ 792 h 977"/>
                <a:gd name="T70" fmla="*/ 792 w 977"/>
                <a:gd name="T71" fmla="*/ 868 h 977"/>
                <a:gd name="T72" fmla="*/ 702 w 977"/>
                <a:gd name="T73" fmla="*/ 927 h 977"/>
                <a:gd name="T74" fmla="*/ 599 w 977"/>
                <a:gd name="T75" fmla="*/ 964 h 977"/>
                <a:gd name="T76" fmla="*/ 489 w 977"/>
                <a:gd name="T77" fmla="*/ 977 h 977"/>
                <a:gd name="T78" fmla="*/ 378 w 977"/>
                <a:gd name="T79" fmla="*/ 964 h 977"/>
                <a:gd name="T80" fmla="*/ 275 w 977"/>
                <a:gd name="T81" fmla="*/ 927 h 977"/>
                <a:gd name="T82" fmla="*/ 185 w 977"/>
                <a:gd name="T83" fmla="*/ 868 h 977"/>
                <a:gd name="T84" fmla="*/ 109 w 977"/>
                <a:gd name="T85" fmla="*/ 792 h 977"/>
                <a:gd name="T86" fmla="*/ 49 w 977"/>
                <a:gd name="T87" fmla="*/ 702 h 977"/>
                <a:gd name="T88" fmla="*/ 12 w 977"/>
                <a:gd name="T89" fmla="*/ 599 h 977"/>
                <a:gd name="T90" fmla="*/ 0 w 977"/>
                <a:gd name="T91" fmla="*/ 488 h 977"/>
                <a:gd name="T92" fmla="*/ 12 w 977"/>
                <a:gd name="T93" fmla="*/ 377 h 977"/>
                <a:gd name="T94" fmla="*/ 49 w 977"/>
                <a:gd name="T95" fmla="*/ 275 h 977"/>
                <a:gd name="T96" fmla="*/ 109 w 977"/>
                <a:gd name="T97" fmla="*/ 184 h 977"/>
                <a:gd name="T98" fmla="*/ 185 w 977"/>
                <a:gd name="T99" fmla="*/ 107 h 977"/>
                <a:gd name="T100" fmla="*/ 275 w 977"/>
                <a:gd name="T101" fmla="*/ 49 h 977"/>
                <a:gd name="T102" fmla="*/ 378 w 977"/>
                <a:gd name="T103" fmla="*/ 12 h 977"/>
                <a:gd name="T104" fmla="*/ 489 w 977"/>
                <a:gd name="T105"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977">
                  <a:moveTo>
                    <a:pt x="489" y="147"/>
                  </a:moveTo>
                  <a:lnTo>
                    <a:pt x="443" y="151"/>
                  </a:lnTo>
                  <a:lnTo>
                    <a:pt x="400" y="159"/>
                  </a:lnTo>
                  <a:lnTo>
                    <a:pt x="359" y="173"/>
                  </a:lnTo>
                  <a:lnTo>
                    <a:pt x="320" y="193"/>
                  </a:lnTo>
                  <a:lnTo>
                    <a:pt x="285" y="216"/>
                  </a:lnTo>
                  <a:lnTo>
                    <a:pt x="252" y="245"/>
                  </a:lnTo>
                  <a:lnTo>
                    <a:pt x="225" y="276"/>
                  </a:lnTo>
                  <a:lnTo>
                    <a:pt x="200" y="312"/>
                  </a:lnTo>
                  <a:lnTo>
                    <a:pt x="181" y="350"/>
                  </a:lnTo>
                  <a:lnTo>
                    <a:pt x="167" y="391"/>
                  </a:lnTo>
                  <a:lnTo>
                    <a:pt x="158" y="434"/>
                  </a:lnTo>
                  <a:lnTo>
                    <a:pt x="155" y="481"/>
                  </a:lnTo>
                  <a:lnTo>
                    <a:pt x="158" y="526"/>
                  </a:lnTo>
                  <a:lnTo>
                    <a:pt x="167" y="570"/>
                  </a:lnTo>
                  <a:lnTo>
                    <a:pt x="181" y="611"/>
                  </a:lnTo>
                  <a:lnTo>
                    <a:pt x="200" y="649"/>
                  </a:lnTo>
                  <a:lnTo>
                    <a:pt x="225" y="685"/>
                  </a:lnTo>
                  <a:lnTo>
                    <a:pt x="252" y="716"/>
                  </a:lnTo>
                  <a:lnTo>
                    <a:pt x="284" y="745"/>
                  </a:lnTo>
                  <a:lnTo>
                    <a:pt x="320" y="768"/>
                  </a:lnTo>
                  <a:lnTo>
                    <a:pt x="358" y="788"/>
                  </a:lnTo>
                  <a:lnTo>
                    <a:pt x="400" y="802"/>
                  </a:lnTo>
                  <a:lnTo>
                    <a:pt x="443" y="811"/>
                  </a:lnTo>
                  <a:lnTo>
                    <a:pt x="489" y="813"/>
                  </a:lnTo>
                  <a:lnTo>
                    <a:pt x="534" y="811"/>
                  </a:lnTo>
                  <a:lnTo>
                    <a:pt x="577" y="802"/>
                  </a:lnTo>
                  <a:lnTo>
                    <a:pt x="619" y="788"/>
                  </a:lnTo>
                  <a:lnTo>
                    <a:pt x="657" y="769"/>
                  </a:lnTo>
                  <a:lnTo>
                    <a:pt x="693" y="745"/>
                  </a:lnTo>
                  <a:lnTo>
                    <a:pt x="725" y="716"/>
                  </a:lnTo>
                  <a:lnTo>
                    <a:pt x="752" y="685"/>
                  </a:lnTo>
                  <a:lnTo>
                    <a:pt x="777" y="650"/>
                  </a:lnTo>
                  <a:lnTo>
                    <a:pt x="796" y="611"/>
                  </a:lnTo>
                  <a:lnTo>
                    <a:pt x="810" y="570"/>
                  </a:lnTo>
                  <a:lnTo>
                    <a:pt x="819" y="526"/>
                  </a:lnTo>
                  <a:lnTo>
                    <a:pt x="822" y="481"/>
                  </a:lnTo>
                  <a:lnTo>
                    <a:pt x="819" y="436"/>
                  </a:lnTo>
                  <a:lnTo>
                    <a:pt x="810" y="391"/>
                  </a:lnTo>
                  <a:lnTo>
                    <a:pt x="796" y="350"/>
                  </a:lnTo>
                  <a:lnTo>
                    <a:pt x="777" y="312"/>
                  </a:lnTo>
                  <a:lnTo>
                    <a:pt x="752" y="276"/>
                  </a:lnTo>
                  <a:lnTo>
                    <a:pt x="725" y="245"/>
                  </a:lnTo>
                  <a:lnTo>
                    <a:pt x="692" y="216"/>
                  </a:lnTo>
                  <a:lnTo>
                    <a:pt x="657" y="193"/>
                  </a:lnTo>
                  <a:lnTo>
                    <a:pt x="618" y="173"/>
                  </a:lnTo>
                  <a:lnTo>
                    <a:pt x="577" y="159"/>
                  </a:lnTo>
                  <a:lnTo>
                    <a:pt x="534" y="151"/>
                  </a:lnTo>
                  <a:lnTo>
                    <a:pt x="489" y="147"/>
                  </a:lnTo>
                  <a:close/>
                  <a:moveTo>
                    <a:pt x="489" y="0"/>
                  </a:moveTo>
                  <a:lnTo>
                    <a:pt x="544" y="3"/>
                  </a:lnTo>
                  <a:lnTo>
                    <a:pt x="599" y="12"/>
                  </a:lnTo>
                  <a:lnTo>
                    <a:pt x="652" y="28"/>
                  </a:lnTo>
                  <a:lnTo>
                    <a:pt x="702" y="49"/>
                  </a:lnTo>
                  <a:lnTo>
                    <a:pt x="749" y="76"/>
                  </a:lnTo>
                  <a:lnTo>
                    <a:pt x="792" y="107"/>
                  </a:lnTo>
                  <a:lnTo>
                    <a:pt x="833" y="143"/>
                  </a:lnTo>
                  <a:lnTo>
                    <a:pt x="868" y="183"/>
                  </a:lnTo>
                  <a:lnTo>
                    <a:pt x="900" y="228"/>
                  </a:lnTo>
                  <a:lnTo>
                    <a:pt x="928" y="274"/>
                  </a:lnTo>
                  <a:lnTo>
                    <a:pt x="949" y="325"/>
                  </a:lnTo>
                  <a:lnTo>
                    <a:pt x="965" y="377"/>
                  </a:lnTo>
                  <a:lnTo>
                    <a:pt x="974" y="431"/>
                  </a:lnTo>
                  <a:lnTo>
                    <a:pt x="977" y="488"/>
                  </a:lnTo>
                  <a:lnTo>
                    <a:pt x="974" y="544"/>
                  </a:lnTo>
                  <a:lnTo>
                    <a:pt x="965" y="599"/>
                  </a:lnTo>
                  <a:lnTo>
                    <a:pt x="949" y="652"/>
                  </a:lnTo>
                  <a:lnTo>
                    <a:pt x="928" y="702"/>
                  </a:lnTo>
                  <a:lnTo>
                    <a:pt x="900" y="749"/>
                  </a:lnTo>
                  <a:lnTo>
                    <a:pt x="868" y="792"/>
                  </a:lnTo>
                  <a:lnTo>
                    <a:pt x="833" y="832"/>
                  </a:lnTo>
                  <a:lnTo>
                    <a:pt x="792" y="868"/>
                  </a:lnTo>
                  <a:lnTo>
                    <a:pt x="749" y="900"/>
                  </a:lnTo>
                  <a:lnTo>
                    <a:pt x="702" y="927"/>
                  </a:lnTo>
                  <a:lnTo>
                    <a:pt x="652" y="948"/>
                  </a:lnTo>
                  <a:lnTo>
                    <a:pt x="599" y="964"/>
                  </a:lnTo>
                  <a:lnTo>
                    <a:pt x="544" y="974"/>
                  </a:lnTo>
                  <a:lnTo>
                    <a:pt x="489" y="977"/>
                  </a:lnTo>
                  <a:lnTo>
                    <a:pt x="433" y="974"/>
                  </a:lnTo>
                  <a:lnTo>
                    <a:pt x="378" y="964"/>
                  </a:lnTo>
                  <a:lnTo>
                    <a:pt x="325" y="948"/>
                  </a:lnTo>
                  <a:lnTo>
                    <a:pt x="275" y="927"/>
                  </a:lnTo>
                  <a:lnTo>
                    <a:pt x="228" y="900"/>
                  </a:lnTo>
                  <a:lnTo>
                    <a:pt x="185" y="868"/>
                  </a:lnTo>
                  <a:lnTo>
                    <a:pt x="144" y="832"/>
                  </a:lnTo>
                  <a:lnTo>
                    <a:pt x="109" y="792"/>
                  </a:lnTo>
                  <a:lnTo>
                    <a:pt x="77" y="749"/>
                  </a:lnTo>
                  <a:lnTo>
                    <a:pt x="49" y="702"/>
                  </a:lnTo>
                  <a:lnTo>
                    <a:pt x="28" y="652"/>
                  </a:lnTo>
                  <a:lnTo>
                    <a:pt x="12" y="599"/>
                  </a:lnTo>
                  <a:lnTo>
                    <a:pt x="3" y="544"/>
                  </a:lnTo>
                  <a:lnTo>
                    <a:pt x="0" y="488"/>
                  </a:lnTo>
                  <a:lnTo>
                    <a:pt x="3" y="432"/>
                  </a:lnTo>
                  <a:lnTo>
                    <a:pt x="12" y="377"/>
                  </a:lnTo>
                  <a:lnTo>
                    <a:pt x="28" y="325"/>
                  </a:lnTo>
                  <a:lnTo>
                    <a:pt x="49" y="275"/>
                  </a:lnTo>
                  <a:lnTo>
                    <a:pt x="77" y="228"/>
                  </a:lnTo>
                  <a:lnTo>
                    <a:pt x="109" y="184"/>
                  </a:lnTo>
                  <a:lnTo>
                    <a:pt x="144" y="144"/>
                  </a:lnTo>
                  <a:lnTo>
                    <a:pt x="185" y="107"/>
                  </a:lnTo>
                  <a:lnTo>
                    <a:pt x="228" y="77"/>
                  </a:lnTo>
                  <a:lnTo>
                    <a:pt x="275" y="49"/>
                  </a:lnTo>
                  <a:lnTo>
                    <a:pt x="325" y="28"/>
                  </a:lnTo>
                  <a:lnTo>
                    <a:pt x="378" y="12"/>
                  </a:lnTo>
                  <a:lnTo>
                    <a:pt x="433" y="3"/>
                  </a:lnTo>
                  <a:lnTo>
                    <a:pt x="48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103" name="Group 50"/>
          <p:cNvGrpSpPr/>
          <p:nvPr/>
        </p:nvGrpSpPr>
        <p:grpSpPr>
          <a:xfrm>
            <a:off x="6492879" y="2278056"/>
            <a:ext cx="612775" cy="612775"/>
            <a:chOff x="9059863" y="1887538"/>
            <a:chExt cx="612775" cy="612775"/>
          </a:xfrm>
          <a:solidFill>
            <a:srgbClr val="C00000"/>
          </a:solidFill>
        </p:grpSpPr>
        <p:sp>
          <p:nvSpPr>
            <p:cNvPr id="104" name="Freeform 189"/>
            <p:cNvSpPr>
              <a:spLocks noEditPoints="1"/>
            </p:cNvSpPr>
            <p:nvPr/>
          </p:nvSpPr>
          <p:spPr bwMode="auto">
            <a:xfrm>
              <a:off x="9059863" y="1887538"/>
              <a:ext cx="612775" cy="477838"/>
            </a:xfrm>
            <a:custGeom>
              <a:avLst/>
              <a:gdLst>
                <a:gd name="T0" fmla="*/ 3007 w 3475"/>
                <a:gd name="T1" fmla="*/ 1076 h 2711"/>
                <a:gd name="T2" fmla="*/ 2771 w 3475"/>
                <a:gd name="T3" fmla="*/ 1151 h 2711"/>
                <a:gd name="T4" fmla="*/ 2885 w 3475"/>
                <a:gd name="T5" fmla="*/ 1361 h 2711"/>
                <a:gd name="T6" fmla="*/ 2682 w 3475"/>
                <a:gd name="T7" fmla="*/ 1606 h 2711"/>
                <a:gd name="T8" fmla="*/ 2596 w 3475"/>
                <a:gd name="T9" fmla="*/ 1626 h 2711"/>
                <a:gd name="T10" fmla="*/ 2353 w 3475"/>
                <a:gd name="T11" fmla="*/ 1535 h 2711"/>
                <a:gd name="T12" fmla="*/ 2311 w 3475"/>
                <a:gd name="T13" fmla="*/ 1766 h 2711"/>
                <a:gd name="T14" fmla="*/ 1975 w 3475"/>
                <a:gd name="T15" fmla="*/ 1766 h 2711"/>
                <a:gd name="T16" fmla="*/ 1932 w 3475"/>
                <a:gd name="T17" fmla="*/ 1535 h 2711"/>
                <a:gd name="T18" fmla="*/ 1690 w 3475"/>
                <a:gd name="T19" fmla="*/ 1626 h 2711"/>
                <a:gd name="T20" fmla="*/ 1603 w 3475"/>
                <a:gd name="T21" fmla="*/ 1606 h 2711"/>
                <a:gd name="T22" fmla="*/ 1400 w 3475"/>
                <a:gd name="T23" fmla="*/ 1361 h 2711"/>
                <a:gd name="T24" fmla="*/ 1514 w 3475"/>
                <a:gd name="T25" fmla="*/ 1151 h 2711"/>
                <a:gd name="T26" fmla="*/ 1278 w 3475"/>
                <a:gd name="T27" fmla="*/ 1076 h 2711"/>
                <a:gd name="T28" fmla="*/ 957 w 3475"/>
                <a:gd name="T29" fmla="*/ 949 h 2711"/>
                <a:gd name="T30" fmla="*/ 2081 w 3475"/>
                <a:gd name="T31" fmla="*/ 152 h 2711"/>
                <a:gd name="T32" fmla="*/ 1892 w 3475"/>
                <a:gd name="T33" fmla="*/ 420 h 2711"/>
                <a:gd name="T34" fmla="*/ 1725 w 3475"/>
                <a:gd name="T35" fmla="*/ 559 h 2711"/>
                <a:gd name="T36" fmla="*/ 1621 w 3475"/>
                <a:gd name="T37" fmla="*/ 780 h 2711"/>
                <a:gd name="T38" fmla="*/ 1621 w 3475"/>
                <a:gd name="T39" fmla="*/ 1002 h 2711"/>
                <a:gd name="T40" fmla="*/ 1726 w 3475"/>
                <a:gd name="T41" fmla="*/ 1222 h 2711"/>
                <a:gd name="T42" fmla="*/ 1893 w 3475"/>
                <a:gd name="T43" fmla="*/ 1362 h 2711"/>
                <a:gd name="T44" fmla="*/ 2082 w 3475"/>
                <a:gd name="T45" fmla="*/ 1630 h 2711"/>
                <a:gd name="T46" fmla="*/ 2349 w 3475"/>
                <a:gd name="T47" fmla="*/ 1383 h 2711"/>
                <a:gd name="T48" fmla="*/ 2709 w 3475"/>
                <a:gd name="T49" fmla="*/ 1371 h 2711"/>
                <a:gd name="T50" fmla="*/ 2652 w 3475"/>
                <a:gd name="T51" fmla="*/ 1051 h 2711"/>
                <a:gd name="T52" fmla="*/ 2673 w 3475"/>
                <a:gd name="T53" fmla="*/ 830 h 2711"/>
                <a:gd name="T54" fmla="*/ 2589 w 3475"/>
                <a:gd name="T55" fmla="*/ 600 h 2711"/>
                <a:gd name="T56" fmla="*/ 2435 w 3475"/>
                <a:gd name="T57" fmla="*/ 445 h 2711"/>
                <a:gd name="T58" fmla="*/ 2204 w 3475"/>
                <a:gd name="T59" fmla="*/ 361 h 2711"/>
                <a:gd name="T60" fmla="*/ 919 w 3475"/>
                <a:gd name="T61" fmla="*/ 801 h 2711"/>
                <a:gd name="T62" fmla="*/ 1278 w 3475"/>
                <a:gd name="T63" fmla="*/ 705 h 2711"/>
                <a:gd name="T64" fmla="*/ 1514 w 3475"/>
                <a:gd name="T65" fmla="*/ 630 h 2711"/>
                <a:gd name="T66" fmla="*/ 1401 w 3475"/>
                <a:gd name="T67" fmla="*/ 421 h 2711"/>
                <a:gd name="T68" fmla="*/ 1603 w 3475"/>
                <a:gd name="T69" fmla="*/ 175 h 2711"/>
                <a:gd name="T70" fmla="*/ 1691 w 3475"/>
                <a:gd name="T71" fmla="*/ 155 h 2711"/>
                <a:gd name="T72" fmla="*/ 1933 w 3475"/>
                <a:gd name="T73" fmla="*/ 245 h 2711"/>
                <a:gd name="T74" fmla="*/ 1975 w 3475"/>
                <a:gd name="T75" fmla="*/ 15 h 2711"/>
                <a:gd name="T76" fmla="*/ 2311 w 3475"/>
                <a:gd name="T77" fmla="*/ 15 h 2711"/>
                <a:gd name="T78" fmla="*/ 2353 w 3475"/>
                <a:gd name="T79" fmla="*/ 246 h 2711"/>
                <a:gd name="T80" fmla="*/ 2596 w 3475"/>
                <a:gd name="T81" fmla="*/ 155 h 2711"/>
                <a:gd name="T82" fmla="*/ 2682 w 3475"/>
                <a:gd name="T83" fmla="*/ 175 h 2711"/>
                <a:gd name="T84" fmla="*/ 2885 w 3475"/>
                <a:gd name="T85" fmla="*/ 421 h 2711"/>
                <a:gd name="T86" fmla="*/ 2771 w 3475"/>
                <a:gd name="T87" fmla="*/ 631 h 2711"/>
                <a:gd name="T88" fmla="*/ 3007 w 3475"/>
                <a:gd name="T89" fmla="*/ 705 h 2711"/>
                <a:gd name="T90" fmla="*/ 3475 w 3475"/>
                <a:gd name="T91" fmla="*/ 801 h 2711"/>
                <a:gd name="T92" fmla="*/ 3233 w 3475"/>
                <a:gd name="T93" fmla="*/ 2091 h 2711"/>
                <a:gd name="T94" fmla="*/ 3313 w 3475"/>
                <a:gd name="T95" fmla="*/ 2195 h 2711"/>
                <a:gd name="T96" fmla="*/ 3378 w 3475"/>
                <a:gd name="T97" fmla="*/ 2347 h 2711"/>
                <a:gd name="T98" fmla="*/ 3356 w 3475"/>
                <a:gd name="T99" fmla="*/ 2521 h 2711"/>
                <a:gd name="T100" fmla="*/ 3203 w 3475"/>
                <a:gd name="T101" fmla="*/ 2671 h 2711"/>
                <a:gd name="T102" fmla="*/ 1001 w 3475"/>
                <a:gd name="T103" fmla="*/ 2711 h 2711"/>
                <a:gd name="T104" fmla="*/ 3127 w 3475"/>
                <a:gd name="T105" fmla="*/ 2544 h 2711"/>
                <a:gd name="T106" fmla="*/ 3217 w 3475"/>
                <a:gd name="T107" fmla="*/ 2455 h 2711"/>
                <a:gd name="T108" fmla="*/ 3217 w 3475"/>
                <a:gd name="T109" fmla="*/ 2326 h 2711"/>
                <a:gd name="T110" fmla="*/ 3149 w 3475"/>
                <a:gd name="T111" fmla="*/ 2222 h 2711"/>
                <a:gd name="T112" fmla="*/ 3095 w 3475"/>
                <a:gd name="T113" fmla="*/ 2170 h 2711"/>
                <a:gd name="T114" fmla="*/ 66 w 3475"/>
                <a:gd name="T115" fmla="*/ 0 h 2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5" h="2711">
                  <a:moveTo>
                    <a:pt x="3032" y="948"/>
                  </a:moveTo>
                  <a:lnTo>
                    <a:pt x="3032" y="1016"/>
                  </a:lnTo>
                  <a:lnTo>
                    <a:pt x="3030" y="1038"/>
                  </a:lnTo>
                  <a:lnTo>
                    <a:pt x="3021" y="1059"/>
                  </a:lnTo>
                  <a:lnTo>
                    <a:pt x="3007" y="1076"/>
                  </a:lnTo>
                  <a:lnTo>
                    <a:pt x="2990" y="1089"/>
                  </a:lnTo>
                  <a:lnTo>
                    <a:pt x="2970" y="1097"/>
                  </a:lnTo>
                  <a:lnTo>
                    <a:pt x="2948" y="1100"/>
                  </a:lnTo>
                  <a:lnTo>
                    <a:pt x="2790" y="1100"/>
                  </a:lnTo>
                  <a:lnTo>
                    <a:pt x="2771" y="1151"/>
                  </a:lnTo>
                  <a:lnTo>
                    <a:pt x="2749" y="1199"/>
                  </a:lnTo>
                  <a:lnTo>
                    <a:pt x="2860" y="1310"/>
                  </a:lnTo>
                  <a:lnTo>
                    <a:pt x="2873" y="1326"/>
                  </a:lnTo>
                  <a:lnTo>
                    <a:pt x="2881" y="1343"/>
                  </a:lnTo>
                  <a:lnTo>
                    <a:pt x="2885" y="1361"/>
                  </a:lnTo>
                  <a:lnTo>
                    <a:pt x="2885" y="1379"/>
                  </a:lnTo>
                  <a:lnTo>
                    <a:pt x="2881" y="1397"/>
                  </a:lnTo>
                  <a:lnTo>
                    <a:pt x="2873" y="1415"/>
                  </a:lnTo>
                  <a:lnTo>
                    <a:pt x="2860" y="1429"/>
                  </a:lnTo>
                  <a:lnTo>
                    <a:pt x="2682" y="1606"/>
                  </a:lnTo>
                  <a:lnTo>
                    <a:pt x="2668" y="1619"/>
                  </a:lnTo>
                  <a:lnTo>
                    <a:pt x="2650" y="1626"/>
                  </a:lnTo>
                  <a:lnTo>
                    <a:pt x="2632" y="1631"/>
                  </a:lnTo>
                  <a:lnTo>
                    <a:pt x="2614" y="1631"/>
                  </a:lnTo>
                  <a:lnTo>
                    <a:pt x="2596" y="1626"/>
                  </a:lnTo>
                  <a:lnTo>
                    <a:pt x="2578" y="1619"/>
                  </a:lnTo>
                  <a:lnTo>
                    <a:pt x="2563" y="1606"/>
                  </a:lnTo>
                  <a:lnTo>
                    <a:pt x="2452" y="1495"/>
                  </a:lnTo>
                  <a:lnTo>
                    <a:pt x="2403" y="1517"/>
                  </a:lnTo>
                  <a:lnTo>
                    <a:pt x="2353" y="1535"/>
                  </a:lnTo>
                  <a:lnTo>
                    <a:pt x="2353" y="1693"/>
                  </a:lnTo>
                  <a:lnTo>
                    <a:pt x="2350" y="1715"/>
                  </a:lnTo>
                  <a:lnTo>
                    <a:pt x="2342" y="1735"/>
                  </a:lnTo>
                  <a:lnTo>
                    <a:pt x="2328" y="1753"/>
                  </a:lnTo>
                  <a:lnTo>
                    <a:pt x="2311" y="1766"/>
                  </a:lnTo>
                  <a:lnTo>
                    <a:pt x="2291" y="1775"/>
                  </a:lnTo>
                  <a:lnTo>
                    <a:pt x="2269" y="1778"/>
                  </a:lnTo>
                  <a:lnTo>
                    <a:pt x="2017" y="1778"/>
                  </a:lnTo>
                  <a:lnTo>
                    <a:pt x="1995" y="1775"/>
                  </a:lnTo>
                  <a:lnTo>
                    <a:pt x="1975" y="1766"/>
                  </a:lnTo>
                  <a:lnTo>
                    <a:pt x="1958" y="1753"/>
                  </a:lnTo>
                  <a:lnTo>
                    <a:pt x="1944" y="1735"/>
                  </a:lnTo>
                  <a:lnTo>
                    <a:pt x="1935" y="1715"/>
                  </a:lnTo>
                  <a:lnTo>
                    <a:pt x="1932" y="1693"/>
                  </a:lnTo>
                  <a:lnTo>
                    <a:pt x="1932" y="1535"/>
                  </a:lnTo>
                  <a:lnTo>
                    <a:pt x="1882" y="1517"/>
                  </a:lnTo>
                  <a:lnTo>
                    <a:pt x="1834" y="1495"/>
                  </a:lnTo>
                  <a:lnTo>
                    <a:pt x="1723" y="1606"/>
                  </a:lnTo>
                  <a:lnTo>
                    <a:pt x="1707" y="1619"/>
                  </a:lnTo>
                  <a:lnTo>
                    <a:pt x="1690" y="1626"/>
                  </a:lnTo>
                  <a:lnTo>
                    <a:pt x="1672" y="1631"/>
                  </a:lnTo>
                  <a:lnTo>
                    <a:pt x="1654" y="1631"/>
                  </a:lnTo>
                  <a:lnTo>
                    <a:pt x="1635" y="1626"/>
                  </a:lnTo>
                  <a:lnTo>
                    <a:pt x="1618" y="1619"/>
                  </a:lnTo>
                  <a:lnTo>
                    <a:pt x="1603" y="1606"/>
                  </a:lnTo>
                  <a:lnTo>
                    <a:pt x="1424" y="1429"/>
                  </a:lnTo>
                  <a:lnTo>
                    <a:pt x="1413" y="1415"/>
                  </a:lnTo>
                  <a:lnTo>
                    <a:pt x="1404" y="1397"/>
                  </a:lnTo>
                  <a:lnTo>
                    <a:pt x="1400" y="1379"/>
                  </a:lnTo>
                  <a:lnTo>
                    <a:pt x="1400" y="1361"/>
                  </a:lnTo>
                  <a:lnTo>
                    <a:pt x="1404" y="1343"/>
                  </a:lnTo>
                  <a:lnTo>
                    <a:pt x="1413" y="1326"/>
                  </a:lnTo>
                  <a:lnTo>
                    <a:pt x="1424" y="1310"/>
                  </a:lnTo>
                  <a:lnTo>
                    <a:pt x="1536" y="1200"/>
                  </a:lnTo>
                  <a:lnTo>
                    <a:pt x="1514" y="1151"/>
                  </a:lnTo>
                  <a:lnTo>
                    <a:pt x="1496" y="1101"/>
                  </a:lnTo>
                  <a:lnTo>
                    <a:pt x="1339" y="1101"/>
                  </a:lnTo>
                  <a:lnTo>
                    <a:pt x="1316" y="1098"/>
                  </a:lnTo>
                  <a:lnTo>
                    <a:pt x="1295" y="1090"/>
                  </a:lnTo>
                  <a:lnTo>
                    <a:pt x="1278" y="1076"/>
                  </a:lnTo>
                  <a:lnTo>
                    <a:pt x="1266" y="1059"/>
                  </a:lnTo>
                  <a:lnTo>
                    <a:pt x="1257" y="1039"/>
                  </a:lnTo>
                  <a:lnTo>
                    <a:pt x="1254" y="1017"/>
                  </a:lnTo>
                  <a:lnTo>
                    <a:pt x="1254" y="949"/>
                  </a:lnTo>
                  <a:lnTo>
                    <a:pt x="957" y="949"/>
                  </a:lnTo>
                  <a:lnTo>
                    <a:pt x="1178" y="2021"/>
                  </a:lnTo>
                  <a:lnTo>
                    <a:pt x="3062" y="2021"/>
                  </a:lnTo>
                  <a:lnTo>
                    <a:pt x="3282" y="948"/>
                  </a:lnTo>
                  <a:lnTo>
                    <a:pt x="3032" y="948"/>
                  </a:lnTo>
                  <a:close/>
                  <a:moveTo>
                    <a:pt x="2081" y="152"/>
                  </a:moveTo>
                  <a:lnTo>
                    <a:pt x="2081" y="361"/>
                  </a:lnTo>
                  <a:lnTo>
                    <a:pt x="2032" y="370"/>
                  </a:lnTo>
                  <a:lnTo>
                    <a:pt x="1983" y="383"/>
                  </a:lnTo>
                  <a:lnTo>
                    <a:pt x="1936" y="400"/>
                  </a:lnTo>
                  <a:lnTo>
                    <a:pt x="1892" y="420"/>
                  </a:lnTo>
                  <a:lnTo>
                    <a:pt x="1851" y="445"/>
                  </a:lnTo>
                  <a:lnTo>
                    <a:pt x="1812" y="474"/>
                  </a:lnTo>
                  <a:lnTo>
                    <a:pt x="1663" y="325"/>
                  </a:lnTo>
                  <a:lnTo>
                    <a:pt x="1577" y="411"/>
                  </a:lnTo>
                  <a:lnTo>
                    <a:pt x="1725" y="559"/>
                  </a:lnTo>
                  <a:lnTo>
                    <a:pt x="1696" y="600"/>
                  </a:lnTo>
                  <a:lnTo>
                    <a:pt x="1672" y="641"/>
                  </a:lnTo>
                  <a:lnTo>
                    <a:pt x="1651" y="685"/>
                  </a:lnTo>
                  <a:lnTo>
                    <a:pt x="1634" y="732"/>
                  </a:lnTo>
                  <a:lnTo>
                    <a:pt x="1621" y="780"/>
                  </a:lnTo>
                  <a:lnTo>
                    <a:pt x="1613" y="830"/>
                  </a:lnTo>
                  <a:lnTo>
                    <a:pt x="1403" y="830"/>
                  </a:lnTo>
                  <a:lnTo>
                    <a:pt x="1403" y="952"/>
                  </a:lnTo>
                  <a:lnTo>
                    <a:pt x="1614" y="952"/>
                  </a:lnTo>
                  <a:lnTo>
                    <a:pt x="1621" y="1002"/>
                  </a:lnTo>
                  <a:lnTo>
                    <a:pt x="1634" y="1051"/>
                  </a:lnTo>
                  <a:lnTo>
                    <a:pt x="1651" y="1097"/>
                  </a:lnTo>
                  <a:lnTo>
                    <a:pt x="1672" y="1140"/>
                  </a:lnTo>
                  <a:lnTo>
                    <a:pt x="1697" y="1183"/>
                  </a:lnTo>
                  <a:lnTo>
                    <a:pt x="1726" y="1222"/>
                  </a:lnTo>
                  <a:lnTo>
                    <a:pt x="1578" y="1370"/>
                  </a:lnTo>
                  <a:lnTo>
                    <a:pt x="1663" y="1457"/>
                  </a:lnTo>
                  <a:lnTo>
                    <a:pt x="1812" y="1309"/>
                  </a:lnTo>
                  <a:lnTo>
                    <a:pt x="1851" y="1337"/>
                  </a:lnTo>
                  <a:lnTo>
                    <a:pt x="1893" y="1362"/>
                  </a:lnTo>
                  <a:lnTo>
                    <a:pt x="1937" y="1383"/>
                  </a:lnTo>
                  <a:lnTo>
                    <a:pt x="1984" y="1400"/>
                  </a:lnTo>
                  <a:lnTo>
                    <a:pt x="2032" y="1413"/>
                  </a:lnTo>
                  <a:lnTo>
                    <a:pt x="2082" y="1421"/>
                  </a:lnTo>
                  <a:lnTo>
                    <a:pt x="2082" y="1630"/>
                  </a:lnTo>
                  <a:lnTo>
                    <a:pt x="2205" y="1630"/>
                  </a:lnTo>
                  <a:lnTo>
                    <a:pt x="2205" y="1421"/>
                  </a:lnTo>
                  <a:lnTo>
                    <a:pt x="2255" y="1413"/>
                  </a:lnTo>
                  <a:lnTo>
                    <a:pt x="2303" y="1400"/>
                  </a:lnTo>
                  <a:lnTo>
                    <a:pt x="2349" y="1383"/>
                  </a:lnTo>
                  <a:lnTo>
                    <a:pt x="2394" y="1362"/>
                  </a:lnTo>
                  <a:lnTo>
                    <a:pt x="2436" y="1337"/>
                  </a:lnTo>
                  <a:lnTo>
                    <a:pt x="2475" y="1309"/>
                  </a:lnTo>
                  <a:lnTo>
                    <a:pt x="2622" y="1458"/>
                  </a:lnTo>
                  <a:lnTo>
                    <a:pt x="2709" y="1371"/>
                  </a:lnTo>
                  <a:lnTo>
                    <a:pt x="2561" y="1223"/>
                  </a:lnTo>
                  <a:lnTo>
                    <a:pt x="2589" y="1184"/>
                  </a:lnTo>
                  <a:lnTo>
                    <a:pt x="2614" y="1142"/>
                  </a:lnTo>
                  <a:lnTo>
                    <a:pt x="2635" y="1097"/>
                  </a:lnTo>
                  <a:lnTo>
                    <a:pt x="2652" y="1051"/>
                  </a:lnTo>
                  <a:lnTo>
                    <a:pt x="2664" y="1003"/>
                  </a:lnTo>
                  <a:lnTo>
                    <a:pt x="2673" y="953"/>
                  </a:lnTo>
                  <a:lnTo>
                    <a:pt x="2882" y="953"/>
                  </a:lnTo>
                  <a:lnTo>
                    <a:pt x="2882" y="830"/>
                  </a:lnTo>
                  <a:lnTo>
                    <a:pt x="2673" y="830"/>
                  </a:lnTo>
                  <a:lnTo>
                    <a:pt x="2664" y="780"/>
                  </a:lnTo>
                  <a:lnTo>
                    <a:pt x="2652" y="732"/>
                  </a:lnTo>
                  <a:lnTo>
                    <a:pt x="2635" y="685"/>
                  </a:lnTo>
                  <a:lnTo>
                    <a:pt x="2614" y="641"/>
                  </a:lnTo>
                  <a:lnTo>
                    <a:pt x="2589" y="600"/>
                  </a:lnTo>
                  <a:lnTo>
                    <a:pt x="2561" y="559"/>
                  </a:lnTo>
                  <a:lnTo>
                    <a:pt x="2709" y="411"/>
                  </a:lnTo>
                  <a:lnTo>
                    <a:pt x="2622" y="325"/>
                  </a:lnTo>
                  <a:lnTo>
                    <a:pt x="2474" y="474"/>
                  </a:lnTo>
                  <a:lnTo>
                    <a:pt x="2435" y="445"/>
                  </a:lnTo>
                  <a:lnTo>
                    <a:pt x="2392" y="420"/>
                  </a:lnTo>
                  <a:lnTo>
                    <a:pt x="2349" y="398"/>
                  </a:lnTo>
                  <a:lnTo>
                    <a:pt x="2303" y="382"/>
                  </a:lnTo>
                  <a:lnTo>
                    <a:pt x="2254" y="369"/>
                  </a:lnTo>
                  <a:lnTo>
                    <a:pt x="2204" y="361"/>
                  </a:lnTo>
                  <a:lnTo>
                    <a:pt x="2204" y="152"/>
                  </a:lnTo>
                  <a:lnTo>
                    <a:pt x="2081" y="152"/>
                  </a:lnTo>
                  <a:close/>
                  <a:moveTo>
                    <a:pt x="66" y="0"/>
                  </a:moveTo>
                  <a:lnTo>
                    <a:pt x="832" y="374"/>
                  </a:lnTo>
                  <a:lnTo>
                    <a:pt x="919" y="801"/>
                  </a:lnTo>
                  <a:lnTo>
                    <a:pt x="1254" y="801"/>
                  </a:lnTo>
                  <a:lnTo>
                    <a:pt x="1254" y="766"/>
                  </a:lnTo>
                  <a:lnTo>
                    <a:pt x="1257" y="742"/>
                  </a:lnTo>
                  <a:lnTo>
                    <a:pt x="1266" y="722"/>
                  </a:lnTo>
                  <a:lnTo>
                    <a:pt x="1278" y="705"/>
                  </a:lnTo>
                  <a:lnTo>
                    <a:pt x="1295" y="693"/>
                  </a:lnTo>
                  <a:lnTo>
                    <a:pt x="1316" y="684"/>
                  </a:lnTo>
                  <a:lnTo>
                    <a:pt x="1339" y="681"/>
                  </a:lnTo>
                  <a:lnTo>
                    <a:pt x="1496" y="681"/>
                  </a:lnTo>
                  <a:lnTo>
                    <a:pt x="1514" y="630"/>
                  </a:lnTo>
                  <a:lnTo>
                    <a:pt x="1536" y="583"/>
                  </a:lnTo>
                  <a:lnTo>
                    <a:pt x="1425" y="472"/>
                  </a:lnTo>
                  <a:lnTo>
                    <a:pt x="1414" y="456"/>
                  </a:lnTo>
                  <a:lnTo>
                    <a:pt x="1405" y="439"/>
                  </a:lnTo>
                  <a:lnTo>
                    <a:pt x="1401" y="421"/>
                  </a:lnTo>
                  <a:lnTo>
                    <a:pt x="1401" y="403"/>
                  </a:lnTo>
                  <a:lnTo>
                    <a:pt x="1405" y="384"/>
                  </a:lnTo>
                  <a:lnTo>
                    <a:pt x="1414" y="367"/>
                  </a:lnTo>
                  <a:lnTo>
                    <a:pt x="1425" y="352"/>
                  </a:lnTo>
                  <a:lnTo>
                    <a:pt x="1603" y="175"/>
                  </a:lnTo>
                  <a:lnTo>
                    <a:pt x="1619" y="162"/>
                  </a:lnTo>
                  <a:lnTo>
                    <a:pt x="1636" y="155"/>
                  </a:lnTo>
                  <a:lnTo>
                    <a:pt x="1654" y="151"/>
                  </a:lnTo>
                  <a:lnTo>
                    <a:pt x="1673" y="151"/>
                  </a:lnTo>
                  <a:lnTo>
                    <a:pt x="1691" y="155"/>
                  </a:lnTo>
                  <a:lnTo>
                    <a:pt x="1708" y="162"/>
                  </a:lnTo>
                  <a:lnTo>
                    <a:pt x="1724" y="175"/>
                  </a:lnTo>
                  <a:lnTo>
                    <a:pt x="1835" y="285"/>
                  </a:lnTo>
                  <a:lnTo>
                    <a:pt x="1882" y="263"/>
                  </a:lnTo>
                  <a:lnTo>
                    <a:pt x="1933" y="245"/>
                  </a:lnTo>
                  <a:lnTo>
                    <a:pt x="1933" y="88"/>
                  </a:lnTo>
                  <a:lnTo>
                    <a:pt x="1936" y="66"/>
                  </a:lnTo>
                  <a:lnTo>
                    <a:pt x="1945" y="45"/>
                  </a:lnTo>
                  <a:lnTo>
                    <a:pt x="1958" y="28"/>
                  </a:lnTo>
                  <a:lnTo>
                    <a:pt x="1975" y="15"/>
                  </a:lnTo>
                  <a:lnTo>
                    <a:pt x="1995" y="7"/>
                  </a:lnTo>
                  <a:lnTo>
                    <a:pt x="2018" y="4"/>
                  </a:lnTo>
                  <a:lnTo>
                    <a:pt x="2269" y="4"/>
                  </a:lnTo>
                  <a:lnTo>
                    <a:pt x="2291" y="7"/>
                  </a:lnTo>
                  <a:lnTo>
                    <a:pt x="2311" y="15"/>
                  </a:lnTo>
                  <a:lnTo>
                    <a:pt x="2328" y="28"/>
                  </a:lnTo>
                  <a:lnTo>
                    <a:pt x="2342" y="45"/>
                  </a:lnTo>
                  <a:lnTo>
                    <a:pt x="2350" y="66"/>
                  </a:lnTo>
                  <a:lnTo>
                    <a:pt x="2353" y="88"/>
                  </a:lnTo>
                  <a:lnTo>
                    <a:pt x="2353" y="246"/>
                  </a:lnTo>
                  <a:lnTo>
                    <a:pt x="2403" y="264"/>
                  </a:lnTo>
                  <a:lnTo>
                    <a:pt x="2452" y="286"/>
                  </a:lnTo>
                  <a:lnTo>
                    <a:pt x="2563" y="175"/>
                  </a:lnTo>
                  <a:lnTo>
                    <a:pt x="2578" y="162"/>
                  </a:lnTo>
                  <a:lnTo>
                    <a:pt x="2596" y="155"/>
                  </a:lnTo>
                  <a:lnTo>
                    <a:pt x="2614" y="151"/>
                  </a:lnTo>
                  <a:lnTo>
                    <a:pt x="2632" y="151"/>
                  </a:lnTo>
                  <a:lnTo>
                    <a:pt x="2650" y="155"/>
                  </a:lnTo>
                  <a:lnTo>
                    <a:pt x="2668" y="162"/>
                  </a:lnTo>
                  <a:lnTo>
                    <a:pt x="2682" y="175"/>
                  </a:lnTo>
                  <a:lnTo>
                    <a:pt x="2860" y="352"/>
                  </a:lnTo>
                  <a:lnTo>
                    <a:pt x="2873" y="367"/>
                  </a:lnTo>
                  <a:lnTo>
                    <a:pt x="2881" y="384"/>
                  </a:lnTo>
                  <a:lnTo>
                    <a:pt x="2885" y="403"/>
                  </a:lnTo>
                  <a:lnTo>
                    <a:pt x="2885" y="421"/>
                  </a:lnTo>
                  <a:lnTo>
                    <a:pt x="2881" y="439"/>
                  </a:lnTo>
                  <a:lnTo>
                    <a:pt x="2873" y="456"/>
                  </a:lnTo>
                  <a:lnTo>
                    <a:pt x="2860" y="472"/>
                  </a:lnTo>
                  <a:lnTo>
                    <a:pt x="2749" y="583"/>
                  </a:lnTo>
                  <a:lnTo>
                    <a:pt x="2771" y="631"/>
                  </a:lnTo>
                  <a:lnTo>
                    <a:pt x="2790" y="681"/>
                  </a:lnTo>
                  <a:lnTo>
                    <a:pt x="2948" y="681"/>
                  </a:lnTo>
                  <a:lnTo>
                    <a:pt x="2970" y="684"/>
                  </a:lnTo>
                  <a:lnTo>
                    <a:pt x="2990" y="693"/>
                  </a:lnTo>
                  <a:lnTo>
                    <a:pt x="3007" y="705"/>
                  </a:lnTo>
                  <a:lnTo>
                    <a:pt x="3021" y="722"/>
                  </a:lnTo>
                  <a:lnTo>
                    <a:pt x="3030" y="742"/>
                  </a:lnTo>
                  <a:lnTo>
                    <a:pt x="3032" y="766"/>
                  </a:lnTo>
                  <a:lnTo>
                    <a:pt x="3032" y="801"/>
                  </a:lnTo>
                  <a:lnTo>
                    <a:pt x="3475" y="801"/>
                  </a:lnTo>
                  <a:lnTo>
                    <a:pt x="3203" y="2062"/>
                  </a:lnTo>
                  <a:lnTo>
                    <a:pt x="3205" y="2063"/>
                  </a:lnTo>
                  <a:lnTo>
                    <a:pt x="3212" y="2070"/>
                  </a:lnTo>
                  <a:lnTo>
                    <a:pt x="3220" y="2078"/>
                  </a:lnTo>
                  <a:lnTo>
                    <a:pt x="3233" y="2091"/>
                  </a:lnTo>
                  <a:lnTo>
                    <a:pt x="3246" y="2107"/>
                  </a:lnTo>
                  <a:lnTo>
                    <a:pt x="3262" y="2125"/>
                  </a:lnTo>
                  <a:lnTo>
                    <a:pt x="3278" y="2146"/>
                  </a:lnTo>
                  <a:lnTo>
                    <a:pt x="3296" y="2169"/>
                  </a:lnTo>
                  <a:lnTo>
                    <a:pt x="3313" y="2195"/>
                  </a:lnTo>
                  <a:lnTo>
                    <a:pt x="3329" y="2222"/>
                  </a:lnTo>
                  <a:lnTo>
                    <a:pt x="3345" y="2252"/>
                  </a:lnTo>
                  <a:lnTo>
                    <a:pt x="3359" y="2283"/>
                  </a:lnTo>
                  <a:lnTo>
                    <a:pt x="3369" y="2314"/>
                  </a:lnTo>
                  <a:lnTo>
                    <a:pt x="3378" y="2347"/>
                  </a:lnTo>
                  <a:lnTo>
                    <a:pt x="3383" y="2381"/>
                  </a:lnTo>
                  <a:lnTo>
                    <a:pt x="3384" y="2416"/>
                  </a:lnTo>
                  <a:lnTo>
                    <a:pt x="3380" y="2451"/>
                  </a:lnTo>
                  <a:lnTo>
                    <a:pt x="3371" y="2486"/>
                  </a:lnTo>
                  <a:lnTo>
                    <a:pt x="3356" y="2521"/>
                  </a:lnTo>
                  <a:lnTo>
                    <a:pt x="3333" y="2558"/>
                  </a:lnTo>
                  <a:lnTo>
                    <a:pt x="3306" y="2592"/>
                  </a:lnTo>
                  <a:lnTo>
                    <a:pt x="3274" y="2622"/>
                  </a:lnTo>
                  <a:lnTo>
                    <a:pt x="3240" y="2649"/>
                  </a:lnTo>
                  <a:lnTo>
                    <a:pt x="3203" y="2671"/>
                  </a:lnTo>
                  <a:lnTo>
                    <a:pt x="3164" y="2688"/>
                  </a:lnTo>
                  <a:lnTo>
                    <a:pt x="3123" y="2701"/>
                  </a:lnTo>
                  <a:lnTo>
                    <a:pt x="3078" y="2709"/>
                  </a:lnTo>
                  <a:lnTo>
                    <a:pt x="3033" y="2711"/>
                  </a:lnTo>
                  <a:lnTo>
                    <a:pt x="1001" y="2711"/>
                  </a:lnTo>
                  <a:lnTo>
                    <a:pt x="1001" y="2565"/>
                  </a:lnTo>
                  <a:lnTo>
                    <a:pt x="3032" y="2565"/>
                  </a:lnTo>
                  <a:lnTo>
                    <a:pt x="3067" y="2562"/>
                  </a:lnTo>
                  <a:lnTo>
                    <a:pt x="3098" y="2555"/>
                  </a:lnTo>
                  <a:lnTo>
                    <a:pt x="3127" y="2544"/>
                  </a:lnTo>
                  <a:lnTo>
                    <a:pt x="3152" y="2529"/>
                  </a:lnTo>
                  <a:lnTo>
                    <a:pt x="3173" y="2512"/>
                  </a:lnTo>
                  <a:lnTo>
                    <a:pt x="3191" y="2494"/>
                  </a:lnTo>
                  <a:lnTo>
                    <a:pt x="3206" y="2474"/>
                  </a:lnTo>
                  <a:lnTo>
                    <a:pt x="3217" y="2455"/>
                  </a:lnTo>
                  <a:lnTo>
                    <a:pt x="3226" y="2429"/>
                  </a:lnTo>
                  <a:lnTo>
                    <a:pt x="3231" y="2402"/>
                  </a:lnTo>
                  <a:lnTo>
                    <a:pt x="3230" y="2377"/>
                  </a:lnTo>
                  <a:lnTo>
                    <a:pt x="3225" y="2351"/>
                  </a:lnTo>
                  <a:lnTo>
                    <a:pt x="3217" y="2326"/>
                  </a:lnTo>
                  <a:lnTo>
                    <a:pt x="3206" y="2303"/>
                  </a:lnTo>
                  <a:lnTo>
                    <a:pt x="3194" y="2280"/>
                  </a:lnTo>
                  <a:lnTo>
                    <a:pt x="3180" y="2259"/>
                  </a:lnTo>
                  <a:lnTo>
                    <a:pt x="3165" y="2240"/>
                  </a:lnTo>
                  <a:lnTo>
                    <a:pt x="3149" y="2222"/>
                  </a:lnTo>
                  <a:lnTo>
                    <a:pt x="3135" y="2206"/>
                  </a:lnTo>
                  <a:lnTo>
                    <a:pt x="3122" y="2194"/>
                  </a:lnTo>
                  <a:lnTo>
                    <a:pt x="3110" y="2183"/>
                  </a:lnTo>
                  <a:lnTo>
                    <a:pt x="3101" y="2175"/>
                  </a:lnTo>
                  <a:lnTo>
                    <a:pt x="3095" y="2170"/>
                  </a:lnTo>
                  <a:lnTo>
                    <a:pt x="3093" y="2168"/>
                  </a:lnTo>
                  <a:lnTo>
                    <a:pt x="1053" y="2168"/>
                  </a:lnTo>
                  <a:lnTo>
                    <a:pt x="699" y="478"/>
                  </a:lnTo>
                  <a:lnTo>
                    <a:pt x="0" y="133"/>
                  </a:lnTo>
                  <a:lnTo>
                    <a:pt x="6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05" name="Freeform 190"/>
            <p:cNvSpPr>
              <a:spLocks noEditPoints="1"/>
            </p:cNvSpPr>
            <p:nvPr/>
          </p:nvSpPr>
          <p:spPr bwMode="auto">
            <a:xfrm>
              <a:off x="9261476" y="2401888"/>
              <a:ext cx="98425" cy="98425"/>
            </a:xfrm>
            <a:custGeom>
              <a:avLst/>
              <a:gdLst>
                <a:gd name="T0" fmla="*/ 253 w 558"/>
                <a:gd name="T1" fmla="*/ 143 h 559"/>
                <a:gd name="T2" fmla="*/ 205 w 558"/>
                <a:gd name="T3" fmla="*/ 163 h 559"/>
                <a:gd name="T4" fmla="*/ 169 w 558"/>
                <a:gd name="T5" fmla="*/ 198 h 559"/>
                <a:gd name="T6" fmla="*/ 149 w 558"/>
                <a:gd name="T7" fmla="*/ 245 h 559"/>
                <a:gd name="T8" fmla="*/ 149 w 558"/>
                <a:gd name="T9" fmla="*/ 298 h 559"/>
                <a:gd name="T10" fmla="*/ 169 w 558"/>
                <a:gd name="T11" fmla="*/ 346 h 559"/>
                <a:gd name="T12" fmla="*/ 205 w 558"/>
                <a:gd name="T13" fmla="*/ 381 h 559"/>
                <a:gd name="T14" fmla="*/ 253 w 558"/>
                <a:gd name="T15" fmla="*/ 401 h 559"/>
                <a:gd name="T16" fmla="*/ 306 w 558"/>
                <a:gd name="T17" fmla="*/ 401 h 559"/>
                <a:gd name="T18" fmla="*/ 353 w 558"/>
                <a:gd name="T19" fmla="*/ 381 h 559"/>
                <a:gd name="T20" fmla="*/ 389 w 558"/>
                <a:gd name="T21" fmla="*/ 346 h 559"/>
                <a:gd name="T22" fmla="*/ 409 w 558"/>
                <a:gd name="T23" fmla="*/ 298 h 559"/>
                <a:gd name="T24" fmla="*/ 409 w 558"/>
                <a:gd name="T25" fmla="*/ 245 h 559"/>
                <a:gd name="T26" fmla="*/ 389 w 558"/>
                <a:gd name="T27" fmla="*/ 198 h 559"/>
                <a:gd name="T28" fmla="*/ 353 w 558"/>
                <a:gd name="T29" fmla="*/ 163 h 559"/>
                <a:gd name="T30" fmla="*/ 307 w 558"/>
                <a:gd name="T31" fmla="*/ 143 h 559"/>
                <a:gd name="T32" fmla="*/ 279 w 558"/>
                <a:gd name="T33" fmla="*/ 0 h 559"/>
                <a:gd name="T34" fmla="*/ 361 w 558"/>
                <a:gd name="T35" fmla="*/ 11 h 559"/>
                <a:gd name="T36" fmla="*/ 431 w 558"/>
                <a:gd name="T37" fmla="*/ 44 h 559"/>
                <a:gd name="T38" fmla="*/ 490 w 558"/>
                <a:gd name="T39" fmla="*/ 95 h 559"/>
                <a:gd name="T40" fmla="*/ 533 w 558"/>
                <a:gd name="T41" fmla="*/ 161 h 559"/>
                <a:gd name="T42" fmla="*/ 555 w 558"/>
                <a:gd name="T43" fmla="*/ 238 h 559"/>
                <a:gd name="T44" fmla="*/ 555 w 558"/>
                <a:gd name="T45" fmla="*/ 320 h 559"/>
                <a:gd name="T46" fmla="*/ 533 w 558"/>
                <a:gd name="T47" fmla="*/ 397 h 559"/>
                <a:gd name="T48" fmla="*/ 490 w 558"/>
                <a:gd name="T49" fmla="*/ 462 h 559"/>
                <a:gd name="T50" fmla="*/ 431 w 558"/>
                <a:gd name="T51" fmla="*/ 513 h 559"/>
                <a:gd name="T52" fmla="*/ 361 w 558"/>
                <a:gd name="T53" fmla="*/ 546 h 559"/>
                <a:gd name="T54" fmla="*/ 279 w 558"/>
                <a:gd name="T55" fmla="*/ 559 h 559"/>
                <a:gd name="T56" fmla="*/ 199 w 558"/>
                <a:gd name="T57" fmla="*/ 546 h 559"/>
                <a:gd name="T58" fmla="*/ 127 w 558"/>
                <a:gd name="T59" fmla="*/ 513 h 559"/>
                <a:gd name="T60" fmla="*/ 68 w 558"/>
                <a:gd name="T61" fmla="*/ 462 h 559"/>
                <a:gd name="T62" fmla="*/ 26 w 558"/>
                <a:gd name="T63" fmla="*/ 397 h 559"/>
                <a:gd name="T64" fmla="*/ 3 w 558"/>
                <a:gd name="T65" fmla="*/ 320 h 559"/>
                <a:gd name="T66" fmla="*/ 3 w 558"/>
                <a:gd name="T67" fmla="*/ 238 h 559"/>
                <a:gd name="T68" fmla="*/ 26 w 558"/>
                <a:gd name="T69" fmla="*/ 161 h 559"/>
                <a:gd name="T70" fmla="*/ 68 w 558"/>
                <a:gd name="T71" fmla="*/ 95 h 559"/>
                <a:gd name="T72" fmla="*/ 127 w 558"/>
                <a:gd name="T73" fmla="*/ 44 h 559"/>
                <a:gd name="T74" fmla="*/ 199 w 558"/>
                <a:gd name="T75" fmla="*/ 11 h 559"/>
                <a:gd name="T76" fmla="*/ 279 w 558"/>
                <a:gd name="T7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559">
                  <a:moveTo>
                    <a:pt x="279" y="139"/>
                  </a:moveTo>
                  <a:lnTo>
                    <a:pt x="253" y="143"/>
                  </a:lnTo>
                  <a:lnTo>
                    <a:pt x="227" y="150"/>
                  </a:lnTo>
                  <a:lnTo>
                    <a:pt x="205" y="163"/>
                  </a:lnTo>
                  <a:lnTo>
                    <a:pt x="185" y="179"/>
                  </a:lnTo>
                  <a:lnTo>
                    <a:pt x="169" y="198"/>
                  </a:lnTo>
                  <a:lnTo>
                    <a:pt x="157" y="220"/>
                  </a:lnTo>
                  <a:lnTo>
                    <a:pt x="149" y="245"/>
                  </a:lnTo>
                  <a:lnTo>
                    <a:pt x="147" y="272"/>
                  </a:lnTo>
                  <a:lnTo>
                    <a:pt x="149" y="298"/>
                  </a:lnTo>
                  <a:lnTo>
                    <a:pt x="157" y="324"/>
                  </a:lnTo>
                  <a:lnTo>
                    <a:pt x="169" y="346"/>
                  </a:lnTo>
                  <a:lnTo>
                    <a:pt x="185" y="365"/>
                  </a:lnTo>
                  <a:lnTo>
                    <a:pt x="205" y="381"/>
                  </a:lnTo>
                  <a:lnTo>
                    <a:pt x="227" y="393"/>
                  </a:lnTo>
                  <a:lnTo>
                    <a:pt x="253" y="401"/>
                  </a:lnTo>
                  <a:lnTo>
                    <a:pt x="279" y="404"/>
                  </a:lnTo>
                  <a:lnTo>
                    <a:pt x="306" y="401"/>
                  </a:lnTo>
                  <a:lnTo>
                    <a:pt x="331" y="393"/>
                  </a:lnTo>
                  <a:lnTo>
                    <a:pt x="353" y="381"/>
                  </a:lnTo>
                  <a:lnTo>
                    <a:pt x="373" y="365"/>
                  </a:lnTo>
                  <a:lnTo>
                    <a:pt x="389" y="346"/>
                  </a:lnTo>
                  <a:lnTo>
                    <a:pt x="402" y="324"/>
                  </a:lnTo>
                  <a:lnTo>
                    <a:pt x="409" y="298"/>
                  </a:lnTo>
                  <a:lnTo>
                    <a:pt x="411" y="272"/>
                  </a:lnTo>
                  <a:lnTo>
                    <a:pt x="409" y="245"/>
                  </a:lnTo>
                  <a:lnTo>
                    <a:pt x="402" y="220"/>
                  </a:lnTo>
                  <a:lnTo>
                    <a:pt x="389" y="198"/>
                  </a:lnTo>
                  <a:lnTo>
                    <a:pt x="373" y="179"/>
                  </a:lnTo>
                  <a:lnTo>
                    <a:pt x="353" y="163"/>
                  </a:lnTo>
                  <a:lnTo>
                    <a:pt x="331" y="150"/>
                  </a:lnTo>
                  <a:lnTo>
                    <a:pt x="307" y="143"/>
                  </a:lnTo>
                  <a:lnTo>
                    <a:pt x="279" y="139"/>
                  </a:lnTo>
                  <a:close/>
                  <a:moveTo>
                    <a:pt x="279" y="0"/>
                  </a:moveTo>
                  <a:lnTo>
                    <a:pt x="320" y="2"/>
                  </a:lnTo>
                  <a:lnTo>
                    <a:pt x="361" y="11"/>
                  </a:lnTo>
                  <a:lnTo>
                    <a:pt x="398" y="25"/>
                  </a:lnTo>
                  <a:lnTo>
                    <a:pt x="431" y="44"/>
                  </a:lnTo>
                  <a:lnTo>
                    <a:pt x="462" y="67"/>
                  </a:lnTo>
                  <a:lnTo>
                    <a:pt x="490" y="95"/>
                  </a:lnTo>
                  <a:lnTo>
                    <a:pt x="514" y="127"/>
                  </a:lnTo>
                  <a:lnTo>
                    <a:pt x="533" y="161"/>
                  </a:lnTo>
                  <a:lnTo>
                    <a:pt x="547" y="198"/>
                  </a:lnTo>
                  <a:lnTo>
                    <a:pt x="555" y="238"/>
                  </a:lnTo>
                  <a:lnTo>
                    <a:pt x="558" y="279"/>
                  </a:lnTo>
                  <a:lnTo>
                    <a:pt x="555" y="320"/>
                  </a:lnTo>
                  <a:lnTo>
                    <a:pt x="547" y="360"/>
                  </a:lnTo>
                  <a:lnTo>
                    <a:pt x="533" y="397"/>
                  </a:lnTo>
                  <a:lnTo>
                    <a:pt x="514" y="431"/>
                  </a:lnTo>
                  <a:lnTo>
                    <a:pt x="490" y="462"/>
                  </a:lnTo>
                  <a:lnTo>
                    <a:pt x="462" y="490"/>
                  </a:lnTo>
                  <a:lnTo>
                    <a:pt x="431" y="513"/>
                  </a:lnTo>
                  <a:lnTo>
                    <a:pt x="398" y="532"/>
                  </a:lnTo>
                  <a:lnTo>
                    <a:pt x="361" y="546"/>
                  </a:lnTo>
                  <a:lnTo>
                    <a:pt x="320" y="555"/>
                  </a:lnTo>
                  <a:lnTo>
                    <a:pt x="279" y="559"/>
                  </a:lnTo>
                  <a:lnTo>
                    <a:pt x="238" y="555"/>
                  </a:lnTo>
                  <a:lnTo>
                    <a:pt x="199" y="546"/>
                  </a:lnTo>
                  <a:lnTo>
                    <a:pt x="162" y="532"/>
                  </a:lnTo>
                  <a:lnTo>
                    <a:pt x="127" y="513"/>
                  </a:lnTo>
                  <a:lnTo>
                    <a:pt x="96" y="490"/>
                  </a:lnTo>
                  <a:lnTo>
                    <a:pt x="68" y="462"/>
                  </a:lnTo>
                  <a:lnTo>
                    <a:pt x="45" y="431"/>
                  </a:lnTo>
                  <a:lnTo>
                    <a:pt x="26" y="397"/>
                  </a:lnTo>
                  <a:lnTo>
                    <a:pt x="11" y="360"/>
                  </a:lnTo>
                  <a:lnTo>
                    <a:pt x="3" y="320"/>
                  </a:lnTo>
                  <a:lnTo>
                    <a:pt x="0" y="279"/>
                  </a:lnTo>
                  <a:lnTo>
                    <a:pt x="3" y="238"/>
                  </a:lnTo>
                  <a:lnTo>
                    <a:pt x="11" y="198"/>
                  </a:lnTo>
                  <a:lnTo>
                    <a:pt x="26" y="161"/>
                  </a:lnTo>
                  <a:lnTo>
                    <a:pt x="45" y="127"/>
                  </a:lnTo>
                  <a:lnTo>
                    <a:pt x="68" y="95"/>
                  </a:lnTo>
                  <a:lnTo>
                    <a:pt x="96" y="67"/>
                  </a:lnTo>
                  <a:lnTo>
                    <a:pt x="127" y="44"/>
                  </a:lnTo>
                  <a:lnTo>
                    <a:pt x="162" y="25"/>
                  </a:lnTo>
                  <a:lnTo>
                    <a:pt x="199" y="11"/>
                  </a:lnTo>
                  <a:lnTo>
                    <a:pt x="238" y="2"/>
                  </a:lnTo>
                  <a:lnTo>
                    <a:pt x="27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06" name="Freeform 191"/>
            <p:cNvSpPr>
              <a:spLocks noEditPoints="1"/>
            </p:cNvSpPr>
            <p:nvPr/>
          </p:nvSpPr>
          <p:spPr bwMode="auto">
            <a:xfrm>
              <a:off x="9526588" y="2401888"/>
              <a:ext cx="98425" cy="98425"/>
            </a:xfrm>
            <a:custGeom>
              <a:avLst/>
              <a:gdLst>
                <a:gd name="T0" fmla="*/ 252 w 559"/>
                <a:gd name="T1" fmla="*/ 142 h 559"/>
                <a:gd name="T2" fmla="*/ 205 w 559"/>
                <a:gd name="T3" fmla="*/ 162 h 559"/>
                <a:gd name="T4" fmla="*/ 170 w 559"/>
                <a:gd name="T5" fmla="*/ 197 h 559"/>
                <a:gd name="T6" fmla="*/ 149 w 559"/>
                <a:gd name="T7" fmla="*/ 244 h 559"/>
                <a:gd name="T8" fmla="*/ 149 w 559"/>
                <a:gd name="T9" fmla="*/ 297 h 559"/>
                <a:gd name="T10" fmla="*/ 170 w 559"/>
                <a:gd name="T11" fmla="*/ 345 h 559"/>
                <a:gd name="T12" fmla="*/ 205 w 559"/>
                <a:gd name="T13" fmla="*/ 381 h 559"/>
                <a:gd name="T14" fmla="*/ 252 w 559"/>
                <a:gd name="T15" fmla="*/ 400 h 559"/>
                <a:gd name="T16" fmla="*/ 306 w 559"/>
                <a:gd name="T17" fmla="*/ 400 h 559"/>
                <a:gd name="T18" fmla="*/ 354 w 559"/>
                <a:gd name="T19" fmla="*/ 381 h 559"/>
                <a:gd name="T20" fmla="*/ 390 w 559"/>
                <a:gd name="T21" fmla="*/ 345 h 559"/>
                <a:gd name="T22" fmla="*/ 409 w 559"/>
                <a:gd name="T23" fmla="*/ 298 h 559"/>
                <a:gd name="T24" fmla="*/ 412 w 559"/>
                <a:gd name="T25" fmla="*/ 244 h 559"/>
                <a:gd name="T26" fmla="*/ 393 w 559"/>
                <a:gd name="T27" fmla="*/ 197 h 559"/>
                <a:gd name="T28" fmla="*/ 356 w 559"/>
                <a:gd name="T29" fmla="*/ 162 h 559"/>
                <a:gd name="T30" fmla="*/ 306 w 559"/>
                <a:gd name="T31" fmla="*/ 142 h 559"/>
                <a:gd name="T32" fmla="*/ 280 w 559"/>
                <a:gd name="T33" fmla="*/ 0 h 559"/>
                <a:gd name="T34" fmla="*/ 360 w 559"/>
                <a:gd name="T35" fmla="*/ 11 h 559"/>
                <a:gd name="T36" fmla="*/ 432 w 559"/>
                <a:gd name="T37" fmla="*/ 44 h 559"/>
                <a:gd name="T38" fmla="*/ 490 w 559"/>
                <a:gd name="T39" fmla="*/ 95 h 559"/>
                <a:gd name="T40" fmla="*/ 533 w 559"/>
                <a:gd name="T41" fmla="*/ 161 h 559"/>
                <a:gd name="T42" fmla="*/ 556 w 559"/>
                <a:gd name="T43" fmla="*/ 238 h 559"/>
                <a:gd name="T44" fmla="*/ 556 w 559"/>
                <a:gd name="T45" fmla="*/ 320 h 559"/>
                <a:gd name="T46" fmla="*/ 533 w 559"/>
                <a:gd name="T47" fmla="*/ 397 h 559"/>
                <a:gd name="T48" fmla="*/ 490 w 559"/>
                <a:gd name="T49" fmla="*/ 462 h 559"/>
                <a:gd name="T50" fmla="*/ 432 w 559"/>
                <a:gd name="T51" fmla="*/ 513 h 559"/>
                <a:gd name="T52" fmla="*/ 360 w 559"/>
                <a:gd name="T53" fmla="*/ 546 h 559"/>
                <a:gd name="T54" fmla="*/ 280 w 559"/>
                <a:gd name="T55" fmla="*/ 559 h 559"/>
                <a:gd name="T56" fmla="*/ 198 w 559"/>
                <a:gd name="T57" fmla="*/ 546 h 559"/>
                <a:gd name="T58" fmla="*/ 127 w 559"/>
                <a:gd name="T59" fmla="*/ 513 h 559"/>
                <a:gd name="T60" fmla="*/ 68 w 559"/>
                <a:gd name="T61" fmla="*/ 462 h 559"/>
                <a:gd name="T62" fmla="*/ 26 w 559"/>
                <a:gd name="T63" fmla="*/ 397 h 559"/>
                <a:gd name="T64" fmla="*/ 3 w 559"/>
                <a:gd name="T65" fmla="*/ 320 h 559"/>
                <a:gd name="T66" fmla="*/ 3 w 559"/>
                <a:gd name="T67" fmla="*/ 238 h 559"/>
                <a:gd name="T68" fmla="*/ 26 w 559"/>
                <a:gd name="T69" fmla="*/ 161 h 559"/>
                <a:gd name="T70" fmla="*/ 68 w 559"/>
                <a:gd name="T71" fmla="*/ 95 h 559"/>
                <a:gd name="T72" fmla="*/ 127 w 559"/>
                <a:gd name="T73" fmla="*/ 44 h 559"/>
                <a:gd name="T74" fmla="*/ 198 w 559"/>
                <a:gd name="T75" fmla="*/ 11 h 559"/>
                <a:gd name="T76" fmla="*/ 280 w 559"/>
                <a:gd name="T7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559">
                  <a:moveTo>
                    <a:pt x="280" y="139"/>
                  </a:moveTo>
                  <a:lnTo>
                    <a:pt x="252" y="142"/>
                  </a:lnTo>
                  <a:lnTo>
                    <a:pt x="228" y="149"/>
                  </a:lnTo>
                  <a:lnTo>
                    <a:pt x="205" y="162"/>
                  </a:lnTo>
                  <a:lnTo>
                    <a:pt x="185" y="178"/>
                  </a:lnTo>
                  <a:lnTo>
                    <a:pt x="170" y="197"/>
                  </a:lnTo>
                  <a:lnTo>
                    <a:pt x="157" y="220"/>
                  </a:lnTo>
                  <a:lnTo>
                    <a:pt x="149" y="244"/>
                  </a:lnTo>
                  <a:lnTo>
                    <a:pt x="146" y="271"/>
                  </a:lnTo>
                  <a:lnTo>
                    <a:pt x="149" y="297"/>
                  </a:lnTo>
                  <a:lnTo>
                    <a:pt x="157" y="323"/>
                  </a:lnTo>
                  <a:lnTo>
                    <a:pt x="170" y="345"/>
                  </a:lnTo>
                  <a:lnTo>
                    <a:pt x="185" y="364"/>
                  </a:lnTo>
                  <a:lnTo>
                    <a:pt x="205" y="381"/>
                  </a:lnTo>
                  <a:lnTo>
                    <a:pt x="228" y="392"/>
                  </a:lnTo>
                  <a:lnTo>
                    <a:pt x="252" y="400"/>
                  </a:lnTo>
                  <a:lnTo>
                    <a:pt x="280" y="403"/>
                  </a:lnTo>
                  <a:lnTo>
                    <a:pt x="306" y="400"/>
                  </a:lnTo>
                  <a:lnTo>
                    <a:pt x="331" y="392"/>
                  </a:lnTo>
                  <a:lnTo>
                    <a:pt x="354" y="381"/>
                  </a:lnTo>
                  <a:lnTo>
                    <a:pt x="373" y="365"/>
                  </a:lnTo>
                  <a:lnTo>
                    <a:pt x="390" y="345"/>
                  </a:lnTo>
                  <a:lnTo>
                    <a:pt x="401" y="323"/>
                  </a:lnTo>
                  <a:lnTo>
                    <a:pt x="409" y="298"/>
                  </a:lnTo>
                  <a:lnTo>
                    <a:pt x="412" y="271"/>
                  </a:lnTo>
                  <a:lnTo>
                    <a:pt x="412" y="244"/>
                  </a:lnTo>
                  <a:lnTo>
                    <a:pt x="404" y="220"/>
                  </a:lnTo>
                  <a:lnTo>
                    <a:pt x="393" y="197"/>
                  </a:lnTo>
                  <a:lnTo>
                    <a:pt x="376" y="178"/>
                  </a:lnTo>
                  <a:lnTo>
                    <a:pt x="356" y="162"/>
                  </a:lnTo>
                  <a:lnTo>
                    <a:pt x="333" y="149"/>
                  </a:lnTo>
                  <a:lnTo>
                    <a:pt x="306" y="142"/>
                  </a:lnTo>
                  <a:lnTo>
                    <a:pt x="280" y="139"/>
                  </a:lnTo>
                  <a:close/>
                  <a:moveTo>
                    <a:pt x="280" y="0"/>
                  </a:moveTo>
                  <a:lnTo>
                    <a:pt x="321" y="2"/>
                  </a:lnTo>
                  <a:lnTo>
                    <a:pt x="360" y="11"/>
                  </a:lnTo>
                  <a:lnTo>
                    <a:pt x="397" y="25"/>
                  </a:lnTo>
                  <a:lnTo>
                    <a:pt x="432" y="44"/>
                  </a:lnTo>
                  <a:lnTo>
                    <a:pt x="463" y="67"/>
                  </a:lnTo>
                  <a:lnTo>
                    <a:pt x="490" y="95"/>
                  </a:lnTo>
                  <a:lnTo>
                    <a:pt x="513" y="127"/>
                  </a:lnTo>
                  <a:lnTo>
                    <a:pt x="533" y="161"/>
                  </a:lnTo>
                  <a:lnTo>
                    <a:pt x="546" y="198"/>
                  </a:lnTo>
                  <a:lnTo>
                    <a:pt x="556" y="238"/>
                  </a:lnTo>
                  <a:lnTo>
                    <a:pt x="559" y="279"/>
                  </a:lnTo>
                  <a:lnTo>
                    <a:pt x="556" y="320"/>
                  </a:lnTo>
                  <a:lnTo>
                    <a:pt x="546" y="360"/>
                  </a:lnTo>
                  <a:lnTo>
                    <a:pt x="533" y="397"/>
                  </a:lnTo>
                  <a:lnTo>
                    <a:pt x="513" y="431"/>
                  </a:lnTo>
                  <a:lnTo>
                    <a:pt x="490" y="462"/>
                  </a:lnTo>
                  <a:lnTo>
                    <a:pt x="463" y="490"/>
                  </a:lnTo>
                  <a:lnTo>
                    <a:pt x="432" y="513"/>
                  </a:lnTo>
                  <a:lnTo>
                    <a:pt x="397" y="532"/>
                  </a:lnTo>
                  <a:lnTo>
                    <a:pt x="360" y="546"/>
                  </a:lnTo>
                  <a:lnTo>
                    <a:pt x="321" y="555"/>
                  </a:lnTo>
                  <a:lnTo>
                    <a:pt x="280" y="559"/>
                  </a:lnTo>
                  <a:lnTo>
                    <a:pt x="238" y="555"/>
                  </a:lnTo>
                  <a:lnTo>
                    <a:pt x="198" y="546"/>
                  </a:lnTo>
                  <a:lnTo>
                    <a:pt x="161" y="532"/>
                  </a:lnTo>
                  <a:lnTo>
                    <a:pt x="127" y="513"/>
                  </a:lnTo>
                  <a:lnTo>
                    <a:pt x="96" y="490"/>
                  </a:lnTo>
                  <a:lnTo>
                    <a:pt x="68" y="462"/>
                  </a:lnTo>
                  <a:lnTo>
                    <a:pt x="45" y="431"/>
                  </a:lnTo>
                  <a:lnTo>
                    <a:pt x="26" y="397"/>
                  </a:lnTo>
                  <a:lnTo>
                    <a:pt x="12" y="360"/>
                  </a:lnTo>
                  <a:lnTo>
                    <a:pt x="3" y="320"/>
                  </a:lnTo>
                  <a:lnTo>
                    <a:pt x="0" y="279"/>
                  </a:lnTo>
                  <a:lnTo>
                    <a:pt x="3" y="238"/>
                  </a:lnTo>
                  <a:lnTo>
                    <a:pt x="12" y="198"/>
                  </a:lnTo>
                  <a:lnTo>
                    <a:pt x="26" y="161"/>
                  </a:lnTo>
                  <a:lnTo>
                    <a:pt x="45" y="127"/>
                  </a:lnTo>
                  <a:lnTo>
                    <a:pt x="68" y="95"/>
                  </a:lnTo>
                  <a:lnTo>
                    <a:pt x="96" y="67"/>
                  </a:lnTo>
                  <a:lnTo>
                    <a:pt x="127" y="44"/>
                  </a:lnTo>
                  <a:lnTo>
                    <a:pt x="161" y="25"/>
                  </a:lnTo>
                  <a:lnTo>
                    <a:pt x="198" y="11"/>
                  </a:lnTo>
                  <a:lnTo>
                    <a:pt x="238" y="2"/>
                  </a:lnTo>
                  <a:lnTo>
                    <a:pt x="28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07" name="Freeform 192"/>
            <p:cNvSpPr>
              <a:spLocks noEditPoints="1"/>
            </p:cNvSpPr>
            <p:nvPr/>
          </p:nvSpPr>
          <p:spPr bwMode="auto">
            <a:xfrm>
              <a:off x="9366251" y="1973263"/>
              <a:ext cx="142875" cy="142875"/>
            </a:xfrm>
            <a:custGeom>
              <a:avLst/>
              <a:gdLst>
                <a:gd name="T0" fmla="*/ 362 w 809"/>
                <a:gd name="T1" fmla="*/ 151 h 809"/>
                <a:gd name="T2" fmla="*/ 287 w 809"/>
                <a:gd name="T3" fmla="*/ 177 h 809"/>
                <a:gd name="T4" fmla="*/ 223 w 809"/>
                <a:gd name="T5" fmla="*/ 224 h 809"/>
                <a:gd name="T6" fmla="*/ 176 w 809"/>
                <a:gd name="T7" fmla="*/ 288 h 809"/>
                <a:gd name="T8" fmla="*/ 150 w 809"/>
                <a:gd name="T9" fmla="*/ 363 h 809"/>
                <a:gd name="T10" fmla="*/ 150 w 809"/>
                <a:gd name="T11" fmla="*/ 446 h 809"/>
                <a:gd name="T12" fmla="*/ 176 w 809"/>
                <a:gd name="T13" fmla="*/ 522 h 809"/>
                <a:gd name="T14" fmla="*/ 223 w 809"/>
                <a:gd name="T15" fmla="*/ 586 h 809"/>
                <a:gd name="T16" fmla="*/ 287 w 809"/>
                <a:gd name="T17" fmla="*/ 633 h 809"/>
                <a:gd name="T18" fmla="*/ 362 w 809"/>
                <a:gd name="T19" fmla="*/ 659 h 809"/>
                <a:gd name="T20" fmla="*/ 445 w 809"/>
                <a:gd name="T21" fmla="*/ 659 h 809"/>
                <a:gd name="T22" fmla="*/ 521 w 809"/>
                <a:gd name="T23" fmla="*/ 633 h 809"/>
                <a:gd name="T24" fmla="*/ 585 w 809"/>
                <a:gd name="T25" fmla="*/ 586 h 809"/>
                <a:gd name="T26" fmla="*/ 632 w 809"/>
                <a:gd name="T27" fmla="*/ 522 h 809"/>
                <a:gd name="T28" fmla="*/ 658 w 809"/>
                <a:gd name="T29" fmla="*/ 446 h 809"/>
                <a:gd name="T30" fmla="*/ 659 w 809"/>
                <a:gd name="T31" fmla="*/ 368 h 809"/>
                <a:gd name="T32" fmla="*/ 639 w 809"/>
                <a:gd name="T33" fmla="*/ 298 h 809"/>
                <a:gd name="T34" fmla="*/ 601 w 809"/>
                <a:gd name="T35" fmla="*/ 237 h 809"/>
                <a:gd name="T36" fmla="*/ 547 w 809"/>
                <a:gd name="T37" fmla="*/ 190 h 809"/>
                <a:gd name="T38" fmla="*/ 480 w 809"/>
                <a:gd name="T39" fmla="*/ 159 h 809"/>
                <a:gd name="T40" fmla="*/ 404 w 809"/>
                <a:gd name="T41" fmla="*/ 147 h 809"/>
                <a:gd name="T42" fmla="*/ 455 w 809"/>
                <a:gd name="T43" fmla="*/ 3 h 809"/>
                <a:gd name="T44" fmla="*/ 549 w 809"/>
                <a:gd name="T45" fmla="*/ 28 h 809"/>
                <a:gd name="T46" fmla="*/ 634 w 809"/>
                <a:gd name="T47" fmla="*/ 73 h 809"/>
                <a:gd name="T48" fmla="*/ 705 w 809"/>
                <a:gd name="T49" fmla="*/ 138 h 809"/>
                <a:gd name="T50" fmla="*/ 760 w 809"/>
                <a:gd name="T51" fmla="*/ 216 h 809"/>
                <a:gd name="T52" fmla="*/ 796 w 809"/>
                <a:gd name="T53" fmla="*/ 306 h 809"/>
                <a:gd name="T54" fmla="*/ 809 w 809"/>
                <a:gd name="T55" fmla="*/ 405 h 809"/>
                <a:gd name="T56" fmla="*/ 796 w 809"/>
                <a:gd name="T57" fmla="*/ 503 h 809"/>
                <a:gd name="T58" fmla="*/ 762 w 809"/>
                <a:gd name="T59" fmla="*/ 594 h 809"/>
                <a:gd name="T60" fmla="*/ 709 w 809"/>
                <a:gd name="T61" fmla="*/ 672 h 809"/>
                <a:gd name="T62" fmla="*/ 638 w 809"/>
                <a:gd name="T63" fmla="*/ 736 h 809"/>
                <a:gd name="T64" fmla="*/ 552 w 809"/>
                <a:gd name="T65" fmla="*/ 781 h 809"/>
                <a:gd name="T66" fmla="*/ 456 w 809"/>
                <a:gd name="T67" fmla="*/ 806 h 809"/>
                <a:gd name="T68" fmla="*/ 353 w 809"/>
                <a:gd name="T69" fmla="*/ 806 h 809"/>
                <a:gd name="T70" fmla="*/ 256 w 809"/>
                <a:gd name="T71" fmla="*/ 781 h 809"/>
                <a:gd name="T72" fmla="*/ 171 w 809"/>
                <a:gd name="T73" fmla="*/ 736 h 809"/>
                <a:gd name="T74" fmla="*/ 100 w 809"/>
                <a:gd name="T75" fmla="*/ 672 h 809"/>
                <a:gd name="T76" fmla="*/ 46 w 809"/>
                <a:gd name="T77" fmla="*/ 594 h 809"/>
                <a:gd name="T78" fmla="*/ 11 w 809"/>
                <a:gd name="T79" fmla="*/ 503 h 809"/>
                <a:gd name="T80" fmla="*/ 0 w 809"/>
                <a:gd name="T81" fmla="*/ 405 h 809"/>
                <a:gd name="T82" fmla="*/ 12 w 809"/>
                <a:gd name="T83" fmla="*/ 306 h 809"/>
                <a:gd name="T84" fmla="*/ 47 w 809"/>
                <a:gd name="T85" fmla="*/ 216 h 809"/>
                <a:gd name="T86" fmla="*/ 102 w 809"/>
                <a:gd name="T87" fmla="*/ 138 h 809"/>
                <a:gd name="T88" fmla="*/ 174 w 809"/>
                <a:gd name="T89" fmla="*/ 73 h 809"/>
                <a:gd name="T90" fmla="*/ 259 w 809"/>
                <a:gd name="T91" fmla="*/ 28 h 809"/>
                <a:gd name="T92" fmla="*/ 354 w 809"/>
                <a:gd name="T93" fmla="*/ 3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9" h="809">
                  <a:moveTo>
                    <a:pt x="404" y="147"/>
                  </a:moveTo>
                  <a:lnTo>
                    <a:pt x="362" y="151"/>
                  </a:lnTo>
                  <a:lnTo>
                    <a:pt x="323" y="161"/>
                  </a:lnTo>
                  <a:lnTo>
                    <a:pt x="287" y="177"/>
                  </a:lnTo>
                  <a:lnTo>
                    <a:pt x="253" y="198"/>
                  </a:lnTo>
                  <a:lnTo>
                    <a:pt x="223" y="224"/>
                  </a:lnTo>
                  <a:lnTo>
                    <a:pt x="197" y="254"/>
                  </a:lnTo>
                  <a:lnTo>
                    <a:pt x="176" y="288"/>
                  </a:lnTo>
                  <a:lnTo>
                    <a:pt x="160" y="324"/>
                  </a:lnTo>
                  <a:lnTo>
                    <a:pt x="150" y="363"/>
                  </a:lnTo>
                  <a:lnTo>
                    <a:pt x="147" y="405"/>
                  </a:lnTo>
                  <a:lnTo>
                    <a:pt x="150" y="446"/>
                  </a:lnTo>
                  <a:lnTo>
                    <a:pt x="160" y="485"/>
                  </a:lnTo>
                  <a:lnTo>
                    <a:pt x="176" y="522"/>
                  </a:lnTo>
                  <a:lnTo>
                    <a:pt x="197" y="556"/>
                  </a:lnTo>
                  <a:lnTo>
                    <a:pt x="223" y="586"/>
                  </a:lnTo>
                  <a:lnTo>
                    <a:pt x="253" y="612"/>
                  </a:lnTo>
                  <a:lnTo>
                    <a:pt x="287" y="633"/>
                  </a:lnTo>
                  <a:lnTo>
                    <a:pt x="323" y="649"/>
                  </a:lnTo>
                  <a:lnTo>
                    <a:pt x="362" y="659"/>
                  </a:lnTo>
                  <a:lnTo>
                    <a:pt x="404" y="663"/>
                  </a:lnTo>
                  <a:lnTo>
                    <a:pt x="445" y="659"/>
                  </a:lnTo>
                  <a:lnTo>
                    <a:pt x="484" y="649"/>
                  </a:lnTo>
                  <a:lnTo>
                    <a:pt x="521" y="633"/>
                  </a:lnTo>
                  <a:lnTo>
                    <a:pt x="555" y="612"/>
                  </a:lnTo>
                  <a:lnTo>
                    <a:pt x="585" y="586"/>
                  </a:lnTo>
                  <a:lnTo>
                    <a:pt x="611" y="556"/>
                  </a:lnTo>
                  <a:lnTo>
                    <a:pt x="632" y="522"/>
                  </a:lnTo>
                  <a:lnTo>
                    <a:pt x="648" y="485"/>
                  </a:lnTo>
                  <a:lnTo>
                    <a:pt x="658" y="446"/>
                  </a:lnTo>
                  <a:lnTo>
                    <a:pt x="662" y="405"/>
                  </a:lnTo>
                  <a:lnTo>
                    <a:pt x="659" y="368"/>
                  </a:lnTo>
                  <a:lnTo>
                    <a:pt x="651" y="332"/>
                  </a:lnTo>
                  <a:lnTo>
                    <a:pt x="639" y="298"/>
                  </a:lnTo>
                  <a:lnTo>
                    <a:pt x="622" y="266"/>
                  </a:lnTo>
                  <a:lnTo>
                    <a:pt x="601" y="237"/>
                  </a:lnTo>
                  <a:lnTo>
                    <a:pt x="575" y="212"/>
                  </a:lnTo>
                  <a:lnTo>
                    <a:pt x="547" y="190"/>
                  </a:lnTo>
                  <a:lnTo>
                    <a:pt x="515" y="172"/>
                  </a:lnTo>
                  <a:lnTo>
                    <a:pt x="480" y="159"/>
                  </a:lnTo>
                  <a:lnTo>
                    <a:pt x="443" y="151"/>
                  </a:lnTo>
                  <a:lnTo>
                    <a:pt x="404" y="147"/>
                  </a:lnTo>
                  <a:close/>
                  <a:moveTo>
                    <a:pt x="404" y="0"/>
                  </a:moveTo>
                  <a:lnTo>
                    <a:pt x="455" y="3"/>
                  </a:lnTo>
                  <a:lnTo>
                    <a:pt x="503" y="13"/>
                  </a:lnTo>
                  <a:lnTo>
                    <a:pt x="549" y="28"/>
                  </a:lnTo>
                  <a:lnTo>
                    <a:pt x="593" y="49"/>
                  </a:lnTo>
                  <a:lnTo>
                    <a:pt x="634" y="73"/>
                  </a:lnTo>
                  <a:lnTo>
                    <a:pt x="671" y="104"/>
                  </a:lnTo>
                  <a:lnTo>
                    <a:pt x="705" y="138"/>
                  </a:lnTo>
                  <a:lnTo>
                    <a:pt x="736" y="175"/>
                  </a:lnTo>
                  <a:lnTo>
                    <a:pt x="760" y="216"/>
                  </a:lnTo>
                  <a:lnTo>
                    <a:pt x="782" y="260"/>
                  </a:lnTo>
                  <a:lnTo>
                    <a:pt x="796" y="306"/>
                  </a:lnTo>
                  <a:lnTo>
                    <a:pt x="806" y="355"/>
                  </a:lnTo>
                  <a:lnTo>
                    <a:pt x="809" y="405"/>
                  </a:lnTo>
                  <a:lnTo>
                    <a:pt x="806" y="455"/>
                  </a:lnTo>
                  <a:lnTo>
                    <a:pt x="796" y="503"/>
                  </a:lnTo>
                  <a:lnTo>
                    <a:pt x="783" y="550"/>
                  </a:lnTo>
                  <a:lnTo>
                    <a:pt x="762" y="594"/>
                  </a:lnTo>
                  <a:lnTo>
                    <a:pt x="738" y="634"/>
                  </a:lnTo>
                  <a:lnTo>
                    <a:pt x="709" y="672"/>
                  </a:lnTo>
                  <a:lnTo>
                    <a:pt x="675" y="706"/>
                  </a:lnTo>
                  <a:lnTo>
                    <a:pt x="638" y="736"/>
                  </a:lnTo>
                  <a:lnTo>
                    <a:pt x="596" y="761"/>
                  </a:lnTo>
                  <a:lnTo>
                    <a:pt x="552" y="781"/>
                  </a:lnTo>
                  <a:lnTo>
                    <a:pt x="505" y="796"/>
                  </a:lnTo>
                  <a:lnTo>
                    <a:pt x="456" y="806"/>
                  </a:lnTo>
                  <a:lnTo>
                    <a:pt x="404" y="809"/>
                  </a:lnTo>
                  <a:lnTo>
                    <a:pt x="353" y="806"/>
                  </a:lnTo>
                  <a:lnTo>
                    <a:pt x="303" y="796"/>
                  </a:lnTo>
                  <a:lnTo>
                    <a:pt x="256" y="781"/>
                  </a:lnTo>
                  <a:lnTo>
                    <a:pt x="212" y="761"/>
                  </a:lnTo>
                  <a:lnTo>
                    <a:pt x="171" y="736"/>
                  </a:lnTo>
                  <a:lnTo>
                    <a:pt x="134" y="706"/>
                  </a:lnTo>
                  <a:lnTo>
                    <a:pt x="100" y="672"/>
                  </a:lnTo>
                  <a:lnTo>
                    <a:pt x="70" y="634"/>
                  </a:lnTo>
                  <a:lnTo>
                    <a:pt x="46" y="594"/>
                  </a:lnTo>
                  <a:lnTo>
                    <a:pt x="26" y="550"/>
                  </a:lnTo>
                  <a:lnTo>
                    <a:pt x="11" y="503"/>
                  </a:lnTo>
                  <a:lnTo>
                    <a:pt x="3" y="455"/>
                  </a:lnTo>
                  <a:lnTo>
                    <a:pt x="0" y="405"/>
                  </a:lnTo>
                  <a:lnTo>
                    <a:pt x="3" y="355"/>
                  </a:lnTo>
                  <a:lnTo>
                    <a:pt x="12" y="306"/>
                  </a:lnTo>
                  <a:lnTo>
                    <a:pt x="27" y="260"/>
                  </a:lnTo>
                  <a:lnTo>
                    <a:pt x="47" y="216"/>
                  </a:lnTo>
                  <a:lnTo>
                    <a:pt x="73" y="175"/>
                  </a:lnTo>
                  <a:lnTo>
                    <a:pt x="102" y="138"/>
                  </a:lnTo>
                  <a:lnTo>
                    <a:pt x="136" y="104"/>
                  </a:lnTo>
                  <a:lnTo>
                    <a:pt x="174" y="73"/>
                  </a:lnTo>
                  <a:lnTo>
                    <a:pt x="215" y="49"/>
                  </a:lnTo>
                  <a:lnTo>
                    <a:pt x="259" y="28"/>
                  </a:lnTo>
                  <a:lnTo>
                    <a:pt x="305" y="13"/>
                  </a:lnTo>
                  <a:lnTo>
                    <a:pt x="354" y="3"/>
                  </a:lnTo>
                  <a:lnTo>
                    <a:pt x="40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108" name="Group 55"/>
          <p:cNvGrpSpPr/>
          <p:nvPr/>
        </p:nvGrpSpPr>
        <p:grpSpPr>
          <a:xfrm>
            <a:off x="8088316" y="2278056"/>
            <a:ext cx="612776" cy="612775"/>
            <a:chOff x="10917238" y="1887538"/>
            <a:chExt cx="612776" cy="612775"/>
          </a:xfrm>
          <a:solidFill>
            <a:srgbClr val="C00000"/>
          </a:solidFill>
        </p:grpSpPr>
        <p:sp>
          <p:nvSpPr>
            <p:cNvPr id="109" name="Freeform 203"/>
            <p:cNvSpPr>
              <a:spLocks noEditPoints="1"/>
            </p:cNvSpPr>
            <p:nvPr/>
          </p:nvSpPr>
          <p:spPr bwMode="auto">
            <a:xfrm>
              <a:off x="11002963" y="2016126"/>
              <a:ext cx="201613" cy="201613"/>
            </a:xfrm>
            <a:custGeom>
              <a:avLst/>
              <a:gdLst>
                <a:gd name="T0" fmla="*/ 522 w 1139"/>
                <a:gd name="T1" fmla="*/ 158 h 1139"/>
                <a:gd name="T2" fmla="*/ 430 w 1139"/>
                <a:gd name="T3" fmla="*/ 179 h 1139"/>
                <a:gd name="T4" fmla="*/ 346 w 1139"/>
                <a:gd name="T5" fmla="*/ 220 h 1139"/>
                <a:gd name="T6" fmla="*/ 274 w 1139"/>
                <a:gd name="T7" fmla="*/ 277 h 1139"/>
                <a:gd name="T8" fmla="*/ 215 w 1139"/>
                <a:gd name="T9" fmla="*/ 349 h 1139"/>
                <a:gd name="T10" fmla="*/ 174 w 1139"/>
                <a:gd name="T11" fmla="*/ 432 h 1139"/>
                <a:gd name="T12" fmla="*/ 152 w 1139"/>
                <a:gd name="T13" fmla="*/ 526 h 1139"/>
                <a:gd name="T14" fmla="*/ 152 w 1139"/>
                <a:gd name="T15" fmla="*/ 625 h 1139"/>
                <a:gd name="T16" fmla="*/ 173 w 1139"/>
                <a:gd name="T17" fmla="*/ 717 h 1139"/>
                <a:gd name="T18" fmla="*/ 214 w 1139"/>
                <a:gd name="T19" fmla="*/ 801 h 1139"/>
                <a:gd name="T20" fmla="*/ 271 w 1139"/>
                <a:gd name="T21" fmla="*/ 872 h 1139"/>
                <a:gd name="T22" fmla="*/ 343 w 1139"/>
                <a:gd name="T23" fmla="*/ 930 h 1139"/>
                <a:gd name="T24" fmla="*/ 427 w 1139"/>
                <a:gd name="T25" fmla="*/ 972 h 1139"/>
                <a:gd name="T26" fmla="*/ 520 w 1139"/>
                <a:gd name="T27" fmla="*/ 994 h 1139"/>
                <a:gd name="T28" fmla="*/ 618 w 1139"/>
                <a:gd name="T29" fmla="*/ 994 h 1139"/>
                <a:gd name="T30" fmla="*/ 711 w 1139"/>
                <a:gd name="T31" fmla="*/ 973 h 1139"/>
                <a:gd name="T32" fmla="*/ 794 w 1139"/>
                <a:gd name="T33" fmla="*/ 932 h 1139"/>
                <a:gd name="T34" fmla="*/ 867 w 1139"/>
                <a:gd name="T35" fmla="*/ 876 h 1139"/>
                <a:gd name="T36" fmla="*/ 925 w 1139"/>
                <a:gd name="T37" fmla="*/ 803 h 1139"/>
                <a:gd name="T38" fmla="*/ 967 w 1139"/>
                <a:gd name="T39" fmla="*/ 720 h 1139"/>
                <a:gd name="T40" fmla="*/ 988 w 1139"/>
                <a:gd name="T41" fmla="*/ 626 h 1139"/>
                <a:gd name="T42" fmla="*/ 988 w 1139"/>
                <a:gd name="T43" fmla="*/ 523 h 1139"/>
                <a:gd name="T44" fmla="*/ 964 w 1139"/>
                <a:gd name="T45" fmla="*/ 423 h 1139"/>
                <a:gd name="T46" fmla="*/ 916 w 1139"/>
                <a:gd name="T47" fmla="*/ 334 h 1139"/>
                <a:gd name="T48" fmla="*/ 851 w 1139"/>
                <a:gd name="T49" fmla="*/ 260 h 1139"/>
                <a:gd name="T50" fmla="*/ 770 w 1139"/>
                <a:gd name="T51" fmla="*/ 204 h 1139"/>
                <a:gd name="T52" fmla="*/ 675 w 1139"/>
                <a:gd name="T53" fmla="*/ 168 h 1139"/>
                <a:gd name="T54" fmla="*/ 570 w 1139"/>
                <a:gd name="T55" fmla="*/ 154 h 1139"/>
                <a:gd name="T56" fmla="*/ 629 w 1139"/>
                <a:gd name="T57" fmla="*/ 3 h 1139"/>
                <a:gd name="T58" fmla="*/ 740 w 1139"/>
                <a:gd name="T59" fmla="*/ 25 h 1139"/>
                <a:gd name="T60" fmla="*/ 844 w 1139"/>
                <a:gd name="T61" fmla="*/ 68 h 1139"/>
                <a:gd name="T62" fmla="*/ 934 w 1139"/>
                <a:gd name="T63" fmla="*/ 128 h 1139"/>
                <a:gd name="T64" fmla="*/ 1011 w 1139"/>
                <a:gd name="T65" fmla="*/ 205 h 1139"/>
                <a:gd name="T66" fmla="*/ 1071 w 1139"/>
                <a:gd name="T67" fmla="*/ 295 h 1139"/>
                <a:gd name="T68" fmla="*/ 1114 w 1139"/>
                <a:gd name="T69" fmla="*/ 399 h 1139"/>
                <a:gd name="T70" fmla="*/ 1136 w 1139"/>
                <a:gd name="T71" fmla="*/ 510 h 1139"/>
                <a:gd name="T72" fmla="*/ 1136 w 1139"/>
                <a:gd name="T73" fmla="*/ 628 h 1139"/>
                <a:gd name="T74" fmla="*/ 1114 w 1139"/>
                <a:gd name="T75" fmla="*/ 740 h 1139"/>
                <a:gd name="T76" fmla="*/ 1071 w 1139"/>
                <a:gd name="T77" fmla="*/ 842 h 1139"/>
                <a:gd name="T78" fmla="*/ 1010 w 1139"/>
                <a:gd name="T79" fmla="*/ 932 h 1139"/>
                <a:gd name="T80" fmla="*/ 933 w 1139"/>
                <a:gd name="T81" fmla="*/ 1009 h 1139"/>
                <a:gd name="T82" fmla="*/ 843 w 1139"/>
                <a:gd name="T83" fmla="*/ 1070 h 1139"/>
                <a:gd name="T84" fmla="*/ 740 w 1139"/>
                <a:gd name="T85" fmla="*/ 1113 h 1139"/>
                <a:gd name="T86" fmla="*/ 629 w 1139"/>
                <a:gd name="T87" fmla="*/ 1136 h 1139"/>
                <a:gd name="T88" fmla="*/ 512 w 1139"/>
                <a:gd name="T89" fmla="*/ 1136 h 1139"/>
                <a:gd name="T90" fmla="*/ 403 w 1139"/>
                <a:gd name="T91" fmla="*/ 1113 h 1139"/>
                <a:gd name="T92" fmla="*/ 300 w 1139"/>
                <a:gd name="T93" fmla="*/ 1070 h 1139"/>
                <a:gd name="T94" fmla="*/ 210 w 1139"/>
                <a:gd name="T95" fmla="*/ 1009 h 1139"/>
                <a:gd name="T96" fmla="*/ 132 w 1139"/>
                <a:gd name="T97" fmla="*/ 932 h 1139"/>
                <a:gd name="T98" fmla="*/ 70 w 1139"/>
                <a:gd name="T99" fmla="*/ 842 h 1139"/>
                <a:gd name="T100" fmla="*/ 27 w 1139"/>
                <a:gd name="T101" fmla="*/ 740 h 1139"/>
                <a:gd name="T102" fmla="*/ 4 w 1139"/>
                <a:gd name="T103" fmla="*/ 628 h 1139"/>
                <a:gd name="T104" fmla="*/ 4 w 1139"/>
                <a:gd name="T105" fmla="*/ 510 h 1139"/>
                <a:gd name="T106" fmla="*/ 26 w 1139"/>
                <a:gd name="T107" fmla="*/ 399 h 1139"/>
                <a:gd name="T108" fmla="*/ 69 w 1139"/>
                <a:gd name="T109" fmla="*/ 295 h 1139"/>
                <a:gd name="T110" fmla="*/ 130 w 1139"/>
                <a:gd name="T111" fmla="*/ 205 h 1139"/>
                <a:gd name="T112" fmla="*/ 207 w 1139"/>
                <a:gd name="T113" fmla="*/ 128 h 1139"/>
                <a:gd name="T114" fmla="*/ 297 w 1139"/>
                <a:gd name="T115" fmla="*/ 68 h 1139"/>
                <a:gd name="T116" fmla="*/ 399 w 1139"/>
                <a:gd name="T117" fmla="*/ 25 h 1139"/>
                <a:gd name="T118" fmla="*/ 511 w 1139"/>
                <a:gd name="T119" fmla="*/ 3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1139">
                  <a:moveTo>
                    <a:pt x="570" y="154"/>
                  </a:moveTo>
                  <a:lnTo>
                    <a:pt x="522" y="158"/>
                  </a:lnTo>
                  <a:lnTo>
                    <a:pt x="474" y="166"/>
                  </a:lnTo>
                  <a:lnTo>
                    <a:pt x="430" y="179"/>
                  </a:lnTo>
                  <a:lnTo>
                    <a:pt x="387" y="198"/>
                  </a:lnTo>
                  <a:lnTo>
                    <a:pt x="346" y="220"/>
                  </a:lnTo>
                  <a:lnTo>
                    <a:pt x="308" y="246"/>
                  </a:lnTo>
                  <a:lnTo>
                    <a:pt x="274" y="277"/>
                  </a:lnTo>
                  <a:lnTo>
                    <a:pt x="243" y="311"/>
                  </a:lnTo>
                  <a:lnTo>
                    <a:pt x="215" y="349"/>
                  </a:lnTo>
                  <a:lnTo>
                    <a:pt x="192" y="389"/>
                  </a:lnTo>
                  <a:lnTo>
                    <a:pt x="174" y="432"/>
                  </a:lnTo>
                  <a:lnTo>
                    <a:pt x="160" y="479"/>
                  </a:lnTo>
                  <a:lnTo>
                    <a:pt x="152" y="526"/>
                  </a:lnTo>
                  <a:lnTo>
                    <a:pt x="149" y="577"/>
                  </a:lnTo>
                  <a:lnTo>
                    <a:pt x="152" y="625"/>
                  </a:lnTo>
                  <a:lnTo>
                    <a:pt x="160" y="671"/>
                  </a:lnTo>
                  <a:lnTo>
                    <a:pt x="173" y="717"/>
                  </a:lnTo>
                  <a:lnTo>
                    <a:pt x="191" y="760"/>
                  </a:lnTo>
                  <a:lnTo>
                    <a:pt x="214" y="801"/>
                  </a:lnTo>
                  <a:lnTo>
                    <a:pt x="240" y="838"/>
                  </a:lnTo>
                  <a:lnTo>
                    <a:pt x="271" y="872"/>
                  </a:lnTo>
                  <a:lnTo>
                    <a:pt x="306" y="904"/>
                  </a:lnTo>
                  <a:lnTo>
                    <a:pt x="343" y="930"/>
                  </a:lnTo>
                  <a:lnTo>
                    <a:pt x="384" y="953"/>
                  </a:lnTo>
                  <a:lnTo>
                    <a:pt x="427" y="972"/>
                  </a:lnTo>
                  <a:lnTo>
                    <a:pt x="472" y="986"/>
                  </a:lnTo>
                  <a:lnTo>
                    <a:pt x="520" y="994"/>
                  </a:lnTo>
                  <a:lnTo>
                    <a:pt x="570" y="998"/>
                  </a:lnTo>
                  <a:lnTo>
                    <a:pt x="618" y="994"/>
                  </a:lnTo>
                  <a:lnTo>
                    <a:pt x="666" y="986"/>
                  </a:lnTo>
                  <a:lnTo>
                    <a:pt x="711" y="973"/>
                  </a:lnTo>
                  <a:lnTo>
                    <a:pt x="754" y="956"/>
                  </a:lnTo>
                  <a:lnTo>
                    <a:pt x="794" y="932"/>
                  </a:lnTo>
                  <a:lnTo>
                    <a:pt x="832" y="906"/>
                  </a:lnTo>
                  <a:lnTo>
                    <a:pt x="867" y="876"/>
                  </a:lnTo>
                  <a:lnTo>
                    <a:pt x="897" y="841"/>
                  </a:lnTo>
                  <a:lnTo>
                    <a:pt x="925" y="803"/>
                  </a:lnTo>
                  <a:lnTo>
                    <a:pt x="948" y="763"/>
                  </a:lnTo>
                  <a:lnTo>
                    <a:pt x="967" y="720"/>
                  </a:lnTo>
                  <a:lnTo>
                    <a:pt x="979" y="673"/>
                  </a:lnTo>
                  <a:lnTo>
                    <a:pt x="988" y="626"/>
                  </a:lnTo>
                  <a:lnTo>
                    <a:pt x="991" y="577"/>
                  </a:lnTo>
                  <a:lnTo>
                    <a:pt x="988" y="523"/>
                  </a:lnTo>
                  <a:lnTo>
                    <a:pt x="978" y="471"/>
                  </a:lnTo>
                  <a:lnTo>
                    <a:pt x="964" y="423"/>
                  </a:lnTo>
                  <a:lnTo>
                    <a:pt x="943" y="377"/>
                  </a:lnTo>
                  <a:lnTo>
                    <a:pt x="916" y="334"/>
                  </a:lnTo>
                  <a:lnTo>
                    <a:pt x="886" y="295"/>
                  </a:lnTo>
                  <a:lnTo>
                    <a:pt x="851" y="260"/>
                  </a:lnTo>
                  <a:lnTo>
                    <a:pt x="812" y="229"/>
                  </a:lnTo>
                  <a:lnTo>
                    <a:pt x="770" y="204"/>
                  </a:lnTo>
                  <a:lnTo>
                    <a:pt x="724" y="183"/>
                  </a:lnTo>
                  <a:lnTo>
                    <a:pt x="675" y="168"/>
                  </a:lnTo>
                  <a:lnTo>
                    <a:pt x="624" y="159"/>
                  </a:lnTo>
                  <a:lnTo>
                    <a:pt x="570" y="154"/>
                  </a:lnTo>
                  <a:close/>
                  <a:moveTo>
                    <a:pt x="570" y="0"/>
                  </a:moveTo>
                  <a:lnTo>
                    <a:pt x="629" y="3"/>
                  </a:lnTo>
                  <a:lnTo>
                    <a:pt x="686" y="11"/>
                  </a:lnTo>
                  <a:lnTo>
                    <a:pt x="740" y="25"/>
                  </a:lnTo>
                  <a:lnTo>
                    <a:pt x="793" y="44"/>
                  </a:lnTo>
                  <a:lnTo>
                    <a:pt x="844" y="68"/>
                  </a:lnTo>
                  <a:lnTo>
                    <a:pt x="890" y="95"/>
                  </a:lnTo>
                  <a:lnTo>
                    <a:pt x="934" y="128"/>
                  </a:lnTo>
                  <a:lnTo>
                    <a:pt x="974" y="165"/>
                  </a:lnTo>
                  <a:lnTo>
                    <a:pt x="1011" y="205"/>
                  </a:lnTo>
                  <a:lnTo>
                    <a:pt x="1044" y="249"/>
                  </a:lnTo>
                  <a:lnTo>
                    <a:pt x="1071" y="295"/>
                  </a:lnTo>
                  <a:lnTo>
                    <a:pt x="1095" y="346"/>
                  </a:lnTo>
                  <a:lnTo>
                    <a:pt x="1114" y="399"/>
                  </a:lnTo>
                  <a:lnTo>
                    <a:pt x="1128" y="453"/>
                  </a:lnTo>
                  <a:lnTo>
                    <a:pt x="1136" y="510"/>
                  </a:lnTo>
                  <a:lnTo>
                    <a:pt x="1139" y="569"/>
                  </a:lnTo>
                  <a:lnTo>
                    <a:pt x="1136" y="628"/>
                  </a:lnTo>
                  <a:lnTo>
                    <a:pt x="1128" y="685"/>
                  </a:lnTo>
                  <a:lnTo>
                    <a:pt x="1114" y="740"/>
                  </a:lnTo>
                  <a:lnTo>
                    <a:pt x="1095" y="792"/>
                  </a:lnTo>
                  <a:lnTo>
                    <a:pt x="1071" y="842"/>
                  </a:lnTo>
                  <a:lnTo>
                    <a:pt x="1043" y="889"/>
                  </a:lnTo>
                  <a:lnTo>
                    <a:pt x="1010" y="932"/>
                  </a:lnTo>
                  <a:lnTo>
                    <a:pt x="974" y="973"/>
                  </a:lnTo>
                  <a:lnTo>
                    <a:pt x="933" y="1009"/>
                  </a:lnTo>
                  <a:lnTo>
                    <a:pt x="890" y="1042"/>
                  </a:lnTo>
                  <a:lnTo>
                    <a:pt x="843" y="1070"/>
                  </a:lnTo>
                  <a:lnTo>
                    <a:pt x="793" y="1094"/>
                  </a:lnTo>
                  <a:lnTo>
                    <a:pt x="740" y="1113"/>
                  </a:lnTo>
                  <a:lnTo>
                    <a:pt x="686" y="1127"/>
                  </a:lnTo>
                  <a:lnTo>
                    <a:pt x="629" y="1136"/>
                  </a:lnTo>
                  <a:lnTo>
                    <a:pt x="570" y="1139"/>
                  </a:lnTo>
                  <a:lnTo>
                    <a:pt x="512" y="1136"/>
                  </a:lnTo>
                  <a:lnTo>
                    <a:pt x="456" y="1127"/>
                  </a:lnTo>
                  <a:lnTo>
                    <a:pt x="403" y="1113"/>
                  </a:lnTo>
                  <a:lnTo>
                    <a:pt x="350" y="1094"/>
                  </a:lnTo>
                  <a:lnTo>
                    <a:pt x="300" y="1070"/>
                  </a:lnTo>
                  <a:lnTo>
                    <a:pt x="253" y="1042"/>
                  </a:lnTo>
                  <a:lnTo>
                    <a:pt x="210" y="1009"/>
                  </a:lnTo>
                  <a:lnTo>
                    <a:pt x="169" y="973"/>
                  </a:lnTo>
                  <a:lnTo>
                    <a:pt x="132" y="932"/>
                  </a:lnTo>
                  <a:lnTo>
                    <a:pt x="99" y="889"/>
                  </a:lnTo>
                  <a:lnTo>
                    <a:pt x="70" y="842"/>
                  </a:lnTo>
                  <a:lnTo>
                    <a:pt x="46" y="792"/>
                  </a:lnTo>
                  <a:lnTo>
                    <a:pt x="27" y="740"/>
                  </a:lnTo>
                  <a:lnTo>
                    <a:pt x="12" y="685"/>
                  </a:lnTo>
                  <a:lnTo>
                    <a:pt x="4" y="628"/>
                  </a:lnTo>
                  <a:lnTo>
                    <a:pt x="0" y="569"/>
                  </a:lnTo>
                  <a:lnTo>
                    <a:pt x="4" y="510"/>
                  </a:lnTo>
                  <a:lnTo>
                    <a:pt x="12" y="453"/>
                  </a:lnTo>
                  <a:lnTo>
                    <a:pt x="26" y="399"/>
                  </a:lnTo>
                  <a:lnTo>
                    <a:pt x="45" y="346"/>
                  </a:lnTo>
                  <a:lnTo>
                    <a:pt x="69" y="295"/>
                  </a:lnTo>
                  <a:lnTo>
                    <a:pt x="97" y="249"/>
                  </a:lnTo>
                  <a:lnTo>
                    <a:pt x="130" y="205"/>
                  </a:lnTo>
                  <a:lnTo>
                    <a:pt x="166" y="165"/>
                  </a:lnTo>
                  <a:lnTo>
                    <a:pt x="207" y="128"/>
                  </a:lnTo>
                  <a:lnTo>
                    <a:pt x="250" y="95"/>
                  </a:lnTo>
                  <a:lnTo>
                    <a:pt x="297" y="68"/>
                  </a:lnTo>
                  <a:lnTo>
                    <a:pt x="347" y="44"/>
                  </a:lnTo>
                  <a:lnTo>
                    <a:pt x="399" y="25"/>
                  </a:lnTo>
                  <a:lnTo>
                    <a:pt x="454" y="11"/>
                  </a:lnTo>
                  <a:lnTo>
                    <a:pt x="511" y="3"/>
                  </a:lnTo>
                  <a:lnTo>
                    <a:pt x="5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10" name="Freeform 204"/>
            <p:cNvSpPr>
              <a:spLocks noEditPoints="1"/>
            </p:cNvSpPr>
            <p:nvPr/>
          </p:nvSpPr>
          <p:spPr bwMode="auto">
            <a:xfrm>
              <a:off x="11229976" y="1887538"/>
              <a:ext cx="300038" cy="274638"/>
            </a:xfrm>
            <a:custGeom>
              <a:avLst/>
              <a:gdLst>
                <a:gd name="T0" fmla="*/ 148 w 1699"/>
                <a:gd name="T1" fmla="*/ 148 h 1557"/>
                <a:gd name="T2" fmla="*/ 148 w 1699"/>
                <a:gd name="T3" fmla="*/ 1072 h 1557"/>
                <a:gd name="T4" fmla="*/ 414 w 1699"/>
                <a:gd name="T5" fmla="*/ 1072 h 1557"/>
                <a:gd name="T6" fmla="*/ 435 w 1699"/>
                <a:gd name="T7" fmla="*/ 1075 h 1557"/>
                <a:gd name="T8" fmla="*/ 453 w 1699"/>
                <a:gd name="T9" fmla="*/ 1081 h 1557"/>
                <a:gd name="T10" fmla="*/ 467 w 1699"/>
                <a:gd name="T11" fmla="*/ 1093 h 1557"/>
                <a:gd name="T12" fmla="*/ 479 w 1699"/>
                <a:gd name="T13" fmla="*/ 1107 h 1557"/>
                <a:gd name="T14" fmla="*/ 485 w 1699"/>
                <a:gd name="T15" fmla="*/ 1125 h 1557"/>
                <a:gd name="T16" fmla="*/ 487 w 1699"/>
                <a:gd name="T17" fmla="*/ 1145 h 1557"/>
                <a:gd name="T18" fmla="*/ 487 w 1699"/>
                <a:gd name="T19" fmla="*/ 1309 h 1557"/>
                <a:gd name="T20" fmla="*/ 702 w 1699"/>
                <a:gd name="T21" fmla="*/ 1094 h 1557"/>
                <a:gd name="T22" fmla="*/ 713 w 1699"/>
                <a:gd name="T23" fmla="*/ 1084 h 1557"/>
                <a:gd name="T24" fmla="*/ 725 w 1699"/>
                <a:gd name="T25" fmla="*/ 1077 h 1557"/>
                <a:gd name="T26" fmla="*/ 738 w 1699"/>
                <a:gd name="T27" fmla="*/ 1074 h 1557"/>
                <a:gd name="T28" fmla="*/ 754 w 1699"/>
                <a:gd name="T29" fmla="*/ 1072 h 1557"/>
                <a:gd name="T30" fmla="*/ 1552 w 1699"/>
                <a:gd name="T31" fmla="*/ 1072 h 1557"/>
                <a:gd name="T32" fmla="*/ 1552 w 1699"/>
                <a:gd name="T33" fmla="*/ 148 h 1557"/>
                <a:gd name="T34" fmla="*/ 148 w 1699"/>
                <a:gd name="T35" fmla="*/ 148 h 1557"/>
                <a:gd name="T36" fmla="*/ 74 w 1699"/>
                <a:gd name="T37" fmla="*/ 0 h 1557"/>
                <a:gd name="T38" fmla="*/ 1625 w 1699"/>
                <a:gd name="T39" fmla="*/ 0 h 1557"/>
                <a:gd name="T40" fmla="*/ 1646 w 1699"/>
                <a:gd name="T41" fmla="*/ 2 h 1557"/>
                <a:gd name="T42" fmla="*/ 1664 w 1699"/>
                <a:gd name="T43" fmla="*/ 9 h 1557"/>
                <a:gd name="T44" fmla="*/ 1679 w 1699"/>
                <a:gd name="T45" fmla="*/ 20 h 1557"/>
                <a:gd name="T46" fmla="*/ 1691 w 1699"/>
                <a:gd name="T47" fmla="*/ 35 h 1557"/>
                <a:gd name="T48" fmla="*/ 1697 w 1699"/>
                <a:gd name="T49" fmla="*/ 53 h 1557"/>
                <a:gd name="T50" fmla="*/ 1699 w 1699"/>
                <a:gd name="T51" fmla="*/ 74 h 1557"/>
                <a:gd name="T52" fmla="*/ 1699 w 1699"/>
                <a:gd name="T53" fmla="*/ 1145 h 1557"/>
                <a:gd name="T54" fmla="*/ 1697 w 1699"/>
                <a:gd name="T55" fmla="*/ 1166 h 1557"/>
                <a:gd name="T56" fmla="*/ 1689 w 1699"/>
                <a:gd name="T57" fmla="*/ 1184 h 1557"/>
                <a:gd name="T58" fmla="*/ 1679 w 1699"/>
                <a:gd name="T59" fmla="*/ 1199 h 1557"/>
                <a:gd name="T60" fmla="*/ 1664 w 1699"/>
                <a:gd name="T61" fmla="*/ 1211 h 1557"/>
                <a:gd name="T62" fmla="*/ 1646 w 1699"/>
                <a:gd name="T63" fmla="*/ 1217 h 1557"/>
                <a:gd name="T64" fmla="*/ 1625 w 1699"/>
                <a:gd name="T65" fmla="*/ 1219 h 1557"/>
                <a:gd name="T66" fmla="*/ 783 w 1699"/>
                <a:gd name="T67" fmla="*/ 1219 h 1557"/>
                <a:gd name="T68" fmla="*/ 465 w 1699"/>
                <a:gd name="T69" fmla="*/ 1537 h 1557"/>
                <a:gd name="T70" fmla="*/ 455 w 1699"/>
                <a:gd name="T71" fmla="*/ 1545 h 1557"/>
                <a:gd name="T72" fmla="*/ 440 w 1699"/>
                <a:gd name="T73" fmla="*/ 1553 h 1557"/>
                <a:gd name="T74" fmla="*/ 423 w 1699"/>
                <a:gd name="T75" fmla="*/ 1557 h 1557"/>
                <a:gd name="T76" fmla="*/ 404 w 1699"/>
                <a:gd name="T77" fmla="*/ 1557 h 1557"/>
                <a:gd name="T78" fmla="*/ 384 w 1699"/>
                <a:gd name="T79" fmla="*/ 1552 h 1557"/>
                <a:gd name="T80" fmla="*/ 368 w 1699"/>
                <a:gd name="T81" fmla="*/ 1542 h 1557"/>
                <a:gd name="T82" fmla="*/ 356 w 1699"/>
                <a:gd name="T83" fmla="*/ 1531 h 1557"/>
                <a:gd name="T84" fmla="*/ 346 w 1699"/>
                <a:gd name="T85" fmla="*/ 1517 h 1557"/>
                <a:gd name="T86" fmla="*/ 341 w 1699"/>
                <a:gd name="T87" fmla="*/ 1502 h 1557"/>
                <a:gd name="T88" fmla="*/ 340 w 1699"/>
                <a:gd name="T89" fmla="*/ 1485 h 1557"/>
                <a:gd name="T90" fmla="*/ 340 w 1699"/>
                <a:gd name="T91" fmla="*/ 1219 h 1557"/>
                <a:gd name="T92" fmla="*/ 74 w 1699"/>
                <a:gd name="T93" fmla="*/ 1219 h 1557"/>
                <a:gd name="T94" fmla="*/ 52 w 1699"/>
                <a:gd name="T95" fmla="*/ 1217 h 1557"/>
                <a:gd name="T96" fmla="*/ 35 w 1699"/>
                <a:gd name="T97" fmla="*/ 1210 h 1557"/>
                <a:gd name="T98" fmla="*/ 20 w 1699"/>
                <a:gd name="T99" fmla="*/ 1199 h 1557"/>
                <a:gd name="T100" fmla="*/ 9 w 1699"/>
                <a:gd name="T101" fmla="*/ 1184 h 1557"/>
                <a:gd name="T102" fmla="*/ 2 w 1699"/>
                <a:gd name="T103" fmla="*/ 1166 h 1557"/>
                <a:gd name="T104" fmla="*/ 0 w 1699"/>
                <a:gd name="T105" fmla="*/ 1145 h 1557"/>
                <a:gd name="T106" fmla="*/ 0 w 1699"/>
                <a:gd name="T107" fmla="*/ 74 h 1557"/>
                <a:gd name="T108" fmla="*/ 2 w 1699"/>
                <a:gd name="T109" fmla="*/ 53 h 1557"/>
                <a:gd name="T110" fmla="*/ 9 w 1699"/>
                <a:gd name="T111" fmla="*/ 35 h 1557"/>
                <a:gd name="T112" fmla="*/ 20 w 1699"/>
                <a:gd name="T113" fmla="*/ 20 h 1557"/>
                <a:gd name="T114" fmla="*/ 35 w 1699"/>
                <a:gd name="T115" fmla="*/ 9 h 1557"/>
                <a:gd name="T116" fmla="*/ 52 w 1699"/>
                <a:gd name="T117" fmla="*/ 2 h 1557"/>
                <a:gd name="T118" fmla="*/ 74 w 1699"/>
                <a:gd name="T119" fmla="*/ 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9" h="1557">
                  <a:moveTo>
                    <a:pt x="148" y="148"/>
                  </a:moveTo>
                  <a:lnTo>
                    <a:pt x="148" y="1072"/>
                  </a:lnTo>
                  <a:lnTo>
                    <a:pt x="414" y="1072"/>
                  </a:lnTo>
                  <a:lnTo>
                    <a:pt x="435" y="1075"/>
                  </a:lnTo>
                  <a:lnTo>
                    <a:pt x="453" y="1081"/>
                  </a:lnTo>
                  <a:lnTo>
                    <a:pt x="467" y="1093"/>
                  </a:lnTo>
                  <a:lnTo>
                    <a:pt x="479" y="1107"/>
                  </a:lnTo>
                  <a:lnTo>
                    <a:pt x="485" y="1125"/>
                  </a:lnTo>
                  <a:lnTo>
                    <a:pt x="487" y="1145"/>
                  </a:lnTo>
                  <a:lnTo>
                    <a:pt x="487" y="1309"/>
                  </a:lnTo>
                  <a:lnTo>
                    <a:pt x="702" y="1094"/>
                  </a:lnTo>
                  <a:lnTo>
                    <a:pt x="713" y="1084"/>
                  </a:lnTo>
                  <a:lnTo>
                    <a:pt x="725" y="1077"/>
                  </a:lnTo>
                  <a:lnTo>
                    <a:pt x="738" y="1074"/>
                  </a:lnTo>
                  <a:lnTo>
                    <a:pt x="754" y="1072"/>
                  </a:lnTo>
                  <a:lnTo>
                    <a:pt x="1552" y="1072"/>
                  </a:lnTo>
                  <a:lnTo>
                    <a:pt x="1552" y="148"/>
                  </a:lnTo>
                  <a:lnTo>
                    <a:pt x="148" y="148"/>
                  </a:lnTo>
                  <a:close/>
                  <a:moveTo>
                    <a:pt x="74" y="0"/>
                  </a:moveTo>
                  <a:lnTo>
                    <a:pt x="1625" y="0"/>
                  </a:lnTo>
                  <a:lnTo>
                    <a:pt x="1646" y="2"/>
                  </a:lnTo>
                  <a:lnTo>
                    <a:pt x="1664" y="9"/>
                  </a:lnTo>
                  <a:lnTo>
                    <a:pt x="1679" y="20"/>
                  </a:lnTo>
                  <a:lnTo>
                    <a:pt x="1691" y="35"/>
                  </a:lnTo>
                  <a:lnTo>
                    <a:pt x="1697" y="53"/>
                  </a:lnTo>
                  <a:lnTo>
                    <a:pt x="1699" y="74"/>
                  </a:lnTo>
                  <a:lnTo>
                    <a:pt x="1699" y="1145"/>
                  </a:lnTo>
                  <a:lnTo>
                    <a:pt x="1697" y="1166"/>
                  </a:lnTo>
                  <a:lnTo>
                    <a:pt x="1689" y="1184"/>
                  </a:lnTo>
                  <a:lnTo>
                    <a:pt x="1679" y="1199"/>
                  </a:lnTo>
                  <a:lnTo>
                    <a:pt x="1664" y="1211"/>
                  </a:lnTo>
                  <a:lnTo>
                    <a:pt x="1646" y="1217"/>
                  </a:lnTo>
                  <a:lnTo>
                    <a:pt x="1625" y="1219"/>
                  </a:lnTo>
                  <a:lnTo>
                    <a:pt x="783" y="1219"/>
                  </a:lnTo>
                  <a:lnTo>
                    <a:pt x="465" y="1537"/>
                  </a:lnTo>
                  <a:lnTo>
                    <a:pt x="455" y="1545"/>
                  </a:lnTo>
                  <a:lnTo>
                    <a:pt x="440" y="1553"/>
                  </a:lnTo>
                  <a:lnTo>
                    <a:pt x="423" y="1557"/>
                  </a:lnTo>
                  <a:lnTo>
                    <a:pt x="404" y="1557"/>
                  </a:lnTo>
                  <a:lnTo>
                    <a:pt x="384" y="1552"/>
                  </a:lnTo>
                  <a:lnTo>
                    <a:pt x="368" y="1542"/>
                  </a:lnTo>
                  <a:lnTo>
                    <a:pt x="356" y="1531"/>
                  </a:lnTo>
                  <a:lnTo>
                    <a:pt x="346" y="1517"/>
                  </a:lnTo>
                  <a:lnTo>
                    <a:pt x="341" y="1502"/>
                  </a:lnTo>
                  <a:lnTo>
                    <a:pt x="340" y="1485"/>
                  </a:lnTo>
                  <a:lnTo>
                    <a:pt x="340" y="1219"/>
                  </a:lnTo>
                  <a:lnTo>
                    <a:pt x="74" y="1219"/>
                  </a:lnTo>
                  <a:lnTo>
                    <a:pt x="52" y="1217"/>
                  </a:lnTo>
                  <a:lnTo>
                    <a:pt x="35" y="1210"/>
                  </a:lnTo>
                  <a:lnTo>
                    <a:pt x="20" y="1199"/>
                  </a:lnTo>
                  <a:lnTo>
                    <a:pt x="9" y="1184"/>
                  </a:lnTo>
                  <a:lnTo>
                    <a:pt x="2" y="1166"/>
                  </a:lnTo>
                  <a:lnTo>
                    <a:pt x="0" y="1145"/>
                  </a:lnTo>
                  <a:lnTo>
                    <a:pt x="0" y="74"/>
                  </a:lnTo>
                  <a:lnTo>
                    <a:pt x="2" y="53"/>
                  </a:lnTo>
                  <a:lnTo>
                    <a:pt x="9" y="35"/>
                  </a:lnTo>
                  <a:lnTo>
                    <a:pt x="20" y="20"/>
                  </a:lnTo>
                  <a:lnTo>
                    <a:pt x="35" y="9"/>
                  </a:lnTo>
                  <a:lnTo>
                    <a:pt x="52" y="2"/>
                  </a:lnTo>
                  <a:lnTo>
                    <a:pt x="7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11" name="Freeform 205"/>
            <p:cNvSpPr>
              <a:spLocks noEditPoints="1"/>
            </p:cNvSpPr>
            <p:nvPr/>
          </p:nvSpPr>
          <p:spPr bwMode="auto">
            <a:xfrm>
              <a:off x="10917238" y="2255838"/>
              <a:ext cx="376238" cy="244475"/>
            </a:xfrm>
            <a:custGeom>
              <a:avLst/>
              <a:gdLst>
                <a:gd name="T0" fmla="*/ 405 w 2129"/>
                <a:gd name="T1" fmla="*/ 150 h 1382"/>
                <a:gd name="T2" fmla="*/ 334 w 2129"/>
                <a:gd name="T3" fmla="*/ 170 h 1382"/>
                <a:gd name="T4" fmla="*/ 269 w 2129"/>
                <a:gd name="T5" fmla="*/ 207 h 1382"/>
                <a:gd name="T6" fmla="*/ 217 w 2129"/>
                <a:gd name="T7" fmla="*/ 259 h 1382"/>
                <a:gd name="T8" fmla="*/ 179 w 2129"/>
                <a:gd name="T9" fmla="*/ 322 h 1382"/>
                <a:gd name="T10" fmla="*/ 158 w 2129"/>
                <a:gd name="T11" fmla="*/ 397 h 1382"/>
                <a:gd name="T12" fmla="*/ 155 w 2129"/>
                <a:gd name="T13" fmla="*/ 1234 h 1382"/>
                <a:gd name="T14" fmla="*/ 1974 w 2129"/>
                <a:gd name="T15" fmla="*/ 437 h 1382"/>
                <a:gd name="T16" fmla="*/ 1963 w 2129"/>
                <a:gd name="T17" fmla="*/ 361 h 1382"/>
                <a:gd name="T18" fmla="*/ 1935 w 2129"/>
                <a:gd name="T19" fmla="*/ 292 h 1382"/>
                <a:gd name="T20" fmla="*/ 1891 w 2129"/>
                <a:gd name="T21" fmla="*/ 233 h 1382"/>
                <a:gd name="T22" fmla="*/ 1833 w 2129"/>
                <a:gd name="T23" fmla="*/ 188 h 1382"/>
                <a:gd name="T24" fmla="*/ 1763 w 2129"/>
                <a:gd name="T25" fmla="*/ 159 h 1382"/>
                <a:gd name="T26" fmla="*/ 1685 w 2129"/>
                <a:gd name="T27" fmla="*/ 147 h 1382"/>
                <a:gd name="T28" fmla="*/ 1116 w 2129"/>
                <a:gd name="T29" fmla="*/ 421 h 1382"/>
                <a:gd name="T30" fmla="*/ 1082 w 2129"/>
                <a:gd name="T31" fmla="*/ 441 h 1382"/>
                <a:gd name="T32" fmla="*/ 1045 w 2129"/>
                <a:gd name="T33" fmla="*/ 441 h 1382"/>
                <a:gd name="T34" fmla="*/ 1013 w 2129"/>
                <a:gd name="T35" fmla="*/ 421 h 1382"/>
                <a:gd name="T36" fmla="*/ 444 w 2129"/>
                <a:gd name="T37" fmla="*/ 147 h 1382"/>
                <a:gd name="T38" fmla="*/ 768 w 2129"/>
                <a:gd name="T39" fmla="*/ 0 h 1382"/>
                <a:gd name="T40" fmla="*/ 797 w 2129"/>
                <a:gd name="T41" fmla="*/ 6 h 1382"/>
                <a:gd name="T42" fmla="*/ 820 w 2129"/>
                <a:gd name="T43" fmla="*/ 22 h 1382"/>
                <a:gd name="T44" fmla="*/ 1309 w 2129"/>
                <a:gd name="T45" fmla="*/ 22 h 1382"/>
                <a:gd name="T46" fmla="*/ 1332 w 2129"/>
                <a:gd name="T47" fmla="*/ 6 h 1382"/>
                <a:gd name="T48" fmla="*/ 1360 w 2129"/>
                <a:gd name="T49" fmla="*/ 0 h 1382"/>
                <a:gd name="T50" fmla="*/ 1742 w 2129"/>
                <a:gd name="T51" fmla="*/ 3 h 1382"/>
                <a:gd name="T52" fmla="*/ 1838 w 2129"/>
                <a:gd name="T53" fmla="*/ 25 h 1382"/>
                <a:gd name="T54" fmla="*/ 1924 w 2129"/>
                <a:gd name="T55" fmla="*/ 67 h 1382"/>
                <a:gd name="T56" fmla="*/ 1999 w 2129"/>
                <a:gd name="T57" fmla="*/ 127 h 1382"/>
                <a:gd name="T58" fmla="*/ 2059 w 2129"/>
                <a:gd name="T59" fmla="*/ 201 h 1382"/>
                <a:gd name="T60" fmla="*/ 2102 w 2129"/>
                <a:gd name="T61" fmla="*/ 288 h 1382"/>
                <a:gd name="T62" fmla="*/ 2125 w 2129"/>
                <a:gd name="T63" fmla="*/ 385 h 1382"/>
                <a:gd name="T64" fmla="*/ 2129 w 2129"/>
                <a:gd name="T65" fmla="*/ 1308 h 1382"/>
                <a:gd name="T66" fmla="*/ 2113 w 2129"/>
                <a:gd name="T67" fmla="*/ 1347 h 1382"/>
                <a:gd name="T68" fmla="*/ 2083 w 2129"/>
                <a:gd name="T69" fmla="*/ 1373 h 1382"/>
                <a:gd name="T70" fmla="*/ 2048 w 2129"/>
                <a:gd name="T71" fmla="*/ 1382 h 1382"/>
                <a:gd name="T72" fmla="*/ 53 w 2129"/>
                <a:gd name="T73" fmla="*/ 1380 h 1382"/>
                <a:gd name="T74" fmla="*/ 20 w 2129"/>
                <a:gd name="T75" fmla="*/ 1362 h 1382"/>
                <a:gd name="T76" fmla="*/ 2 w 2129"/>
                <a:gd name="T77" fmla="*/ 1329 h 1382"/>
                <a:gd name="T78" fmla="*/ 0 w 2129"/>
                <a:gd name="T79" fmla="*/ 437 h 1382"/>
                <a:gd name="T80" fmla="*/ 12 w 2129"/>
                <a:gd name="T81" fmla="*/ 338 h 1382"/>
                <a:gd name="T82" fmla="*/ 44 w 2129"/>
                <a:gd name="T83" fmla="*/ 246 h 1382"/>
                <a:gd name="T84" fmla="*/ 95 w 2129"/>
                <a:gd name="T85" fmla="*/ 165 h 1382"/>
                <a:gd name="T86" fmla="*/ 162 w 2129"/>
                <a:gd name="T87" fmla="*/ 98 h 1382"/>
                <a:gd name="T88" fmla="*/ 243 w 2129"/>
                <a:gd name="T89" fmla="*/ 45 h 1382"/>
                <a:gd name="T90" fmla="*/ 335 w 2129"/>
                <a:gd name="T91" fmla="*/ 12 h 1382"/>
                <a:gd name="T92" fmla="*/ 436 w 2129"/>
                <a:gd name="T93"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9" h="1382">
                  <a:moveTo>
                    <a:pt x="444" y="147"/>
                  </a:moveTo>
                  <a:lnTo>
                    <a:pt x="405" y="150"/>
                  </a:lnTo>
                  <a:lnTo>
                    <a:pt x="368" y="158"/>
                  </a:lnTo>
                  <a:lnTo>
                    <a:pt x="334" y="170"/>
                  </a:lnTo>
                  <a:lnTo>
                    <a:pt x="300" y="186"/>
                  </a:lnTo>
                  <a:lnTo>
                    <a:pt x="269" y="207"/>
                  </a:lnTo>
                  <a:lnTo>
                    <a:pt x="241" y="230"/>
                  </a:lnTo>
                  <a:lnTo>
                    <a:pt x="217" y="259"/>
                  </a:lnTo>
                  <a:lnTo>
                    <a:pt x="196" y="289"/>
                  </a:lnTo>
                  <a:lnTo>
                    <a:pt x="179" y="322"/>
                  </a:lnTo>
                  <a:lnTo>
                    <a:pt x="166" y="359"/>
                  </a:lnTo>
                  <a:lnTo>
                    <a:pt x="158" y="397"/>
                  </a:lnTo>
                  <a:lnTo>
                    <a:pt x="155" y="437"/>
                  </a:lnTo>
                  <a:lnTo>
                    <a:pt x="155" y="1234"/>
                  </a:lnTo>
                  <a:lnTo>
                    <a:pt x="1974" y="1234"/>
                  </a:lnTo>
                  <a:lnTo>
                    <a:pt x="1974" y="437"/>
                  </a:lnTo>
                  <a:lnTo>
                    <a:pt x="1971" y="398"/>
                  </a:lnTo>
                  <a:lnTo>
                    <a:pt x="1963" y="361"/>
                  </a:lnTo>
                  <a:lnTo>
                    <a:pt x="1952" y="326"/>
                  </a:lnTo>
                  <a:lnTo>
                    <a:pt x="1935" y="292"/>
                  </a:lnTo>
                  <a:lnTo>
                    <a:pt x="1915" y="262"/>
                  </a:lnTo>
                  <a:lnTo>
                    <a:pt x="1891" y="233"/>
                  </a:lnTo>
                  <a:lnTo>
                    <a:pt x="1863" y="209"/>
                  </a:lnTo>
                  <a:lnTo>
                    <a:pt x="1833" y="188"/>
                  </a:lnTo>
                  <a:lnTo>
                    <a:pt x="1799" y="171"/>
                  </a:lnTo>
                  <a:lnTo>
                    <a:pt x="1763" y="159"/>
                  </a:lnTo>
                  <a:lnTo>
                    <a:pt x="1725" y="150"/>
                  </a:lnTo>
                  <a:lnTo>
                    <a:pt x="1685" y="147"/>
                  </a:lnTo>
                  <a:lnTo>
                    <a:pt x="1390" y="147"/>
                  </a:lnTo>
                  <a:lnTo>
                    <a:pt x="1116" y="421"/>
                  </a:lnTo>
                  <a:lnTo>
                    <a:pt x="1100" y="433"/>
                  </a:lnTo>
                  <a:lnTo>
                    <a:pt x="1082" y="441"/>
                  </a:lnTo>
                  <a:lnTo>
                    <a:pt x="1064" y="444"/>
                  </a:lnTo>
                  <a:lnTo>
                    <a:pt x="1045" y="441"/>
                  </a:lnTo>
                  <a:lnTo>
                    <a:pt x="1029" y="433"/>
                  </a:lnTo>
                  <a:lnTo>
                    <a:pt x="1013" y="421"/>
                  </a:lnTo>
                  <a:lnTo>
                    <a:pt x="739" y="147"/>
                  </a:lnTo>
                  <a:lnTo>
                    <a:pt x="444" y="147"/>
                  </a:lnTo>
                  <a:close/>
                  <a:moveTo>
                    <a:pt x="436" y="0"/>
                  </a:moveTo>
                  <a:lnTo>
                    <a:pt x="768" y="0"/>
                  </a:lnTo>
                  <a:lnTo>
                    <a:pt x="784" y="2"/>
                  </a:lnTo>
                  <a:lnTo>
                    <a:pt x="797" y="6"/>
                  </a:lnTo>
                  <a:lnTo>
                    <a:pt x="808" y="12"/>
                  </a:lnTo>
                  <a:lnTo>
                    <a:pt x="820" y="22"/>
                  </a:lnTo>
                  <a:lnTo>
                    <a:pt x="1064" y="266"/>
                  </a:lnTo>
                  <a:lnTo>
                    <a:pt x="1309" y="22"/>
                  </a:lnTo>
                  <a:lnTo>
                    <a:pt x="1319" y="12"/>
                  </a:lnTo>
                  <a:lnTo>
                    <a:pt x="1332" y="6"/>
                  </a:lnTo>
                  <a:lnTo>
                    <a:pt x="1344" y="2"/>
                  </a:lnTo>
                  <a:lnTo>
                    <a:pt x="1360" y="0"/>
                  </a:lnTo>
                  <a:lnTo>
                    <a:pt x="1693" y="0"/>
                  </a:lnTo>
                  <a:lnTo>
                    <a:pt x="1742" y="3"/>
                  </a:lnTo>
                  <a:lnTo>
                    <a:pt x="1791" y="11"/>
                  </a:lnTo>
                  <a:lnTo>
                    <a:pt x="1838" y="25"/>
                  </a:lnTo>
                  <a:lnTo>
                    <a:pt x="1882" y="44"/>
                  </a:lnTo>
                  <a:lnTo>
                    <a:pt x="1924" y="67"/>
                  </a:lnTo>
                  <a:lnTo>
                    <a:pt x="1963" y="95"/>
                  </a:lnTo>
                  <a:lnTo>
                    <a:pt x="1999" y="127"/>
                  </a:lnTo>
                  <a:lnTo>
                    <a:pt x="2032" y="162"/>
                  </a:lnTo>
                  <a:lnTo>
                    <a:pt x="2059" y="201"/>
                  </a:lnTo>
                  <a:lnTo>
                    <a:pt x="2083" y="243"/>
                  </a:lnTo>
                  <a:lnTo>
                    <a:pt x="2102" y="288"/>
                  </a:lnTo>
                  <a:lnTo>
                    <a:pt x="2117" y="336"/>
                  </a:lnTo>
                  <a:lnTo>
                    <a:pt x="2125" y="385"/>
                  </a:lnTo>
                  <a:lnTo>
                    <a:pt x="2129" y="437"/>
                  </a:lnTo>
                  <a:lnTo>
                    <a:pt x="2129" y="1308"/>
                  </a:lnTo>
                  <a:lnTo>
                    <a:pt x="2122" y="1329"/>
                  </a:lnTo>
                  <a:lnTo>
                    <a:pt x="2113" y="1347"/>
                  </a:lnTo>
                  <a:lnTo>
                    <a:pt x="2099" y="1362"/>
                  </a:lnTo>
                  <a:lnTo>
                    <a:pt x="2083" y="1373"/>
                  </a:lnTo>
                  <a:lnTo>
                    <a:pt x="2065" y="1380"/>
                  </a:lnTo>
                  <a:lnTo>
                    <a:pt x="2048" y="1382"/>
                  </a:lnTo>
                  <a:lnTo>
                    <a:pt x="74" y="1382"/>
                  </a:lnTo>
                  <a:lnTo>
                    <a:pt x="53" y="1380"/>
                  </a:lnTo>
                  <a:lnTo>
                    <a:pt x="35" y="1373"/>
                  </a:lnTo>
                  <a:lnTo>
                    <a:pt x="20" y="1362"/>
                  </a:lnTo>
                  <a:lnTo>
                    <a:pt x="9" y="1347"/>
                  </a:lnTo>
                  <a:lnTo>
                    <a:pt x="2" y="1329"/>
                  </a:lnTo>
                  <a:lnTo>
                    <a:pt x="0" y="1308"/>
                  </a:lnTo>
                  <a:lnTo>
                    <a:pt x="0" y="437"/>
                  </a:lnTo>
                  <a:lnTo>
                    <a:pt x="3" y="386"/>
                  </a:lnTo>
                  <a:lnTo>
                    <a:pt x="12" y="338"/>
                  </a:lnTo>
                  <a:lnTo>
                    <a:pt x="25" y="290"/>
                  </a:lnTo>
                  <a:lnTo>
                    <a:pt x="44" y="246"/>
                  </a:lnTo>
                  <a:lnTo>
                    <a:pt x="67" y="204"/>
                  </a:lnTo>
                  <a:lnTo>
                    <a:pt x="95" y="165"/>
                  </a:lnTo>
                  <a:lnTo>
                    <a:pt x="126" y="129"/>
                  </a:lnTo>
                  <a:lnTo>
                    <a:pt x="162" y="98"/>
                  </a:lnTo>
                  <a:lnTo>
                    <a:pt x="201" y="69"/>
                  </a:lnTo>
                  <a:lnTo>
                    <a:pt x="243" y="45"/>
                  </a:lnTo>
                  <a:lnTo>
                    <a:pt x="287" y="26"/>
                  </a:lnTo>
                  <a:lnTo>
                    <a:pt x="335" y="12"/>
                  </a:lnTo>
                  <a:lnTo>
                    <a:pt x="384" y="3"/>
                  </a:lnTo>
                  <a:lnTo>
                    <a:pt x="43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12" name="Freeform 206"/>
            <p:cNvSpPr>
              <a:spLocks noEditPoints="1"/>
            </p:cNvSpPr>
            <p:nvPr/>
          </p:nvSpPr>
          <p:spPr bwMode="auto">
            <a:xfrm>
              <a:off x="11317288" y="1935163"/>
              <a:ext cx="125413" cy="120650"/>
            </a:xfrm>
            <a:custGeom>
              <a:avLst/>
              <a:gdLst>
                <a:gd name="T0" fmla="*/ 336 w 714"/>
                <a:gd name="T1" fmla="*/ 288 h 688"/>
                <a:gd name="T2" fmla="*/ 321 w 714"/>
                <a:gd name="T3" fmla="*/ 310 h 688"/>
                <a:gd name="T4" fmla="*/ 294 w 714"/>
                <a:gd name="T5" fmla="*/ 322 h 688"/>
                <a:gd name="T6" fmla="*/ 231 w 714"/>
                <a:gd name="T7" fmla="*/ 332 h 688"/>
                <a:gd name="T8" fmla="*/ 276 w 714"/>
                <a:gd name="T9" fmla="*/ 373 h 688"/>
                <a:gd name="T10" fmla="*/ 287 w 714"/>
                <a:gd name="T11" fmla="*/ 400 h 688"/>
                <a:gd name="T12" fmla="*/ 290 w 714"/>
                <a:gd name="T13" fmla="*/ 429 h 688"/>
                <a:gd name="T14" fmla="*/ 328 w 714"/>
                <a:gd name="T15" fmla="*/ 458 h 688"/>
                <a:gd name="T16" fmla="*/ 362 w 714"/>
                <a:gd name="T17" fmla="*/ 448 h 688"/>
                <a:gd name="T18" fmla="*/ 394 w 714"/>
                <a:gd name="T19" fmla="*/ 458 h 688"/>
                <a:gd name="T20" fmla="*/ 432 w 714"/>
                <a:gd name="T21" fmla="*/ 436 h 688"/>
                <a:gd name="T22" fmla="*/ 432 w 714"/>
                <a:gd name="T23" fmla="*/ 407 h 688"/>
                <a:gd name="T24" fmla="*/ 446 w 714"/>
                <a:gd name="T25" fmla="*/ 379 h 688"/>
                <a:gd name="T26" fmla="*/ 491 w 714"/>
                <a:gd name="T27" fmla="*/ 339 h 688"/>
                <a:gd name="T28" fmla="*/ 419 w 714"/>
                <a:gd name="T29" fmla="*/ 322 h 688"/>
                <a:gd name="T30" fmla="*/ 393 w 714"/>
                <a:gd name="T31" fmla="*/ 307 h 688"/>
                <a:gd name="T32" fmla="*/ 373 w 714"/>
                <a:gd name="T33" fmla="*/ 288 h 688"/>
                <a:gd name="T34" fmla="*/ 350 w 714"/>
                <a:gd name="T35" fmla="*/ 0 h 688"/>
                <a:gd name="T36" fmla="*/ 382 w 714"/>
                <a:gd name="T37" fmla="*/ 8 h 688"/>
                <a:gd name="T38" fmla="*/ 407 w 714"/>
                <a:gd name="T39" fmla="*/ 29 h 688"/>
                <a:gd name="T40" fmla="*/ 483 w 714"/>
                <a:gd name="T41" fmla="*/ 186 h 688"/>
                <a:gd name="T42" fmla="*/ 670 w 714"/>
                <a:gd name="T43" fmla="*/ 213 h 688"/>
                <a:gd name="T44" fmla="*/ 696 w 714"/>
                <a:gd name="T45" fmla="*/ 230 h 688"/>
                <a:gd name="T46" fmla="*/ 712 w 714"/>
                <a:gd name="T47" fmla="*/ 259 h 688"/>
                <a:gd name="T48" fmla="*/ 713 w 714"/>
                <a:gd name="T49" fmla="*/ 294 h 688"/>
                <a:gd name="T50" fmla="*/ 702 w 714"/>
                <a:gd name="T51" fmla="*/ 322 h 688"/>
                <a:gd name="T52" fmla="*/ 580 w 714"/>
                <a:gd name="T53" fmla="*/ 444 h 688"/>
                <a:gd name="T54" fmla="*/ 611 w 714"/>
                <a:gd name="T55" fmla="*/ 616 h 688"/>
                <a:gd name="T56" fmla="*/ 602 w 714"/>
                <a:gd name="T57" fmla="*/ 649 h 688"/>
                <a:gd name="T58" fmla="*/ 580 w 714"/>
                <a:gd name="T59" fmla="*/ 673 h 688"/>
                <a:gd name="T60" fmla="*/ 549 w 714"/>
                <a:gd name="T61" fmla="*/ 686 h 688"/>
                <a:gd name="T62" fmla="*/ 524 w 714"/>
                <a:gd name="T63" fmla="*/ 688 h 688"/>
                <a:gd name="T64" fmla="*/ 507 w 714"/>
                <a:gd name="T65" fmla="*/ 685 h 688"/>
                <a:gd name="T66" fmla="*/ 356 w 714"/>
                <a:gd name="T67" fmla="*/ 606 h 688"/>
                <a:gd name="T68" fmla="*/ 203 w 714"/>
                <a:gd name="T69" fmla="*/ 686 h 688"/>
                <a:gd name="T70" fmla="*/ 170 w 714"/>
                <a:gd name="T71" fmla="*/ 686 h 688"/>
                <a:gd name="T72" fmla="*/ 135 w 714"/>
                <a:gd name="T73" fmla="*/ 673 h 688"/>
                <a:gd name="T74" fmla="*/ 113 w 714"/>
                <a:gd name="T75" fmla="*/ 649 h 688"/>
                <a:gd name="T76" fmla="*/ 104 w 714"/>
                <a:gd name="T77" fmla="*/ 616 h 688"/>
                <a:gd name="T78" fmla="*/ 135 w 714"/>
                <a:gd name="T79" fmla="*/ 444 h 688"/>
                <a:gd name="T80" fmla="*/ 13 w 714"/>
                <a:gd name="T81" fmla="*/ 319 h 688"/>
                <a:gd name="T82" fmla="*/ 1 w 714"/>
                <a:gd name="T83" fmla="*/ 289 h 688"/>
                <a:gd name="T84" fmla="*/ 3 w 714"/>
                <a:gd name="T85" fmla="*/ 259 h 688"/>
                <a:gd name="T86" fmla="*/ 24 w 714"/>
                <a:gd name="T87" fmla="*/ 228 h 688"/>
                <a:gd name="T88" fmla="*/ 62 w 714"/>
                <a:gd name="T89" fmla="*/ 208 h 688"/>
                <a:gd name="T90" fmla="*/ 283 w 714"/>
                <a:gd name="T91" fmla="*/ 46 h 688"/>
                <a:gd name="T92" fmla="*/ 305 w 714"/>
                <a:gd name="T93" fmla="*/ 20 h 688"/>
                <a:gd name="T94" fmla="*/ 333 w 714"/>
                <a:gd name="T95" fmla="*/ 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4" h="688">
                  <a:moveTo>
                    <a:pt x="359" y="244"/>
                  </a:moveTo>
                  <a:lnTo>
                    <a:pt x="336" y="288"/>
                  </a:lnTo>
                  <a:lnTo>
                    <a:pt x="330" y="300"/>
                  </a:lnTo>
                  <a:lnTo>
                    <a:pt x="321" y="310"/>
                  </a:lnTo>
                  <a:lnTo>
                    <a:pt x="309" y="318"/>
                  </a:lnTo>
                  <a:lnTo>
                    <a:pt x="294" y="322"/>
                  </a:lnTo>
                  <a:lnTo>
                    <a:pt x="277" y="325"/>
                  </a:lnTo>
                  <a:lnTo>
                    <a:pt x="231" y="332"/>
                  </a:lnTo>
                  <a:lnTo>
                    <a:pt x="268" y="362"/>
                  </a:lnTo>
                  <a:lnTo>
                    <a:pt x="276" y="373"/>
                  </a:lnTo>
                  <a:lnTo>
                    <a:pt x="283" y="386"/>
                  </a:lnTo>
                  <a:lnTo>
                    <a:pt x="287" y="400"/>
                  </a:lnTo>
                  <a:lnTo>
                    <a:pt x="289" y="415"/>
                  </a:lnTo>
                  <a:lnTo>
                    <a:pt x="290" y="429"/>
                  </a:lnTo>
                  <a:lnTo>
                    <a:pt x="283" y="480"/>
                  </a:lnTo>
                  <a:lnTo>
                    <a:pt x="328" y="458"/>
                  </a:lnTo>
                  <a:lnTo>
                    <a:pt x="345" y="450"/>
                  </a:lnTo>
                  <a:lnTo>
                    <a:pt x="362" y="448"/>
                  </a:lnTo>
                  <a:lnTo>
                    <a:pt x="377" y="450"/>
                  </a:lnTo>
                  <a:lnTo>
                    <a:pt x="394" y="458"/>
                  </a:lnTo>
                  <a:lnTo>
                    <a:pt x="440" y="480"/>
                  </a:lnTo>
                  <a:lnTo>
                    <a:pt x="432" y="436"/>
                  </a:lnTo>
                  <a:lnTo>
                    <a:pt x="430" y="421"/>
                  </a:lnTo>
                  <a:lnTo>
                    <a:pt x="432" y="407"/>
                  </a:lnTo>
                  <a:lnTo>
                    <a:pt x="437" y="393"/>
                  </a:lnTo>
                  <a:lnTo>
                    <a:pt x="446" y="379"/>
                  </a:lnTo>
                  <a:lnTo>
                    <a:pt x="454" y="369"/>
                  </a:lnTo>
                  <a:lnTo>
                    <a:pt x="491" y="339"/>
                  </a:lnTo>
                  <a:lnTo>
                    <a:pt x="432" y="325"/>
                  </a:lnTo>
                  <a:lnTo>
                    <a:pt x="419" y="322"/>
                  </a:lnTo>
                  <a:lnTo>
                    <a:pt x="406" y="316"/>
                  </a:lnTo>
                  <a:lnTo>
                    <a:pt x="393" y="307"/>
                  </a:lnTo>
                  <a:lnTo>
                    <a:pt x="383" y="297"/>
                  </a:lnTo>
                  <a:lnTo>
                    <a:pt x="373" y="288"/>
                  </a:lnTo>
                  <a:lnTo>
                    <a:pt x="359" y="244"/>
                  </a:lnTo>
                  <a:close/>
                  <a:moveTo>
                    <a:pt x="350" y="0"/>
                  </a:moveTo>
                  <a:lnTo>
                    <a:pt x="367" y="2"/>
                  </a:lnTo>
                  <a:lnTo>
                    <a:pt x="382" y="8"/>
                  </a:lnTo>
                  <a:lnTo>
                    <a:pt x="395" y="17"/>
                  </a:lnTo>
                  <a:lnTo>
                    <a:pt x="407" y="29"/>
                  </a:lnTo>
                  <a:lnTo>
                    <a:pt x="416" y="46"/>
                  </a:lnTo>
                  <a:lnTo>
                    <a:pt x="483" y="186"/>
                  </a:lnTo>
                  <a:lnTo>
                    <a:pt x="653" y="208"/>
                  </a:lnTo>
                  <a:lnTo>
                    <a:pt x="670" y="213"/>
                  </a:lnTo>
                  <a:lnTo>
                    <a:pt x="685" y="220"/>
                  </a:lnTo>
                  <a:lnTo>
                    <a:pt x="696" y="230"/>
                  </a:lnTo>
                  <a:lnTo>
                    <a:pt x="706" y="244"/>
                  </a:lnTo>
                  <a:lnTo>
                    <a:pt x="712" y="259"/>
                  </a:lnTo>
                  <a:lnTo>
                    <a:pt x="714" y="277"/>
                  </a:lnTo>
                  <a:lnTo>
                    <a:pt x="713" y="294"/>
                  </a:lnTo>
                  <a:lnTo>
                    <a:pt x="709" y="309"/>
                  </a:lnTo>
                  <a:lnTo>
                    <a:pt x="702" y="322"/>
                  </a:lnTo>
                  <a:lnTo>
                    <a:pt x="690" y="333"/>
                  </a:lnTo>
                  <a:lnTo>
                    <a:pt x="580" y="444"/>
                  </a:lnTo>
                  <a:lnTo>
                    <a:pt x="609" y="599"/>
                  </a:lnTo>
                  <a:lnTo>
                    <a:pt x="611" y="616"/>
                  </a:lnTo>
                  <a:lnTo>
                    <a:pt x="608" y="633"/>
                  </a:lnTo>
                  <a:lnTo>
                    <a:pt x="602" y="649"/>
                  </a:lnTo>
                  <a:lnTo>
                    <a:pt x="592" y="663"/>
                  </a:lnTo>
                  <a:lnTo>
                    <a:pt x="580" y="673"/>
                  </a:lnTo>
                  <a:lnTo>
                    <a:pt x="564" y="679"/>
                  </a:lnTo>
                  <a:lnTo>
                    <a:pt x="549" y="686"/>
                  </a:lnTo>
                  <a:lnTo>
                    <a:pt x="534" y="688"/>
                  </a:lnTo>
                  <a:lnTo>
                    <a:pt x="524" y="688"/>
                  </a:lnTo>
                  <a:lnTo>
                    <a:pt x="515" y="687"/>
                  </a:lnTo>
                  <a:lnTo>
                    <a:pt x="507" y="685"/>
                  </a:lnTo>
                  <a:lnTo>
                    <a:pt x="497" y="680"/>
                  </a:lnTo>
                  <a:lnTo>
                    <a:pt x="356" y="606"/>
                  </a:lnTo>
                  <a:lnTo>
                    <a:pt x="216" y="679"/>
                  </a:lnTo>
                  <a:lnTo>
                    <a:pt x="203" y="686"/>
                  </a:lnTo>
                  <a:lnTo>
                    <a:pt x="187" y="688"/>
                  </a:lnTo>
                  <a:lnTo>
                    <a:pt x="170" y="686"/>
                  </a:lnTo>
                  <a:lnTo>
                    <a:pt x="153" y="680"/>
                  </a:lnTo>
                  <a:lnTo>
                    <a:pt x="135" y="673"/>
                  </a:lnTo>
                  <a:lnTo>
                    <a:pt x="123" y="663"/>
                  </a:lnTo>
                  <a:lnTo>
                    <a:pt x="113" y="649"/>
                  </a:lnTo>
                  <a:lnTo>
                    <a:pt x="106" y="633"/>
                  </a:lnTo>
                  <a:lnTo>
                    <a:pt x="104" y="616"/>
                  </a:lnTo>
                  <a:lnTo>
                    <a:pt x="105" y="599"/>
                  </a:lnTo>
                  <a:lnTo>
                    <a:pt x="135" y="444"/>
                  </a:lnTo>
                  <a:lnTo>
                    <a:pt x="25" y="333"/>
                  </a:lnTo>
                  <a:lnTo>
                    <a:pt x="13" y="319"/>
                  </a:lnTo>
                  <a:lnTo>
                    <a:pt x="5" y="304"/>
                  </a:lnTo>
                  <a:lnTo>
                    <a:pt x="1" y="289"/>
                  </a:lnTo>
                  <a:lnTo>
                    <a:pt x="0" y="273"/>
                  </a:lnTo>
                  <a:lnTo>
                    <a:pt x="3" y="259"/>
                  </a:lnTo>
                  <a:lnTo>
                    <a:pt x="10" y="244"/>
                  </a:lnTo>
                  <a:lnTo>
                    <a:pt x="24" y="228"/>
                  </a:lnTo>
                  <a:lnTo>
                    <a:pt x="41" y="215"/>
                  </a:lnTo>
                  <a:lnTo>
                    <a:pt x="62" y="208"/>
                  </a:lnTo>
                  <a:lnTo>
                    <a:pt x="216" y="186"/>
                  </a:lnTo>
                  <a:lnTo>
                    <a:pt x="283" y="46"/>
                  </a:lnTo>
                  <a:lnTo>
                    <a:pt x="293" y="32"/>
                  </a:lnTo>
                  <a:lnTo>
                    <a:pt x="305" y="20"/>
                  </a:lnTo>
                  <a:lnTo>
                    <a:pt x="317" y="10"/>
                  </a:lnTo>
                  <a:lnTo>
                    <a:pt x="333" y="3"/>
                  </a:lnTo>
                  <a:lnTo>
                    <a:pt x="35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
        <p:nvSpPr>
          <p:cNvPr id="113" name="文本框 11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114" name="图片 113"/>
          <p:cNvPicPr>
            <a:picLocks noChangeAspect="1"/>
          </p:cNvPicPr>
          <p:nvPr/>
        </p:nvPicPr>
        <p:blipFill>
          <a:blip r:embed="rId5"/>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p:cTn id="13" dur="500" fill="hold"/>
                                        <p:tgtEl>
                                          <p:spTgt spid="88"/>
                                        </p:tgtEl>
                                        <p:attrNameLst>
                                          <p:attrName>ppt_w</p:attrName>
                                        </p:attrNameLst>
                                      </p:cBhvr>
                                      <p:tavLst>
                                        <p:tav tm="0">
                                          <p:val>
                                            <p:fltVal val="0"/>
                                          </p:val>
                                        </p:tav>
                                        <p:tav tm="100000">
                                          <p:val>
                                            <p:strVal val="#ppt_w"/>
                                          </p:val>
                                        </p:tav>
                                      </p:tavLst>
                                    </p:anim>
                                    <p:anim calcmode="lin" valueType="num">
                                      <p:cBhvr>
                                        <p:cTn id="14" dur="500" fill="hold"/>
                                        <p:tgtEl>
                                          <p:spTgt spid="88"/>
                                        </p:tgtEl>
                                        <p:attrNameLst>
                                          <p:attrName>ppt_h</p:attrName>
                                        </p:attrNameLst>
                                      </p:cBhvr>
                                      <p:tavLst>
                                        <p:tav tm="0">
                                          <p:val>
                                            <p:fltVal val="0"/>
                                          </p:val>
                                        </p:tav>
                                        <p:tav tm="100000">
                                          <p:val>
                                            <p:strVal val="#ppt_h"/>
                                          </p:val>
                                        </p:tav>
                                      </p:tavLst>
                                    </p:anim>
                                    <p:animEffect transition="in" filter="fade">
                                      <p:cBhvr>
                                        <p:cTn id="15" dur="500"/>
                                        <p:tgtEl>
                                          <p:spTgt spid="8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up)">
                                      <p:cBhvr>
                                        <p:cTn id="24" dur="500"/>
                                        <p:tgtEl>
                                          <p:spTgt spid="70"/>
                                        </p:tgtEl>
                                      </p:cBhvr>
                                    </p:animEffect>
                                  </p:childTnLst>
                                </p:cTn>
                              </p:par>
                              <p:par>
                                <p:cTn id="25" presetID="2" presetClass="entr" presetSubtype="4" accel="20000" decel="8000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ppt_x"/>
                                          </p:val>
                                        </p:tav>
                                        <p:tav tm="100000">
                                          <p:val>
                                            <p:strVal val="#ppt_x"/>
                                          </p:val>
                                        </p:tav>
                                      </p:tavLst>
                                    </p:anim>
                                    <p:anim calcmode="lin" valueType="num">
                                      <p:cBhvr additive="base">
                                        <p:cTn id="28" dur="500" fill="hold"/>
                                        <p:tgtEl>
                                          <p:spTgt spid="8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p:cTn id="32" dur="500" fill="hold"/>
                                        <p:tgtEl>
                                          <p:spTgt spid="68"/>
                                        </p:tgtEl>
                                        <p:attrNameLst>
                                          <p:attrName>ppt_w</p:attrName>
                                        </p:attrNameLst>
                                      </p:cBhvr>
                                      <p:tavLst>
                                        <p:tav tm="0">
                                          <p:val>
                                            <p:fltVal val="0"/>
                                          </p:val>
                                        </p:tav>
                                        <p:tav tm="100000">
                                          <p:val>
                                            <p:strVal val="#ppt_w"/>
                                          </p:val>
                                        </p:tav>
                                      </p:tavLst>
                                    </p:anim>
                                    <p:anim calcmode="lin" valueType="num">
                                      <p:cBhvr>
                                        <p:cTn id="33" dur="500" fill="hold"/>
                                        <p:tgtEl>
                                          <p:spTgt spid="68"/>
                                        </p:tgtEl>
                                        <p:attrNameLst>
                                          <p:attrName>ppt_h</p:attrName>
                                        </p:attrNameLst>
                                      </p:cBhvr>
                                      <p:tavLst>
                                        <p:tav tm="0">
                                          <p:val>
                                            <p:fltVal val="0"/>
                                          </p:val>
                                        </p:tav>
                                        <p:tav tm="100000">
                                          <p:val>
                                            <p:strVal val="#ppt_h"/>
                                          </p:val>
                                        </p:tav>
                                      </p:tavLst>
                                    </p:anim>
                                    <p:animEffect transition="in" filter="fade">
                                      <p:cBhvr>
                                        <p:cTn id="34" dur="500"/>
                                        <p:tgtEl>
                                          <p:spTgt spid="68"/>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 calcmode="lin" valueType="num">
                                      <p:cBhvr>
                                        <p:cTn id="38" dur="500" fill="hold"/>
                                        <p:tgtEl>
                                          <p:spTgt spid="92"/>
                                        </p:tgtEl>
                                        <p:attrNameLst>
                                          <p:attrName>ppt_w</p:attrName>
                                        </p:attrNameLst>
                                      </p:cBhvr>
                                      <p:tavLst>
                                        <p:tav tm="0">
                                          <p:val>
                                            <p:fltVal val="0"/>
                                          </p:val>
                                        </p:tav>
                                        <p:tav tm="100000">
                                          <p:val>
                                            <p:strVal val="#ppt_w"/>
                                          </p:val>
                                        </p:tav>
                                      </p:tavLst>
                                    </p:anim>
                                    <p:anim calcmode="lin" valueType="num">
                                      <p:cBhvr>
                                        <p:cTn id="39" dur="500" fill="hold"/>
                                        <p:tgtEl>
                                          <p:spTgt spid="92"/>
                                        </p:tgtEl>
                                        <p:attrNameLst>
                                          <p:attrName>ppt_h</p:attrName>
                                        </p:attrNameLst>
                                      </p:cBhvr>
                                      <p:tavLst>
                                        <p:tav tm="0">
                                          <p:val>
                                            <p:fltVal val="0"/>
                                          </p:val>
                                        </p:tav>
                                        <p:tav tm="100000">
                                          <p:val>
                                            <p:strVal val="#ppt_h"/>
                                          </p:val>
                                        </p:tav>
                                      </p:tavLst>
                                    </p:anim>
                                    <p:animEffect transition="in" filter="fade">
                                      <p:cBhvr>
                                        <p:cTn id="40" dur="500"/>
                                        <p:tgtEl>
                                          <p:spTgt spid="92"/>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p:cTn id="44" dur="500" fill="hold"/>
                                        <p:tgtEl>
                                          <p:spTgt spid="78"/>
                                        </p:tgtEl>
                                        <p:attrNameLst>
                                          <p:attrName>ppt_w</p:attrName>
                                        </p:attrNameLst>
                                      </p:cBhvr>
                                      <p:tavLst>
                                        <p:tav tm="0">
                                          <p:val>
                                            <p:fltVal val="0"/>
                                          </p:val>
                                        </p:tav>
                                        <p:tav tm="100000">
                                          <p:val>
                                            <p:strVal val="#ppt_w"/>
                                          </p:val>
                                        </p:tav>
                                      </p:tavLst>
                                    </p:anim>
                                    <p:anim calcmode="lin" valueType="num">
                                      <p:cBhvr>
                                        <p:cTn id="45" dur="500" fill="hold"/>
                                        <p:tgtEl>
                                          <p:spTgt spid="78"/>
                                        </p:tgtEl>
                                        <p:attrNameLst>
                                          <p:attrName>ppt_h</p:attrName>
                                        </p:attrNameLst>
                                      </p:cBhvr>
                                      <p:tavLst>
                                        <p:tav tm="0">
                                          <p:val>
                                            <p:fltVal val="0"/>
                                          </p:val>
                                        </p:tav>
                                        <p:tav tm="100000">
                                          <p:val>
                                            <p:strVal val="#ppt_h"/>
                                          </p:val>
                                        </p:tav>
                                      </p:tavLst>
                                    </p:anim>
                                    <p:animEffect transition="in" filter="fade">
                                      <p:cBhvr>
                                        <p:cTn id="46" dur="500"/>
                                        <p:tgtEl>
                                          <p:spTgt spid="7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up)">
                                      <p:cBhvr>
                                        <p:cTn id="49" dur="500"/>
                                        <p:tgtEl>
                                          <p:spTgt spid="71"/>
                                        </p:tgtEl>
                                      </p:cBhvr>
                                    </p:animEffect>
                                  </p:childTnLst>
                                </p:cTn>
                              </p:par>
                              <p:par>
                                <p:cTn id="50" presetID="2" presetClass="entr" presetSubtype="4" accel="20000" decel="80000"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additive="base">
                                        <p:cTn id="52" dur="500" fill="hold"/>
                                        <p:tgtEl>
                                          <p:spTgt spid="83"/>
                                        </p:tgtEl>
                                        <p:attrNameLst>
                                          <p:attrName>ppt_x</p:attrName>
                                        </p:attrNameLst>
                                      </p:cBhvr>
                                      <p:tavLst>
                                        <p:tav tm="0">
                                          <p:val>
                                            <p:strVal val="#ppt_x"/>
                                          </p:val>
                                        </p:tav>
                                        <p:tav tm="100000">
                                          <p:val>
                                            <p:strVal val="#ppt_x"/>
                                          </p:val>
                                        </p:tav>
                                      </p:tavLst>
                                    </p:anim>
                                    <p:anim calcmode="lin" valueType="num">
                                      <p:cBhvr additive="base">
                                        <p:cTn id="53" dur="500" fill="hold"/>
                                        <p:tgtEl>
                                          <p:spTgt spid="83"/>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p:cTn id="63" dur="500" fill="hold"/>
                                        <p:tgtEl>
                                          <p:spTgt spid="99"/>
                                        </p:tgtEl>
                                        <p:attrNameLst>
                                          <p:attrName>ppt_w</p:attrName>
                                        </p:attrNameLst>
                                      </p:cBhvr>
                                      <p:tavLst>
                                        <p:tav tm="0">
                                          <p:val>
                                            <p:fltVal val="0"/>
                                          </p:val>
                                        </p:tav>
                                        <p:tav tm="100000">
                                          <p:val>
                                            <p:strVal val="#ppt_w"/>
                                          </p:val>
                                        </p:tav>
                                      </p:tavLst>
                                    </p:anim>
                                    <p:anim calcmode="lin" valueType="num">
                                      <p:cBhvr>
                                        <p:cTn id="64" dur="500" fill="hold"/>
                                        <p:tgtEl>
                                          <p:spTgt spid="99"/>
                                        </p:tgtEl>
                                        <p:attrNameLst>
                                          <p:attrName>ppt_h</p:attrName>
                                        </p:attrNameLst>
                                      </p:cBhvr>
                                      <p:tavLst>
                                        <p:tav tm="0">
                                          <p:val>
                                            <p:fltVal val="0"/>
                                          </p:val>
                                        </p:tav>
                                        <p:tav tm="100000">
                                          <p:val>
                                            <p:strVal val="#ppt_h"/>
                                          </p:val>
                                        </p:tav>
                                      </p:tavLst>
                                    </p:anim>
                                    <p:animEffect transition="in" filter="fade">
                                      <p:cBhvr>
                                        <p:cTn id="65" dur="500"/>
                                        <p:tgtEl>
                                          <p:spTgt spid="99"/>
                                        </p:tgtEl>
                                      </p:cBhvr>
                                    </p:animEffect>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Effect transition="in" filter="fade">
                                      <p:cBhvr>
                                        <p:cTn id="71" dur="500"/>
                                        <p:tgtEl>
                                          <p:spTgt spid="7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wipe(up)">
                                      <p:cBhvr>
                                        <p:cTn id="74" dur="500"/>
                                        <p:tgtEl>
                                          <p:spTgt spid="72"/>
                                        </p:tgtEl>
                                      </p:cBhvr>
                                    </p:animEffect>
                                  </p:childTnLst>
                                </p:cTn>
                              </p:par>
                              <p:par>
                                <p:cTn id="75" presetID="2" presetClass="entr" presetSubtype="4" accel="20000" decel="80000"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500" fill="hold"/>
                                        <p:tgtEl>
                                          <p:spTgt spid="84"/>
                                        </p:tgtEl>
                                        <p:attrNameLst>
                                          <p:attrName>ppt_x</p:attrName>
                                        </p:attrNameLst>
                                      </p:cBhvr>
                                      <p:tavLst>
                                        <p:tav tm="0">
                                          <p:val>
                                            <p:strVal val="#ppt_x"/>
                                          </p:val>
                                        </p:tav>
                                        <p:tav tm="100000">
                                          <p:val>
                                            <p:strVal val="#ppt_x"/>
                                          </p:val>
                                        </p:tav>
                                      </p:tavLst>
                                    </p:anim>
                                    <p:anim calcmode="lin" valueType="num">
                                      <p:cBhvr additive="base">
                                        <p:cTn id="78" dur="500" fill="hold"/>
                                        <p:tgtEl>
                                          <p:spTgt spid="84"/>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53" presetClass="entr" presetSubtype="16"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animEffect transition="in" filter="fade">
                                      <p:cBhvr>
                                        <p:cTn id="84" dur="500"/>
                                        <p:tgtEl>
                                          <p:spTgt spid="66"/>
                                        </p:tgtEl>
                                      </p:cBhvr>
                                    </p:animEffect>
                                  </p:childTnLst>
                                </p:cTn>
                              </p:par>
                            </p:childTnLst>
                          </p:cTn>
                        </p:par>
                        <p:par>
                          <p:cTn id="85" fill="hold">
                            <p:stCondLst>
                              <p:cond delay="5000"/>
                            </p:stCondLst>
                            <p:childTnLst>
                              <p:par>
                                <p:cTn id="86" presetID="53" presetClass="entr" presetSubtype="16" fill="hold" nodeType="afterEffect">
                                  <p:stCondLst>
                                    <p:cond delay="0"/>
                                  </p:stCondLst>
                                  <p:childTnLst>
                                    <p:set>
                                      <p:cBhvr>
                                        <p:cTn id="87" dur="1" fill="hold">
                                          <p:stCondLst>
                                            <p:cond delay="0"/>
                                          </p:stCondLst>
                                        </p:cTn>
                                        <p:tgtEl>
                                          <p:spTgt spid="103"/>
                                        </p:tgtEl>
                                        <p:attrNameLst>
                                          <p:attrName>style.visibility</p:attrName>
                                        </p:attrNameLst>
                                      </p:cBhvr>
                                      <p:to>
                                        <p:strVal val="visible"/>
                                      </p:to>
                                    </p:set>
                                    <p:anim calcmode="lin" valueType="num">
                                      <p:cBhvr>
                                        <p:cTn id="88" dur="500" fill="hold"/>
                                        <p:tgtEl>
                                          <p:spTgt spid="103"/>
                                        </p:tgtEl>
                                        <p:attrNameLst>
                                          <p:attrName>ppt_w</p:attrName>
                                        </p:attrNameLst>
                                      </p:cBhvr>
                                      <p:tavLst>
                                        <p:tav tm="0">
                                          <p:val>
                                            <p:fltVal val="0"/>
                                          </p:val>
                                        </p:tav>
                                        <p:tav tm="100000">
                                          <p:val>
                                            <p:strVal val="#ppt_w"/>
                                          </p:val>
                                        </p:tav>
                                      </p:tavLst>
                                    </p:anim>
                                    <p:anim calcmode="lin" valueType="num">
                                      <p:cBhvr>
                                        <p:cTn id="89" dur="500" fill="hold"/>
                                        <p:tgtEl>
                                          <p:spTgt spid="103"/>
                                        </p:tgtEl>
                                        <p:attrNameLst>
                                          <p:attrName>ppt_h</p:attrName>
                                        </p:attrNameLst>
                                      </p:cBhvr>
                                      <p:tavLst>
                                        <p:tav tm="0">
                                          <p:val>
                                            <p:fltVal val="0"/>
                                          </p:val>
                                        </p:tav>
                                        <p:tav tm="100000">
                                          <p:val>
                                            <p:strVal val="#ppt_h"/>
                                          </p:val>
                                        </p:tav>
                                      </p:tavLst>
                                    </p:anim>
                                    <p:animEffect transition="in" filter="fade">
                                      <p:cBhvr>
                                        <p:cTn id="90" dur="500"/>
                                        <p:tgtEl>
                                          <p:spTgt spid="103"/>
                                        </p:tgtEl>
                                      </p:cBhvr>
                                    </p:animEffec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77"/>
                                        </p:tgtEl>
                                        <p:attrNameLst>
                                          <p:attrName>style.visibility</p:attrName>
                                        </p:attrNameLst>
                                      </p:cBhvr>
                                      <p:to>
                                        <p:strVal val="visible"/>
                                      </p:to>
                                    </p:set>
                                    <p:anim calcmode="lin" valueType="num">
                                      <p:cBhvr>
                                        <p:cTn id="94" dur="500" fill="hold"/>
                                        <p:tgtEl>
                                          <p:spTgt spid="77"/>
                                        </p:tgtEl>
                                        <p:attrNameLst>
                                          <p:attrName>ppt_w</p:attrName>
                                        </p:attrNameLst>
                                      </p:cBhvr>
                                      <p:tavLst>
                                        <p:tav tm="0">
                                          <p:val>
                                            <p:fltVal val="0"/>
                                          </p:val>
                                        </p:tav>
                                        <p:tav tm="100000">
                                          <p:val>
                                            <p:strVal val="#ppt_w"/>
                                          </p:val>
                                        </p:tav>
                                      </p:tavLst>
                                    </p:anim>
                                    <p:anim calcmode="lin" valueType="num">
                                      <p:cBhvr>
                                        <p:cTn id="95" dur="500" fill="hold"/>
                                        <p:tgtEl>
                                          <p:spTgt spid="77"/>
                                        </p:tgtEl>
                                        <p:attrNameLst>
                                          <p:attrName>ppt_h</p:attrName>
                                        </p:attrNameLst>
                                      </p:cBhvr>
                                      <p:tavLst>
                                        <p:tav tm="0">
                                          <p:val>
                                            <p:fltVal val="0"/>
                                          </p:val>
                                        </p:tav>
                                        <p:tav tm="100000">
                                          <p:val>
                                            <p:strVal val="#ppt_h"/>
                                          </p:val>
                                        </p:tav>
                                      </p:tavLst>
                                    </p:anim>
                                    <p:animEffect transition="in" filter="fade">
                                      <p:cBhvr>
                                        <p:cTn id="96" dur="500"/>
                                        <p:tgtEl>
                                          <p:spTgt spid="77"/>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up)">
                                      <p:cBhvr>
                                        <p:cTn id="99" dur="500"/>
                                        <p:tgtEl>
                                          <p:spTgt spid="73"/>
                                        </p:tgtEl>
                                      </p:cBhvr>
                                    </p:animEffect>
                                  </p:childTnLst>
                                </p:cTn>
                              </p:par>
                              <p:par>
                                <p:cTn id="100" presetID="2" presetClass="entr" presetSubtype="4" accel="20000" decel="80000" fill="hold" grpId="0" nodeType="with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ppt_x"/>
                                          </p:val>
                                        </p:tav>
                                        <p:tav tm="100000">
                                          <p:val>
                                            <p:strVal val="#ppt_x"/>
                                          </p:val>
                                        </p:tav>
                                      </p:tavLst>
                                    </p:anim>
                                    <p:anim calcmode="lin" valueType="num">
                                      <p:cBhvr additive="base">
                                        <p:cTn id="103" dur="500" fill="hold"/>
                                        <p:tgtEl>
                                          <p:spTgt spid="85"/>
                                        </p:tgtEl>
                                        <p:attrNameLst>
                                          <p:attrName>ppt_y</p:attrName>
                                        </p:attrNameLst>
                                      </p:cBhvr>
                                      <p:tavLst>
                                        <p:tav tm="0">
                                          <p:val>
                                            <p:strVal val="1+#ppt_h/2"/>
                                          </p:val>
                                        </p:tav>
                                        <p:tav tm="100000">
                                          <p:val>
                                            <p:strVal val="#ppt_y"/>
                                          </p:val>
                                        </p:tav>
                                      </p:tavLst>
                                    </p:anim>
                                  </p:childTnLst>
                                </p:cTn>
                              </p:par>
                            </p:childTnLst>
                          </p:cTn>
                        </p:par>
                        <p:par>
                          <p:cTn id="104" fill="hold">
                            <p:stCondLst>
                              <p:cond delay="6000"/>
                            </p:stCondLst>
                            <p:childTnLst>
                              <p:par>
                                <p:cTn id="105" presetID="53" presetClass="entr" presetSubtype="16" fill="hold" grpId="0" nodeType="after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p:cTn id="107" dur="500" fill="hold"/>
                                        <p:tgtEl>
                                          <p:spTgt spid="65"/>
                                        </p:tgtEl>
                                        <p:attrNameLst>
                                          <p:attrName>ppt_w</p:attrName>
                                        </p:attrNameLst>
                                      </p:cBhvr>
                                      <p:tavLst>
                                        <p:tav tm="0">
                                          <p:val>
                                            <p:fltVal val="0"/>
                                          </p:val>
                                        </p:tav>
                                        <p:tav tm="100000">
                                          <p:val>
                                            <p:strVal val="#ppt_w"/>
                                          </p:val>
                                        </p:tav>
                                      </p:tavLst>
                                    </p:anim>
                                    <p:anim calcmode="lin" valueType="num">
                                      <p:cBhvr>
                                        <p:cTn id="108" dur="500" fill="hold"/>
                                        <p:tgtEl>
                                          <p:spTgt spid="65"/>
                                        </p:tgtEl>
                                        <p:attrNameLst>
                                          <p:attrName>ppt_h</p:attrName>
                                        </p:attrNameLst>
                                      </p:cBhvr>
                                      <p:tavLst>
                                        <p:tav tm="0">
                                          <p:val>
                                            <p:fltVal val="0"/>
                                          </p:val>
                                        </p:tav>
                                        <p:tav tm="100000">
                                          <p:val>
                                            <p:strVal val="#ppt_h"/>
                                          </p:val>
                                        </p:tav>
                                      </p:tavLst>
                                    </p:anim>
                                    <p:animEffect transition="in" filter="fade">
                                      <p:cBhvr>
                                        <p:cTn id="109" dur="500"/>
                                        <p:tgtEl>
                                          <p:spTgt spid="65"/>
                                        </p:tgtEl>
                                      </p:cBhvr>
                                    </p:animEffect>
                                  </p:childTnLst>
                                </p:cTn>
                              </p:par>
                            </p:childTnLst>
                          </p:cTn>
                        </p:par>
                        <p:par>
                          <p:cTn id="110" fill="hold">
                            <p:stCondLst>
                              <p:cond delay="6500"/>
                            </p:stCondLst>
                            <p:childTnLst>
                              <p:par>
                                <p:cTn id="111" presetID="53" presetClass="entr" presetSubtype="16" fill="hold" nodeType="afterEffect">
                                  <p:stCondLst>
                                    <p:cond delay="0"/>
                                  </p:stCondLst>
                                  <p:childTnLst>
                                    <p:set>
                                      <p:cBhvr>
                                        <p:cTn id="112" dur="1" fill="hold">
                                          <p:stCondLst>
                                            <p:cond delay="0"/>
                                          </p:stCondLst>
                                        </p:cTn>
                                        <p:tgtEl>
                                          <p:spTgt spid="108"/>
                                        </p:tgtEl>
                                        <p:attrNameLst>
                                          <p:attrName>style.visibility</p:attrName>
                                        </p:attrNameLst>
                                      </p:cBhvr>
                                      <p:to>
                                        <p:strVal val="visible"/>
                                      </p:to>
                                    </p:set>
                                    <p:anim calcmode="lin" valueType="num">
                                      <p:cBhvr>
                                        <p:cTn id="113" dur="500" fill="hold"/>
                                        <p:tgtEl>
                                          <p:spTgt spid="108"/>
                                        </p:tgtEl>
                                        <p:attrNameLst>
                                          <p:attrName>ppt_w</p:attrName>
                                        </p:attrNameLst>
                                      </p:cBhvr>
                                      <p:tavLst>
                                        <p:tav tm="0">
                                          <p:val>
                                            <p:fltVal val="0"/>
                                          </p:val>
                                        </p:tav>
                                        <p:tav tm="100000">
                                          <p:val>
                                            <p:strVal val="#ppt_w"/>
                                          </p:val>
                                        </p:tav>
                                      </p:tavLst>
                                    </p:anim>
                                    <p:anim calcmode="lin" valueType="num">
                                      <p:cBhvr>
                                        <p:cTn id="114" dur="500" fill="hold"/>
                                        <p:tgtEl>
                                          <p:spTgt spid="108"/>
                                        </p:tgtEl>
                                        <p:attrNameLst>
                                          <p:attrName>ppt_h</p:attrName>
                                        </p:attrNameLst>
                                      </p:cBhvr>
                                      <p:tavLst>
                                        <p:tav tm="0">
                                          <p:val>
                                            <p:fltVal val="0"/>
                                          </p:val>
                                        </p:tav>
                                        <p:tav tm="100000">
                                          <p:val>
                                            <p:strVal val="#ppt_h"/>
                                          </p:val>
                                        </p:tav>
                                      </p:tavLst>
                                    </p:anim>
                                    <p:animEffect transition="in" filter="fade">
                                      <p:cBhvr>
                                        <p:cTn id="115" dur="500"/>
                                        <p:tgtEl>
                                          <p:spTgt spid="108"/>
                                        </p:tgtEl>
                                      </p:cBhvr>
                                    </p:animEffect>
                                  </p:childTnLst>
                                </p:cTn>
                              </p:par>
                            </p:childTnLst>
                          </p:cTn>
                        </p:par>
                        <p:par>
                          <p:cTn id="116" fill="hold">
                            <p:stCondLst>
                              <p:cond delay="7000"/>
                            </p:stCondLst>
                            <p:childTnLst>
                              <p:par>
                                <p:cTn id="117" presetID="53" presetClass="entr" presetSubtype="16" fill="hold" grpId="0" nodeType="afterEffect">
                                  <p:stCondLst>
                                    <p:cond delay="0"/>
                                  </p:stCondLst>
                                  <p:childTnLst>
                                    <p:set>
                                      <p:cBhvr>
                                        <p:cTn id="118" dur="1" fill="hold">
                                          <p:stCondLst>
                                            <p:cond delay="0"/>
                                          </p:stCondLst>
                                        </p:cTn>
                                        <p:tgtEl>
                                          <p:spTgt spid="80"/>
                                        </p:tgtEl>
                                        <p:attrNameLst>
                                          <p:attrName>style.visibility</p:attrName>
                                        </p:attrNameLst>
                                      </p:cBhvr>
                                      <p:to>
                                        <p:strVal val="visible"/>
                                      </p:to>
                                    </p:set>
                                    <p:anim calcmode="lin" valueType="num">
                                      <p:cBhvr>
                                        <p:cTn id="119" dur="500" fill="hold"/>
                                        <p:tgtEl>
                                          <p:spTgt spid="80"/>
                                        </p:tgtEl>
                                        <p:attrNameLst>
                                          <p:attrName>ppt_w</p:attrName>
                                        </p:attrNameLst>
                                      </p:cBhvr>
                                      <p:tavLst>
                                        <p:tav tm="0">
                                          <p:val>
                                            <p:fltVal val="0"/>
                                          </p:val>
                                        </p:tav>
                                        <p:tav tm="100000">
                                          <p:val>
                                            <p:strVal val="#ppt_w"/>
                                          </p:val>
                                        </p:tav>
                                      </p:tavLst>
                                    </p:anim>
                                    <p:anim calcmode="lin" valueType="num">
                                      <p:cBhvr>
                                        <p:cTn id="120" dur="500" fill="hold"/>
                                        <p:tgtEl>
                                          <p:spTgt spid="80"/>
                                        </p:tgtEl>
                                        <p:attrNameLst>
                                          <p:attrName>ppt_h</p:attrName>
                                        </p:attrNameLst>
                                      </p:cBhvr>
                                      <p:tavLst>
                                        <p:tav tm="0">
                                          <p:val>
                                            <p:fltVal val="0"/>
                                          </p:val>
                                        </p:tav>
                                        <p:tav tm="100000">
                                          <p:val>
                                            <p:strVal val="#ppt_h"/>
                                          </p:val>
                                        </p:tav>
                                      </p:tavLst>
                                    </p:anim>
                                    <p:animEffect transition="in" filter="fade">
                                      <p:cBhvr>
                                        <p:cTn id="121" dur="500"/>
                                        <p:tgtEl>
                                          <p:spTgt spid="80"/>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wipe(up)">
                                      <p:cBhvr>
                                        <p:cTn id="124" dur="500"/>
                                        <p:tgtEl>
                                          <p:spTgt spid="74"/>
                                        </p:tgtEl>
                                      </p:cBhvr>
                                    </p:animEffect>
                                  </p:childTnLst>
                                </p:cTn>
                              </p:par>
                              <p:par>
                                <p:cTn id="125" presetID="2" presetClass="entr" presetSubtype="4" accel="20000" decel="80000"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 calcmode="lin" valueType="num">
                                      <p:cBhvr additive="base">
                                        <p:cTn id="127" dur="500" fill="hold"/>
                                        <p:tgtEl>
                                          <p:spTgt spid="86"/>
                                        </p:tgtEl>
                                        <p:attrNameLst>
                                          <p:attrName>ppt_x</p:attrName>
                                        </p:attrNameLst>
                                      </p:cBhvr>
                                      <p:tavLst>
                                        <p:tav tm="0">
                                          <p:val>
                                            <p:strVal val="#ppt_x"/>
                                          </p:val>
                                        </p:tav>
                                        <p:tav tm="100000">
                                          <p:val>
                                            <p:strVal val="#ppt_x"/>
                                          </p:val>
                                        </p:tav>
                                      </p:tavLst>
                                    </p:anim>
                                    <p:anim calcmode="lin" valueType="num">
                                      <p:cBhvr additive="base">
                                        <p:cTn id="128" dur="500" fill="hold"/>
                                        <p:tgtEl>
                                          <p:spTgt spid="86"/>
                                        </p:tgtEl>
                                        <p:attrNameLst>
                                          <p:attrName>ppt_y</p:attrName>
                                        </p:attrNameLst>
                                      </p:cBhvr>
                                      <p:tavLst>
                                        <p:tav tm="0">
                                          <p:val>
                                            <p:strVal val="1+#ppt_h/2"/>
                                          </p:val>
                                        </p:tav>
                                        <p:tav tm="100000">
                                          <p:val>
                                            <p:strVal val="#ppt_y"/>
                                          </p:val>
                                        </p:tav>
                                      </p:tavLst>
                                    </p:anim>
                                  </p:childTnLst>
                                </p:cTn>
                              </p:par>
                            </p:childTnLst>
                          </p:cTn>
                        </p:par>
                        <p:par>
                          <p:cTn id="129" fill="hold">
                            <p:stCondLst>
                              <p:cond delay="7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8000"/>
                            </p:stCondLst>
                            <p:childTnLst>
                              <p:par>
                                <p:cTn id="136" presetID="53" presetClass="entr" presetSubtype="16" fill="hold" nodeType="after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p:cTn id="138" dur="500" fill="hold"/>
                                        <p:tgtEl>
                                          <p:spTgt spid="100"/>
                                        </p:tgtEl>
                                        <p:attrNameLst>
                                          <p:attrName>ppt_w</p:attrName>
                                        </p:attrNameLst>
                                      </p:cBhvr>
                                      <p:tavLst>
                                        <p:tav tm="0">
                                          <p:val>
                                            <p:fltVal val="0"/>
                                          </p:val>
                                        </p:tav>
                                        <p:tav tm="100000">
                                          <p:val>
                                            <p:strVal val="#ppt_w"/>
                                          </p:val>
                                        </p:tav>
                                      </p:tavLst>
                                    </p:anim>
                                    <p:anim calcmode="lin" valueType="num">
                                      <p:cBhvr>
                                        <p:cTn id="139" dur="500" fill="hold"/>
                                        <p:tgtEl>
                                          <p:spTgt spid="100"/>
                                        </p:tgtEl>
                                        <p:attrNameLst>
                                          <p:attrName>ppt_h</p:attrName>
                                        </p:attrNameLst>
                                      </p:cBhvr>
                                      <p:tavLst>
                                        <p:tav tm="0">
                                          <p:val>
                                            <p:fltVal val="0"/>
                                          </p:val>
                                        </p:tav>
                                        <p:tav tm="100000">
                                          <p:val>
                                            <p:strVal val="#ppt_h"/>
                                          </p:val>
                                        </p:tav>
                                      </p:tavLst>
                                    </p:anim>
                                    <p:animEffect transition="in" filter="fade">
                                      <p:cBhvr>
                                        <p:cTn id="140" dur="500"/>
                                        <p:tgtEl>
                                          <p:spTgt spid="100"/>
                                        </p:tgtEl>
                                      </p:cBhvr>
                                    </p:animEffect>
                                  </p:childTnLst>
                                </p:cTn>
                              </p:par>
                            </p:childTnLst>
                          </p:cTn>
                        </p:par>
                        <p:par>
                          <p:cTn id="141" fill="hold">
                            <p:stCondLst>
                              <p:cond delay="8500"/>
                            </p:stCondLst>
                            <p:childTnLst>
                              <p:par>
                                <p:cTn id="142" presetID="53" presetClass="entr" presetSubtype="16" fill="hold" grpId="0" nodeType="afterEffect">
                                  <p:stCondLst>
                                    <p:cond delay="0"/>
                                  </p:stCondLst>
                                  <p:childTnLst>
                                    <p:set>
                                      <p:cBhvr>
                                        <p:cTn id="143" dur="1" fill="hold">
                                          <p:stCondLst>
                                            <p:cond delay="0"/>
                                          </p:stCondLst>
                                        </p:cTn>
                                        <p:tgtEl>
                                          <p:spTgt spid="81"/>
                                        </p:tgtEl>
                                        <p:attrNameLst>
                                          <p:attrName>style.visibility</p:attrName>
                                        </p:attrNameLst>
                                      </p:cBhvr>
                                      <p:to>
                                        <p:strVal val="visible"/>
                                      </p:to>
                                    </p:set>
                                    <p:anim calcmode="lin" valueType="num">
                                      <p:cBhvr>
                                        <p:cTn id="144" dur="500" fill="hold"/>
                                        <p:tgtEl>
                                          <p:spTgt spid="81"/>
                                        </p:tgtEl>
                                        <p:attrNameLst>
                                          <p:attrName>ppt_w</p:attrName>
                                        </p:attrNameLst>
                                      </p:cBhvr>
                                      <p:tavLst>
                                        <p:tav tm="0">
                                          <p:val>
                                            <p:fltVal val="0"/>
                                          </p:val>
                                        </p:tav>
                                        <p:tav tm="100000">
                                          <p:val>
                                            <p:strVal val="#ppt_w"/>
                                          </p:val>
                                        </p:tav>
                                      </p:tavLst>
                                    </p:anim>
                                    <p:anim calcmode="lin" valueType="num">
                                      <p:cBhvr>
                                        <p:cTn id="145" dur="500" fill="hold"/>
                                        <p:tgtEl>
                                          <p:spTgt spid="81"/>
                                        </p:tgtEl>
                                        <p:attrNameLst>
                                          <p:attrName>ppt_h</p:attrName>
                                        </p:attrNameLst>
                                      </p:cBhvr>
                                      <p:tavLst>
                                        <p:tav tm="0">
                                          <p:val>
                                            <p:fltVal val="0"/>
                                          </p:val>
                                        </p:tav>
                                        <p:tav tm="100000">
                                          <p:val>
                                            <p:strVal val="#ppt_h"/>
                                          </p:val>
                                        </p:tav>
                                      </p:tavLst>
                                    </p:anim>
                                    <p:animEffect transition="in" filter="fade">
                                      <p:cBhvr>
                                        <p:cTn id="146" dur="500"/>
                                        <p:tgtEl>
                                          <p:spTgt spid="81"/>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75"/>
                                        </p:tgtEl>
                                        <p:attrNameLst>
                                          <p:attrName>style.visibility</p:attrName>
                                        </p:attrNameLst>
                                      </p:cBhvr>
                                      <p:to>
                                        <p:strVal val="visible"/>
                                      </p:to>
                                    </p:set>
                                    <p:animEffect transition="in" filter="wipe(up)">
                                      <p:cBhvr>
                                        <p:cTn id="149" dur="500"/>
                                        <p:tgtEl>
                                          <p:spTgt spid="75"/>
                                        </p:tgtEl>
                                      </p:cBhvr>
                                    </p:animEffect>
                                  </p:childTnLst>
                                </p:cTn>
                              </p:par>
                              <p:par>
                                <p:cTn id="150" presetID="2" presetClass="entr" presetSubtype="4" accel="20000" decel="80000" fill="hold" grpId="0" nodeType="withEffect">
                                  <p:stCondLst>
                                    <p:cond delay="0"/>
                                  </p:stCondLst>
                                  <p:childTnLst>
                                    <p:set>
                                      <p:cBhvr>
                                        <p:cTn id="151" dur="1" fill="hold">
                                          <p:stCondLst>
                                            <p:cond delay="0"/>
                                          </p:stCondLst>
                                        </p:cTn>
                                        <p:tgtEl>
                                          <p:spTgt spid="87"/>
                                        </p:tgtEl>
                                        <p:attrNameLst>
                                          <p:attrName>style.visibility</p:attrName>
                                        </p:attrNameLst>
                                      </p:cBhvr>
                                      <p:to>
                                        <p:strVal val="visible"/>
                                      </p:to>
                                    </p:set>
                                    <p:anim calcmode="lin" valueType="num">
                                      <p:cBhvr additive="base">
                                        <p:cTn id="152" dur="500" fill="hold"/>
                                        <p:tgtEl>
                                          <p:spTgt spid="87"/>
                                        </p:tgtEl>
                                        <p:attrNameLst>
                                          <p:attrName>ppt_x</p:attrName>
                                        </p:attrNameLst>
                                      </p:cBhvr>
                                      <p:tavLst>
                                        <p:tav tm="0">
                                          <p:val>
                                            <p:strVal val="#ppt_x"/>
                                          </p:val>
                                        </p:tav>
                                        <p:tav tm="100000">
                                          <p:val>
                                            <p:strVal val="#ppt_x"/>
                                          </p:val>
                                        </p:tav>
                                      </p:tavLst>
                                    </p:anim>
                                    <p:anim calcmode="lin" valueType="num">
                                      <p:cBhvr additive="base">
                                        <p:cTn id="153" dur="500" fill="hold"/>
                                        <p:tgtEl>
                                          <p:spTgt spid="87"/>
                                        </p:tgtEl>
                                        <p:attrNameLst>
                                          <p:attrName>ppt_y</p:attrName>
                                        </p:attrNameLst>
                                      </p:cBhvr>
                                      <p:tavLst>
                                        <p:tav tm="0">
                                          <p:val>
                                            <p:strVal val="1+#ppt_h/2"/>
                                          </p:val>
                                        </p:tav>
                                        <p:tav tm="100000">
                                          <p:val>
                                            <p:strVal val="#ppt_y"/>
                                          </p:val>
                                        </p:tav>
                                      </p:tavLst>
                                    </p:anim>
                                  </p:childTnLst>
                                </p:cTn>
                              </p:par>
                              <p:par>
                                <p:cTn id="154" presetID="22" presetClass="entr" presetSubtype="1" fill="hold" grpId="0" nodeType="withEffect">
                                  <p:stCondLst>
                                    <p:cond delay="0"/>
                                  </p:stCondLst>
                                  <p:childTnLst>
                                    <p:set>
                                      <p:cBhvr>
                                        <p:cTn id="155" dur="1" fill="hold">
                                          <p:stCondLst>
                                            <p:cond delay="0"/>
                                          </p:stCondLst>
                                        </p:cTn>
                                        <p:tgtEl>
                                          <p:spTgt spid="113"/>
                                        </p:tgtEl>
                                        <p:attrNameLst>
                                          <p:attrName>style.visibility</p:attrName>
                                        </p:attrNameLst>
                                      </p:cBhvr>
                                      <p:to>
                                        <p:strVal val="visible"/>
                                      </p:to>
                                    </p:set>
                                    <p:animEffect transition="in" filter="wipe(up)">
                                      <p:cBhvr>
                                        <p:cTn id="156" dur="500"/>
                                        <p:tgtEl>
                                          <p:spTgt spid="113"/>
                                        </p:tgtEl>
                                      </p:cBhvr>
                                    </p:animEffect>
                                  </p:childTnLst>
                                </p:cTn>
                              </p:par>
                              <p:par>
                                <p:cTn id="157" presetID="10"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animEffect transition="in" filter="fade">
                                      <p:cBhvr>
                                        <p:cTn id="15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7" grpId="0"/>
      <p:bldP spid="78" grpId="0"/>
      <p:bldP spid="79" grpId="0"/>
      <p:bldP spid="80" grpId="0"/>
      <p:bldP spid="81" grpId="0"/>
      <p:bldP spid="82" grpId="0"/>
      <p:bldP spid="83" grpId="0"/>
      <p:bldP spid="84" grpId="0"/>
      <p:bldP spid="85" grpId="0"/>
      <p:bldP spid="86" grpId="0"/>
      <p:bldP spid="87" grpId="0"/>
      <p:bldP spid="99" grpId="0" animBg="1"/>
      <p:bldP spid="1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3" name="图片 2" descr="图片包含 建筑物, 红色&#10;&#10;自动生成的说明"/>
          <p:cNvPicPr>
            <a:picLocks noChangeAspect="1"/>
          </p:cNvPicPr>
          <p:nvPr/>
        </p:nvPicPr>
        <p:blipFill rotWithShape="1">
          <a:blip r:embed="rId4"/>
          <a:srcRect/>
          <a:stretch>
            <a:fillRect/>
          </a:stretch>
        </p:blipFill>
        <p:spPr>
          <a:xfrm>
            <a:off x="1" y="-1757503"/>
            <a:ext cx="12191979" cy="4420954"/>
          </a:xfrm>
          <a:prstGeom prst="rect">
            <a:avLst/>
          </a:prstGeom>
        </p:spPr>
      </p:pic>
      <p:sp>
        <p:nvSpPr>
          <p:cNvPr id="4" name="文本框 3"/>
          <p:cNvSpPr txBox="1"/>
          <p:nvPr/>
        </p:nvSpPr>
        <p:spPr>
          <a:xfrm>
            <a:off x="5295063" y="1488301"/>
            <a:ext cx="1601876" cy="863194"/>
          </a:xfrm>
          <a:custGeom>
            <a:avLst/>
            <a:gdLst/>
            <a:ahLst/>
            <a:cxnLst/>
            <a:rect l="l" t="t" r="r" b="b"/>
            <a:pathLst>
              <a:path w="1601876" h="863194">
                <a:moveTo>
                  <a:pt x="1145591" y="646481"/>
                </a:moveTo>
                <a:cubicBezTo>
                  <a:pt x="1143153" y="646481"/>
                  <a:pt x="1141933" y="647395"/>
                  <a:pt x="1141933" y="649224"/>
                </a:cubicBezTo>
                <a:cubicBezTo>
                  <a:pt x="1141933" y="651053"/>
                  <a:pt x="1143153" y="651967"/>
                  <a:pt x="1145591" y="651967"/>
                </a:cubicBezTo>
                <a:cubicBezTo>
                  <a:pt x="1147420" y="651967"/>
                  <a:pt x="1148334" y="651053"/>
                  <a:pt x="1148334" y="649224"/>
                </a:cubicBezTo>
                <a:cubicBezTo>
                  <a:pt x="1148334" y="647395"/>
                  <a:pt x="1147420" y="646481"/>
                  <a:pt x="1145591" y="646481"/>
                </a:cubicBezTo>
                <a:close/>
                <a:moveTo>
                  <a:pt x="1484833" y="550469"/>
                </a:moveTo>
                <a:cubicBezTo>
                  <a:pt x="1486662" y="550469"/>
                  <a:pt x="1489710" y="551688"/>
                  <a:pt x="1493977" y="554127"/>
                </a:cubicBezTo>
                <a:cubicBezTo>
                  <a:pt x="1498245" y="556565"/>
                  <a:pt x="1500378" y="559003"/>
                  <a:pt x="1500378" y="561442"/>
                </a:cubicBezTo>
                <a:cubicBezTo>
                  <a:pt x="1501597" y="562051"/>
                  <a:pt x="1503883" y="564032"/>
                  <a:pt x="1507236" y="567385"/>
                </a:cubicBezTo>
                <a:cubicBezTo>
                  <a:pt x="1510589" y="570738"/>
                  <a:pt x="1512570" y="573024"/>
                  <a:pt x="1513180" y="574243"/>
                </a:cubicBezTo>
                <a:cubicBezTo>
                  <a:pt x="1518666" y="574243"/>
                  <a:pt x="1523390" y="575767"/>
                  <a:pt x="1527353" y="578815"/>
                </a:cubicBezTo>
                <a:cubicBezTo>
                  <a:pt x="1531315" y="581863"/>
                  <a:pt x="1536040" y="583997"/>
                  <a:pt x="1541526" y="585216"/>
                </a:cubicBezTo>
                <a:lnTo>
                  <a:pt x="1541526" y="588874"/>
                </a:lnTo>
                <a:cubicBezTo>
                  <a:pt x="1548841" y="588874"/>
                  <a:pt x="1556004" y="591312"/>
                  <a:pt x="1563015" y="596189"/>
                </a:cubicBezTo>
                <a:cubicBezTo>
                  <a:pt x="1570025" y="601066"/>
                  <a:pt x="1576121" y="607314"/>
                  <a:pt x="1581303" y="614934"/>
                </a:cubicBezTo>
                <a:cubicBezTo>
                  <a:pt x="1586484" y="622554"/>
                  <a:pt x="1590904" y="630784"/>
                  <a:pt x="1594561" y="639623"/>
                </a:cubicBezTo>
                <a:cubicBezTo>
                  <a:pt x="1598219" y="648462"/>
                  <a:pt x="1600657" y="656844"/>
                  <a:pt x="1601876" y="664769"/>
                </a:cubicBezTo>
                <a:cubicBezTo>
                  <a:pt x="1600657" y="665988"/>
                  <a:pt x="1598371" y="668884"/>
                  <a:pt x="1595019" y="673456"/>
                </a:cubicBezTo>
                <a:cubicBezTo>
                  <a:pt x="1591666" y="678028"/>
                  <a:pt x="1588161" y="682752"/>
                  <a:pt x="1584503" y="687629"/>
                </a:cubicBezTo>
                <a:cubicBezTo>
                  <a:pt x="1580845" y="692506"/>
                  <a:pt x="1577340" y="696925"/>
                  <a:pt x="1573987" y="700888"/>
                </a:cubicBezTo>
                <a:cubicBezTo>
                  <a:pt x="1570634" y="704850"/>
                  <a:pt x="1568044" y="706831"/>
                  <a:pt x="1566215" y="706831"/>
                </a:cubicBezTo>
                <a:cubicBezTo>
                  <a:pt x="1561338" y="706831"/>
                  <a:pt x="1557833" y="705155"/>
                  <a:pt x="1555699" y="701802"/>
                </a:cubicBezTo>
                <a:cubicBezTo>
                  <a:pt x="1553566" y="698449"/>
                  <a:pt x="1550975" y="695249"/>
                  <a:pt x="1547927" y="692201"/>
                </a:cubicBezTo>
                <a:cubicBezTo>
                  <a:pt x="1547927" y="692201"/>
                  <a:pt x="1548232" y="691591"/>
                  <a:pt x="1548841" y="690372"/>
                </a:cubicBezTo>
                <a:cubicBezTo>
                  <a:pt x="1548841" y="689762"/>
                  <a:pt x="1549146" y="689153"/>
                  <a:pt x="1549756" y="688543"/>
                </a:cubicBezTo>
                <a:cubicBezTo>
                  <a:pt x="1549756" y="689153"/>
                  <a:pt x="1549451" y="689458"/>
                  <a:pt x="1548841" y="689458"/>
                </a:cubicBezTo>
                <a:lnTo>
                  <a:pt x="1546098" y="689458"/>
                </a:lnTo>
                <a:cubicBezTo>
                  <a:pt x="1545489" y="689458"/>
                  <a:pt x="1544422" y="688848"/>
                  <a:pt x="1542898" y="687629"/>
                </a:cubicBezTo>
                <a:cubicBezTo>
                  <a:pt x="1541374" y="686410"/>
                  <a:pt x="1538478" y="683667"/>
                  <a:pt x="1534211" y="679399"/>
                </a:cubicBezTo>
                <a:cubicBezTo>
                  <a:pt x="1532382" y="670255"/>
                  <a:pt x="1528877" y="662331"/>
                  <a:pt x="1523695" y="655625"/>
                </a:cubicBezTo>
                <a:cubicBezTo>
                  <a:pt x="1518514" y="648919"/>
                  <a:pt x="1513332" y="643128"/>
                  <a:pt x="1508150" y="638251"/>
                </a:cubicBezTo>
                <a:cubicBezTo>
                  <a:pt x="1502969" y="633375"/>
                  <a:pt x="1498245" y="629260"/>
                  <a:pt x="1493977" y="625907"/>
                </a:cubicBezTo>
                <a:cubicBezTo>
                  <a:pt x="1489710" y="622554"/>
                  <a:pt x="1487577" y="619354"/>
                  <a:pt x="1487577" y="616306"/>
                </a:cubicBezTo>
                <a:lnTo>
                  <a:pt x="1487577" y="615391"/>
                </a:lnTo>
                <a:cubicBezTo>
                  <a:pt x="1477213" y="606247"/>
                  <a:pt x="1469289" y="597560"/>
                  <a:pt x="1463802" y="589331"/>
                </a:cubicBezTo>
                <a:cubicBezTo>
                  <a:pt x="1458316" y="581101"/>
                  <a:pt x="1451305" y="571805"/>
                  <a:pt x="1442771" y="561442"/>
                </a:cubicBezTo>
                <a:cubicBezTo>
                  <a:pt x="1444600" y="559613"/>
                  <a:pt x="1447190" y="557632"/>
                  <a:pt x="1450543" y="555498"/>
                </a:cubicBezTo>
                <a:cubicBezTo>
                  <a:pt x="1453896" y="553364"/>
                  <a:pt x="1457097" y="552298"/>
                  <a:pt x="1460145" y="552298"/>
                </a:cubicBezTo>
                <a:cubicBezTo>
                  <a:pt x="1460754" y="552298"/>
                  <a:pt x="1461364" y="552450"/>
                  <a:pt x="1461973" y="552755"/>
                </a:cubicBezTo>
                <a:cubicBezTo>
                  <a:pt x="1462583" y="553060"/>
                  <a:pt x="1463497" y="553212"/>
                  <a:pt x="1464717" y="553212"/>
                </a:cubicBezTo>
                <a:cubicBezTo>
                  <a:pt x="1465936" y="553822"/>
                  <a:pt x="1466850" y="554127"/>
                  <a:pt x="1467460" y="554127"/>
                </a:cubicBezTo>
                <a:cubicBezTo>
                  <a:pt x="1468679" y="555955"/>
                  <a:pt x="1470508" y="555803"/>
                  <a:pt x="1472946" y="553669"/>
                </a:cubicBezTo>
                <a:cubicBezTo>
                  <a:pt x="1475385" y="551536"/>
                  <a:pt x="1479347" y="550469"/>
                  <a:pt x="1484833" y="550469"/>
                </a:cubicBezTo>
                <a:close/>
                <a:moveTo>
                  <a:pt x="1271778" y="537667"/>
                </a:moveTo>
                <a:lnTo>
                  <a:pt x="1281837" y="537667"/>
                </a:lnTo>
                <a:cubicBezTo>
                  <a:pt x="1281837" y="540106"/>
                  <a:pt x="1280617" y="543306"/>
                  <a:pt x="1278179" y="547269"/>
                </a:cubicBezTo>
                <a:cubicBezTo>
                  <a:pt x="1275740" y="551231"/>
                  <a:pt x="1272997" y="555346"/>
                  <a:pt x="1269949" y="559613"/>
                </a:cubicBezTo>
                <a:cubicBezTo>
                  <a:pt x="1266901" y="563880"/>
                  <a:pt x="1264158" y="567842"/>
                  <a:pt x="1261720" y="571500"/>
                </a:cubicBezTo>
                <a:cubicBezTo>
                  <a:pt x="1259281" y="575158"/>
                  <a:pt x="1258062" y="577291"/>
                  <a:pt x="1258062" y="577901"/>
                </a:cubicBezTo>
                <a:lnTo>
                  <a:pt x="1239774" y="601675"/>
                </a:lnTo>
                <a:lnTo>
                  <a:pt x="1239774" y="604419"/>
                </a:lnTo>
                <a:lnTo>
                  <a:pt x="1164793" y="679399"/>
                </a:lnTo>
                <a:cubicBezTo>
                  <a:pt x="1161136" y="680009"/>
                  <a:pt x="1157326" y="683209"/>
                  <a:pt x="1153363" y="689000"/>
                </a:cubicBezTo>
                <a:cubicBezTo>
                  <a:pt x="1149401" y="694792"/>
                  <a:pt x="1145439" y="701192"/>
                  <a:pt x="1141476" y="708203"/>
                </a:cubicBezTo>
                <a:cubicBezTo>
                  <a:pt x="1137514" y="715213"/>
                  <a:pt x="1133399" y="721462"/>
                  <a:pt x="1129132" y="726948"/>
                </a:cubicBezTo>
                <a:cubicBezTo>
                  <a:pt x="1124865" y="732435"/>
                  <a:pt x="1120597" y="735178"/>
                  <a:pt x="1116330" y="735178"/>
                </a:cubicBezTo>
                <a:cubicBezTo>
                  <a:pt x="1112063" y="733958"/>
                  <a:pt x="1107643" y="731063"/>
                  <a:pt x="1103071" y="726491"/>
                </a:cubicBezTo>
                <a:cubicBezTo>
                  <a:pt x="1098499" y="721919"/>
                  <a:pt x="1094385" y="717194"/>
                  <a:pt x="1090727" y="712318"/>
                </a:cubicBezTo>
                <a:cubicBezTo>
                  <a:pt x="1087070" y="707441"/>
                  <a:pt x="1084021" y="703021"/>
                  <a:pt x="1081583" y="699059"/>
                </a:cubicBezTo>
                <a:cubicBezTo>
                  <a:pt x="1079145" y="695096"/>
                  <a:pt x="1077925" y="692810"/>
                  <a:pt x="1077925" y="692201"/>
                </a:cubicBezTo>
                <a:lnTo>
                  <a:pt x="1094385" y="676656"/>
                </a:lnTo>
                <a:cubicBezTo>
                  <a:pt x="1095604" y="676656"/>
                  <a:pt x="1098957" y="674675"/>
                  <a:pt x="1104443" y="670712"/>
                </a:cubicBezTo>
                <a:cubicBezTo>
                  <a:pt x="1109929" y="666750"/>
                  <a:pt x="1113282" y="663550"/>
                  <a:pt x="1114501" y="661111"/>
                </a:cubicBezTo>
                <a:cubicBezTo>
                  <a:pt x="1119378" y="661111"/>
                  <a:pt x="1125932" y="658825"/>
                  <a:pt x="1134161" y="654253"/>
                </a:cubicBezTo>
                <a:cubicBezTo>
                  <a:pt x="1142391" y="649681"/>
                  <a:pt x="1148029" y="644347"/>
                  <a:pt x="1151078" y="638251"/>
                </a:cubicBezTo>
                <a:cubicBezTo>
                  <a:pt x="1159612" y="635203"/>
                  <a:pt x="1165403" y="631546"/>
                  <a:pt x="1168451" y="627279"/>
                </a:cubicBezTo>
                <a:cubicBezTo>
                  <a:pt x="1171499" y="623011"/>
                  <a:pt x="1174547" y="617830"/>
                  <a:pt x="1177595" y="611734"/>
                </a:cubicBezTo>
                <a:cubicBezTo>
                  <a:pt x="1186129" y="606857"/>
                  <a:pt x="1194816" y="600456"/>
                  <a:pt x="1203655" y="592531"/>
                </a:cubicBezTo>
                <a:cubicBezTo>
                  <a:pt x="1212495" y="584606"/>
                  <a:pt x="1222096" y="578510"/>
                  <a:pt x="1232459" y="574243"/>
                </a:cubicBezTo>
                <a:close/>
                <a:moveTo>
                  <a:pt x="1251661" y="469087"/>
                </a:moveTo>
                <a:cubicBezTo>
                  <a:pt x="1250442" y="469087"/>
                  <a:pt x="1249833" y="470306"/>
                  <a:pt x="1249833" y="472745"/>
                </a:cubicBezTo>
                <a:cubicBezTo>
                  <a:pt x="1249833" y="474574"/>
                  <a:pt x="1250442" y="475488"/>
                  <a:pt x="1251661" y="475488"/>
                </a:cubicBezTo>
                <a:cubicBezTo>
                  <a:pt x="1252881" y="475488"/>
                  <a:pt x="1253490" y="474574"/>
                  <a:pt x="1253490" y="472745"/>
                </a:cubicBezTo>
                <a:cubicBezTo>
                  <a:pt x="1253490" y="470306"/>
                  <a:pt x="1252881" y="469087"/>
                  <a:pt x="1251661" y="469087"/>
                </a:cubicBezTo>
                <a:close/>
                <a:moveTo>
                  <a:pt x="280721" y="422453"/>
                </a:moveTo>
                <a:cubicBezTo>
                  <a:pt x="286207" y="423672"/>
                  <a:pt x="290779" y="427634"/>
                  <a:pt x="294437" y="434340"/>
                </a:cubicBezTo>
                <a:cubicBezTo>
                  <a:pt x="296266" y="437388"/>
                  <a:pt x="297790" y="441046"/>
                  <a:pt x="299009" y="445313"/>
                </a:cubicBezTo>
                <a:lnTo>
                  <a:pt x="299009" y="457200"/>
                </a:lnTo>
                <a:cubicBezTo>
                  <a:pt x="299009" y="457810"/>
                  <a:pt x="299466" y="459791"/>
                  <a:pt x="300381" y="463144"/>
                </a:cubicBezTo>
                <a:cubicBezTo>
                  <a:pt x="301295" y="466496"/>
                  <a:pt x="302057" y="468478"/>
                  <a:pt x="302667" y="469087"/>
                </a:cubicBezTo>
                <a:cubicBezTo>
                  <a:pt x="302667" y="473964"/>
                  <a:pt x="302209" y="478231"/>
                  <a:pt x="301295" y="481889"/>
                </a:cubicBezTo>
                <a:cubicBezTo>
                  <a:pt x="300381" y="485546"/>
                  <a:pt x="297485" y="487375"/>
                  <a:pt x="292608" y="487375"/>
                </a:cubicBezTo>
                <a:cubicBezTo>
                  <a:pt x="288341" y="487375"/>
                  <a:pt x="285598" y="486766"/>
                  <a:pt x="284379" y="485546"/>
                </a:cubicBezTo>
                <a:cubicBezTo>
                  <a:pt x="283159" y="484327"/>
                  <a:pt x="281940" y="483108"/>
                  <a:pt x="280721" y="481889"/>
                </a:cubicBezTo>
                <a:cubicBezTo>
                  <a:pt x="278892" y="481889"/>
                  <a:pt x="277216" y="482498"/>
                  <a:pt x="275692" y="483718"/>
                </a:cubicBezTo>
                <a:cubicBezTo>
                  <a:pt x="274168" y="484937"/>
                  <a:pt x="273101" y="485851"/>
                  <a:pt x="272491" y="486461"/>
                </a:cubicBezTo>
                <a:lnTo>
                  <a:pt x="237744" y="486461"/>
                </a:lnTo>
                <a:cubicBezTo>
                  <a:pt x="230429" y="490728"/>
                  <a:pt x="222809" y="492862"/>
                  <a:pt x="214884" y="492862"/>
                </a:cubicBezTo>
                <a:cubicBezTo>
                  <a:pt x="211836" y="492862"/>
                  <a:pt x="209550" y="492404"/>
                  <a:pt x="208026" y="491490"/>
                </a:cubicBezTo>
                <a:cubicBezTo>
                  <a:pt x="206502" y="490576"/>
                  <a:pt x="204826" y="490118"/>
                  <a:pt x="202997" y="490118"/>
                </a:cubicBezTo>
                <a:cubicBezTo>
                  <a:pt x="184709" y="490118"/>
                  <a:pt x="169621" y="492100"/>
                  <a:pt x="157734" y="496062"/>
                </a:cubicBezTo>
                <a:cubicBezTo>
                  <a:pt x="145847" y="500024"/>
                  <a:pt x="134112" y="502006"/>
                  <a:pt x="122530" y="502006"/>
                </a:cubicBezTo>
                <a:cubicBezTo>
                  <a:pt x="120091" y="502006"/>
                  <a:pt x="115519" y="501701"/>
                  <a:pt x="108814" y="501091"/>
                </a:cubicBezTo>
                <a:cubicBezTo>
                  <a:pt x="102108" y="500482"/>
                  <a:pt x="97841" y="499872"/>
                  <a:pt x="96012" y="499262"/>
                </a:cubicBezTo>
                <a:cubicBezTo>
                  <a:pt x="93574" y="496824"/>
                  <a:pt x="91288" y="494386"/>
                  <a:pt x="89154" y="491947"/>
                </a:cubicBezTo>
                <a:cubicBezTo>
                  <a:pt x="87021" y="489509"/>
                  <a:pt x="85954" y="486156"/>
                  <a:pt x="85954" y="481889"/>
                </a:cubicBezTo>
                <a:cubicBezTo>
                  <a:pt x="85954" y="481279"/>
                  <a:pt x="87325" y="480517"/>
                  <a:pt x="90069" y="479603"/>
                </a:cubicBezTo>
                <a:cubicBezTo>
                  <a:pt x="92812" y="478688"/>
                  <a:pt x="95860" y="477926"/>
                  <a:pt x="99213" y="477317"/>
                </a:cubicBezTo>
                <a:cubicBezTo>
                  <a:pt x="102565" y="476707"/>
                  <a:pt x="105766" y="476250"/>
                  <a:pt x="108814" y="475945"/>
                </a:cubicBezTo>
                <a:cubicBezTo>
                  <a:pt x="111862" y="475640"/>
                  <a:pt x="113995" y="475488"/>
                  <a:pt x="115215" y="475488"/>
                </a:cubicBezTo>
                <a:cubicBezTo>
                  <a:pt x="120091" y="474878"/>
                  <a:pt x="123749" y="473202"/>
                  <a:pt x="126187" y="470459"/>
                </a:cubicBezTo>
                <a:cubicBezTo>
                  <a:pt x="128626" y="467716"/>
                  <a:pt x="132283" y="466344"/>
                  <a:pt x="137160" y="466344"/>
                </a:cubicBezTo>
                <a:cubicBezTo>
                  <a:pt x="138989" y="466344"/>
                  <a:pt x="140970" y="466801"/>
                  <a:pt x="143104" y="467716"/>
                </a:cubicBezTo>
                <a:cubicBezTo>
                  <a:pt x="145237" y="468630"/>
                  <a:pt x="147523" y="469087"/>
                  <a:pt x="149962" y="469087"/>
                </a:cubicBezTo>
                <a:cubicBezTo>
                  <a:pt x="170688" y="464210"/>
                  <a:pt x="187605" y="458724"/>
                  <a:pt x="200711" y="452628"/>
                </a:cubicBezTo>
                <a:cubicBezTo>
                  <a:pt x="213817" y="446532"/>
                  <a:pt x="227991" y="441655"/>
                  <a:pt x="243231" y="437998"/>
                </a:cubicBezTo>
                <a:cubicBezTo>
                  <a:pt x="249936" y="436778"/>
                  <a:pt x="255727" y="433883"/>
                  <a:pt x="260604" y="429311"/>
                </a:cubicBezTo>
                <a:cubicBezTo>
                  <a:pt x="265481" y="424739"/>
                  <a:pt x="272187" y="422453"/>
                  <a:pt x="280721" y="422453"/>
                </a:cubicBezTo>
                <a:close/>
                <a:moveTo>
                  <a:pt x="1173937" y="407822"/>
                </a:moveTo>
                <a:cubicBezTo>
                  <a:pt x="1178814" y="407822"/>
                  <a:pt x="1184453" y="408737"/>
                  <a:pt x="1190854" y="410566"/>
                </a:cubicBezTo>
                <a:cubicBezTo>
                  <a:pt x="1197255" y="412394"/>
                  <a:pt x="1203808" y="414680"/>
                  <a:pt x="1210513" y="417424"/>
                </a:cubicBezTo>
                <a:cubicBezTo>
                  <a:pt x="1217219" y="420167"/>
                  <a:pt x="1223772" y="422910"/>
                  <a:pt x="1230173" y="425653"/>
                </a:cubicBezTo>
                <a:cubicBezTo>
                  <a:pt x="1236574" y="428396"/>
                  <a:pt x="1241908" y="430378"/>
                  <a:pt x="1246175" y="431597"/>
                </a:cubicBezTo>
                <a:cubicBezTo>
                  <a:pt x="1251661" y="435254"/>
                  <a:pt x="1256843" y="438150"/>
                  <a:pt x="1261720" y="440284"/>
                </a:cubicBezTo>
                <a:cubicBezTo>
                  <a:pt x="1266597" y="442417"/>
                  <a:pt x="1269035" y="447446"/>
                  <a:pt x="1269035" y="455371"/>
                </a:cubicBezTo>
                <a:cubicBezTo>
                  <a:pt x="1269035" y="457810"/>
                  <a:pt x="1267359" y="461467"/>
                  <a:pt x="1264006" y="466344"/>
                </a:cubicBezTo>
                <a:cubicBezTo>
                  <a:pt x="1260653" y="471221"/>
                  <a:pt x="1256843" y="476250"/>
                  <a:pt x="1252576" y="481432"/>
                </a:cubicBezTo>
                <a:cubicBezTo>
                  <a:pt x="1248309" y="486613"/>
                  <a:pt x="1244194" y="491033"/>
                  <a:pt x="1240231" y="494690"/>
                </a:cubicBezTo>
                <a:cubicBezTo>
                  <a:pt x="1236269" y="498348"/>
                  <a:pt x="1233678" y="500177"/>
                  <a:pt x="1232459" y="500177"/>
                </a:cubicBezTo>
                <a:cubicBezTo>
                  <a:pt x="1229411" y="500177"/>
                  <a:pt x="1226363" y="498805"/>
                  <a:pt x="1223315" y="496062"/>
                </a:cubicBezTo>
                <a:cubicBezTo>
                  <a:pt x="1220267" y="493319"/>
                  <a:pt x="1217219" y="489966"/>
                  <a:pt x="1214171" y="486004"/>
                </a:cubicBezTo>
                <a:cubicBezTo>
                  <a:pt x="1211123" y="482041"/>
                  <a:pt x="1208380" y="477926"/>
                  <a:pt x="1205941" y="473659"/>
                </a:cubicBezTo>
                <a:cubicBezTo>
                  <a:pt x="1203503" y="469392"/>
                  <a:pt x="1201369" y="466039"/>
                  <a:pt x="1199541" y="463601"/>
                </a:cubicBezTo>
                <a:cubicBezTo>
                  <a:pt x="1199541" y="461772"/>
                  <a:pt x="1197407" y="458724"/>
                  <a:pt x="1193140" y="454457"/>
                </a:cubicBezTo>
                <a:cubicBezTo>
                  <a:pt x="1188873" y="450190"/>
                  <a:pt x="1186129" y="446532"/>
                  <a:pt x="1184910" y="443484"/>
                </a:cubicBezTo>
                <a:lnTo>
                  <a:pt x="1184910" y="436169"/>
                </a:lnTo>
                <a:cubicBezTo>
                  <a:pt x="1184910" y="435559"/>
                  <a:pt x="1183081" y="433426"/>
                  <a:pt x="1179424" y="429768"/>
                </a:cubicBezTo>
                <a:cubicBezTo>
                  <a:pt x="1175766" y="426110"/>
                  <a:pt x="1173937" y="418795"/>
                  <a:pt x="1173937" y="407822"/>
                </a:cubicBezTo>
                <a:close/>
                <a:moveTo>
                  <a:pt x="755142" y="375818"/>
                </a:moveTo>
                <a:cubicBezTo>
                  <a:pt x="753923" y="375818"/>
                  <a:pt x="753313" y="376733"/>
                  <a:pt x="753313" y="378562"/>
                </a:cubicBezTo>
                <a:cubicBezTo>
                  <a:pt x="753313" y="380390"/>
                  <a:pt x="753923" y="381305"/>
                  <a:pt x="755142" y="381305"/>
                </a:cubicBezTo>
                <a:cubicBezTo>
                  <a:pt x="756971" y="381305"/>
                  <a:pt x="757885" y="380390"/>
                  <a:pt x="757885" y="378562"/>
                </a:cubicBezTo>
                <a:cubicBezTo>
                  <a:pt x="757885" y="376733"/>
                  <a:pt x="756971" y="375818"/>
                  <a:pt x="755142" y="375818"/>
                </a:cubicBezTo>
                <a:close/>
                <a:moveTo>
                  <a:pt x="1504036" y="358445"/>
                </a:moveTo>
                <a:cubicBezTo>
                  <a:pt x="1505865" y="358445"/>
                  <a:pt x="1509370" y="359664"/>
                  <a:pt x="1514551" y="362102"/>
                </a:cubicBezTo>
                <a:cubicBezTo>
                  <a:pt x="1519733" y="364541"/>
                  <a:pt x="1524915" y="367894"/>
                  <a:pt x="1530096" y="372161"/>
                </a:cubicBezTo>
                <a:cubicBezTo>
                  <a:pt x="1535278" y="376428"/>
                  <a:pt x="1539850" y="381152"/>
                  <a:pt x="1543812" y="386334"/>
                </a:cubicBezTo>
                <a:cubicBezTo>
                  <a:pt x="1547774" y="391516"/>
                  <a:pt x="1549756" y="397154"/>
                  <a:pt x="1549756" y="403250"/>
                </a:cubicBezTo>
                <a:cubicBezTo>
                  <a:pt x="1549756" y="411175"/>
                  <a:pt x="1548232" y="416662"/>
                  <a:pt x="1545184" y="419710"/>
                </a:cubicBezTo>
                <a:cubicBezTo>
                  <a:pt x="1542136" y="422758"/>
                  <a:pt x="1540612" y="425806"/>
                  <a:pt x="1540612" y="428854"/>
                </a:cubicBezTo>
                <a:cubicBezTo>
                  <a:pt x="1540612" y="429463"/>
                  <a:pt x="1540916" y="429768"/>
                  <a:pt x="1541526" y="429768"/>
                </a:cubicBezTo>
                <a:lnTo>
                  <a:pt x="1522324" y="450799"/>
                </a:lnTo>
                <a:lnTo>
                  <a:pt x="1521409" y="450799"/>
                </a:lnTo>
                <a:cubicBezTo>
                  <a:pt x="1518361" y="450799"/>
                  <a:pt x="1514704" y="452018"/>
                  <a:pt x="1510437" y="454457"/>
                </a:cubicBezTo>
                <a:cubicBezTo>
                  <a:pt x="1506169" y="456895"/>
                  <a:pt x="1501902" y="459486"/>
                  <a:pt x="1497635" y="462229"/>
                </a:cubicBezTo>
                <a:cubicBezTo>
                  <a:pt x="1493368" y="464972"/>
                  <a:pt x="1489405" y="467411"/>
                  <a:pt x="1485748" y="469544"/>
                </a:cubicBezTo>
                <a:cubicBezTo>
                  <a:pt x="1482090" y="471678"/>
                  <a:pt x="1479347" y="472745"/>
                  <a:pt x="1477518" y="472745"/>
                </a:cubicBezTo>
                <a:cubicBezTo>
                  <a:pt x="1474470" y="480060"/>
                  <a:pt x="1468679" y="487680"/>
                  <a:pt x="1460145" y="495605"/>
                </a:cubicBezTo>
                <a:cubicBezTo>
                  <a:pt x="1451610" y="503530"/>
                  <a:pt x="1441857" y="507492"/>
                  <a:pt x="1430884" y="507492"/>
                </a:cubicBezTo>
                <a:lnTo>
                  <a:pt x="1425397" y="507492"/>
                </a:lnTo>
                <a:cubicBezTo>
                  <a:pt x="1422349" y="507492"/>
                  <a:pt x="1420825" y="506273"/>
                  <a:pt x="1420825" y="503834"/>
                </a:cubicBezTo>
                <a:cubicBezTo>
                  <a:pt x="1423264" y="505054"/>
                  <a:pt x="1426464" y="502920"/>
                  <a:pt x="1430427" y="497434"/>
                </a:cubicBezTo>
                <a:cubicBezTo>
                  <a:pt x="1434389" y="491947"/>
                  <a:pt x="1438504" y="487985"/>
                  <a:pt x="1442771" y="485546"/>
                </a:cubicBezTo>
                <a:cubicBezTo>
                  <a:pt x="1442771" y="484327"/>
                  <a:pt x="1445362" y="479450"/>
                  <a:pt x="1450543" y="470916"/>
                </a:cubicBezTo>
                <a:cubicBezTo>
                  <a:pt x="1455725" y="462382"/>
                  <a:pt x="1461516" y="452933"/>
                  <a:pt x="1467917" y="442570"/>
                </a:cubicBezTo>
                <a:cubicBezTo>
                  <a:pt x="1474318" y="432206"/>
                  <a:pt x="1480261" y="422148"/>
                  <a:pt x="1485748" y="412394"/>
                </a:cubicBezTo>
                <a:cubicBezTo>
                  <a:pt x="1491234" y="402641"/>
                  <a:pt x="1493977" y="396240"/>
                  <a:pt x="1493977" y="393192"/>
                </a:cubicBezTo>
                <a:cubicBezTo>
                  <a:pt x="1495197" y="388925"/>
                  <a:pt x="1495654" y="385267"/>
                  <a:pt x="1495349" y="382219"/>
                </a:cubicBezTo>
                <a:cubicBezTo>
                  <a:pt x="1495044" y="379171"/>
                  <a:pt x="1495806" y="376123"/>
                  <a:pt x="1497635" y="373075"/>
                </a:cubicBezTo>
                <a:cubicBezTo>
                  <a:pt x="1498245" y="370637"/>
                  <a:pt x="1499464" y="367894"/>
                  <a:pt x="1501293" y="364846"/>
                </a:cubicBezTo>
                <a:cubicBezTo>
                  <a:pt x="1503121" y="361798"/>
                  <a:pt x="1504036" y="359664"/>
                  <a:pt x="1504036" y="358445"/>
                </a:cubicBezTo>
                <a:close/>
                <a:moveTo>
                  <a:pt x="245974" y="299923"/>
                </a:moveTo>
                <a:lnTo>
                  <a:pt x="247297" y="300915"/>
                </a:lnTo>
                <a:lnTo>
                  <a:pt x="244902" y="301531"/>
                </a:lnTo>
                <a:close/>
                <a:moveTo>
                  <a:pt x="1051408" y="229514"/>
                </a:moveTo>
                <a:cubicBezTo>
                  <a:pt x="1049579" y="229514"/>
                  <a:pt x="1048665" y="230429"/>
                  <a:pt x="1048665" y="232258"/>
                </a:cubicBezTo>
                <a:cubicBezTo>
                  <a:pt x="1048665" y="234086"/>
                  <a:pt x="1049579" y="235001"/>
                  <a:pt x="1051408" y="235001"/>
                </a:cubicBezTo>
                <a:cubicBezTo>
                  <a:pt x="1052627" y="235001"/>
                  <a:pt x="1053237" y="234086"/>
                  <a:pt x="1053237" y="232258"/>
                </a:cubicBezTo>
                <a:cubicBezTo>
                  <a:pt x="1053237" y="230429"/>
                  <a:pt x="1052627" y="229514"/>
                  <a:pt x="1051408" y="229514"/>
                </a:cubicBezTo>
                <a:close/>
                <a:moveTo>
                  <a:pt x="1063295" y="224942"/>
                </a:moveTo>
                <a:cubicBezTo>
                  <a:pt x="1070001" y="224942"/>
                  <a:pt x="1076401" y="225857"/>
                  <a:pt x="1082497" y="227686"/>
                </a:cubicBezTo>
                <a:cubicBezTo>
                  <a:pt x="1088593" y="229514"/>
                  <a:pt x="1091641" y="234086"/>
                  <a:pt x="1091641" y="241402"/>
                </a:cubicBezTo>
                <a:cubicBezTo>
                  <a:pt x="1091641" y="242011"/>
                  <a:pt x="1091489" y="243383"/>
                  <a:pt x="1091184" y="245516"/>
                </a:cubicBezTo>
                <a:cubicBezTo>
                  <a:pt x="1090879" y="247650"/>
                  <a:pt x="1090727" y="249022"/>
                  <a:pt x="1090727" y="249631"/>
                </a:cubicBezTo>
                <a:cubicBezTo>
                  <a:pt x="1082802" y="254508"/>
                  <a:pt x="1073506" y="258470"/>
                  <a:pt x="1062838" y="261518"/>
                </a:cubicBezTo>
                <a:cubicBezTo>
                  <a:pt x="1052170" y="264566"/>
                  <a:pt x="1041807" y="267614"/>
                  <a:pt x="1031748" y="270662"/>
                </a:cubicBezTo>
                <a:cubicBezTo>
                  <a:pt x="1021690" y="273710"/>
                  <a:pt x="1012698" y="276911"/>
                  <a:pt x="1004774" y="280264"/>
                </a:cubicBezTo>
                <a:cubicBezTo>
                  <a:pt x="996849" y="283616"/>
                  <a:pt x="991667" y="287731"/>
                  <a:pt x="989229" y="292608"/>
                </a:cubicBezTo>
                <a:cubicBezTo>
                  <a:pt x="991667" y="294437"/>
                  <a:pt x="992886" y="295656"/>
                  <a:pt x="992886" y="296266"/>
                </a:cubicBezTo>
                <a:cubicBezTo>
                  <a:pt x="992886" y="297485"/>
                  <a:pt x="992734" y="298247"/>
                  <a:pt x="992429" y="298552"/>
                </a:cubicBezTo>
                <a:cubicBezTo>
                  <a:pt x="992124" y="298856"/>
                  <a:pt x="991972" y="299618"/>
                  <a:pt x="991972" y="300838"/>
                </a:cubicBezTo>
                <a:cubicBezTo>
                  <a:pt x="991972" y="301447"/>
                  <a:pt x="992124" y="301752"/>
                  <a:pt x="992429" y="301752"/>
                </a:cubicBezTo>
                <a:cubicBezTo>
                  <a:pt x="992734" y="301752"/>
                  <a:pt x="992886" y="302057"/>
                  <a:pt x="992886" y="302666"/>
                </a:cubicBezTo>
                <a:cubicBezTo>
                  <a:pt x="995325" y="309372"/>
                  <a:pt x="997916" y="314401"/>
                  <a:pt x="1000659" y="317754"/>
                </a:cubicBezTo>
                <a:cubicBezTo>
                  <a:pt x="1003402" y="321107"/>
                  <a:pt x="1005993" y="324612"/>
                  <a:pt x="1008431" y="328270"/>
                </a:cubicBezTo>
                <a:cubicBezTo>
                  <a:pt x="1010869" y="331927"/>
                  <a:pt x="1012851" y="336499"/>
                  <a:pt x="1014375" y="341986"/>
                </a:cubicBezTo>
                <a:cubicBezTo>
                  <a:pt x="1015899" y="347472"/>
                  <a:pt x="1016661" y="355702"/>
                  <a:pt x="1016661" y="366674"/>
                </a:cubicBezTo>
                <a:cubicBezTo>
                  <a:pt x="1020928" y="367894"/>
                  <a:pt x="1024281" y="370027"/>
                  <a:pt x="1026719" y="373075"/>
                </a:cubicBezTo>
                <a:lnTo>
                  <a:pt x="1070610" y="373075"/>
                </a:lnTo>
                <a:cubicBezTo>
                  <a:pt x="1071829" y="372466"/>
                  <a:pt x="1074420" y="371246"/>
                  <a:pt x="1078383" y="369418"/>
                </a:cubicBezTo>
                <a:cubicBezTo>
                  <a:pt x="1082345" y="367589"/>
                  <a:pt x="1086460" y="365760"/>
                  <a:pt x="1090727" y="363931"/>
                </a:cubicBezTo>
                <a:cubicBezTo>
                  <a:pt x="1094994" y="362102"/>
                  <a:pt x="1098957" y="360426"/>
                  <a:pt x="1102614" y="358902"/>
                </a:cubicBezTo>
                <a:cubicBezTo>
                  <a:pt x="1106272" y="357378"/>
                  <a:pt x="1108405" y="356616"/>
                  <a:pt x="1109015" y="356616"/>
                </a:cubicBezTo>
                <a:cubicBezTo>
                  <a:pt x="1112063" y="356616"/>
                  <a:pt x="1116635" y="358140"/>
                  <a:pt x="1122731" y="361188"/>
                </a:cubicBezTo>
                <a:cubicBezTo>
                  <a:pt x="1128827" y="364236"/>
                  <a:pt x="1131875" y="368198"/>
                  <a:pt x="1131875" y="373075"/>
                </a:cubicBezTo>
                <a:cubicBezTo>
                  <a:pt x="1130046" y="382829"/>
                  <a:pt x="1128827" y="390906"/>
                  <a:pt x="1128217" y="397307"/>
                </a:cubicBezTo>
                <a:cubicBezTo>
                  <a:pt x="1127608" y="403708"/>
                  <a:pt x="1121817" y="406908"/>
                  <a:pt x="1110844" y="406908"/>
                </a:cubicBezTo>
                <a:cubicBezTo>
                  <a:pt x="1107796" y="406908"/>
                  <a:pt x="1104900" y="406756"/>
                  <a:pt x="1102157" y="406451"/>
                </a:cubicBezTo>
                <a:cubicBezTo>
                  <a:pt x="1099414" y="406146"/>
                  <a:pt x="1096823" y="405994"/>
                  <a:pt x="1094385" y="405994"/>
                </a:cubicBezTo>
                <a:cubicBezTo>
                  <a:pt x="1091337" y="405994"/>
                  <a:pt x="1088746" y="406756"/>
                  <a:pt x="1086612" y="408280"/>
                </a:cubicBezTo>
                <a:cubicBezTo>
                  <a:pt x="1084479" y="409804"/>
                  <a:pt x="1081583" y="410566"/>
                  <a:pt x="1077925" y="410566"/>
                </a:cubicBezTo>
                <a:cubicBezTo>
                  <a:pt x="1073658" y="410566"/>
                  <a:pt x="1070915" y="409804"/>
                  <a:pt x="1069696" y="408280"/>
                </a:cubicBezTo>
                <a:cubicBezTo>
                  <a:pt x="1068477" y="406756"/>
                  <a:pt x="1066343" y="405994"/>
                  <a:pt x="1063295" y="405994"/>
                </a:cubicBezTo>
                <a:cubicBezTo>
                  <a:pt x="1062685" y="405994"/>
                  <a:pt x="1061771" y="406603"/>
                  <a:pt x="1060552" y="407822"/>
                </a:cubicBezTo>
                <a:cubicBezTo>
                  <a:pt x="1059942" y="408432"/>
                  <a:pt x="1059028" y="409042"/>
                  <a:pt x="1057809" y="409651"/>
                </a:cubicBezTo>
                <a:cubicBezTo>
                  <a:pt x="1055980" y="410261"/>
                  <a:pt x="1052932" y="410718"/>
                  <a:pt x="1048665" y="411023"/>
                </a:cubicBezTo>
                <a:cubicBezTo>
                  <a:pt x="1044397" y="411328"/>
                  <a:pt x="1039825" y="411632"/>
                  <a:pt x="1034949" y="411937"/>
                </a:cubicBezTo>
                <a:cubicBezTo>
                  <a:pt x="1030072" y="412242"/>
                  <a:pt x="1025805" y="413004"/>
                  <a:pt x="1022147" y="414223"/>
                </a:cubicBezTo>
                <a:cubicBezTo>
                  <a:pt x="1018490" y="415442"/>
                  <a:pt x="1016661" y="417271"/>
                  <a:pt x="1016661" y="419710"/>
                </a:cubicBezTo>
                <a:lnTo>
                  <a:pt x="1016661" y="488290"/>
                </a:lnTo>
                <a:cubicBezTo>
                  <a:pt x="1019099" y="490118"/>
                  <a:pt x="1020318" y="493166"/>
                  <a:pt x="1020318" y="497434"/>
                </a:cubicBezTo>
                <a:cubicBezTo>
                  <a:pt x="1020318" y="500482"/>
                  <a:pt x="1019709" y="503225"/>
                  <a:pt x="1018490" y="505663"/>
                </a:cubicBezTo>
                <a:cubicBezTo>
                  <a:pt x="1017270" y="508102"/>
                  <a:pt x="1016661" y="511454"/>
                  <a:pt x="1016661" y="515722"/>
                </a:cubicBezTo>
                <a:cubicBezTo>
                  <a:pt x="1016661" y="519989"/>
                  <a:pt x="1017880" y="523646"/>
                  <a:pt x="1020318" y="526694"/>
                </a:cubicBezTo>
                <a:cubicBezTo>
                  <a:pt x="1022757" y="529742"/>
                  <a:pt x="1027024" y="531266"/>
                  <a:pt x="1033120" y="531266"/>
                </a:cubicBezTo>
                <a:lnTo>
                  <a:pt x="1051408" y="514807"/>
                </a:lnTo>
                <a:lnTo>
                  <a:pt x="1051408" y="510235"/>
                </a:lnTo>
                <a:cubicBezTo>
                  <a:pt x="1051408" y="509016"/>
                  <a:pt x="1052170" y="506882"/>
                  <a:pt x="1053694" y="503834"/>
                </a:cubicBezTo>
                <a:cubicBezTo>
                  <a:pt x="1055218" y="500786"/>
                  <a:pt x="1057047" y="497281"/>
                  <a:pt x="1059180" y="493319"/>
                </a:cubicBezTo>
                <a:cubicBezTo>
                  <a:pt x="1061314" y="489356"/>
                  <a:pt x="1063143" y="485394"/>
                  <a:pt x="1064667" y="481432"/>
                </a:cubicBezTo>
                <a:cubicBezTo>
                  <a:pt x="1066191" y="477469"/>
                  <a:pt x="1066953" y="474269"/>
                  <a:pt x="1066953" y="471830"/>
                </a:cubicBezTo>
                <a:cubicBezTo>
                  <a:pt x="1066953" y="469392"/>
                  <a:pt x="1066800" y="467106"/>
                  <a:pt x="1066495" y="464972"/>
                </a:cubicBezTo>
                <a:cubicBezTo>
                  <a:pt x="1066191" y="462839"/>
                  <a:pt x="1066038" y="461467"/>
                  <a:pt x="1066038" y="460858"/>
                </a:cubicBezTo>
                <a:cubicBezTo>
                  <a:pt x="1067257" y="460248"/>
                  <a:pt x="1069239" y="458572"/>
                  <a:pt x="1071982" y="455828"/>
                </a:cubicBezTo>
                <a:cubicBezTo>
                  <a:pt x="1074725" y="453085"/>
                  <a:pt x="1076706" y="451409"/>
                  <a:pt x="1077925" y="450799"/>
                </a:cubicBezTo>
                <a:cubicBezTo>
                  <a:pt x="1082802" y="450799"/>
                  <a:pt x="1087984" y="452476"/>
                  <a:pt x="1093470" y="455828"/>
                </a:cubicBezTo>
                <a:cubicBezTo>
                  <a:pt x="1098957" y="459181"/>
                  <a:pt x="1103986" y="462839"/>
                  <a:pt x="1108558" y="466801"/>
                </a:cubicBezTo>
                <a:cubicBezTo>
                  <a:pt x="1113130" y="470764"/>
                  <a:pt x="1117092" y="474878"/>
                  <a:pt x="1120445" y="479146"/>
                </a:cubicBezTo>
                <a:cubicBezTo>
                  <a:pt x="1123798" y="483413"/>
                  <a:pt x="1126084" y="486461"/>
                  <a:pt x="1127303" y="488290"/>
                </a:cubicBezTo>
                <a:cubicBezTo>
                  <a:pt x="1126693" y="494386"/>
                  <a:pt x="1124865" y="498196"/>
                  <a:pt x="1121817" y="499720"/>
                </a:cubicBezTo>
                <a:lnTo>
                  <a:pt x="1119967" y="501030"/>
                </a:lnTo>
                <a:lnTo>
                  <a:pt x="1119988" y="501091"/>
                </a:lnTo>
                <a:cubicBezTo>
                  <a:pt x="1119988" y="502920"/>
                  <a:pt x="1118769" y="503834"/>
                  <a:pt x="1116330" y="503834"/>
                </a:cubicBezTo>
                <a:lnTo>
                  <a:pt x="1116227" y="503679"/>
                </a:lnTo>
                <a:lnTo>
                  <a:pt x="1110844" y="507492"/>
                </a:lnTo>
                <a:cubicBezTo>
                  <a:pt x="1109625" y="507492"/>
                  <a:pt x="1109015" y="508864"/>
                  <a:pt x="1109015" y="511607"/>
                </a:cubicBezTo>
                <a:cubicBezTo>
                  <a:pt x="1109015" y="514350"/>
                  <a:pt x="1108101" y="515722"/>
                  <a:pt x="1106272" y="515722"/>
                </a:cubicBezTo>
                <a:cubicBezTo>
                  <a:pt x="1105662" y="515722"/>
                  <a:pt x="1105357" y="515417"/>
                  <a:pt x="1105357" y="514807"/>
                </a:cubicBezTo>
                <a:cubicBezTo>
                  <a:pt x="1104138" y="514807"/>
                  <a:pt x="1101852" y="515569"/>
                  <a:pt x="1098499" y="517093"/>
                </a:cubicBezTo>
                <a:cubicBezTo>
                  <a:pt x="1095147" y="518617"/>
                  <a:pt x="1091641" y="520294"/>
                  <a:pt x="1087984" y="522122"/>
                </a:cubicBezTo>
                <a:cubicBezTo>
                  <a:pt x="1084326" y="523951"/>
                  <a:pt x="1080821" y="525780"/>
                  <a:pt x="1077468" y="527609"/>
                </a:cubicBezTo>
                <a:cubicBezTo>
                  <a:pt x="1074115" y="529438"/>
                  <a:pt x="1071829" y="530657"/>
                  <a:pt x="1070610" y="531266"/>
                </a:cubicBezTo>
                <a:cubicBezTo>
                  <a:pt x="1071829" y="531266"/>
                  <a:pt x="1072439" y="530047"/>
                  <a:pt x="1072439" y="527609"/>
                </a:cubicBezTo>
                <a:cubicBezTo>
                  <a:pt x="1072439" y="524561"/>
                  <a:pt x="1071829" y="523037"/>
                  <a:pt x="1070610" y="523037"/>
                </a:cubicBezTo>
                <a:cubicBezTo>
                  <a:pt x="1068172" y="523037"/>
                  <a:pt x="1066953" y="524561"/>
                  <a:pt x="1066953" y="527609"/>
                </a:cubicBezTo>
                <a:cubicBezTo>
                  <a:pt x="1066953" y="530047"/>
                  <a:pt x="1068172" y="531266"/>
                  <a:pt x="1070610" y="531266"/>
                </a:cubicBezTo>
                <a:cubicBezTo>
                  <a:pt x="1065124" y="531266"/>
                  <a:pt x="1059485" y="532791"/>
                  <a:pt x="1053694" y="535838"/>
                </a:cubicBezTo>
                <a:cubicBezTo>
                  <a:pt x="1047903" y="538887"/>
                  <a:pt x="1042569" y="543154"/>
                  <a:pt x="1037692" y="548640"/>
                </a:cubicBezTo>
                <a:cubicBezTo>
                  <a:pt x="1032815" y="554127"/>
                  <a:pt x="1028700" y="560527"/>
                  <a:pt x="1025347" y="567842"/>
                </a:cubicBezTo>
                <a:cubicBezTo>
                  <a:pt x="1021995" y="575158"/>
                  <a:pt x="1020318" y="583083"/>
                  <a:pt x="1020318" y="591617"/>
                </a:cubicBezTo>
                <a:cubicBezTo>
                  <a:pt x="1020318" y="598932"/>
                  <a:pt x="1021080" y="604723"/>
                  <a:pt x="1022604" y="608990"/>
                </a:cubicBezTo>
                <a:cubicBezTo>
                  <a:pt x="1024128" y="613258"/>
                  <a:pt x="1029157" y="615391"/>
                  <a:pt x="1037692" y="615391"/>
                </a:cubicBezTo>
                <a:cubicBezTo>
                  <a:pt x="1044397" y="614172"/>
                  <a:pt x="1051713" y="611429"/>
                  <a:pt x="1059637" y="607162"/>
                </a:cubicBezTo>
                <a:cubicBezTo>
                  <a:pt x="1067562" y="602894"/>
                  <a:pt x="1075182" y="600761"/>
                  <a:pt x="1082497" y="600761"/>
                </a:cubicBezTo>
                <a:cubicBezTo>
                  <a:pt x="1082497" y="600761"/>
                  <a:pt x="1083107" y="601066"/>
                  <a:pt x="1084326" y="601675"/>
                </a:cubicBezTo>
                <a:cubicBezTo>
                  <a:pt x="1087374" y="598627"/>
                  <a:pt x="1091184" y="596037"/>
                  <a:pt x="1095756" y="593903"/>
                </a:cubicBezTo>
                <a:cubicBezTo>
                  <a:pt x="1100328" y="591769"/>
                  <a:pt x="1104748" y="590093"/>
                  <a:pt x="1109015" y="588874"/>
                </a:cubicBezTo>
                <a:cubicBezTo>
                  <a:pt x="1113892" y="587045"/>
                  <a:pt x="1119074" y="585521"/>
                  <a:pt x="1124560" y="584302"/>
                </a:cubicBezTo>
                <a:cubicBezTo>
                  <a:pt x="1129437" y="584302"/>
                  <a:pt x="1135533" y="586740"/>
                  <a:pt x="1142848" y="591617"/>
                </a:cubicBezTo>
                <a:cubicBezTo>
                  <a:pt x="1150163" y="596494"/>
                  <a:pt x="1155345" y="600761"/>
                  <a:pt x="1158393" y="604419"/>
                </a:cubicBezTo>
                <a:cubicBezTo>
                  <a:pt x="1155345" y="608686"/>
                  <a:pt x="1152297" y="611734"/>
                  <a:pt x="1149249" y="613562"/>
                </a:cubicBezTo>
                <a:cubicBezTo>
                  <a:pt x="1146201" y="615391"/>
                  <a:pt x="1143000" y="616763"/>
                  <a:pt x="1139647" y="617677"/>
                </a:cubicBezTo>
                <a:cubicBezTo>
                  <a:pt x="1136295" y="618592"/>
                  <a:pt x="1132637" y="619506"/>
                  <a:pt x="1128675" y="620421"/>
                </a:cubicBezTo>
                <a:cubicBezTo>
                  <a:pt x="1124712" y="621335"/>
                  <a:pt x="1120597" y="623316"/>
                  <a:pt x="1116330" y="626364"/>
                </a:cubicBezTo>
                <a:cubicBezTo>
                  <a:pt x="1113282" y="625754"/>
                  <a:pt x="1110082" y="626059"/>
                  <a:pt x="1106729" y="627279"/>
                </a:cubicBezTo>
                <a:cubicBezTo>
                  <a:pt x="1103376" y="628498"/>
                  <a:pt x="1099414" y="630174"/>
                  <a:pt x="1094842" y="632308"/>
                </a:cubicBezTo>
                <a:cubicBezTo>
                  <a:pt x="1090270" y="634441"/>
                  <a:pt x="1084936" y="636423"/>
                  <a:pt x="1078840" y="638251"/>
                </a:cubicBezTo>
                <a:cubicBezTo>
                  <a:pt x="1072744" y="640080"/>
                  <a:pt x="1065733" y="640994"/>
                  <a:pt x="1057809" y="640994"/>
                </a:cubicBezTo>
                <a:cubicBezTo>
                  <a:pt x="1054151" y="642214"/>
                  <a:pt x="1048665" y="644347"/>
                  <a:pt x="1041349" y="647395"/>
                </a:cubicBezTo>
                <a:cubicBezTo>
                  <a:pt x="1034034" y="650443"/>
                  <a:pt x="1029157" y="651967"/>
                  <a:pt x="1026719" y="651967"/>
                </a:cubicBezTo>
                <a:cubicBezTo>
                  <a:pt x="1002945" y="658063"/>
                  <a:pt x="981304" y="664769"/>
                  <a:pt x="961797" y="672084"/>
                </a:cubicBezTo>
                <a:cubicBezTo>
                  <a:pt x="942289" y="679399"/>
                  <a:pt x="922477" y="686105"/>
                  <a:pt x="902361" y="692201"/>
                </a:cubicBezTo>
                <a:cubicBezTo>
                  <a:pt x="903580" y="692201"/>
                  <a:pt x="904189" y="690982"/>
                  <a:pt x="904189" y="688543"/>
                </a:cubicBezTo>
                <a:cubicBezTo>
                  <a:pt x="904189" y="686105"/>
                  <a:pt x="903580" y="684886"/>
                  <a:pt x="902361" y="684886"/>
                </a:cubicBezTo>
                <a:cubicBezTo>
                  <a:pt x="900532" y="684886"/>
                  <a:pt x="899617" y="686105"/>
                  <a:pt x="899617" y="688543"/>
                </a:cubicBezTo>
                <a:cubicBezTo>
                  <a:pt x="899617" y="690982"/>
                  <a:pt x="900532" y="692201"/>
                  <a:pt x="902361" y="692201"/>
                </a:cubicBezTo>
                <a:cubicBezTo>
                  <a:pt x="896874" y="692201"/>
                  <a:pt x="891388" y="693420"/>
                  <a:pt x="885901" y="695858"/>
                </a:cubicBezTo>
                <a:cubicBezTo>
                  <a:pt x="880415" y="698297"/>
                  <a:pt x="874624" y="701040"/>
                  <a:pt x="868528" y="704088"/>
                </a:cubicBezTo>
                <a:cubicBezTo>
                  <a:pt x="862432" y="707136"/>
                  <a:pt x="855879" y="709879"/>
                  <a:pt x="848868" y="712318"/>
                </a:cubicBezTo>
                <a:cubicBezTo>
                  <a:pt x="841858" y="714756"/>
                  <a:pt x="834085" y="715975"/>
                  <a:pt x="825551" y="715975"/>
                </a:cubicBezTo>
                <a:lnTo>
                  <a:pt x="822808" y="715975"/>
                </a:lnTo>
                <a:cubicBezTo>
                  <a:pt x="813054" y="720852"/>
                  <a:pt x="802539" y="726034"/>
                  <a:pt x="791261" y="731520"/>
                </a:cubicBezTo>
                <a:cubicBezTo>
                  <a:pt x="779983" y="737006"/>
                  <a:pt x="769163" y="739750"/>
                  <a:pt x="758800" y="739750"/>
                </a:cubicBezTo>
                <a:cubicBezTo>
                  <a:pt x="750265" y="739750"/>
                  <a:pt x="742645" y="736854"/>
                  <a:pt x="735940" y="731063"/>
                </a:cubicBezTo>
                <a:cubicBezTo>
                  <a:pt x="729234" y="725272"/>
                  <a:pt x="721614" y="721462"/>
                  <a:pt x="713080" y="719633"/>
                </a:cubicBezTo>
                <a:cubicBezTo>
                  <a:pt x="719176" y="711098"/>
                  <a:pt x="726034" y="706222"/>
                  <a:pt x="733654" y="705002"/>
                </a:cubicBezTo>
                <a:cubicBezTo>
                  <a:pt x="741274" y="703783"/>
                  <a:pt x="749656" y="702564"/>
                  <a:pt x="758800" y="701345"/>
                </a:cubicBezTo>
                <a:cubicBezTo>
                  <a:pt x="762457" y="700126"/>
                  <a:pt x="765658" y="698906"/>
                  <a:pt x="768401" y="697687"/>
                </a:cubicBezTo>
                <a:cubicBezTo>
                  <a:pt x="771144" y="696468"/>
                  <a:pt x="773125" y="695858"/>
                  <a:pt x="774345" y="695858"/>
                </a:cubicBezTo>
                <a:lnTo>
                  <a:pt x="782574" y="695858"/>
                </a:lnTo>
                <a:cubicBezTo>
                  <a:pt x="784403" y="694030"/>
                  <a:pt x="787603" y="692353"/>
                  <a:pt x="792175" y="690829"/>
                </a:cubicBezTo>
                <a:cubicBezTo>
                  <a:pt x="796747" y="689305"/>
                  <a:pt x="799948" y="688543"/>
                  <a:pt x="801777" y="688543"/>
                </a:cubicBezTo>
                <a:cubicBezTo>
                  <a:pt x="802386" y="688543"/>
                  <a:pt x="804367" y="688696"/>
                  <a:pt x="807720" y="689000"/>
                </a:cubicBezTo>
                <a:cubicBezTo>
                  <a:pt x="811073" y="689305"/>
                  <a:pt x="814273" y="689458"/>
                  <a:pt x="817321" y="689458"/>
                </a:cubicBezTo>
                <a:cubicBezTo>
                  <a:pt x="817931" y="689458"/>
                  <a:pt x="819760" y="689000"/>
                  <a:pt x="822808" y="688086"/>
                </a:cubicBezTo>
                <a:cubicBezTo>
                  <a:pt x="825856" y="687172"/>
                  <a:pt x="829361" y="686105"/>
                  <a:pt x="833323" y="684886"/>
                </a:cubicBezTo>
                <a:cubicBezTo>
                  <a:pt x="837286" y="683667"/>
                  <a:pt x="841400" y="682295"/>
                  <a:pt x="845668" y="680771"/>
                </a:cubicBezTo>
                <a:cubicBezTo>
                  <a:pt x="849935" y="679247"/>
                  <a:pt x="853288" y="677875"/>
                  <a:pt x="855726" y="676656"/>
                </a:cubicBezTo>
                <a:cubicBezTo>
                  <a:pt x="860603" y="671170"/>
                  <a:pt x="866699" y="667207"/>
                  <a:pt x="874014" y="664769"/>
                </a:cubicBezTo>
                <a:cubicBezTo>
                  <a:pt x="881329" y="662331"/>
                  <a:pt x="886511" y="661111"/>
                  <a:pt x="889559" y="661111"/>
                </a:cubicBezTo>
                <a:cubicBezTo>
                  <a:pt x="895655" y="659892"/>
                  <a:pt x="900227" y="658673"/>
                  <a:pt x="903275" y="657454"/>
                </a:cubicBezTo>
                <a:cubicBezTo>
                  <a:pt x="906323" y="656235"/>
                  <a:pt x="909066" y="655168"/>
                  <a:pt x="911505" y="654253"/>
                </a:cubicBezTo>
                <a:cubicBezTo>
                  <a:pt x="913943" y="653339"/>
                  <a:pt x="916686" y="652577"/>
                  <a:pt x="919734" y="651967"/>
                </a:cubicBezTo>
                <a:cubicBezTo>
                  <a:pt x="922782" y="651358"/>
                  <a:pt x="927354" y="651053"/>
                  <a:pt x="933450" y="651053"/>
                </a:cubicBezTo>
                <a:cubicBezTo>
                  <a:pt x="943204" y="651053"/>
                  <a:pt x="949300" y="649681"/>
                  <a:pt x="951738" y="646938"/>
                </a:cubicBezTo>
                <a:cubicBezTo>
                  <a:pt x="954177" y="644195"/>
                  <a:pt x="958139" y="640080"/>
                  <a:pt x="963625" y="634594"/>
                </a:cubicBezTo>
                <a:cubicBezTo>
                  <a:pt x="966064" y="632155"/>
                  <a:pt x="967588" y="628955"/>
                  <a:pt x="968197" y="624992"/>
                </a:cubicBezTo>
                <a:cubicBezTo>
                  <a:pt x="968807" y="621030"/>
                  <a:pt x="969112" y="617068"/>
                  <a:pt x="969112" y="613105"/>
                </a:cubicBezTo>
                <a:cubicBezTo>
                  <a:pt x="969112" y="609143"/>
                  <a:pt x="969264" y="605333"/>
                  <a:pt x="969569" y="601675"/>
                </a:cubicBezTo>
                <a:cubicBezTo>
                  <a:pt x="969874" y="598018"/>
                  <a:pt x="971245" y="594665"/>
                  <a:pt x="973684" y="591617"/>
                </a:cubicBezTo>
                <a:lnTo>
                  <a:pt x="973684" y="523037"/>
                </a:lnTo>
                <a:cubicBezTo>
                  <a:pt x="973074" y="523037"/>
                  <a:pt x="972312" y="522275"/>
                  <a:pt x="971398" y="520751"/>
                </a:cubicBezTo>
                <a:cubicBezTo>
                  <a:pt x="970483" y="519227"/>
                  <a:pt x="970026" y="518160"/>
                  <a:pt x="970026" y="517550"/>
                </a:cubicBezTo>
                <a:cubicBezTo>
                  <a:pt x="970026" y="511454"/>
                  <a:pt x="971398" y="504749"/>
                  <a:pt x="974141" y="497434"/>
                </a:cubicBezTo>
                <a:cubicBezTo>
                  <a:pt x="976884" y="490118"/>
                  <a:pt x="978256" y="486156"/>
                  <a:pt x="978256" y="485546"/>
                </a:cubicBezTo>
                <a:cubicBezTo>
                  <a:pt x="978256" y="480670"/>
                  <a:pt x="977494" y="477012"/>
                  <a:pt x="975970" y="474574"/>
                </a:cubicBezTo>
                <a:cubicBezTo>
                  <a:pt x="974446" y="472135"/>
                  <a:pt x="973684" y="468478"/>
                  <a:pt x="973684" y="463601"/>
                </a:cubicBezTo>
                <a:cubicBezTo>
                  <a:pt x="973684" y="458724"/>
                  <a:pt x="974446" y="454304"/>
                  <a:pt x="975970" y="450342"/>
                </a:cubicBezTo>
                <a:cubicBezTo>
                  <a:pt x="977494" y="446380"/>
                  <a:pt x="978256" y="441960"/>
                  <a:pt x="978256" y="437083"/>
                </a:cubicBezTo>
                <a:cubicBezTo>
                  <a:pt x="978256" y="429768"/>
                  <a:pt x="976732" y="425958"/>
                  <a:pt x="973684" y="425653"/>
                </a:cubicBezTo>
                <a:cubicBezTo>
                  <a:pt x="970636" y="425348"/>
                  <a:pt x="969112" y="424586"/>
                  <a:pt x="969112" y="423367"/>
                </a:cubicBezTo>
                <a:cubicBezTo>
                  <a:pt x="969112" y="422758"/>
                  <a:pt x="969264" y="422148"/>
                  <a:pt x="969569" y="421538"/>
                </a:cubicBezTo>
                <a:cubicBezTo>
                  <a:pt x="969874" y="420929"/>
                  <a:pt x="970026" y="420319"/>
                  <a:pt x="970026" y="419710"/>
                </a:cubicBezTo>
                <a:lnTo>
                  <a:pt x="966369" y="419710"/>
                </a:lnTo>
                <a:cubicBezTo>
                  <a:pt x="962711" y="420929"/>
                  <a:pt x="955396" y="422300"/>
                  <a:pt x="944423" y="423824"/>
                </a:cubicBezTo>
                <a:cubicBezTo>
                  <a:pt x="933450" y="425348"/>
                  <a:pt x="922173" y="427330"/>
                  <a:pt x="910590" y="429768"/>
                </a:cubicBezTo>
                <a:cubicBezTo>
                  <a:pt x="899008" y="432206"/>
                  <a:pt x="888645" y="435407"/>
                  <a:pt x="879501" y="439369"/>
                </a:cubicBezTo>
                <a:cubicBezTo>
                  <a:pt x="870357" y="443332"/>
                  <a:pt x="865785" y="448361"/>
                  <a:pt x="865785" y="454457"/>
                </a:cubicBezTo>
                <a:cubicBezTo>
                  <a:pt x="865785" y="459334"/>
                  <a:pt x="868223" y="462077"/>
                  <a:pt x="873100" y="462686"/>
                </a:cubicBezTo>
                <a:cubicBezTo>
                  <a:pt x="877977" y="463296"/>
                  <a:pt x="881025" y="465430"/>
                  <a:pt x="882244" y="469087"/>
                </a:cubicBezTo>
                <a:lnTo>
                  <a:pt x="882244" y="470002"/>
                </a:lnTo>
                <a:lnTo>
                  <a:pt x="882244" y="472745"/>
                </a:lnTo>
                <a:cubicBezTo>
                  <a:pt x="882853" y="473354"/>
                  <a:pt x="883920" y="474574"/>
                  <a:pt x="885444" y="476402"/>
                </a:cubicBezTo>
                <a:cubicBezTo>
                  <a:pt x="886968" y="478231"/>
                  <a:pt x="888340" y="479755"/>
                  <a:pt x="889559" y="480974"/>
                </a:cubicBezTo>
                <a:cubicBezTo>
                  <a:pt x="888340" y="479755"/>
                  <a:pt x="889711" y="480670"/>
                  <a:pt x="893674" y="483718"/>
                </a:cubicBezTo>
                <a:cubicBezTo>
                  <a:pt x="897636" y="486766"/>
                  <a:pt x="902208" y="490576"/>
                  <a:pt x="907390" y="495148"/>
                </a:cubicBezTo>
                <a:cubicBezTo>
                  <a:pt x="912571" y="499720"/>
                  <a:pt x="917448" y="504139"/>
                  <a:pt x="922020" y="508406"/>
                </a:cubicBezTo>
                <a:cubicBezTo>
                  <a:pt x="926592" y="512674"/>
                  <a:pt x="928878" y="515722"/>
                  <a:pt x="928878" y="517550"/>
                </a:cubicBezTo>
                <a:lnTo>
                  <a:pt x="928878" y="570586"/>
                </a:lnTo>
                <a:cubicBezTo>
                  <a:pt x="928878" y="577291"/>
                  <a:pt x="926592" y="582473"/>
                  <a:pt x="922020" y="586131"/>
                </a:cubicBezTo>
                <a:cubicBezTo>
                  <a:pt x="917448" y="589788"/>
                  <a:pt x="913333" y="591617"/>
                  <a:pt x="909676" y="591617"/>
                </a:cubicBezTo>
                <a:lnTo>
                  <a:pt x="889559" y="570586"/>
                </a:lnTo>
                <a:cubicBezTo>
                  <a:pt x="889559" y="568757"/>
                  <a:pt x="887883" y="564642"/>
                  <a:pt x="884530" y="558241"/>
                </a:cubicBezTo>
                <a:cubicBezTo>
                  <a:pt x="881177" y="551840"/>
                  <a:pt x="877519" y="544830"/>
                  <a:pt x="873557" y="537210"/>
                </a:cubicBezTo>
                <a:cubicBezTo>
                  <a:pt x="869595" y="529590"/>
                  <a:pt x="865785" y="521970"/>
                  <a:pt x="862127" y="514350"/>
                </a:cubicBezTo>
                <a:cubicBezTo>
                  <a:pt x="858469" y="506730"/>
                  <a:pt x="856336" y="501091"/>
                  <a:pt x="855726" y="497434"/>
                </a:cubicBezTo>
                <a:cubicBezTo>
                  <a:pt x="856945" y="490118"/>
                  <a:pt x="856945" y="483413"/>
                  <a:pt x="855726" y="477317"/>
                </a:cubicBezTo>
                <a:cubicBezTo>
                  <a:pt x="854507" y="472440"/>
                  <a:pt x="851916" y="467716"/>
                  <a:pt x="847954" y="463144"/>
                </a:cubicBezTo>
                <a:cubicBezTo>
                  <a:pt x="843991" y="458572"/>
                  <a:pt x="837438" y="456286"/>
                  <a:pt x="828294" y="456286"/>
                </a:cubicBezTo>
                <a:cubicBezTo>
                  <a:pt x="824637" y="455676"/>
                  <a:pt x="819912" y="455066"/>
                  <a:pt x="814121" y="454457"/>
                </a:cubicBezTo>
                <a:cubicBezTo>
                  <a:pt x="808330" y="453847"/>
                  <a:pt x="802843" y="452628"/>
                  <a:pt x="797662" y="450799"/>
                </a:cubicBezTo>
                <a:cubicBezTo>
                  <a:pt x="792480" y="448970"/>
                  <a:pt x="787908" y="446380"/>
                  <a:pt x="783946" y="443027"/>
                </a:cubicBezTo>
                <a:cubicBezTo>
                  <a:pt x="779983" y="439674"/>
                  <a:pt x="778002" y="435559"/>
                  <a:pt x="778002" y="430682"/>
                </a:cubicBezTo>
                <a:cubicBezTo>
                  <a:pt x="785927" y="430682"/>
                  <a:pt x="793242" y="429768"/>
                  <a:pt x="799948" y="427939"/>
                </a:cubicBezTo>
                <a:cubicBezTo>
                  <a:pt x="806653" y="426110"/>
                  <a:pt x="814273" y="424586"/>
                  <a:pt x="822808" y="423367"/>
                </a:cubicBezTo>
                <a:cubicBezTo>
                  <a:pt x="823417" y="423367"/>
                  <a:pt x="825551" y="423215"/>
                  <a:pt x="829209" y="422910"/>
                </a:cubicBezTo>
                <a:cubicBezTo>
                  <a:pt x="832866" y="422605"/>
                  <a:pt x="836981" y="422300"/>
                  <a:pt x="841553" y="421996"/>
                </a:cubicBezTo>
                <a:cubicBezTo>
                  <a:pt x="846125" y="421691"/>
                  <a:pt x="850697" y="421386"/>
                  <a:pt x="855269" y="421081"/>
                </a:cubicBezTo>
                <a:cubicBezTo>
                  <a:pt x="859841" y="420776"/>
                  <a:pt x="863651" y="420319"/>
                  <a:pt x="866699" y="419710"/>
                </a:cubicBezTo>
                <a:cubicBezTo>
                  <a:pt x="870357" y="421538"/>
                  <a:pt x="873709" y="421386"/>
                  <a:pt x="876757" y="419252"/>
                </a:cubicBezTo>
                <a:cubicBezTo>
                  <a:pt x="879805" y="417119"/>
                  <a:pt x="883768" y="416052"/>
                  <a:pt x="888645" y="416052"/>
                </a:cubicBezTo>
                <a:lnTo>
                  <a:pt x="905104" y="416052"/>
                </a:lnTo>
                <a:cubicBezTo>
                  <a:pt x="905713" y="416052"/>
                  <a:pt x="907085" y="415442"/>
                  <a:pt x="909219" y="414223"/>
                </a:cubicBezTo>
                <a:cubicBezTo>
                  <a:pt x="911352" y="413004"/>
                  <a:pt x="913029" y="412394"/>
                  <a:pt x="914248" y="412394"/>
                </a:cubicBezTo>
                <a:cubicBezTo>
                  <a:pt x="924001" y="408127"/>
                  <a:pt x="933755" y="405232"/>
                  <a:pt x="943509" y="403708"/>
                </a:cubicBezTo>
                <a:cubicBezTo>
                  <a:pt x="953262" y="402184"/>
                  <a:pt x="963321" y="399898"/>
                  <a:pt x="973684" y="396850"/>
                </a:cubicBezTo>
                <a:lnTo>
                  <a:pt x="973684" y="335585"/>
                </a:lnTo>
                <a:cubicBezTo>
                  <a:pt x="969417" y="330098"/>
                  <a:pt x="965759" y="322631"/>
                  <a:pt x="962711" y="313182"/>
                </a:cubicBezTo>
                <a:cubicBezTo>
                  <a:pt x="959663" y="303733"/>
                  <a:pt x="955396" y="296875"/>
                  <a:pt x="949909" y="292608"/>
                </a:cubicBezTo>
                <a:cubicBezTo>
                  <a:pt x="938327" y="292608"/>
                  <a:pt x="930555" y="293218"/>
                  <a:pt x="926592" y="294437"/>
                </a:cubicBezTo>
                <a:cubicBezTo>
                  <a:pt x="922630" y="295656"/>
                  <a:pt x="917905" y="296266"/>
                  <a:pt x="912419" y="296266"/>
                </a:cubicBezTo>
                <a:cubicBezTo>
                  <a:pt x="909371" y="296266"/>
                  <a:pt x="906933" y="294894"/>
                  <a:pt x="905104" y="292151"/>
                </a:cubicBezTo>
                <a:cubicBezTo>
                  <a:pt x="903275" y="289408"/>
                  <a:pt x="902361" y="286817"/>
                  <a:pt x="902361" y="284378"/>
                </a:cubicBezTo>
                <a:cubicBezTo>
                  <a:pt x="902361" y="281940"/>
                  <a:pt x="904342" y="279502"/>
                  <a:pt x="908304" y="277063"/>
                </a:cubicBezTo>
                <a:cubicBezTo>
                  <a:pt x="912267" y="274625"/>
                  <a:pt x="916991" y="272491"/>
                  <a:pt x="922477" y="270662"/>
                </a:cubicBezTo>
                <a:cubicBezTo>
                  <a:pt x="927964" y="268834"/>
                  <a:pt x="933298" y="267157"/>
                  <a:pt x="938479" y="265633"/>
                </a:cubicBezTo>
                <a:cubicBezTo>
                  <a:pt x="943661" y="264109"/>
                  <a:pt x="947471" y="263042"/>
                  <a:pt x="949909" y="262433"/>
                </a:cubicBezTo>
                <a:cubicBezTo>
                  <a:pt x="957225" y="263652"/>
                  <a:pt x="963168" y="262128"/>
                  <a:pt x="967740" y="257861"/>
                </a:cubicBezTo>
                <a:cubicBezTo>
                  <a:pt x="972312" y="253594"/>
                  <a:pt x="977037" y="251460"/>
                  <a:pt x="981913" y="251460"/>
                </a:cubicBezTo>
                <a:cubicBezTo>
                  <a:pt x="982523" y="251460"/>
                  <a:pt x="983133" y="251612"/>
                  <a:pt x="983742" y="251917"/>
                </a:cubicBezTo>
                <a:cubicBezTo>
                  <a:pt x="984352" y="252222"/>
                  <a:pt x="985266" y="252374"/>
                  <a:pt x="986486" y="252374"/>
                </a:cubicBezTo>
                <a:lnTo>
                  <a:pt x="989229" y="252374"/>
                </a:lnTo>
                <a:cubicBezTo>
                  <a:pt x="991057" y="251765"/>
                  <a:pt x="993039" y="251155"/>
                  <a:pt x="995172" y="250546"/>
                </a:cubicBezTo>
                <a:cubicBezTo>
                  <a:pt x="997306" y="249936"/>
                  <a:pt x="998982" y="249631"/>
                  <a:pt x="1000201" y="249631"/>
                </a:cubicBezTo>
                <a:lnTo>
                  <a:pt x="1008431" y="249631"/>
                </a:lnTo>
                <a:cubicBezTo>
                  <a:pt x="1017575" y="246583"/>
                  <a:pt x="1026719" y="241706"/>
                  <a:pt x="1035863" y="235001"/>
                </a:cubicBezTo>
                <a:cubicBezTo>
                  <a:pt x="1045007" y="228295"/>
                  <a:pt x="1054151" y="224942"/>
                  <a:pt x="1063295" y="224942"/>
                </a:cubicBezTo>
                <a:close/>
                <a:moveTo>
                  <a:pt x="1330300" y="187452"/>
                </a:moveTo>
                <a:cubicBezTo>
                  <a:pt x="1334567" y="187452"/>
                  <a:pt x="1339139" y="187452"/>
                  <a:pt x="1344016" y="187452"/>
                </a:cubicBezTo>
                <a:cubicBezTo>
                  <a:pt x="1348893" y="187452"/>
                  <a:pt x="1351331" y="189890"/>
                  <a:pt x="1351331" y="194767"/>
                </a:cubicBezTo>
                <a:cubicBezTo>
                  <a:pt x="1351331" y="200254"/>
                  <a:pt x="1349807" y="204826"/>
                  <a:pt x="1346759" y="208483"/>
                </a:cubicBezTo>
                <a:cubicBezTo>
                  <a:pt x="1343711" y="212141"/>
                  <a:pt x="1340358" y="214884"/>
                  <a:pt x="1336701" y="216713"/>
                </a:cubicBezTo>
                <a:cubicBezTo>
                  <a:pt x="1333043" y="218542"/>
                  <a:pt x="1329385" y="219761"/>
                  <a:pt x="1325728" y="220370"/>
                </a:cubicBezTo>
                <a:cubicBezTo>
                  <a:pt x="1322070" y="220980"/>
                  <a:pt x="1319937" y="221285"/>
                  <a:pt x="1319327" y="221285"/>
                </a:cubicBezTo>
                <a:cubicBezTo>
                  <a:pt x="1316279" y="221285"/>
                  <a:pt x="1312926" y="221132"/>
                  <a:pt x="1309269" y="220828"/>
                </a:cubicBezTo>
                <a:cubicBezTo>
                  <a:pt x="1305611" y="220523"/>
                  <a:pt x="1303173" y="220370"/>
                  <a:pt x="1301953" y="220370"/>
                </a:cubicBezTo>
                <a:cubicBezTo>
                  <a:pt x="1301344" y="220980"/>
                  <a:pt x="1296924" y="222199"/>
                  <a:pt x="1288695" y="224028"/>
                </a:cubicBezTo>
                <a:cubicBezTo>
                  <a:pt x="1280465" y="225857"/>
                  <a:pt x="1271321" y="227686"/>
                  <a:pt x="1261263" y="229514"/>
                </a:cubicBezTo>
                <a:cubicBezTo>
                  <a:pt x="1251204" y="231343"/>
                  <a:pt x="1241908" y="233020"/>
                  <a:pt x="1233373" y="234544"/>
                </a:cubicBezTo>
                <a:cubicBezTo>
                  <a:pt x="1224839" y="236068"/>
                  <a:pt x="1220267" y="236220"/>
                  <a:pt x="1219657" y="235001"/>
                </a:cubicBezTo>
                <a:cubicBezTo>
                  <a:pt x="1218438" y="235001"/>
                  <a:pt x="1216152" y="234544"/>
                  <a:pt x="1212799" y="233629"/>
                </a:cubicBezTo>
                <a:cubicBezTo>
                  <a:pt x="1209447" y="232715"/>
                  <a:pt x="1205941" y="231496"/>
                  <a:pt x="1202284" y="229972"/>
                </a:cubicBezTo>
                <a:cubicBezTo>
                  <a:pt x="1198626" y="228448"/>
                  <a:pt x="1195426" y="226771"/>
                  <a:pt x="1192683" y="224942"/>
                </a:cubicBezTo>
                <a:cubicBezTo>
                  <a:pt x="1189939" y="223114"/>
                  <a:pt x="1188568" y="221285"/>
                  <a:pt x="1188568" y="219456"/>
                </a:cubicBezTo>
                <a:cubicBezTo>
                  <a:pt x="1188568" y="218846"/>
                  <a:pt x="1188873" y="218237"/>
                  <a:pt x="1189482" y="217627"/>
                </a:cubicBezTo>
                <a:cubicBezTo>
                  <a:pt x="1191311" y="215798"/>
                  <a:pt x="1192530" y="214884"/>
                  <a:pt x="1193140" y="214884"/>
                </a:cubicBezTo>
                <a:cubicBezTo>
                  <a:pt x="1194359" y="215494"/>
                  <a:pt x="1198931" y="215798"/>
                  <a:pt x="1206856" y="215798"/>
                </a:cubicBezTo>
                <a:cubicBezTo>
                  <a:pt x="1216609" y="215798"/>
                  <a:pt x="1222401" y="214579"/>
                  <a:pt x="1224229" y="212141"/>
                </a:cubicBezTo>
                <a:cubicBezTo>
                  <a:pt x="1226058" y="209702"/>
                  <a:pt x="1228801" y="208483"/>
                  <a:pt x="1232459" y="208483"/>
                </a:cubicBezTo>
                <a:cubicBezTo>
                  <a:pt x="1239165" y="204826"/>
                  <a:pt x="1246327" y="202692"/>
                  <a:pt x="1253947" y="202082"/>
                </a:cubicBezTo>
                <a:cubicBezTo>
                  <a:pt x="1261567" y="201473"/>
                  <a:pt x="1269645" y="199034"/>
                  <a:pt x="1278179" y="194767"/>
                </a:cubicBezTo>
                <a:cubicBezTo>
                  <a:pt x="1285494" y="191719"/>
                  <a:pt x="1293876" y="189738"/>
                  <a:pt x="1303325" y="188824"/>
                </a:cubicBezTo>
                <a:cubicBezTo>
                  <a:pt x="1312774" y="187909"/>
                  <a:pt x="1321765" y="187452"/>
                  <a:pt x="1330300" y="187452"/>
                </a:cubicBezTo>
                <a:close/>
                <a:moveTo>
                  <a:pt x="237744" y="160934"/>
                </a:moveTo>
                <a:cubicBezTo>
                  <a:pt x="235915" y="160934"/>
                  <a:pt x="233477" y="161392"/>
                  <a:pt x="230429" y="162306"/>
                </a:cubicBezTo>
                <a:cubicBezTo>
                  <a:pt x="227381" y="163220"/>
                  <a:pt x="224181" y="164135"/>
                  <a:pt x="220828" y="165049"/>
                </a:cubicBezTo>
                <a:cubicBezTo>
                  <a:pt x="217475" y="165964"/>
                  <a:pt x="214275" y="166726"/>
                  <a:pt x="211227" y="167335"/>
                </a:cubicBezTo>
                <a:cubicBezTo>
                  <a:pt x="208179" y="167945"/>
                  <a:pt x="206045" y="168250"/>
                  <a:pt x="204826" y="168250"/>
                </a:cubicBezTo>
                <a:cubicBezTo>
                  <a:pt x="198120" y="168250"/>
                  <a:pt x="191872" y="168554"/>
                  <a:pt x="186081" y="169164"/>
                </a:cubicBezTo>
                <a:cubicBezTo>
                  <a:pt x="180289" y="169774"/>
                  <a:pt x="177089" y="170078"/>
                  <a:pt x="176479" y="170078"/>
                </a:cubicBezTo>
                <a:cubicBezTo>
                  <a:pt x="173431" y="170078"/>
                  <a:pt x="170383" y="169926"/>
                  <a:pt x="167335" y="169621"/>
                </a:cubicBezTo>
                <a:cubicBezTo>
                  <a:pt x="164287" y="169316"/>
                  <a:pt x="161239" y="169164"/>
                  <a:pt x="158191" y="169164"/>
                </a:cubicBezTo>
                <a:cubicBezTo>
                  <a:pt x="144780" y="169164"/>
                  <a:pt x="131674" y="170231"/>
                  <a:pt x="118872" y="172364"/>
                </a:cubicBezTo>
                <a:cubicBezTo>
                  <a:pt x="106071" y="174498"/>
                  <a:pt x="94488" y="178308"/>
                  <a:pt x="84125" y="183794"/>
                </a:cubicBezTo>
                <a:cubicBezTo>
                  <a:pt x="81077" y="183794"/>
                  <a:pt x="79553" y="186538"/>
                  <a:pt x="79553" y="192024"/>
                </a:cubicBezTo>
                <a:cubicBezTo>
                  <a:pt x="79553" y="197510"/>
                  <a:pt x="79553" y="202387"/>
                  <a:pt x="79553" y="206654"/>
                </a:cubicBezTo>
                <a:cubicBezTo>
                  <a:pt x="79553" y="215798"/>
                  <a:pt x="80315" y="225247"/>
                  <a:pt x="81839" y="235001"/>
                </a:cubicBezTo>
                <a:cubicBezTo>
                  <a:pt x="83363" y="244754"/>
                  <a:pt x="84125" y="254813"/>
                  <a:pt x="84125" y="265176"/>
                </a:cubicBezTo>
                <a:cubicBezTo>
                  <a:pt x="84125" y="271882"/>
                  <a:pt x="83363" y="278587"/>
                  <a:pt x="81839" y="285293"/>
                </a:cubicBezTo>
                <a:cubicBezTo>
                  <a:pt x="80315" y="291998"/>
                  <a:pt x="79553" y="298704"/>
                  <a:pt x="79553" y="305410"/>
                </a:cubicBezTo>
                <a:cubicBezTo>
                  <a:pt x="79553" y="309677"/>
                  <a:pt x="79553" y="314096"/>
                  <a:pt x="79553" y="318668"/>
                </a:cubicBezTo>
                <a:cubicBezTo>
                  <a:pt x="79553" y="323240"/>
                  <a:pt x="83211" y="325526"/>
                  <a:pt x="90526" y="325526"/>
                </a:cubicBezTo>
                <a:cubicBezTo>
                  <a:pt x="92964" y="325526"/>
                  <a:pt x="96622" y="325374"/>
                  <a:pt x="101499" y="325069"/>
                </a:cubicBezTo>
                <a:cubicBezTo>
                  <a:pt x="106375" y="324764"/>
                  <a:pt x="111405" y="324460"/>
                  <a:pt x="116586" y="324155"/>
                </a:cubicBezTo>
                <a:cubicBezTo>
                  <a:pt x="121768" y="323850"/>
                  <a:pt x="126187" y="323240"/>
                  <a:pt x="129845" y="322326"/>
                </a:cubicBezTo>
                <a:cubicBezTo>
                  <a:pt x="133503" y="321412"/>
                  <a:pt x="135941" y="320345"/>
                  <a:pt x="137160" y="319126"/>
                </a:cubicBezTo>
                <a:cubicBezTo>
                  <a:pt x="147523" y="319126"/>
                  <a:pt x="157734" y="318059"/>
                  <a:pt x="167793" y="315925"/>
                </a:cubicBezTo>
                <a:cubicBezTo>
                  <a:pt x="177851" y="313792"/>
                  <a:pt x="187147" y="311201"/>
                  <a:pt x="195682" y="308153"/>
                </a:cubicBezTo>
                <a:cubicBezTo>
                  <a:pt x="199949" y="308153"/>
                  <a:pt x="205893" y="306781"/>
                  <a:pt x="213513" y="304038"/>
                </a:cubicBezTo>
                <a:cubicBezTo>
                  <a:pt x="221133" y="301295"/>
                  <a:pt x="226771" y="299923"/>
                  <a:pt x="230429" y="299923"/>
                </a:cubicBezTo>
                <a:cubicBezTo>
                  <a:pt x="232258" y="299923"/>
                  <a:pt x="233782" y="300380"/>
                  <a:pt x="235001" y="301295"/>
                </a:cubicBezTo>
                <a:cubicBezTo>
                  <a:pt x="236220" y="302209"/>
                  <a:pt x="238049" y="302666"/>
                  <a:pt x="240487" y="302666"/>
                </a:cubicBezTo>
                <a:lnTo>
                  <a:pt x="244902" y="301531"/>
                </a:lnTo>
                <a:lnTo>
                  <a:pt x="244145" y="302666"/>
                </a:lnTo>
                <a:cubicBezTo>
                  <a:pt x="244145" y="304495"/>
                  <a:pt x="244755" y="305410"/>
                  <a:pt x="245974" y="305410"/>
                </a:cubicBezTo>
                <a:cubicBezTo>
                  <a:pt x="248412" y="305410"/>
                  <a:pt x="249631" y="304495"/>
                  <a:pt x="249631" y="302666"/>
                </a:cubicBezTo>
                <a:lnTo>
                  <a:pt x="247297" y="300915"/>
                </a:lnTo>
                <a:lnTo>
                  <a:pt x="256489" y="298552"/>
                </a:lnTo>
                <a:cubicBezTo>
                  <a:pt x="261061" y="296418"/>
                  <a:pt x="265176" y="294132"/>
                  <a:pt x="268834" y="291694"/>
                </a:cubicBezTo>
                <a:cubicBezTo>
                  <a:pt x="272491" y="289255"/>
                  <a:pt x="276454" y="287122"/>
                  <a:pt x="280721" y="285293"/>
                </a:cubicBezTo>
                <a:cubicBezTo>
                  <a:pt x="284988" y="283464"/>
                  <a:pt x="290170" y="282550"/>
                  <a:pt x="296266" y="282550"/>
                </a:cubicBezTo>
                <a:cubicBezTo>
                  <a:pt x="301143" y="282550"/>
                  <a:pt x="304800" y="284378"/>
                  <a:pt x="307239" y="288036"/>
                </a:cubicBezTo>
                <a:cubicBezTo>
                  <a:pt x="309677" y="291694"/>
                  <a:pt x="310896" y="295656"/>
                  <a:pt x="310896" y="299923"/>
                </a:cubicBezTo>
                <a:lnTo>
                  <a:pt x="310896" y="338328"/>
                </a:lnTo>
                <a:lnTo>
                  <a:pt x="302667" y="341986"/>
                </a:lnTo>
                <a:cubicBezTo>
                  <a:pt x="272796" y="341986"/>
                  <a:pt x="251003" y="342443"/>
                  <a:pt x="237287" y="343357"/>
                </a:cubicBezTo>
                <a:cubicBezTo>
                  <a:pt x="223571" y="344272"/>
                  <a:pt x="213970" y="345338"/>
                  <a:pt x="208483" y="346558"/>
                </a:cubicBezTo>
                <a:cubicBezTo>
                  <a:pt x="202997" y="347777"/>
                  <a:pt x="199492" y="348844"/>
                  <a:pt x="197968" y="349758"/>
                </a:cubicBezTo>
                <a:cubicBezTo>
                  <a:pt x="196444" y="350672"/>
                  <a:pt x="192939" y="351130"/>
                  <a:pt x="187452" y="351130"/>
                </a:cubicBezTo>
                <a:cubicBezTo>
                  <a:pt x="183185" y="351130"/>
                  <a:pt x="178918" y="350977"/>
                  <a:pt x="174651" y="350672"/>
                </a:cubicBezTo>
                <a:cubicBezTo>
                  <a:pt x="170383" y="350368"/>
                  <a:pt x="167945" y="350215"/>
                  <a:pt x="167335" y="350215"/>
                </a:cubicBezTo>
                <a:cubicBezTo>
                  <a:pt x="160020" y="351434"/>
                  <a:pt x="152705" y="353111"/>
                  <a:pt x="145390" y="355244"/>
                </a:cubicBezTo>
                <a:cubicBezTo>
                  <a:pt x="138075" y="357378"/>
                  <a:pt x="130759" y="358445"/>
                  <a:pt x="123444" y="358445"/>
                </a:cubicBezTo>
                <a:cubicBezTo>
                  <a:pt x="117348" y="358445"/>
                  <a:pt x="112624" y="357683"/>
                  <a:pt x="109271" y="356159"/>
                </a:cubicBezTo>
                <a:cubicBezTo>
                  <a:pt x="105918" y="354635"/>
                  <a:pt x="103023" y="353111"/>
                  <a:pt x="100584" y="351587"/>
                </a:cubicBezTo>
                <a:cubicBezTo>
                  <a:pt x="98146" y="350063"/>
                  <a:pt x="95555" y="348539"/>
                  <a:pt x="92812" y="347015"/>
                </a:cubicBezTo>
                <a:cubicBezTo>
                  <a:pt x="90069" y="345491"/>
                  <a:pt x="85954" y="344729"/>
                  <a:pt x="80467" y="344729"/>
                </a:cubicBezTo>
                <a:lnTo>
                  <a:pt x="80467" y="369418"/>
                </a:lnTo>
                <a:cubicBezTo>
                  <a:pt x="80467" y="376123"/>
                  <a:pt x="80315" y="387553"/>
                  <a:pt x="80010" y="403708"/>
                </a:cubicBezTo>
                <a:cubicBezTo>
                  <a:pt x="79705" y="419862"/>
                  <a:pt x="79248" y="437083"/>
                  <a:pt x="78639" y="455371"/>
                </a:cubicBezTo>
                <a:cubicBezTo>
                  <a:pt x="78029" y="473659"/>
                  <a:pt x="77572" y="491033"/>
                  <a:pt x="77267" y="507492"/>
                </a:cubicBezTo>
                <a:cubicBezTo>
                  <a:pt x="76962" y="523951"/>
                  <a:pt x="76505" y="535229"/>
                  <a:pt x="75895" y="541325"/>
                </a:cubicBezTo>
                <a:cubicBezTo>
                  <a:pt x="73457" y="546811"/>
                  <a:pt x="72238" y="553517"/>
                  <a:pt x="72238" y="561442"/>
                </a:cubicBezTo>
                <a:cubicBezTo>
                  <a:pt x="72238" y="565099"/>
                  <a:pt x="72390" y="569062"/>
                  <a:pt x="72695" y="573329"/>
                </a:cubicBezTo>
                <a:cubicBezTo>
                  <a:pt x="73000" y="577596"/>
                  <a:pt x="73152" y="581558"/>
                  <a:pt x="73152" y="585216"/>
                </a:cubicBezTo>
                <a:cubicBezTo>
                  <a:pt x="73152" y="586435"/>
                  <a:pt x="72543" y="588874"/>
                  <a:pt x="71323" y="592531"/>
                </a:cubicBezTo>
                <a:cubicBezTo>
                  <a:pt x="70104" y="596189"/>
                  <a:pt x="69495" y="599542"/>
                  <a:pt x="69495" y="602590"/>
                </a:cubicBezTo>
                <a:cubicBezTo>
                  <a:pt x="70104" y="603809"/>
                  <a:pt x="70714" y="604723"/>
                  <a:pt x="71323" y="605333"/>
                </a:cubicBezTo>
                <a:cubicBezTo>
                  <a:pt x="71323" y="605942"/>
                  <a:pt x="71476" y="606247"/>
                  <a:pt x="71781" y="606247"/>
                </a:cubicBezTo>
                <a:cubicBezTo>
                  <a:pt x="72085" y="606247"/>
                  <a:pt x="72238" y="606552"/>
                  <a:pt x="72238" y="607162"/>
                </a:cubicBezTo>
                <a:cubicBezTo>
                  <a:pt x="72238" y="607771"/>
                  <a:pt x="72543" y="608076"/>
                  <a:pt x="73152" y="608076"/>
                </a:cubicBezTo>
                <a:cubicBezTo>
                  <a:pt x="73152" y="610514"/>
                  <a:pt x="72085" y="612953"/>
                  <a:pt x="69952" y="615391"/>
                </a:cubicBezTo>
                <a:cubicBezTo>
                  <a:pt x="67818" y="617830"/>
                  <a:pt x="66751" y="620878"/>
                  <a:pt x="66751" y="624535"/>
                </a:cubicBezTo>
                <a:lnTo>
                  <a:pt x="66751" y="629107"/>
                </a:lnTo>
                <a:cubicBezTo>
                  <a:pt x="66751" y="629717"/>
                  <a:pt x="67056" y="630327"/>
                  <a:pt x="67666" y="630936"/>
                </a:cubicBezTo>
                <a:lnTo>
                  <a:pt x="85954" y="651053"/>
                </a:lnTo>
                <a:lnTo>
                  <a:pt x="98755" y="651053"/>
                </a:lnTo>
                <a:cubicBezTo>
                  <a:pt x="97536" y="651053"/>
                  <a:pt x="98146" y="650900"/>
                  <a:pt x="100584" y="650596"/>
                </a:cubicBezTo>
                <a:cubicBezTo>
                  <a:pt x="103023" y="650291"/>
                  <a:pt x="106223" y="649834"/>
                  <a:pt x="110185" y="649224"/>
                </a:cubicBezTo>
                <a:cubicBezTo>
                  <a:pt x="114148" y="648614"/>
                  <a:pt x="118415" y="647852"/>
                  <a:pt x="122987" y="646938"/>
                </a:cubicBezTo>
                <a:cubicBezTo>
                  <a:pt x="127559" y="646024"/>
                  <a:pt x="131369" y="644652"/>
                  <a:pt x="134417" y="642823"/>
                </a:cubicBezTo>
                <a:cubicBezTo>
                  <a:pt x="135027" y="642823"/>
                  <a:pt x="135941" y="642976"/>
                  <a:pt x="137160" y="643281"/>
                </a:cubicBezTo>
                <a:cubicBezTo>
                  <a:pt x="138379" y="643585"/>
                  <a:pt x="139599" y="643738"/>
                  <a:pt x="140818" y="643738"/>
                </a:cubicBezTo>
                <a:cubicBezTo>
                  <a:pt x="142647" y="643738"/>
                  <a:pt x="143866" y="643433"/>
                  <a:pt x="144475" y="642823"/>
                </a:cubicBezTo>
                <a:cubicBezTo>
                  <a:pt x="154839" y="639775"/>
                  <a:pt x="164440" y="638404"/>
                  <a:pt x="173279" y="638708"/>
                </a:cubicBezTo>
                <a:cubicBezTo>
                  <a:pt x="182118" y="639013"/>
                  <a:pt x="190500" y="636423"/>
                  <a:pt x="198425" y="630936"/>
                </a:cubicBezTo>
                <a:lnTo>
                  <a:pt x="234087" y="630936"/>
                </a:lnTo>
                <a:cubicBezTo>
                  <a:pt x="235915" y="629107"/>
                  <a:pt x="238811" y="627888"/>
                  <a:pt x="242773" y="627279"/>
                </a:cubicBezTo>
                <a:cubicBezTo>
                  <a:pt x="246736" y="626669"/>
                  <a:pt x="251155" y="626364"/>
                  <a:pt x="256032" y="626364"/>
                </a:cubicBezTo>
                <a:cubicBezTo>
                  <a:pt x="260909" y="626364"/>
                  <a:pt x="265633" y="626212"/>
                  <a:pt x="270205" y="625907"/>
                </a:cubicBezTo>
                <a:cubicBezTo>
                  <a:pt x="274777" y="625602"/>
                  <a:pt x="278283" y="625145"/>
                  <a:pt x="280721" y="624535"/>
                </a:cubicBezTo>
                <a:cubicBezTo>
                  <a:pt x="284379" y="623926"/>
                  <a:pt x="290170" y="621640"/>
                  <a:pt x="298095" y="617677"/>
                </a:cubicBezTo>
                <a:cubicBezTo>
                  <a:pt x="306019" y="613715"/>
                  <a:pt x="311811" y="611734"/>
                  <a:pt x="315468" y="611734"/>
                </a:cubicBezTo>
                <a:cubicBezTo>
                  <a:pt x="317907" y="611734"/>
                  <a:pt x="320345" y="612953"/>
                  <a:pt x="322783" y="615391"/>
                </a:cubicBezTo>
                <a:cubicBezTo>
                  <a:pt x="325222" y="617830"/>
                  <a:pt x="327660" y="620421"/>
                  <a:pt x="330099" y="623164"/>
                </a:cubicBezTo>
                <a:cubicBezTo>
                  <a:pt x="332537" y="625907"/>
                  <a:pt x="334975" y="628498"/>
                  <a:pt x="337414" y="630936"/>
                </a:cubicBezTo>
                <a:cubicBezTo>
                  <a:pt x="339852" y="633375"/>
                  <a:pt x="342900" y="634594"/>
                  <a:pt x="346558" y="634594"/>
                </a:cubicBezTo>
                <a:cubicBezTo>
                  <a:pt x="348996" y="634594"/>
                  <a:pt x="351130" y="631850"/>
                  <a:pt x="352959" y="626364"/>
                </a:cubicBezTo>
                <a:cubicBezTo>
                  <a:pt x="354787" y="620878"/>
                  <a:pt x="356312" y="614629"/>
                  <a:pt x="357531" y="607619"/>
                </a:cubicBezTo>
                <a:cubicBezTo>
                  <a:pt x="358750" y="600608"/>
                  <a:pt x="359664" y="593598"/>
                  <a:pt x="360274" y="586588"/>
                </a:cubicBezTo>
                <a:cubicBezTo>
                  <a:pt x="360883" y="579577"/>
                  <a:pt x="361188" y="574548"/>
                  <a:pt x="361188" y="571500"/>
                </a:cubicBezTo>
                <a:cubicBezTo>
                  <a:pt x="361188" y="567842"/>
                  <a:pt x="361036" y="564337"/>
                  <a:pt x="360731" y="560985"/>
                </a:cubicBezTo>
                <a:cubicBezTo>
                  <a:pt x="360426" y="557632"/>
                  <a:pt x="360274" y="555346"/>
                  <a:pt x="360274" y="554127"/>
                </a:cubicBezTo>
                <a:lnTo>
                  <a:pt x="363017" y="547726"/>
                </a:lnTo>
                <a:lnTo>
                  <a:pt x="363017" y="440741"/>
                </a:lnTo>
                <a:cubicBezTo>
                  <a:pt x="363627" y="439522"/>
                  <a:pt x="364236" y="437388"/>
                  <a:pt x="364846" y="434340"/>
                </a:cubicBezTo>
                <a:cubicBezTo>
                  <a:pt x="365455" y="431292"/>
                  <a:pt x="365760" y="429158"/>
                  <a:pt x="365760" y="427939"/>
                </a:cubicBezTo>
                <a:cubicBezTo>
                  <a:pt x="365760" y="420624"/>
                  <a:pt x="365303" y="413309"/>
                  <a:pt x="364389" y="405994"/>
                </a:cubicBezTo>
                <a:cubicBezTo>
                  <a:pt x="363474" y="398678"/>
                  <a:pt x="363017" y="390754"/>
                  <a:pt x="363017" y="382219"/>
                </a:cubicBezTo>
                <a:cubicBezTo>
                  <a:pt x="363017" y="371856"/>
                  <a:pt x="363627" y="361036"/>
                  <a:pt x="364846" y="349758"/>
                </a:cubicBezTo>
                <a:cubicBezTo>
                  <a:pt x="366065" y="338480"/>
                  <a:pt x="366675" y="327660"/>
                  <a:pt x="366675" y="317297"/>
                </a:cubicBezTo>
                <a:cubicBezTo>
                  <a:pt x="366675" y="312420"/>
                  <a:pt x="366522" y="308305"/>
                  <a:pt x="366217" y="304952"/>
                </a:cubicBezTo>
                <a:cubicBezTo>
                  <a:pt x="365913" y="301600"/>
                  <a:pt x="364846" y="297485"/>
                  <a:pt x="363017" y="292608"/>
                </a:cubicBezTo>
                <a:lnTo>
                  <a:pt x="363017" y="181051"/>
                </a:lnTo>
                <a:cubicBezTo>
                  <a:pt x="363017" y="177394"/>
                  <a:pt x="360579" y="174193"/>
                  <a:pt x="355702" y="171450"/>
                </a:cubicBezTo>
                <a:cubicBezTo>
                  <a:pt x="350825" y="168707"/>
                  <a:pt x="347777" y="167335"/>
                  <a:pt x="346558" y="167335"/>
                </a:cubicBezTo>
                <a:cubicBezTo>
                  <a:pt x="344119" y="167335"/>
                  <a:pt x="341529" y="167488"/>
                  <a:pt x="338785" y="167792"/>
                </a:cubicBezTo>
                <a:cubicBezTo>
                  <a:pt x="336042" y="168097"/>
                  <a:pt x="334366" y="168250"/>
                  <a:pt x="333756" y="168250"/>
                </a:cubicBezTo>
                <a:cubicBezTo>
                  <a:pt x="333756" y="168250"/>
                  <a:pt x="332537" y="167640"/>
                  <a:pt x="330099" y="166421"/>
                </a:cubicBezTo>
                <a:cubicBezTo>
                  <a:pt x="328879" y="165811"/>
                  <a:pt x="327965" y="165202"/>
                  <a:pt x="327355" y="164592"/>
                </a:cubicBezTo>
                <a:cubicBezTo>
                  <a:pt x="321259" y="164592"/>
                  <a:pt x="317297" y="165202"/>
                  <a:pt x="315468" y="166421"/>
                </a:cubicBezTo>
                <a:cubicBezTo>
                  <a:pt x="313639" y="167640"/>
                  <a:pt x="311201" y="168250"/>
                  <a:pt x="308153" y="168250"/>
                </a:cubicBezTo>
                <a:cubicBezTo>
                  <a:pt x="305105" y="168250"/>
                  <a:pt x="301905" y="167030"/>
                  <a:pt x="298552" y="164592"/>
                </a:cubicBezTo>
                <a:cubicBezTo>
                  <a:pt x="295199" y="162154"/>
                  <a:pt x="291084" y="160934"/>
                  <a:pt x="286207" y="160934"/>
                </a:cubicBezTo>
                <a:cubicBezTo>
                  <a:pt x="281331" y="160934"/>
                  <a:pt x="277063" y="161544"/>
                  <a:pt x="273406" y="162763"/>
                </a:cubicBezTo>
                <a:cubicBezTo>
                  <a:pt x="269748" y="163982"/>
                  <a:pt x="265481" y="164592"/>
                  <a:pt x="260604" y="164592"/>
                </a:cubicBezTo>
                <a:cubicBezTo>
                  <a:pt x="253289" y="164592"/>
                  <a:pt x="248565" y="163982"/>
                  <a:pt x="246431" y="162763"/>
                </a:cubicBezTo>
                <a:cubicBezTo>
                  <a:pt x="244297" y="161544"/>
                  <a:pt x="241402" y="160934"/>
                  <a:pt x="237744" y="160934"/>
                </a:cubicBezTo>
                <a:close/>
                <a:moveTo>
                  <a:pt x="976427" y="146304"/>
                </a:moveTo>
                <a:cubicBezTo>
                  <a:pt x="975208" y="146304"/>
                  <a:pt x="974598" y="147523"/>
                  <a:pt x="974598" y="149962"/>
                </a:cubicBezTo>
                <a:cubicBezTo>
                  <a:pt x="974598" y="151790"/>
                  <a:pt x="975208" y="152705"/>
                  <a:pt x="976427" y="152705"/>
                </a:cubicBezTo>
                <a:cubicBezTo>
                  <a:pt x="977646" y="152705"/>
                  <a:pt x="978256" y="151790"/>
                  <a:pt x="978256" y="149962"/>
                </a:cubicBezTo>
                <a:cubicBezTo>
                  <a:pt x="978256" y="147523"/>
                  <a:pt x="977646" y="146304"/>
                  <a:pt x="976427" y="146304"/>
                </a:cubicBezTo>
                <a:close/>
                <a:moveTo>
                  <a:pt x="382219" y="70409"/>
                </a:moveTo>
                <a:cubicBezTo>
                  <a:pt x="387096" y="70409"/>
                  <a:pt x="390449" y="72390"/>
                  <a:pt x="392278" y="76352"/>
                </a:cubicBezTo>
                <a:cubicBezTo>
                  <a:pt x="394107" y="80315"/>
                  <a:pt x="396240" y="83820"/>
                  <a:pt x="398679" y="86868"/>
                </a:cubicBezTo>
                <a:cubicBezTo>
                  <a:pt x="410871" y="99670"/>
                  <a:pt x="421996" y="111709"/>
                  <a:pt x="432054" y="122987"/>
                </a:cubicBezTo>
                <a:cubicBezTo>
                  <a:pt x="442113" y="134264"/>
                  <a:pt x="447142" y="143256"/>
                  <a:pt x="447142" y="149962"/>
                </a:cubicBezTo>
                <a:cubicBezTo>
                  <a:pt x="447142" y="156667"/>
                  <a:pt x="445923" y="161696"/>
                  <a:pt x="443484" y="165049"/>
                </a:cubicBezTo>
                <a:cubicBezTo>
                  <a:pt x="441046" y="168402"/>
                  <a:pt x="439217" y="172517"/>
                  <a:pt x="437998" y="177394"/>
                </a:cubicBezTo>
                <a:cubicBezTo>
                  <a:pt x="435559" y="182880"/>
                  <a:pt x="434493" y="188062"/>
                  <a:pt x="434797" y="192938"/>
                </a:cubicBezTo>
                <a:cubicBezTo>
                  <a:pt x="435102" y="197815"/>
                  <a:pt x="432511" y="202387"/>
                  <a:pt x="427025" y="206654"/>
                </a:cubicBezTo>
                <a:lnTo>
                  <a:pt x="427025" y="273406"/>
                </a:lnTo>
                <a:cubicBezTo>
                  <a:pt x="427025" y="274625"/>
                  <a:pt x="426415" y="276758"/>
                  <a:pt x="425196" y="279806"/>
                </a:cubicBezTo>
                <a:cubicBezTo>
                  <a:pt x="423977" y="282854"/>
                  <a:pt x="423367" y="284683"/>
                  <a:pt x="423367" y="285293"/>
                </a:cubicBezTo>
                <a:cubicBezTo>
                  <a:pt x="423367" y="293218"/>
                  <a:pt x="423063" y="299923"/>
                  <a:pt x="422453" y="305410"/>
                </a:cubicBezTo>
                <a:cubicBezTo>
                  <a:pt x="421843" y="310896"/>
                  <a:pt x="421539" y="314249"/>
                  <a:pt x="421539" y="315468"/>
                </a:cubicBezTo>
                <a:cubicBezTo>
                  <a:pt x="420929" y="324002"/>
                  <a:pt x="421081" y="331622"/>
                  <a:pt x="421996" y="338328"/>
                </a:cubicBezTo>
                <a:cubicBezTo>
                  <a:pt x="422910" y="345034"/>
                  <a:pt x="423367" y="352654"/>
                  <a:pt x="423367" y="361188"/>
                </a:cubicBezTo>
                <a:cubicBezTo>
                  <a:pt x="423367" y="387401"/>
                  <a:pt x="422453" y="412547"/>
                  <a:pt x="420624" y="436626"/>
                </a:cubicBezTo>
                <a:cubicBezTo>
                  <a:pt x="418795" y="460705"/>
                  <a:pt x="417881" y="485546"/>
                  <a:pt x="417881" y="511150"/>
                </a:cubicBezTo>
                <a:cubicBezTo>
                  <a:pt x="417881" y="521513"/>
                  <a:pt x="418491" y="532333"/>
                  <a:pt x="419710" y="543611"/>
                </a:cubicBezTo>
                <a:cubicBezTo>
                  <a:pt x="420929" y="554888"/>
                  <a:pt x="421539" y="565404"/>
                  <a:pt x="421539" y="575158"/>
                </a:cubicBezTo>
                <a:cubicBezTo>
                  <a:pt x="421539" y="590398"/>
                  <a:pt x="421843" y="602133"/>
                  <a:pt x="422453" y="610362"/>
                </a:cubicBezTo>
                <a:cubicBezTo>
                  <a:pt x="423063" y="618592"/>
                  <a:pt x="423367" y="628498"/>
                  <a:pt x="423367" y="640080"/>
                </a:cubicBezTo>
                <a:cubicBezTo>
                  <a:pt x="423367" y="642519"/>
                  <a:pt x="424129" y="644347"/>
                  <a:pt x="425653" y="645567"/>
                </a:cubicBezTo>
                <a:cubicBezTo>
                  <a:pt x="427177" y="646786"/>
                  <a:pt x="427939" y="649529"/>
                  <a:pt x="427939" y="653796"/>
                </a:cubicBezTo>
                <a:cubicBezTo>
                  <a:pt x="427939" y="661111"/>
                  <a:pt x="426873" y="668122"/>
                  <a:pt x="424739" y="674827"/>
                </a:cubicBezTo>
                <a:cubicBezTo>
                  <a:pt x="422605" y="681533"/>
                  <a:pt x="420167" y="687781"/>
                  <a:pt x="417424" y="693573"/>
                </a:cubicBezTo>
                <a:cubicBezTo>
                  <a:pt x="414681" y="699364"/>
                  <a:pt x="412242" y="705307"/>
                  <a:pt x="410109" y="711403"/>
                </a:cubicBezTo>
                <a:cubicBezTo>
                  <a:pt x="407975" y="717499"/>
                  <a:pt x="406908" y="723900"/>
                  <a:pt x="406908" y="730606"/>
                </a:cubicBezTo>
                <a:cubicBezTo>
                  <a:pt x="403860" y="731215"/>
                  <a:pt x="401574" y="733196"/>
                  <a:pt x="400050" y="736549"/>
                </a:cubicBezTo>
                <a:cubicBezTo>
                  <a:pt x="398526" y="739902"/>
                  <a:pt x="397155" y="743712"/>
                  <a:pt x="395935" y="747979"/>
                </a:cubicBezTo>
                <a:cubicBezTo>
                  <a:pt x="394716" y="752246"/>
                  <a:pt x="393649" y="756361"/>
                  <a:pt x="392735" y="760324"/>
                </a:cubicBezTo>
                <a:cubicBezTo>
                  <a:pt x="391821" y="764286"/>
                  <a:pt x="390754" y="767182"/>
                  <a:pt x="389535" y="769010"/>
                </a:cubicBezTo>
                <a:cubicBezTo>
                  <a:pt x="387706" y="770839"/>
                  <a:pt x="384201" y="774192"/>
                  <a:pt x="379019" y="779069"/>
                </a:cubicBezTo>
                <a:cubicBezTo>
                  <a:pt x="373837" y="783946"/>
                  <a:pt x="370637" y="786994"/>
                  <a:pt x="369418" y="788213"/>
                </a:cubicBezTo>
                <a:cubicBezTo>
                  <a:pt x="364541" y="788213"/>
                  <a:pt x="361036" y="786536"/>
                  <a:pt x="358902" y="783184"/>
                </a:cubicBezTo>
                <a:cubicBezTo>
                  <a:pt x="356769" y="779831"/>
                  <a:pt x="355092" y="775716"/>
                  <a:pt x="353873" y="770839"/>
                </a:cubicBezTo>
                <a:cubicBezTo>
                  <a:pt x="352654" y="765962"/>
                  <a:pt x="351739" y="761086"/>
                  <a:pt x="351130" y="756209"/>
                </a:cubicBezTo>
                <a:cubicBezTo>
                  <a:pt x="350520" y="751332"/>
                  <a:pt x="349606" y="747370"/>
                  <a:pt x="348387" y="744322"/>
                </a:cubicBezTo>
                <a:cubicBezTo>
                  <a:pt x="341071" y="729082"/>
                  <a:pt x="335128" y="716585"/>
                  <a:pt x="330556" y="706831"/>
                </a:cubicBezTo>
                <a:cubicBezTo>
                  <a:pt x="325984" y="697078"/>
                  <a:pt x="322174" y="689458"/>
                  <a:pt x="319126" y="683971"/>
                </a:cubicBezTo>
                <a:cubicBezTo>
                  <a:pt x="316078" y="678485"/>
                  <a:pt x="313030" y="674827"/>
                  <a:pt x="309982" y="672998"/>
                </a:cubicBezTo>
                <a:cubicBezTo>
                  <a:pt x="306934" y="671170"/>
                  <a:pt x="303276" y="670255"/>
                  <a:pt x="299009" y="670255"/>
                </a:cubicBezTo>
                <a:lnTo>
                  <a:pt x="283464" y="670255"/>
                </a:lnTo>
                <a:cubicBezTo>
                  <a:pt x="282245" y="670255"/>
                  <a:pt x="279807" y="669950"/>
                  <a:pt x="276149" y="669341"/>
                </a:cubicBezTo>
                <a:cubicBezTo>
                  <a:pt x="272491" y="668731"/>
                  <a:pt x="268681" y="668122"/>
                  <a:pt x="264719" y="667512"/>
                </a:cubicBezTo>
                <a:cubicBezTo>
                  <a:pt x="260757" y="666902"/>
                  <a:pt x="257099" y="666445"/>
                  <a:pt x="253746" y="666140"/>
                </a:cubicBezTo>
                <a:cubicBezTo>
                  <a:pt x="250393" y="665836"/>
                  <a:pt x="247803" y="665683"/>
                  <a:pt x="245974" y="665683"/>
                </a:cubicBezTo>
                <a:lnTo>
                  <a:pt x="241402" y="665683"/>
                </a:lnTo>
                <a:cubicBezTo>
                  <a:pt x="238354" y="665683"/>
                  <a:pt x="234239" y="665988"/>
                  <a:pt x="229057" y="666598"/>
                </a:cubicBezTo>
                <a:cubicBezTo>
                  <a:pt x="223876" y="667207"/>
                  <a:pt x="218847" y="667817"/>
                  <a:pt x="213970" y="668427"/>
                </a:cubicBezTo>
                <a:cubicBezTo>
                  <a:pt x="209093" y="669036"/>
                  <a:pt x="204826" y="669798"/>
                  <a:pt x="201168" y="670712"/>
                </a:cubicBezTo>
                <a:cubicBezTo>
                  <a:pt x="197511" y="671627"/>
                  <a:pt x="195682" y="672389"/>
                  <a:pt x="195682" y="672998"/>
                </a:cubicBezTo>
                <a:cubicBezTo>
                  <a:pt x="195682" y="674218"/>
                  <a:pt x="195225" y="674065"/>
                  <a:pt x="194310" y="672541"/>
                </a:cubicBezTo>
                <a:cubicBezTo>
                  <a:pt x="193396" y="671017"/>
                  <a:pt x="189891" y="670255"/>
                  <a:pt x="183795" y="670255"/>
                </a:cubicBezTo>
                <a:cubicBezTo>
                  <a:pt x="181356" y="670865"/>
                  <a:pt x="178308" y="671932"/>
                  <a:pt x="174651" y="673456"/>
                </a:cubicBezTo>
                <a:cubicBezTo>
                  <a:pt x="170993" y="674980"/>
                  <a:pt x="168555" y="676351"/>
                  <a:pt x="167335" y="677571"/>
                </a:cubicBezTo>
                <a:cubicBezTo>
                  <a:pt x="158801" y="677571"/>
                  <a:pt x="149505" y="677723"/>
                  <a:pt x="139446" y="678028"/>
                </a:cubicBezTo>
                <a:cubicBezTo>
                  <a:pt x="129388" y="678333"/>
                  <a:pt x="119939" y="678790"/>
                  <a:pt x="111100" y="679399"/>
                </a:cubicBezTo>
                <a:cubicBezTo>
                  <a:pt x="102261" y="680009"/>
                  <a:pt x="94336" y="681228"/>
                  <a:pt x="87325" y="683057"/>
                </a:cubicBezTo>
                <a:cubicBezTo>
                  <a:pt x="80315" y="684886"/>
                  <a:pt x="75591" y="687019"/>
                  <a:pt x="73152" y="689458"/>
                </a:cubicBezTo>
                <a:lnTo>
                  <a:pt x="73152" y="705002"/>
                </a:lnTo>
                <a:lnTo>
                  <a:pt x="73152" y="712318"/>
                </a:lnTo>
                <a:cubicBezTo>
                  <a:pt x="70714" y="718414"/>
                  <a:pt x="69495" y="724205"/>
                  <a:pt x="69495" y="729691"/>
                </a:cubicBezTo>
                <a:cubicBezTo>
                  <a:pt x="69495" y="735178"/>
                  <a:pt x="69037" y="740207"/>
                  <a:pt x="68123" y="744779"/>
                </a:cubicBezTo>
                <a:cubicBezTo>
                  <a:pt x="67209" y="749351"/>
                  <a:pt x="65380" y="753618"/>
                  <a:pt x="62637" y="757581"/>
                </a:cubicBezTo>
                <a:cubicBezTo>
                  <a:pt x="59893" y="761543"/>
                  <a:pt x="54864" y="765353"/>
                  <a:pt x="47549" y="769010"/>
                </a:cubicBezTo>
                <a:cubicBezTo>
                  <a:pt x="46330" y="769620"/>
                  <a:pt x="44653" y="770382"/>
                  <a:pt x="42520" y="771296"/>
                </a:cubicBezTo>
                <a:cubicBezTo>
                  <a:pt x="40386" y="772211"/>
                  <a:pt x="39015" y="772668"/>
                  <a:pt x="38405" y="772668"/>
                </a:cubicBezTo>
                <a:cubicBezTo>
                  <a:pt x="35357" y="772668"/>
                  <a:pt x="32309" y="770687"/>
                  <a:pt x="29261" y="766725"/>
                </a:cubicBezTo>
                <a:cubicBezTo>
                  <a:pt x="26213" y="762762"/>
                  <a:pt x="23470" y="758495"/>
                  <a:pt x="21031" y="753923"/>
                </a:cubicBezTo>
                <a:cubicBezTo>
                  <a:pt x="18593" y="749351"/>
                  <a:pt x="16764" y="745084"/>
                  <a:pt x="15545" y="741121"/>
                </a:cubicBezTo>
                <a:cubicBezTo>
                  <a:pt x="14326" y="737159"/>
                  <a:pt x="13716" y="734873"/>
                  <a:pt x="13716" y="734263"/>
                </a:cubicBezTo>
                <a:cubicBezTo>
                  <a:pt x="13716" y="728167"/>
                  <a:pt x="15697" y="722833"/>
                  <a:pt x="19660" y="718261"/>
                </a:cubicBezTo>
                <a:cubicBezTo>
                  <a:pt x="23622" y="713689"/>
                  <a:pt x="25603" y="707746"/>
                  <a:pt x="25603" y="700431"/>
                </a:cubicBezTo>
                <a:cubicBezTo>
                  <a:pt x="25603" y="694335"/>
                  <a:pt x="25299" y="688848"/>
                  <a:pt x="24689" y="683971"/>
                </a:cubicBezTo>
                <a:cubicBezTo>
                  <a:pt x="24079" y="679094"/>
                  <a:pt x="22251" y="674523"/>
                  <a:pt x="19203" y="670255"/>
                </a:cubicBezTo>
                <a:cubicBezTo>
                  <a:pt x="19203" y="665379"/>
                  <a:pt x="22555" y="656235"/>
                  <a:pt x="29261" y="642823"/>
                </a:cubicBezTo>
                <a:lnTo>
                  <a:pt x="29261" y="334670"/>
                </a:lnTo>
                <a:cubicBezTo>
                  <a:pt x="28651" y="332232"/>
                  <a:pt x="28042" y="327812"/>
                  <a:pt x="27432" y="321412"/>
                </a:cubicBezTo>
                <a:cubicBezTo>
                  <a:pt x="26823" y="315011"/>
                  <a:pt x="26213" y="308305"/>
                  <a:pt x="25603" y="301295"/>
                </a:cubicBezTo>
                <a:cubicBezTo>
                  <a:pt x="24994" y="294284"/>
                  <a:pt x="24384" y="287579"/>
                  <a:pt x="23775" y="281178"/>
                </a:cubicBezTo>
                <a:cubicBezTo>
                  <a:pt x="23165" y="274777"/>
                  <a:pt x="22860" y="270358"/>
                  <a:pt x="22860" y="267919"/>
                </a:cubicBezTo>
                <a:cubicBezTo>
                  <a:pt x="22860" y="261823"/>
                  <a:pt x="22403" y="256946"/>
                  <a:pt x="21489" y="253289"/>
                </a:cubicBezTo>
                <a:cubicBezTo>
                  <a:pt x="20574" y="249631"/>
                  <a:pt x="19660" y="246583"/>
                  <a:pt x="18745" y="244145"/>
                </a:cubicBezTo>
                <a:cubicBezTo>
                  <a:pt x="17831" y="241706"/>
                  <a:pt x="17069" y="239268"/>
                  <a:pt x="16459" y="236830"/>
                </a:cubicBezTo>
                <a:cubicBezTo>
                  <a:pt x="15850" y="234391"/>
                  <a:pt x="15545" y="231038"/>
                  <a:pt x="15545" y="226771"/>
                </a:cubicBezTo>
                <a:cubicBezTo>
                  <a:pt x="15545" y="222504"/>
                  <a:pt x="15697" y="218389"/>
                  <a:pt x="16002" y="214427"/>
                </a:cubicBezTo>
                <a:cubicBezTo>
                  <a:pt x="16307" y="210464"/>
                  <a:pt x="16459" y="207874"/>
                  <a:pt x="16459" y="206654"/>
                </a:cubicBezTo>
                <a:lnTo>
                  <a:pt x="13716" y="203911"/>
                </a:lnTo>
                <a:cubicBezTo>
                  <a:pt x="13107" y="203302"/>
                  <a:pt x="12497" y="202387"/>
                  <a:pt x="11887" y="201168"/>
                </a:cubicBezTo>
                <a:cubicBezTo>
                  <a:pt x="8230" y="185318"/>
                  <a:pt x="5334" y="168707"/>
                  <a:pt x="3201" y="151333"/>
                </a:cubicBezTo>
                <a:cubicBezTo>
                  <a:pt x="1067" y="133960"/>
                  <a:pt x="0" y="121310"/>
                  <a:pt x="0" y="113386"/>
                </a:cubicBezTo>
                <a:cubicBezTo>
                  <a:pt x="0" y="100584"/>
                  <a:pt x="2439" y="93878"/>
                  <a:pt x="7315" y="93269"/>
                </a:cubicBezTo>
                <a:cubicBezTo>
                  <a:pt x="9144" y="93878"/>
                  <a:pt x="11735" y="95860"/>
                  <a:pt x="15088" y="99212"/>
                </a:cubicBezTo>
                <a:cubicBezTo>
                  <a:pt x="18441" y="102565"/>
                  <a:pt x="21031" y="104851"/>
                  <a:pt x="22860" y="106070"/>
                </a:cubicBezTo>
                <a:lnTo>
                  <a:pt x="22860" y="108814"/>
                </a:lnTo>
                <a:lnTo>
                  <a:pt x="42063" y="131674"/>
                </a:lnTo>
                <a:cubicBezTo>
                  <a:pt x="41453" y="132283"/>
                  <a:pt x="41148" y="133198"/>
                  <a:pt x="41148" y="134417"/>
                </a:cubicBezTo>
                <a:cubicBezTo>
                  <a:pt x="41148" y="136246"/>
                  <a:pt x="42215" y="137465"/>
                  <a:pt x="44349" y="138074"/>
                </a:cubicBezTo>
                <a:cubicBezTo>
                  <a:pt x="46482" y="138684"/>
                  <a:pt x="48159" y="138989"/>
                  <a:pt x="49378" y="138989"/>
                </a:cubicBezTo>
                <a:cubicBezTo>
                  <a:pt x="53645" y="138989"/>
                  <a:pt x="57150" y="138836"/>
                  <a:pt x="59893" y="138532"/>
                </a:cubicBezTo>
                <a:cubicBezTo>
                  <a:pt x="62637" y="138227"/>
                  <a:pt x="65837" y="137465"/>
                  <a:pt x="69495" y="136246"/>
                </a:cubicBezTo>
                <a:lnTo>
                  <a:pt x="158191" y="136246"/>
                </a:lnTo>
                <a:cubicBezTo>
                  <a:pt x="163068" y="131978"/>
                  <a:pt x="169317" y="129083"/>
                  <a:pt x="176937" y="127559"/>
                </a:cubicBezTo>
                <a:cubicBezTo>
                  <a:pt x="184557" y="126035"/>
                  <a:pt x="191719" y="125273"/>
                  <a:pt x="198425" y="125273"/>
                </a:cubicBezTo>
                <a:cubicBezTo>
                  <a:pt x="216103" y="125273"/>
                  <a:pt x="229515" y="123749"/>
                  <a:pt x="238659" y="120701"/>
                </a:cubicBezTo>
                <a:cubicBezTo>
                  <a:pt x="247803" y="117653"/>
                  <a:pt x="254813" y="116129"/>
                  <a:pt x="259690" y="116129"/>
                </a:cubicBezTo>
                <a:lnTo>
                  <a:pt x="266091" y="116129"/>
                </a:lnTo>
                <a:cubicBezTo>
                  <a:pt x="267310" y="115519"/>
                  <a:pt x="270663" y="113995"/>
                  <a:pt x="276149" y="111557"/>
                </a:cubicBezTo>
                <a:cubicBezTo>
                  <a:pt x="281635" y="109118"/>
                  <a:pt x="284988" y="107290"/>
                  <a:pt x="286207" y="106070"/>
                </a:cubicBezTo>
                <a:cubicBezTo>
                  <a:pt x="287427" y="106070"/>
                  <a:pt x="290779" y="105766"/>
                  <a:pt x="296266" y="105156"/>
                </a:cubicBezTo>
                <a:cubicBezTo>
                  <a:pt x="301752" y="104546"/>
                  <a:pt x="305715" y="103632"/>
                  <a:pt x="308153" y="102413"/>
                </a:cubicBezTo>
                <a:cubicBezTo>
                  <a:pt x="308763" y="102413"/>
                  <a:pt x="310287" y="102565"/>
                  <a:pt x="312725" y="102870"/>
                </a:cubicBezTo>
                <a:cubicBezTo>
                  <a:pt x="315163" y="103175"/>
                  <a:pt x="317602" y="103327"/>
                  <a:pt x="320040" y="103327"/>
                </a:cubicBezTo>
                <a:cubicBezTo>
                  <a:pt x="322479" y="103327"/>
                  <a:pt x="325222" y="102260"/>
                  <a:pt x="328270" y="100127"/>
                </a:cubicBezTo>
                <a:cubicBezTo>
                  <a:pt x="331318" y="97993"/>
                  <a:pt x="334061" y="95707"/>
                  <a:pt x="336499" y="93269"/>
                </a:cubicBezTo>
                <a:cubicBezTo>
                  <a:pt x="339547" y="91440"/>
                  <a:pt x="343815" y="90068"/>
                  <a:pt x="349301" y="89154"/>
                </a:cubicBezTo>
                <a:cubicBezTo>
                  <a:pt x="354787" y="88240"/>
                  <a:pt x="359359" y="86258"/>
                  <a:pt x="363017" y="83210"/>
                </a:cubicBezTo>
                <a:cubicBezTo>
                  <a:pt x="366065" y="81991"/>
                  <a:pt x="368808" y="79553"/>
                  <a:pt x="371247" y="75895"/>
                </a:cubicBezTo>
                <a:cubicBezTo>
                  <a:pt x="373685" y="72238"/>
                  <a:pt x="377343" y="70409"/>
                  <a:pt x="382219" y="70409"/>
                </a:cubicBezTo>
                <a:close/>
                <a:moveTo>
                  <a:pt x="1400709" y="67666"/>
                </a:moveTo>
                <a:cubicBezTo>
                  <a:pt x="1398270" y="67666"/>
                  <a:pt x="1397051" y="68885"/>
                  <a:pt x="1397051" y="71323"/>
                </a:cubicBezTo>
                <a:cubicBezTo>
                  <a:pt x="1397051" y="73152"/>
                  <a:pt x="1398270" y="74066"/>
                  <a:pt x="1400709" y="74066"/>
                </a:cubicBezTo>
                <a:cubicBezTo>
                  <a:pt x="1402537" y="74066"/>
                  <a:pt x="1403452" y="73152"/>
                  <a:pt x="1403452" y="71323"/>
                </a:cubicBezTo>
                <a:cubicBezTo>
                  <a:pt x="1403452" y="68885"/>
                  <a:pt x="1402537" y="67666"/>
                  <a:pt x="1400709" y="67666"/>
                </a:cubicBezTo>
                <a:close/>
                <a:moveTo>
                  <a:pt x="1440028" y="20117"/>
                </a:moveTo>
                <a:cubicBezTo>
                  <a:pt x="1441857" y="20117"/>
                  <a:pt x="1445362" y="21031"/>
                  <a:pt x="1450543" y="22860"/>
                </a:cubicBezTo>
                <a:cubicBezTo>
                  <a:pt x="1455725" y="24689"/>
                  <a:pt x="1461059" y="27432"/>
                  <a:pt x="1466545" y="31090"/>
                </a:cubicBezTo>
                <a:cubicBezTo>
                  <a:pt x="1472032" y="34747"/>
                  <a:pt x="1476909" y="39319"/>
                  <a:pt x="1481176" y="44806"/>
                </a:cubicBezTo>
                <a:cubicBezTo>
                  <a:pt x="1485443" y="50292"/>
                  <a:pt x="1487577" y="56693"/>
                  <a:pt x="1487577" y="64008"/>
                </a:cubicBezTo>
                <a:cubicBezTo>
                  <a:pt x="1487577" y="71933"/>
                  <a:pt x="1484986" y="79858"/>
                  <a:pt x="1479804" y="87782"/>
                </a:cubicBezTo>
                <a:cubicBezTo>
                  <a:pt x="1474623" y="95707"/>
                  <a:pt x="1470508" y="103937"/>
                  <a:pt x="1467460" y="112471"/>
                </a:cubicBezTo>
                <a:cubicBezTo>
                  <a:pt x="1465631" y="118567"/>
                  <a:pt x="1463193" y="125578"/>
                  <a:pt x="1460145" y="133502"/>
                </a:cubicBezTo>
                <a:cubicBezTo>
                  <a:pt x="1457097" y="141427"/>
                  <a:pt x="1454049" y="149200"/>
                  <a:pt x="1451001" y="156820"/>
                </a:cubicBezTo>
                <a:cubicBezTo>
                  <a:pt x="1447953" y="164440"/>
                  <a:pt x="1445362" y="171298"/>
                  <a:pt x="1443228" y="177394"/>
                </a:cubicBezTo>
                <a:cubicBezTo>
                  <a:pt x="1441095" y="183490"/>
                  <a:pt x="1440028" y="187757"/>
                  <a:pt x="1440028" y="190195"/>
                </a:cubicBezTo>
                <a:lnTo>
                  <a:pt x="1440028" y="198425"/>
                </a:lnTo>
                <a:lnTo>
                  <a:pt x="1440028" y="202082"/>
                </a:lnTo>
                <a:cubicBezTo>
                  <a:pt x="1436980" y="205740"/>
                  <a:pt x="1434846" y="210007"/>
                  <a:pt x="1433627" y="214884"/>
                </a:cubicBezTo>
                <a:cubicBezTo>
                  <a:pt x="1432408" y="219761"/>
                  <a:pt x="1431341" y="224638"/>
                  <a:pt x="1430427" y="229514"/>
                </a:cubicBezTo>
                <a:cubicBezTo>
                  <a:pt x="1429512" y="234391"/>
                  <a:pt x="1428445" y="238811"/>
                  <a:pt x="1427226" y="242773"/>
                </a:cubicBezTo>
                <a:cubicBezTo>
                  <a:pt x="1426007" y="246736"/>
                  <a:pt x="1423873" y="249936"/>
                  <a:pt x="1420825" y="252374"/>
                </a:cubicBezTo>
                <a:lnTo>
                  <a:pt x="1420825" y="284378"/>
                </a:lnTo>
                <a:cubicBezTo>
                  <a:pt x="1420825" y="285598"/>
                  <a:pt x="1421740" y="286817"/>
                  <a:pt x="1423569" y="288036"/>
                </a:cubicBezTo>
                <a:cubicBezTo>
                  <a:pt x="1425397" y="289255"/>
                  <a:pt x="1426921" y="290779"/>
                  <a:pt x="1428141" y="292608"/>
                </a:cubicBezTo>
                <a:cubicBezTo>
                  <a:pt x="1433627" y="292608"/>
                  <a:pt x="1437589" y="291084"/>
                  <a:pt x="1440028" y="288036"/>
                </a:cubicBezTo>
                <a:cubicBezTo>
                  <a:pt x="1443685" y="288036"/>
                  <a:pt x="1446886" y="287579"/>
                  <a:pt x="1449629" y="286664"/>
                </a:cubicBezTo>
                <a:cubicBezTo>
                  <a:pt x="1452372" y="285750"/>
                  <a:pt x="1455725" y="284683"/>
                  <a:pt x="1459687" y="283464"/>
                </a:cubicBezTo>
                <a:cubicBezTo>
                  <a:pt x="1463650" y="282245"/>
                  <a:pt x="1468679" y="281178"/>
                  <a:pt x="1474775" y="280264"/>
                </a:cubicBezTo>
                <a:cubicBezTo>
                  <a:pt x="1480871" y="279349"/>
                  <a:pt x="1489405" y="278892"/>
                  <a:pt x="1500378" y="278892"/>
                </a:cubicBezTo>
                <a:cubicBezTo>
                  <a:pt x="1501597" y="278892"/>
                  <a:pt x="1505255" y="277368"/>
                  <a:pt x="1511351" y="274320"/>
                </a:cubicBezTo>
                <a:cubicBezTo>
                  <a:pt x="1517447" y="271272"/>
                  <a:pt x="1521105" y="269443"/>
                  <a:pt x="1522324" y="268834"/>
                </a:cubicBezTo>
                <a:cubicBezTo>
                  <a:pt x="1530858" y="264566"/>
                  <a:pt x="1541831" y="262433"/>
                  <a:pt x="1555242" y="262433"/>
                </a:cubicBezTo>
                <a:cubicBezTo>
                  <a:pt x="1561948" y="262433"/>
                  <a:pt x="1566520" y="262738"/>
                  <a:pt x="1568958" y="263347"/>
                </a:cubicBezTo>
                <a:cubicBezTo>
                  <a:pt x="1571397" y="263957"/>
                  <a:pt x="1573530" y="264871"/>
                  <a:pt x="1575359" y="266090"/>
                </a:cubicBezTo>
                <a:cubicBezTo>
                  <a:pt x="1576578" y="266090"/>
                  <a:pt x="1577188" y="265786"/>
                  <a:pt x="1577188" y="265176"/>
                </a:cubicBezTo>
                <a:cubicBezTo>
                  <a:pt x="1582065" y="268224"/>
                  <a:pt x="1586484" y="272034"/>
                  <a:pt x="1590447" y="276606"/>
                </a:cubicBezTo>
                <a:cubicBezTo>
                  <a:pt x="1594409" y="281178"/>
                  <a:pt x="1596390" y="284988"/>
                  <a:pt x="1596390" y="288036"/>
                </a:cubicBezTo>
                <a:cubicBezTo>
                  <a:pt x="1596390" y="299618"/>
                  <a:pt x="1591818" y="306629"/>
                  <a:pt x="1582674" y="309067"/>
                </a:cubicBezTo>
                <a:cubicBezTo>
                  <a:pt x="1573530" y="311506"/>
                  <a:pt x="1565300" y="312725"/>
                  <a:pt x="1557985" y="312725"/>
                </a:cubicBezTo>
                <a:cubicBezTo>
                  <a:pt x="1550060" y="312725"/>
                  <a:pt x="1543202" y="311963"/>
                  <a:pt x="1537411" y="310439"/>
                </a:cubicBezTo>
                <a:cubicBezTo>
                  <a:pt x="1531620" y="308915"/>
                  <a:pt x="1525372" y="308153"/>
                  <a:pt x="1518666" y="308153"/>
                </a:cubicBezTo>
                <a:cubicBezTo>
                  <a:pt x="1508303" y="308153"/>
                  <a:pt x="1500683" y="309982"/>
                  <a:pt x="1495806" y="313639"/>
                </a:cubicBezTo>
                <a:cubicBezTo>
                  <a:pt x="1490929" y="317297"/>
                  <a:pt x="1487272" y="319126"/>
                  <a:pt x="1484833" y="319126"/>
                </a:cubicBezTo>
                <a:cubicBezTo>
                  <a:pt x="1483614" y="319126"/>
                  <a:pt x="1481633" y="318059"/>
                  <a:pt x="1478890" y="315925"/>
                </a:cubicBezTo>
                <a:cubicBezTo>
                  <a:pt x="1476147" y="313792"/>
                  <a:pt x="1474470" y="312420"/>
                  <a:pt x="1473861" y="311810"/>
                </a:cubicBezTo>
                <a:cubicBezTo>
                  <a:pt x="1468984" y="311201"/>
                  <a:pt x="1465326" y="312268"/>
                  <a:pt x="1462888" y="315011"/>
                </a:cubicBezTo>
                <a:cubicBezTo>
                  <a:pt x="1460449" y="317754"/>
                  <a:pt x="1457706" y="319126"/>
                  <a:pt x="1454658" y="319126"/>
                </a:cubicBezTo>
                <a:cubicBezTo>
                  <a:pt x="1449781" y="319126"/>
                  <a:pt x="1445514" y="318364"/>
                  <a:pt x="1441857" y="316840"/>
                </a:cubicBezTo>
                <a:cubicBezTo>
                  <a:pt x="1438199" y="315316"/>
                  <a:pt x="1434237" y="314554"/>
                  <a:pt x="1429969" y="314554"/>
                </a:cubicBezTo>
                <a:cubicBezTo>
                  <a:pt x="1425093" y="314554"/>
                  <a:pt x="1419149" y="315925"/>
                  <a:pt x="1412139" y="318668"/>
                </a:cubicBezTo>
                <a:cubicBezTo>
                  <a:pt x="1405128" y="321412"/>
                  <a:pt x="1398423" y="324307"/>
                  <a:pt x="1392022" y="327355"/>
                </a:cubicBezTo>
                <a:cubicBezTo>
                  <a:pt x="1385621" y="330403"/>
                  <a:pt x="1380439" y="333604"/>
                  <a:pt x="1376477" y="336956"/>
                </a:cubicBezTo>
                <a:cubicBezTo>
                  <a:pt x="1372515" y="340309"/>
                  <a:pt x="1371448" y="342290"/>
                  <a:pt x="1373277" y="342900"/>
                </a:cubicBezTo>
                <a:cubicBezTo>
                  <a:pt x="1373277" y="343510"/>
                  <a:pt x="1373581" y="345186"/>
                  <a:pt x="1374191" y="347929"/>
                </a:cubicBezTo>
                <a:cubicBezTo>
                  <a:pt x="1374801" y="350672"/>
                  <a:pt x="1375563" y="353568"/>
                  <a:pt x="1376477" y="356616"/>
                </a:cubicBezTo>
                <a:cubicBezTo>
                  <a:pt x="1377391" y="359664"/>
                  <a:pt x="1378153" y="362407"/>
                  <a:pt x="1378763" y="364846"/>
                </a:cubicBezTo>
                <a:cubicBezTo>
                  <a:pt x="1379373" y="367284"/>
                  <a:pt x="1379982" y="368808"/>
                  <a:pt x="1380592" y="369418"/>
                </a:cubicBezTo>
                <a:lnTo>
                  <a:pt x="1380592" y="409651"/>
                </a:lnTo>
                <a:cubicBezTo>
                  <a:pt x="1376934" y="413309"/>
                  <a:pt x="1375105" y="417576"/>
                  <a:pt x="1375105" y="422453"/>
                </a:cubicBezTo>
                <a:cubicBezTo>
                  <a:pt x="1375105" y="425501"/>
                  <a:pt x="1375563" y="428854"/>
                  <a:pt x="1376477" y="432511"/>
                </a:cubicBezTo>
                <a:cubicBezTo>
                  <a:pt x="1377391" y="436169"/>
                  <a:pt x="1377849" y="439522"/>
                  <a:pt x="1377849" y="442570"/>
                </a:cubicBezTo>
                <a:cubicBezTo>
                  <a:pt x="1377849" y="447446"/>
                  <a:pt x="1376324" y="451409"/>
                  <a:pt x="1373277" y="454457"/>
                </a:cubicBezTo>
                <a:lnTo>
                  <a:pt x="1373277" y="500177"/>
                </a:lnTo>
                <a:cubicBezTo>
                  <a:pt x="1374496" y="500177"/>
                  <a:pt x="1375258" y="501853"/>
                  <a:pt x="1375563" y="505206"/>
                </a:cubicBezTo>
                <a:cubicBezTo>
                  <a:pt x="1375867" y="508559"/>
                  <a:pt x="1376020" y="512064"/>
                  <a:pt x="1376020" y="515722"/>
                </a:cubicBezTo>
                <a:lnTo>
                  <a:pt x="1376020" y="537667"/>
                </a:lnTo>
                <a:cubicBezTo>
                  <a:pt x="1376020" y="538277"/>
                  <a:pt x="1376629" y="539191"/>
                  <a:pt x="1377849" y="540410"/>
                </a:cubicBezTo>
                <a:lnTo>
                  <a:pt x="1380592" y="543154"/>
                </a:lnTo>
                <a:cubicBezTo>
                  <a:pt x="1380592" y="551079"/>
                  <a:pt x="1379373" y="556260"/>
                  <a:pt x="1376934" y="558698"/>
                </a:cubicBezTo>
                <a:cubicBezTo>
                  <a:pt x="1374496" y="561137"/>
                  <a:pt x="1373277" y="565099"/>
                  <a:pt x="1373277" y="570586"/>
                </a:cubicBezTo>
                <a:cubicBezTo>
                  <a:pt x="1373277" y="573634"/>
                  <a:pt x="1373886" y="576072"/>
                  <a:pt x="1375105" y="577901"/>
                </a:cubicBezTo>
                <a:cubicBezTo>
                  <a:pt x="1376324" y="579730"/>
                  <a:pt x="1376934" y="582168"/>
                  <a:pt x="1376934" y="585216"/>
                </a:cubicBezTo>
                <a:cubicBezTo>
                  <a:pt x="1376934" y="588264"/>
                  <a:pt x="1376324" y="590398"/>
                  <a:pt x="1375105" y="591617"/>
                </a:cubicBezTo>
                <a:cubicBezTo>
                  <a:pt x="1373886" y="592836"/>
                  <a:pt x="1373277" y="594970"/>
                  <a:pt x="1373277" y="598018"/>
                </a:cubicBezTo>
                <a:cubicBezTo>
                  <a:pt x="1373277" y="602894"/>
                  <a:pt x="1376020" y="607467"/>
                  <a:pt x="1381506" y="611734"/>
                </a:cubicBezTo>
                <a:lnTo>
                  <a:pt x="1381506" y="746150"/>
                </a:lnTo>
                <a:cubicBezTo>
                  <a:pt x="1385164" y="749808"/>
                  <a:pt x="1386993" y="755599"/>
                  <a:pt x="1386993" y="763524"/>
                </a:cubicBezTo>
                <a:cubicBezTo>
                  <a:pt x="1386993" y="775716"/>
                  <a:pt x="1386535" y="785622"/>
                  <a:pt x="1385621" y="793242"/>
                </a:cubicBezTo>
                <a:cubicBezTo>
                  <a:pt x="1384707" y="800862"/>
                  <a:pt x="1383487" y="807568"/>
                  <a:pt x="1381963" y="813359"/>
                </a:cubicBezTo>
                <a:cubicBezTo>
                  <a:pt x="1380439" y="819150"/>
                  <a:pt x="1378915" y="824789"/>
                  <a:pt x="1377391" y="830275"/>
                </a:cubicBezTo>
                <a:cubicBezTo>
                  <a:pt x="1375867" y="835762"/>
                  <a:pt x="1374496" y="842162"/>
                  <a:pt x="1373277" y="849478"/>
                </a:cubicBezTo>
                <a:lnTo>
                  <a:pt x="1373277" y="852221"/>
                </a:lnTo>
                <a:cubicBezTo>
                  <a:pt x="1373277" y="853440"/>
                  <a:pt x="1371753" y="855421"/>
                  <a:pt x="1368705" y="858164"/>
                </a:cubicBezTo>
                <a:cubicBezTo>
                  <a:pt x="1365657" y="860908"/>
                  <a:pt x="1363828" y="862584"/>
                  <a:pt x="1363218" y="863194"/>
                </a:cubicBezTo>
                <a:cubicBezTo>
                  <a:pt x="1360780" y="863194"/>
                  <a:pt x="1358646" y="863194"/>
                  <a:pt x="1356817" y="863194"/>
                </a:cubicBezTo>
                <a:cubicBezTo>
                  <a:pt x="1354989" y="863194"/>
                  <a:pt x="1353160" y="862279"/>
                  <a:pt x="1351331" y="860450"/>
                </a:cubicBezTo>
                <a:cubicBezTo>
                  <a:pt x="1350112" y="852526"/>
                  <a:pt x="1347216" y="845058"/>
                  <a:pt x="1342644" y="838048"/>
                </a:cubicBezTo>
                <a:cubicBezTo>
                  <a:pt x="1338072" y="831037"/>
                  <a:pt x="1333348" y="824179"/>
                  <a:pt x="1328471" y="817474"/>
                </a:cubicBezTo>
                <a:cubicBezTo>
                  <a:pt x="1323594" y="810768"/>
                  <a:pt x="1319022" y="803910"/>
                  <a:pt x="1314755" y="796900"/>
                </a:cubicBezTo>
                <a:cubicBezTo>
                  <a:pt x="1310488" y="789889"/>
                  <a:pt x="1308354" y="782117"/>
                  <a:pt x="1308354" y="773583"/>
                </a:cubicBezTo>
                <a:cubicBezTo>
                  <a:pt x="1308354" y="768706"/>
                  <a:pt x="1310488" y="763524"/>
                  <a:pt x="1314755" y="758038"/>
                </a:cubicBezTo>
                <a:cubicBezTo>
                  <a:pt x="1319022" y="752551"/>
                  <a:pt x="1323747" y="746760"/>
                  <a:pt x="1328928" y="740664"/>
                </a:cubicBezTo>
                <a:cubicBezTo>
                  <a:pt x="1334110" y="734568"/>
                  <a:pt x="1338834" y="728167"/>
                  <a:pt x="1343101" y="721462"/>
                </a:cubicBezTo>
                <a:lnTo>
                  <a:pt x="1349481" y="699589"/>
                </a:lnTo>
                <a:lnTo>
                  <a:pt x="1349159" y="698716"/>
                </a:lnTo>
                <a:cubicBezTo>
                  <a:pt x="1348778" y="697421"/>
                  <a:pt x="1348283" y="695554"/>
                  <a:pt x="1347673" y="693115"/>
                </a:cubicBezTo>
                <a:cubicBezTo>
                  <a:pt x="1346454" y="688239"/>
                  <a:pt x="1345387" y="679856"/>
                  <a:pt x="1344473" y="667969"/>
                </a:cubicBezTo>
                <a:cubicBezTo>
                  <a:pt x="1343559" y="656082"/>
                  <a:pt x="1343101" y="638556"/>
                  <a:pt x="1343101" y="615391"/>
                </a:cubicBezTo>
                <a:lnTo>
                  <a:pt x="1343101" y="607162"/>
                </a:lnTo>
                <a:cubicBezTo>
                  <a:pt x="1343101" y="606552"/>
                  <a:pt x="1343254" y="604266"/>
                  <a:pt x="1343559" y="600304"/>
                </a:cubicBezTo>
                <a:cubicBezTo>
                  <a:pt x="1343863" y="596341"/>
                  <a:pt x="1344168" y="592074"/>
                  <a:pt x="1344473" y="587502"/>
                </a:cubicBezTo>
                <a:cubicBezTo>
                  <a:pt x="1344778" y="582930"/>
                  <a:pt x="1345083" y="578663"/>
                  <a:pt x="1345387" y="574700"/>
                </a:cubicBezTo>
                <a:cubicBezTo>
                  <a:pt x="1345692" y="570738"/>
                  <a:pt x="1345845" y="568147"/>
                  <a:pt x="1345845" y="566928"/>
                </a:cubicBezTo>
                <a:cubicBezTo>
                  <a:pt x="1345845" y="561442"/>
                  <a:pt x="1345387" y="555650"/>
                  <a:pt x="1344473" y="549554"/>
                </a:cubicBezTo>
                <a:cubicBezTo>
                  <a:pt x="1343559" y="543458"/>
                  <a:pt x="1343101" y="537972"/>
                  <a:pt x="1343101" y="533095"/>
                </a:cubicBezTo>
                <a:cubicBezTo>
                  <a:pt x="1343101" y="528218"/>
                  <a:pt x="1344168" y="524104"/>
                  <a:pt x="1346302" y="520751"/>
                </a:cubicBezTo>
                <a:cubicBezTo>
                  <a:pt x="1348435" y="517398"/>
                  <a:pt x="1349502" y="513893"/>
                  <a:pt x="1349502" y="510235"/>
                </a:cubicBezTo>
                <a:cubicBezTo>
                  <a:pt x="1349502" y="509626"/>
                  <a:pt x="1349045" y="508406"/>
                  <a:pt x="1348131" y="506578"/>
                </a:cubicBezTo>
                <a:cubicBezTo>
                  <a:pt x="1347216" y="504749"/>
                  <a:pt x="1346454" y="503834"/>
                  <a:pt x="1345845" y="503834"/>
                </a:cubicBezTo>
                <a:cubicBezTo>
                  <a:pt x="1345845" y="502615"/>
                  <a:pt x="1345997" y="500024"/>
                  <a:pt x="1346302" y="496062"/>
                </a:cubicBezTo>
                <a:cubicBezTo>
                  <a:pt x="1346607" y="492100"/>
                  <a:pt x="1346759" y="487680"/>
                  <a:pt x="1346759" y="482803"/>
                </a:cubicBezTo>
                <a:cubicBezTo>
                  <a:pt x="1346759" y="470002"/>
                  <a:pt x="1345540" y="457962"/>
                  <a:pt x="1343101" y="446684"/>
                </a:cubicBezTo>
                <a:cubicBezTo>
                  <a:pt x="1340663" y="435407"/>
                  <a:pt x="1339444" y="420014"/>
                  <a:pt x="1339444" y="400507"/>
                </a:cubicBezTo>
                <a:cubicBezTo>
                  <a:pt x="1339444" y="391363"/>
                  <a:pt x="1337310" y="384505"/>
                  <a:pt x="1333043" y="379933"/>
                </a:cubicBezTo>
                <a:cubicBezTo>
                  <a:pt x="1328776" y="375361"/>
                  <a:pt x="1326642" y="369418"/>
                  <a:pt x="1326642" y="362102"/>
                </a:cubicBezTo>
                <a:cubicBezTo>
                  <a:pt x="1326642" y="360274"/>
                  <a:pt x="1326947" y="356616"/>
                  <a:pt x="1327557" y="351130"/>
                </a:cubicBezTo>
                <a:cubicBezTo>
                  <a:pt x="1328166" y="345643"/>
                  <a:pt x="1328471" y="341376"/>
                  <a:pt x="1328471" y="338328"/>
                </a:cubicBezTo>
                <a:cubicBezTo>
                  <a:pt x="1318717" y="338328"/>
                  <a:pt x="1310183" y="340157"/>
                  <a:pt x="1302868" y="343814"/>
                </a:cubicBezTo>
                <a:cubicBezTo>
                  <a:pt x="1295553" y="347472"/>
                  <a:pt x="1288542" y="349301"/>
                  <a:pt x="1281837" y="349301"/>
                </a:cubicBezTo>
                <a:cubicBezTo>
                  <a:pt x="1280617" y="349301"/>
                  <a:pt x="1277112" y="349910"/>
                  <a:pt x="1271321" y="351130"/>
                </a:cubicBezTo>
                <a:cubicBezTo>
                  <a:pt x="1265530" y="352349"/>
                  <a:pt x="1259281" y="353416"/>
                  <a:pt x="1252576" y="354330"/>
                </a:cubicBezTo>
                <a:cubicBezTo>
                  <a:pt x="1245870" y="355244"/>
                  <a:pt x="1239469" y="356159"/>
                  <a:pt x="1233373" y="357073"/>
                </a:cubicBezTo>
                <a:cubicBezTo>
                  <a:pt x="1227277" y="357988"/>
                  <a:pt x="1223315" y="358445"/>
                  <a:pt x="1221486" y="358445"/>
                </a:cubicBezTo>
                <a:cubicBezTo>
                  <a:pt x="1217219" y="360274"/>
                  <a:pt x="1212952" y="362102"/>
                  <a:pt x="1208685" y="363931"/>
                </a:cubicBezTo>
                <a:cubicBezTo>
                  <a:pt x="1204417" y="365760"/>
                  <a:pt x="1200150" y="366674"/>
                  <a:pt x="1195883" y="366674"/>
                </a:cubicBezTo>
                <a:cubicBezTo>
                  <a:pt x="1193445" y="366674"/>
                  <a:pt x="1189635" y="365760"/>
                  <a:pt x="1184453" y="363931"/>
                </a:cubicBezTo>
                <a:cubicBezTo>
                  <a:pt x="1179271" y="362102"/>
                  <a:pt x="1173937" y="359816"/>
                  <a:pt x="1168451" y="357073"/>
                </a:cubicBezTo>
                <a:cubicBezTo>
                  <a:pt x="1162965" y="354330"/>
                  <a:pt x="1157936" y="351587"/>
                  <a:pt x="1153363" y="348844"/>
                </a:cubicBezTo>
                <a:cubicBezTo>
                  <a:pt x="1148791" y="346100"/>
                  <a:pt x="1146201" y="344119"/>
                  <a:pt x="1145591" y="342900"/>
                </a:cubicBezTo>
                <a:cubicBezTo>
                  <a:pt x="1145591" y="335585"/>
                  <a:pt x="1166622" y="330098"/>
                  <a:pt x="1208685" y="326441"/>
                </a:cubicBezTo>
                <a:cubicBezTo>
                  <a:pt x="1211732" y="326441"/>
                  <a:pt x="1216000" y="326136"/>
                  <a:pt x="1221486" y="325526"/>
                </a:cubicBezTo>
                <a:cubicBezTo>
                  <a:pt x="1226973" y="324917"/>
                  <a:pt x="1232459" y="324155"/>
                  <a:pt x="1237945" y="323240"/>
                </a:cubicBezTo>
                <a:cubicBezTo>
                  <a:pt x="1243432" y="322326"/>
                  <a:pt x="1248766" y="321259"/>
                  <a:pt x="1253947" y="320040"/>
                </a:cubicBezTo>
                <a:cubicBezTo>
                  <a:pt x="1259129" y="318821"/>
                  <a:pt x="1263244" y="316992"/>
                  <a:pt x="1266292" y="314554"/>
                </a:cubicBezTo>
                <a:lnTo>
                  <a:pt x="1325728" y="314554"/>
                </a:lnTo>
                <a:cubicBezTo>
                  <a:pt x="1325728" y="317602"/>
                  <a:pt x="1326947" y="320345"/>
                  <a:pt x="1329385" y="322783"/>
                </a:cubicBezTo>
                <a:cubicBezTo>
                  <a:pt x="1331824" y="325222"/>
                  <a:pt x="1334262" y="326441"/>
                  <a:pt x="1336701" y="326441"/>
                </a:cubicBezTo>
                <a:cubicBezTo>
                  <a:pt x="1337310" y="317906"/>
                  <a:pt x="1339444" y="312420"/>
                  <a:pt x="1343101" y="309982"/>
                </a:cubicBezTo>
                <a:cubicBezTo>
                  <a:pt x="1346759" y="307543"/>
                  <a:pt x="1350874" y="306324"/>
                  <a:pt x="1355446" y="306324"/>
                </a:cubicBezTo>
                <a:cubicBezTo>
                  <a:pt x="1360018" y="306324"/>
                  <a:pt x="1364590" y="306324"/>
                  <a:pt x="1369162" y="306324"/>
                </a:cubicBezTo>
                <a:cubicBezTo>
                  <a:pt x="1373734" y="306324"/>
                  <a:pt x="1377544" y="304190"/>
                  <a:pt x="1380592" y="299923"/>
                </a:cubicBezTo>
                <a:cubicBezTo>
                  <a:pt x="1385469" y="291998"/>
                  <a:pt x="1388669" y="283769"/>
                  <a:pt x="1390193" y="275234"/>
                </a:cubicBezTo>
                <a:cubicBezTo>
                  <a:pt x="1391717" y="266700"/>
                  <a:pt x="1395222" y="259080"/>
                  <a:pt x="1400709" y="252374"/>
                </a:cubicBezTo>
                <a:cubicBezTo>
                  <a:pt x="1400099" y="248107"/>
                  <a:pt x="1399794" y="241554"/>
                  <a:pt x="1399794" y="232715"/>
                </a:cubicBezTo>
                <a:cubicBezTo>
                  <a:pt x="1399794" y="223876"/>
                  <a:pt x="1399794" y="214274"/>
                  <a:pt x="1399794" y="203911"/>
                </a:cubicBezTo>
                <a:cubicBezTo>
                  <a:pt x="1399794" y="183794"/>
                  <a:pt x="1400556" y="169316"/>
                  <a:pt x="1402080" y="160477"/>
                </a:cubicBezTo>
                <a:cubicBezTo>
                  <a:pt x="1403604" y="151638"/>
                  <a:pt x="1404366" y="143256"/>
                  <a:pt x="1404366" y="135331"/>
                </a:cubicBezTo>
                <a:cubicBezTo>
                  <a:pt x="1404366" y="134722"/>
                  <a:pt x="1403909" y="133198"/>
                  <a:pt x="1402995" y="130759"/>
                </a:cubicBezTo>
                <a:cubicBezTo>
                  <a:pt x="1402080" y="128321"/>
                  <a:pt x="1401013" y="125578"/>
                  <a:pt x="1399794" y="122530"/>
                </a:cubicBezTo>
                <a:cubicBezTo>
                  <a:pt x="1398575" y="119482"/>
                  <a:pt x="1397356" y="116129"/>
                  <a:pt x="1396137" y="112471"/>
                </a:cubicBezTo>
                <a:cubicBezTo>
                  <a:pt x="1396137" y="106375"/>
                  <a:pt x="1397508" y="100889"/>
                  <a:pt x="1400251" y="96012"/>
                </a:cubicBezTo>
                <a:cubicBezTo>
                  <a:pt x="1402995" y="91135"/>
                  <a:pt x="1404366" y="85649"/>
                  <a:pt x="1404366" y="79553"/>
                </a:cubicBezTo>
                <a:cubicBezTo>
                  <a:pt x="1404366" y="79553"/>
                  <a:pt x="1403757" y="79248"/>
                  <a:pt x="1402537" y="78638"/>
                </a:cubicBezTo>
                <a:cubicBezTo>
                  <a:pt x="1401928" y="78638"/>
                  <a:pt x="1401318" y="78334"/>
                  <a:pt x="1400709" y="77724"/>
                </a:cubicBezTo>
                <a:cubicBezTo>
                  <a:pt x="1399489" y="78334"/>
                  <a:pt x="1397203" y="80010"/>
                  <a:pt x="1393851" y="82753"/>
                </a:cubicBezTo>
                <a:cubicBezTo>
                  <a:pt x="1390498" y="85496"/>
                  <a:pt x="1387907" y="87173"/>
                  <a:pt x="1386078" y="87782"/>
                </a:cubicBezTo>
                <a:cubicBezTo>
                  <a:pt x="1383030" y="89002"/>
                  <a:pt x="1380439" y="88544"/>
                  <a:pt x="1378306" y="86411"/>
                </a:cubicBezTo>
                <a:cubicBezTo>
                  <a:pt x="1376172" y="84277"/>
                  <a:pt x="1373581" y="83210"/>
                  <a:pt x="1370533" y="83210"/>
                </a:cubicBezTo>
                <a:cubicBezTo>
                  <a:pt x="1360170" y="83210"/>
                  <a:pt x="1349045" y="85039"/>
                  <a:pt x="1337158" y="88697"/>
                </a:cubicBezTo>
                <a:cubicBezTo>
                  <a:pt x="1325271" y="92354"/>
                  <a:pt x="1313536" y="94793"/>
                  <a:pt x="1301953" y="96012"/>
                </a:cubicBezTo>
                <a:cubicBezTo>
                  <a:pt x="1295857" y="96012"/>
                  <a:pt x="1290371" y="97384"/>
                  <a:pt x="1285494" y="100127"/>
                </a:cubicBezTo>
                <a:cubicBezTo>
                  <a:pt x="1280617" y="102870"/>
                  <a:pt x="1275740" y="104242"/>
                  <a:pt x="1270864" y="104242"/>
                </a:cubicBezTo>
                <a:cubicBezTo>
                  <a:pt x="1268425" y="104242"/>
                  <a:pt x="1265987" y="104089"/>
                  <a:pt x="1263549" y="103784"/>
                </a:cubicBezTo>
                <a:cubicBezTo>
                  <a:pt x="1261110" y="103480"/>
                  <a:pt x="1259281" y="103327"/>
                  <a:pt x="1258062" y="103327"/>
                </a:cubicBezTo>
                <a:cubicBezTo>
                  <a:pt x="1251966" y="106375"/>
                  <a:pt x="1244041" y="108966"/>
                  <a:pt x="1234288" y="111100"/>
                </a:cubicBezTo>
                <a:cubicBezTo>
                  <a:pt x="1224534" y="113233"/>
                  <a:pt x="1217219" y="114300"/>
                  <a:pt x="1212342" y="114300"/>
                </a:cubicBezTo>
                <a:cubicBezTo>
                  <a:pt x="1210513" y="114300"/>
                  <a:pt x="1207313" y="113690"/>
                  <a:pt x="1202741" y="112471"/>
                </a:cubicBezTo>
                <a:cubicBezTo>
                  <a:pt x="1198169" y="111252"/>
                  <a:pt x="1193445" y="109728"/>
                  <a:pt x="1188568" y="107899"/>
                </a:cubicBezTo>
                <a:cubicBezTo>
                  <a:pt x="1183691" y="106070"/>
                  <a:pt x="1179424" y="104089"/>
                  <a:pt x="1175766" y="101956"/>
                </a:cubicBezTo>
                <a:cubicBezTo>
                  <a:pt x="1172109" y="99822"/>
                  <a:pt x="1170280" y="97841"/>
                  <a:pt x="1170280" y="96012"/>
                </a:cubicBezTo>
                <a:cubicBezTo>
                  <a:pt x="1170280" y="92354"/>
                  <a:pt x="1174242" y="89764"/>
                  <a:pt x="1182167" y="88240"/>
                </a:cubicBezTo>
                <a:cubicBezTo>
                  <a:pt x="1190092" y="86716"/>
                  <a:pt x="1199236" y="85496"/>
                  <a:pt x="1209599" y="84582"/>
                </a:cubicBezTo>
                <a:cubicBezTo>
                  <a:pt x="1219962" y="83668"/>
                  <a:pt x="1229868" y="82601"/>
                  <a:pt x="1239317" y="81382"/>
                </a:cubicBezTo>
                <a:cubicBezTo>
                  <a:pt x="1248766" y="80162"/>
                  <a:pt x="1255014" y="77724"/>
                  <a:pt x="1258062" y="74066"/>
                </a:cubicBezTo>
                <a:cubicBezTo>
                  <a:pt x="1269645" y="71018"/>
                  <a:pt x="1281837" y="67666"/>
                  <a:pt x="1294638" y="64008"/>
                </a:cubicBezTo>
                <a:cubicBezTo>
                  <a:pt x="1307440" y="60350"/>
                  <a:pt x="1318108" y="58522"/>
                  <a:pt x="1326642" y="58522"/>
                </a:cubicBezTo>
                <a:cubicBezTo>
                  <a:pt x="1327252" y="58522"/>
                  <a:pt x="1328776" y="58674"/>
                  <a:pt x="1331214" y="58979"/>
                </a:cubicBezTo>
                <a:cubicBezTo>
                  <a:pt x="1333653" y="59284"/>
                  <a:pt x="1336091" y="59436"/>
                  <a:pt x="1338529" y="59436"/>
                </a:cubicBezTo>
                <a:cubicBezTo>
                  <a:pt x="1342797" y="59436"/>
                  <a:pt x="1347369" y="58674"/>
                  <a:pt x="1352245" y="57150"/>
                </a:cubicBezTo>
                <a:cubicBezTo>
                  <a:pt x="1357122" y="55626"/>
                  <a:pt x="1361542" y="53797"/>
                  <a:pt x="1365504" y="51664"/>
                </a:cubicBezTo>
                <a:cubicBezTo>
                  <a:pt x="1369467" y="49530"/>
                  <a:pt x="1372667" y="47701"/>
                  <a:pt x="1375105" y="46177"/>
                </a:cubicBezTo>
                <a:cubicBezTo>
                  <a:pt x="1377544" y="44653"/>
                  <a:pt x="1378763" y="43891"/>
                  <a:pt x="1378763" y="43891"/>
                </a:cubicBezTo>
                <a:lnTo>
                  <a:pt x="1386078" y="43891"/>
                </a:lnTo>
                <a:cubicBezTo>
                  <a:pt x="1387297" y="41453"/>
                  <a:pt x="1389736" y="39776"/>
                  <a:pt x="1393393" y="38862"/>
                </a:cubicBezTo>
                <a:cubicBezTo>
                  <a:pt x="1397051" y="37948"/>
                  <a:pt x="1401013" y="37033"/>
                  <a:pt x="1405281" y="36119"/>
                </a:cubicBezTo>
                <a:cubicBezTo>
                  <a:pt x="1409548" y="35204"/>
                  <a:pt x="1413815" y="34290"/>
                  <a:pt x="1418082" y="33376"/>
                </a:cubicBezTo>
                <a:cubicBezTo>
                  <a:pt x="1422349" y="32461"/>
                  <a:pt x="1425702" y="31090"/>
                  <a:pt x="1428141" y="29261"/>
                </a:cubicBezTo>
                <a:cubicBezTo>
                  <a:pt x="1428750" y="28651"/>
                  <a:pt x="1430731" y="26975"/>
                  <a:pt x="1434084" y="24232"/>
                </a:cubicBezTo>
                <a:cubicBezTo>
                  <a:pt x="1437437" y="21488"/>
                  <a:pt x="1439418" y="20117"/>
                  <a:pt x="1440028" y="20117"/>
                </a:cubicBezTo>
                <a:close/>
                <a:moveTo>
                  <a:pt x="963625" y="0"/>
                </a:moveTo>
                <a:cubicBezTo>
                  <a:pt x="964235" y="1829"/>
                  <a:pt x="966521" y="3658"/>
                  <a:pt x="970483" y="5486"/>
                </a:cubicBezTo>
                <a:cubicBezTo>
                  <a:pt x="974446" y="7315"/>
                  <a:pt x="978408" y="8992"/>
                  <a:pt x="982371" y="10516"/>
                </a:cubicBezTo>
                <a:cubicBezTo>
                  <a:pt x="986333" y="12040"/>
                  <a:pt x="989991" y="13411"/>
                  <a:pt x="993343" y="14630"/>
                </a:cubicBezTo>
                <a:cubicBezTo>
                  <a:pt x="996696" y="15850"/>
                  <a:pt x="998068" y="16459"/>
                  <a:pt x="997458" y="16459"/>
                </a:cubicBezTo>
                <a:cubicBezTo>
                  <a:pt x="999897" y="17069"/>
                  <a:pt x="1003097" y="18136"/>
                  <a:pt x="1007059" y="19660"/>
                </a:cubicBezTo>
                <a:cubicBezTo>
                  <a:pt x="1011022" y="21184"/>
                  <a:pt x="1014984" y="23317"/>
                  <a:pt x="1018947" y="26060"/>
                </a:cubicBezTo>
                <a:cubicBezTo>
                  <a:pt x="1022909" y="28804"/>
                  <a:pt x="1026262" y="32156"/>
                  <a:pt x="1029005" y="36119"/>
                </a:cubicBezTo>
                <a:cubicBezTo>
                  <a:pt x="1031748" y="40081"/>
                  <a:pt x="1033120" y="44806"/>
                  <a:pt x="1033120" y="50292"/>
                </a:cubicBezTo>
                <a:cubicBezTo>
                  <a:pt x="1033120" y="58826"/>
                  <a:pt x="1029920" y="67666"/>
                  <a:pt x="1023519" y="76810"/>
                </a:cubicBezTo>
                <a:cubicBezTo>
                  <a:pt x="1017118" y="85954"/>
                  <a:pt x="1012698" y="92354"/>
                  <a:pt x="1010260" y="96012"/>
                </a:cubicBezTo>
                <a:cubicBezTo>
                  <a:pt x="1010260" y="99670"/>
                  <a:pt x="1011174" y="103327"/>
                  <a:pt x="1013003" y="106985"/>
                </a:cubicBezTo>
                <a:cubicBezTo>
                  <a:pt x="1014832" y="110642"/>
                  <a:pt x="1017270" y="112471"/>
                  <a:pt x="1020318" y="112471"/>
                </a:cubicBezTo>
                <a:cubicBezTo>
                  <a:pt x="1020928" y="112471"/>
                  <a:pt x="1022909" y="111252"/>
                  <a:pt x="1026262" y="108814"/>
                </a:cubicBezTo>
                <a:cubicBezTo>
                  <a:pt x="1029615" y="106375"/>
                  <a:pt x="1031901" y="104546"/>
                  <a:pt x="1033120" y="103327"/>
                </a:cubicBezTo>
                <a:cubicBezTo>
                  <a:pt x="1034339" y="103327"/>
                  <a:pt x="1035558" y="103480"/>
                  <a:pt x="1036778" y="103784"/>
                </a:cubicBezTo>
                <a:cubicBezTo>
                  <a:pt x="1037997" y="104089"/>
                  <a:pt x="1039216" y="104242"/>
                  <a:pt x="1040435" y="104242"/>
                </a:cubicBezTo>
                <a:cubicBezTo>
                  <a:pt x="1048360" y="104242"/>
                  <a:pt x="1055523" y="102413"/>
                  <a:pt x="1061924" y="98755"/>
                </a:cubicBezTo>
                <a:cubicBezTo>
                  <a:pt x="1068324" y="95098"/>
                  <a:pt x="1075792" y="93269"/>
                  <a:pt x="1084326" y="93269"/>
                </a:cubicBezTo>
                <a:cubicBezTo>
                  <a:pt x="1089203" y="93269"/>
                  <a:pt x="1092708" y="93574"/>
                  <a:pt x="1094842" y="94183"/>
                </a:cubicBezTo>
                <a:cubicBezTo>
                  <a:pt x="1096975" y="94793"/>
                  <a:pt x="1098499" y="95402"/>
                  <a:pt x="1099414" y="96012"/>
                </a:cubicBezTo>
                <a:cubicBezTo>
                  <a:pt x="1100328" y="96622"/>
                  <a:pt x="1101090" y="97384"/>
                  <a:pt x="1101700" y="98298"/>
                </a:cubicBezTo>
                <a:cubicBezTo>
                  <a:pt x="1102309" y="99212"/>
                  <a:pt x="1103529" y="99974"/>
                  <a:pt x="1105357" y="100584"/>
                </a:cubicBezTo>
                <a:cubicBezTo>
                  <a:pt x="1105357" y="101194"/>
                  <a:pt x="1104748" y="103327"/>
                  <a:pt x="1103529" y="106985"/>
                </a:cubicBezTo>
                <a:cubicBezTo>
                  <a:pt x="1102919" y="108814"/>
                  <a:pt x="1102614" y="110642"/>
                  <a:pt x="1102614" y="112471"/>
                </a:cubicBezTo>
                <a:cubicBezTo>
                  <a:pt x="1103224" y="112471"/>
                  <a:pt x="1103833" y="112319"/>
                  <a:pt x="1104443" y="112014"/>
                </a:cubicBezTo>
                <a:cubicBezTo>
                  <a:pt x="1105053" y="111709"/>
                  <a:pt x="1105662" y="111557"/>
                  <a:pt x="1106272" y="111557"/>
                </a:cubicBezTo>
                <a:cubicBezTo>
                  <a:pt x="1108101" y="111557"/>
                  <a:pt x="1109320" y="113386"/>
                  <a:pt x="1109929" y="117043"/>
                </a:cubicBezTo>
                <a:cubicBezTo>
                  <a:pt x="1110539" y="120701"/>
                  <a:pt x="1110844" y="124054"/>
                  <a:pt x="1110844" y="127102"/>
                </a:cubicBezTo>
                <a:cubicBezTo>
                  <a:pt x="1110844" y="136855"/>
                  <a:pt x="1108558" y="141884"/>
                  <a:pt x="1103986" y="142189"/>
                </a:cubicBezTo>
                <a:cubicBezTo>
                  <a:pt x="1099414" y="142494"/>
                  <a:pt x="1092861" y="142951"/>
                  <a:pt x="1084326" y="143561"/>
                </a:cubicBezTo>
                <a:cubicBezTo>
                  <a:pt x="1079449" y="144780"/>
                  <a:pt x="1075487" y="146304"/>
                  <a:pt x="1072439" y="148133"/>
                </a:cubicBezTo>
                <a:cubicBezTo>
                  <a:pt x="1069391" y="149962"/>
                  <a:pt x="1065429" y="150876"/>
                  <a:pt x="1060552" y="150876"/>
                </a:cubicBezTo>
                <a:cubicBezTo>
                  <a:pt x="1056894" y="150876"/>
                  <a:pt x="1054303" y="150419"/>
                  <a:pt x="1052779" y="149504"/>
                </a:cubicBezTo>
                <a:cubicBezTo>
                  <a:pt x="1051255" y="148590"/>
                  <a:pt x="1049579" y="147523"/>
                  <a:pt x="1047750" y="146304"/>
                </a:cubicBezTo>
                <a:cubicBezTo>
                  <a:pt x="1046531" y="146304"/>
                  <a:pt x="1044093" y="146456"/>
                  <a:pt x="1040435" y="146761"/>
                </a:cubicBezTo>
                <a:cubicBezTo>
                  <a:pt x="1036778" y="147066"/>
                  <a:pt x="1033425" y="147218"/>
                  <a:pt x="1030377" y="147218"/>
                </a:cubicBezTo>
                <a:cubicBezTo>
                  <a:pt x="1026109" y="147218"/>
                  <a:pt x="1023519" y="146609"/>
                  <a:pt x="1022604" y="145390"/>
                </a:cubicBezTo>
                <a:cubicBezTo>
                  <a:pt x="1021690" y="144170"/>
                  <a:pt x="1019709" y="143561"/>
                  <a:pt x="1016661" y="143561"/>
                </a:cubicBezTo>
                <a:cubicBezTo>
                  <a:pt x="1013613" y="142342"/>
                  <a:pt x="1009650" y="142646"/>
                  <a:pt x="1004774" y="144475"/>
                </a:cubicBezTo>
                <a:cubicBezTo>
                  <a:pt x="999897" y="146304"/>
                  <a:pt x="994410" y="147218"/>
                  <a:pt x="988314" y="147218"/>
                </a:cubicBezTo>
                <a:cubicBezTo>
                  <a:pt x="987705" y="147218"/>
                  <a:pt x="987095" y="146914"/>
                  <a:pt x="986486" y="146304"/>
                </a:cubicBezTo>
                <a:cubicBezTo>
                  <a:pt x="984657" y="148742"/>
                  <a:pt x="980237" y="153467"/>
                  <a:pt x="973227" y="160477"/>
                </a:cubicBezTo>
                <a:cubicBezTo>
                  <a:pt x="966216" y="167488"/>
                  <a:pt x="961797" y="172212"/>
                  <a:pt x="959968" y="174650"/>
                </a:cubicBezTo>
                <a:cubicBezTo>
                  <a:pt x="953262" y="186233"/>
                  <a:pt x="947166" y="195834"/>
                  <a:pt x="941680" y="203454"/>
                </a:cubicBezTo>
                <a:cubicBezTo>
                  <a:pt x="936193" y="211074"/>
                  <a:pt x="930097" y="218237"/>
                  <a:pt x="923392" y="224942"/>
                </a:cubicBezTo>
                <a:cubicBezTo>
                  <a:pt x="924001" y="224942"/>
                  <a:pt x="923544" y="226466"/>
                  <a:pt x="922020" y="229514"/>
                </a:cubicBezTo>
                <a:cubicBezTo>
                  <a:pt x="920496" y="232562"/>
                  <a:pt x="918363" y="236220"/>
                  <a:pt x="915619" y="240487"/>
                </a:cubicBezTo>
                <a:cubicBezTo>
                  <a:pt x="912876" y="244754"/>
                  <a:pt x="909523" y="249022"/>
                  <a:pt x="905561" y="253289"/>
                </a:cubicBezTo>
                <a:cubicBezTo>
                  <a:pt x="901599" y="257556"/>
                  <a:pt x="897179" y="261518"/>
                  <a:pt x="892302" y="265176"/>
                </a:cubicBezTo>
                <a:lnTo>
                  <a:pt x="891388" y="265176"/>
                </a:lnTo>
                <a:cubicBezTo>
                  <a:pt x="889559" y="265176"/>
                  <a:pt x="887578" y="266090"/>
                  <a:pt x="885444" y="267919"/>
                </a:cubicBezTo>
                <a:cubicBezTo>
                  <a:pt x="883311" y="269748"/>
                  <a:pt x="882244" y="271882"/>
                  <a:pt x="882244" y="274320"/>
                </a:cubicBezTo>
                <a:lnTo>
                  <a:pt x="882244" y="275234"/>
                </a:lnTo>
                <a:cubicBezTo>
                  <a:pt x="879196" y="280721"/>
                  <a:pt x="875233" y="286512"/>
                  <a:pt x="870357" y="292608"/>
                </a:cubicBezTo>
                <a:cubicBezTo>
                  <a:pt x="865480" y="298704"/>
                  <a:pt x="862737" y="302057"/>
                  <a:pt x="862127" y="302666"/>
                </a:cubicBezTo>
                <a:cubicBezTo>
                  <a:pt x="860298" y="306934"/>
                  <a:pt x="856945" y="309677"/>
                  <a:pt x="852069" y="310896"/>
                </a:cubicBezTo>
                <a:cubicBezTo>
                  <a:pt x="847192" y="312115"/>
                  <a:pt x="845363" y="313334"/>
                  <a:pt x="846582" y="314554"/>
                </a:cubicBezTo>
                <a:cubicBezTo>
                  <a:pt x="841096" y="321869"/>
                  <a:pt x="835914" y="327355"/>
                  <a:pt x="831037" y="331013"/>
                </a:cubicBezTo>
                <a:cubicBezTo>
                  <a:pt x="826161" y="334670"/>
                  <a:pt x="821284" y="339852"/>
                  <a:pt x="816407" y="346558"/>
                </a:cubicBezTo>
                <a:cubicBezTo>
                  <a:pt x="813969" y="352654"/>
                  <a:pt x="810311" y="356006"/>
                  <a:pt x="805434" y="356616"/>
                </a:cubicBezTo>
                <a:cubicBezTo>
                  <a:pt x="800557" y="357226"/>
                  <a:pt x="796595" y="357835"/>
                  <a:pt x="793547" y="358445"/>
                </a:cubicBezTo>
                <a:cubicBezTo>
                  <a:pt x="791718" y="360274"/>
                  <a:pt x="788823" y="362712"/>
                  <a:pt x="784860" y="365760"/>
                </a:cubicBezTo>
                <a:lnTo>
                  <a:pt x="784341" y="366131"/>
                </a:lnTo>
                <a:lnTo>
                  <a:pt x="783946" y="368503"/>
                </a:lnTo>
                <a:cubicBezTo>
                  <a:pt x="783641" y="369113"/>
                  <a:pt x="783184" y="369418"/>
                  <a:pt x="782574" y="369418"/>
                </a:cubicBezTo>
                <a:lnTo>
                  <a:pt x="780642" y="368773"/>
                </a:lnTo>
                <a:lnTo>
                  <a:pt x="772059" y="374904"/>
                </a:lnTo>
                <a:cubicBezTo>
                  <a:pt x="767487" y="377952"/>
                  <a:pt x="762915" y="380543"/>
                  <a:pt x="758343" y="382676"/>
                </a:cubicBezTo>
                <a:cubicBezTo>
                  <a:pt x="753771" y="384810"/>
                  <a:pt x="749656" y="385877"/>
                  <a:pt x="745998" y="385877"/>
                </a:cubicBezTo>
                <a:cubicBezTo>
                  <a:pt x="747217" y="385877"/>
                  <a:pt x="746151" y="385572"/>
                  <a:pt x="742798" y="384962"/>
                </a:cubicBezTo>
                <a:cubicBezTo>
                  <a:pt x="739445" y="384353"/>
                  <a:pt x="737769" y="382524"/>
                  <a:pt x="737769" y="379476"/>
                </a:cubicBezTo>
                <a:cubicBezTo>
                  <a:pt x="743255" y="378257"/>
                  <a:pt x="747675" y="375971"/>
                  <a:pt x="751027" y="372618"/>
                </a:cubicBezTo>
                <a:cubicBezTo>
                  <a:pt x="754380" y="369265"/>
                  <a:pt x="757428" y="365760"/>
                  <a:pt x="760171" y="362102"/>
                </a:cubicBezTo>
                <a:cubicBezTo>
                  <a:pt x="762915" y="358445"/>
                  <a:pt x="765963" y="354787"/>
                  <a:pt x="769315" y="351130"/>
                </a:cubicBezTo>
                <a:cubicBezTo>
                  <a:pt x="772668" y="347472"/>
                  <a:pt x="777088" y="344729"/>
                  <a:pt x="782574" y="342900"/>
                </a:cubicBezTo>
                <a:cubicBezTo>
                  <a:pt x="788061" y="333756"/>
                  <a:pt x="795376" y="324917"/>
                  <a:pt x="804520" y="316382"/>
                </a:cubicBezTo>
                <a:cubicBezTo>
                  <a:pt x="813664" y="307848"/>
                  <a:pt x="821589" y="299923"/>
                  <a:pt x="828294" y="292608"/>
                </a:cubicBezTo>
                <a:cubicBezTo>
                  <a:pt x="829513" y="291998"/>
                  <a:pt x="831952" y="288341"/>
                  <a:pt x="835609" y="281635"/>
                </a:cubicBezTo>
                <a:cubicBezTo>
                  <a:pt x="839267" y="274930"/>
                  <a:pt x="844753" y="267310"/>
                  <a:pt x="852069" y="258775"/>
                </a:cubicBezTo>
                <a:cubicBezTo>
                  <a:pt x="853288" y="261214"/>
                  <a:pt x="855726" y="260604"/>
                  <a:pt x="859384" y="256946"/>
                </a:cubicBezTo>
                <a:cubicBezTo>
                  <a:pt x="863041" y="253289"/>
                  <a:pt x="867004" y="248260"/>
                  <a:pt x="871271" y="241859"/>
                </a:cubicBezTo>
                <a:cubicBezTo>
                  <a:pt x="875538" y="235458"/>
                  <a:pt x="879805" y="228143"/>
                  <a:pt x="884073" y="219913"/>
                </a:cubicBezTo>
                <a:cubicBezTo>
                  <a:pt x="888340" y="211684"/>
                  <a:pt x="892302" y="203911"/>
                  <a:pt x="895960" y="196596"/>
                </a:cubicBezTo>
                <a:cubicBezTo>
                  <a:pt x="898398" y="192329"/>
                  <a:pt x="901446" y="188214"/>
                  <a:pt x="905104" y="184252"/>
                </a:cubicBezTo>
                <a:cubicBezTo>
                  <a:pt x="908762" y="180289"/>
                  <a:pt x="912419" y="176175"/>
                  <a:pt x="916077" y="171907"/>
                </a:cubicBezTo>
                <a:cubicBezTo>
                  <a:pt x="919734" y="167640"/>
                  <a:pt x="922782" y="163220"/>
                  <a:pt x="925221" y="158648"/>
                </a:cubicBezTo>
                <a:cubicBezTo>
                  <a:pt x="927659" y="154076"/>
                  <a:pt x="928878" y="149047"/>
                  <a:pt x="928878" y="143561"/>
                </a:cubicBezTo>
                <a:lnTo>
                  <a:pt x="928878" y="141732"/>
                </a:lnTo>
                <a:lnTo>
                  <a:pt x="928878" y="135331"/>
                </a:lnTo>
                <a:cubicBezTo>
                  <a:pt x="928878" y="134722"/>
                  <a:pt x="929640" y="132893"/>
                  <a:pt x="931164" y="129845"/>
                </a:cubicBezTo>
                <a:cubicBezTo>
                  <a:pt x="932688" y="126797"/>
                  <a:pt x="934365" y="123444"/>
                  <a:pt x="936193" y="119786"/>
                </a:cubicBezTo>
                <a:cubicBezTo>
                  <a:pt x="938022" y="116129"/>
                  <a:pt x="939699" y="112776"/>
                  <a:pt x="941223" y="109728"/>
                </a:cubicBezTo>
                <a:cubicBezTo>
                  <a:pt x="942747" y="106680"/>
                  <a:pt x="943509" y="104546"/>
                  <a:pt x="943509" y="103327"/>
                </a:cubicBezTo>
                <a:cubicBezTo>
                  <a:pt x="943509" y="99060"/>
                  <a:pt x="943966" y="95250"/>
                  <a:pt x="944880" y="91897"/>
                </a:cubicBezTo>
                <a:cubicBezTo>
                  <a:pt x="945795" y="88544"/>
                  <a:pt x="947014" y="85192"/>
                  <a:pt x="948538" y="81839"/>
                </a:cubicBezTo>
                <a:cubicBezTo>
                  <a:pt x="950062" y="78486"/>
                  <a:pt x="951281" y="74981"/>
                  <a:pt x="952195" y="71323"/>
                </a:cubicBezTo>
                <a:cubicBezTo>
                  <a:pt x="953110" y="67666"/>
                  <a:pt x="953567" y="63398"/>
                  <a:pt x="953567" y="58522"/>
                </a:cubicBezTo>
                <a:cubicBezTo>
                  <a:pt x="952957" y="57302"/>
                  <a:pt x="952348" y="56388"/>
                  <a:pt x="951738" y="55778"/>
                </a:cubicBezTo>
                <a:cubicBezTo>
                  <a:pt x="950519" y="54559"/>
                  <a:pt x="949909" y="53645"/>
                  <a:pt x="949909" y="53035"/>
                </a:cubicBezTo>
                <a:cubicBezTo>
                  <a:pt x="952348" y="49378"/>
                  <a:pt x="953567" y="46330"/>
                  <a:pt x="953567" y="43891"/>
                </a:cubicBezTo>
                <a:lnTo>
                  <a:pt x="953567" y="35662"/>
                </a:lnTo>
                <a:cubicBezTo>
                  <a:pt x="953567" y="35052"/>
                  <a:pt x="953872" y="34138"/>
                  <a:pt x="954481" y="32918"/>
                </a:cubicBezTo>
                <a:cubicBezTo>
                  <a:pt x="954481" y="32309"/>
                  <a:pt x="954634" y="31699"/>
                  <a:pt x="954939" y="31090"/>
                </a:cubicBezTo>
                <a:cubicBezTo>
                  <a:pt x="955243" y="30480"/>
                  <a:pt x="955396" y="29870"/>
                  <a:pt x="955396" y="29261"/>
                </a:cubicBezTo>
                <a:cubicBezTo>
                  <a:pt x="955396" y="26822"/>
                  <a:pt x="954329" y="24536"/>
                  <a:pt x="952195" y="22403"/>
                </a:cubicBezTo>
                <a:cubicBezTo>
                  <a:pt x="950062" y="20269"/>
                  <a:pt x="948995" y="17069"/>
                  <a:pt x="948995" y="12802"/>
                </a:cubicBezTo>
                <a:cubicBezTo>
                  <a:pt x="948995" y="9754"/>
                  <a:pt x="950214" y="6858"/>
                  <a:pt x="952653" y="4115"/>
                </a:cubicBezTo>
                <a:cubicBezTo>
                  <a:pt x="955091" y="1372"/>
                  <a:pt x="958749" y="0"/>
                  <a:pt x="96362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200" b="0" i="0" u="none" strike="noStrike" kern="120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2389209" y="4556540"/>
            <a:ext cx="613923"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典籍记载</a:t>
            </a:r>
          </a:p>
        </p:txBody>
      </p:sp>
      <p:sp>
        <p:nvSpPr>
          <p:cNvPr id="6" name="文本框 5"/>
          <p:cNvSpPr txBox="1"/>
          <p:nvPr/>
        </p:nvSpPr>
        <p:spPr>
          <a:xfrm>
            <a:off x="2357616" y="3264302"/>
            <a:ext cx="677108" cy="1323439"/>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壹</a:t>
            </a:r>
            <a:r>
              <a:rPr kumimoji="0" lang="en-US" altLang="zh-CN" sz="3200" b="0" i="0" u="none" strike="noStrike" kern="1200" cap="none" spc="0" normalizeH="0" baseline="0" noProof="0" dirty="0">
                <a:ln>
                  <a:noFill/>
                </a:ln>
                <a:solidFill>
                  <a:prstClr val="black"/>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7" name="文本框 6"/>
          <p:cNvSpPr txBox="1"/>
          <p:nvPr/>
        </p:nvSpPr>
        <p:spPr>
          <a:xfrm>
            <a:off x="1582151" y="3438316"/>
            <a:ext cx="1015663" cy="2611641"/>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cs typeface="+mn-ea"/>
              <a:sym typeface="+mn-lt"/>
            </a:endParaRPr>
          </a:p>
        </p:txBody>
      </p:sp>
      <p:sp>
        <p:nvSpPr>
          <p:cNvPr id="8" name="文本框 7"/>
          <p:cNvSpPr txBox="1"/>
          <p:nvPr/>
        </p:nvSpPr>
        <p:spPr>
          <a:xfrm>
            <a:off x="4849237" y="4556540"/>
            <a:ext cx="613923"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史话</a:t>
            </a:r>
            <a:r>
              <a:rPr lang="zh-CN" altLang="en-US" sz="2000" dirty="0">
                <a:solidFill>
                  <a:prstClr val="black"/>
                </a:solidFill>
                <a:cs typeface="+mn-ea"/>
                <a:sym typeface="+mn-lt"/>
              </a:rPr>
              <a:t>立春</a:t>
            </a:r>
            <a:endParaRPr kumimoji="0" lang="zh-CN" altLang="en-US" sz="2000" b="0" i="0" u="none" strike="noStrike" kern="1200" cap="none" spc="0" normalizeH="0" baseline="0" noProof="0" dirty="0">
              <a:ln>
                <a:noFill/>
              </a:ln>
              <a:solidFill>
                <a:prstClr val="black"/>
              </a:solidFill>
              <a:effectLst/>
              <a:uLnTx/>
              <a:uFillTx/>
              <a:cs typeface="+mn-ea"/>
              <a:sym typeface="+mn-lt"/>
            </a:endParaRPr>
          </a:p>
        </p:txBody>
      </p:sp>
      <p:sp>
        <p:nvSpPr>
          <p:cNvPr id="9" name="文本框 8"/>
          <p:cNvSpPr txBox="1"/>
          <p:nvPr/>
        </p:nvSpPr>
        <p:spPr>
          <a:xfrm>
            <a:off x="4817647" y="3264301"/>
            <a:ext cx="677108" cy="1323439"/>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贰</a:t>
            </a:r>
            <a:r>
              <a:rPr kumimoji="0" lang="en-US" altLang="zh-CN" sz="3200" b="0" i="0" u="none" strike="noStrike" kern="1200" cap="none" spc="0" normalizeH="0" baseline="0" noProof="0" dirty="0">
                <a:ln>
                  <a:noFill/>
                </a:ln>
                <a:solidFill>
                  <a:prstClr val="black"/>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0" name="文本框 9"/>
          <p:cNvSpPr txBox="1"/>
          <p:nvPr/>
        </p:nvSpPr>
        <p:spPr>
          <a:xfrm>
            <a:off x="4042179" y="3438316"/>
            <a:ext cx="1015663" cy="2611641"/>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cs typeface="+mn-ea"/>
              <a:sym typeface="+mn-lt"/>
            </a:endParaRPr>
          </a:p>
        </p:txBody>
      </p:sp>
      <p:sp>
        <p:nvSpPr>
          <p:cNvPr id="11" name="文本框 10"/>
          <p:cNvSpPr txBox="1"/>
          <p:nvPr/>
        </p:nvSpPr>
        <p:spPr>
          <a:xfrm>
            <a:off x="7419221" y="4556540"/>
            <a:ext cx="613923"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节气物候</a:t>
            </a:r>
          </a:p>
        </p:txBody>
      </p:sp>
      <p:sp>
        <p:nvSpPr>
          <p:cNvPr id="12" name="文本框 11"/>
          <p:cNvSpPr txBox="1"/>
          <p:nvPr/>
        </p:nvSpPr>
        <p:spPr>
          <a:xfrm>
            <a:off x="7387631" y="3264301"/>
            <a:ext cx="677108" cy="1323439"/>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叁</a:t>
            </a:r>
            <a:r>
              <a:rPr kumimoji="0" lang="en-US" altLang="zh-CN" sz="3200" b="0" i="0" u="none" strike="noStrike" kern="1200" cap="none" spc="0" normalizeH="0" baseline="0" noProof="0" dirty="0">
                <a:ln>
                  <a:noFill/>
                </a:ln>
                <a:solidFill>
                  <a:prstClr val="black"/>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3" name="文本框 12"/>
          <p:cNvSpPr txBox="1"/>
          <p:nvPr/>
        </p:nvSpPr>
        <p:spPr>
          <a:xfrm>
            <a:off x="6612163" y="3438316"/>
            <a:ext cx="1015663" cy="2611641"/>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cs typeface="+mn-ea"/>
              <a:sym typeface="+mn-lt"/>
            </a:endParaRPr>
          </a:p>
        </p:txBody>
      </p:sp>
      <p:sp>
        <p:nvSpPr>
          <p:cNvPr id="14" name="文本框 13"/>
          <p:cNvSpPr txBox="1"/>
          <p:nvPr/>
        </p:nvSpPr>
        <p:spPr>
          <a:xfrm>
            <a:off x="9946993" y="4556540"/>
            <a:ext cx="613923"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民间习俗</a:t>
            </a:r>
          </a:p>
        </p:txBody>
      </p:sp>
      <p:sp>
        <p:nvSpPr>
          <p:cNvPr id="15" name="文本框 14"/>
          <p:cNvSpPr txBox="1"/>
          <p:nvPr/>
        </p:nvSpPr>
        <p:spPr>
          <a:xfrm>
            <a:off x="9915400" y="3264302"/>
            <a:ext cx="677108" cy="1323439"/>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肆</a:t>
            </a:r>
            <a:r>
              <a:rPr kumimoji="0" lang="en-US" altLang="zh-CN" sz="3200" b="0" i="0" u="none" strike="noStrike" kern="1200" cap="none" spc="0" normalizeH="0" baseline="0" noProof="0" dirty="0">
                <a:ln>
                  <a:noFill/>
                </a:ln>
                <a:solidFill>
                  <a:prstClr val="black"/>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6" name="文本框 15"/>
          <p:cNvSpPr txBox="1"/>
          <p:nvPr/>
        </p:nvSpPr>
        <p:spPr>
          <a:xfrm>
            <a:off x="9139935" y="3438316"/>
            <a:ext cx="1015663" cy="2611641"/>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3" name="文本框 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4" name="图片 3"/>
          <p:cNvPicPr>
            <a:picLocks noChangeAspect="1"/>
          </p:cNvPicPr>
          <p:nvPr/>
        </p:nvPicPr>
        <p:blipFill>
          <a:blip r:embed="rId4"/>
          <a:stretch>
            <a:fillRect/>
          </a:stretch>
        </p:blipFill>
        <p:spPr>
          <a:xfrm>
            <a:off x="383568" y="281073"/>
            <a:ext cx="573075" cy="1261981"/>
          </a:xfrm>
          <a:prstGeom prst="rect">
            <a:avLst/>
          </a:prstGeom>
        </p:spPr>
      </p:pic>
      <p:pic>
        <p:nvPicPr>
          <p:cNvPr id="6" name="图片 5" descr="图片包含 植物, 粉红色&#10;&#10;自动生成的说明"/>
          <p:cNvPicPr>
            <a:picLocks noChangeAspect="1"/>
          </p:cNvPicPr>
          <p:nvPr/>
        </p:nvPicPr>
        <p:blipFill>
          <a:blip r:embed="rId5" cstate="screen"/>
          <a:stretch>
            <a:fillRect/>
          </a:stretch>
        </p:blipFill>
        <p:spPr>
          <a:xfrm>
            <a:off x="5495717" y="465582"/>
            <a:ext cx="6489971" cy="6392408"/>
          </a:xfrm>
          <a:prstGeom prst="rect">
            <a:avLst/>
          </a:prstGeom>
        </p:spPr>
      </p:pic>
      <p:pic>
        <p:nvPicPr>
          <p:cNvPr id="7" name="图片 6"/>
          <p:cNvPicPr>
            <a:picLocks noChangeAspect="1"/>
          </p:cNvPicPr>
          <p:nvPr/>
        </p:nvPicPr>
        <p:blipFill>
          <a:blip r:embed="rId6" cstate="screen"/>
          <a:stretch>
            <a:fillRect/>
          </a:stretch>
        </p:blipFill>
        <p:spPr>
          <a:xfrm>
            <a:off x="3634605" y="3214707"/>
            <a:ext cx="4108859" cy="4108859"/>
          </a:xfrm>
          <a:prstGeom prst="rect">
            <a:avLst/>
          </a:prstGeom>
        </p:spPr>
      </p:pic>
      <p:sp>
        <p:nvSpPr>
          <p:cNvPr id="8" name="文本框 7"/>
          <p:cNvSpPr txBox="1"/>
          <p:nvPr/>
        </p:nvSpPr>
        <p:spPr>
          <a:xfrm>
            <a:off x="2727992" y="1706324"/>
            <a:ext cx="1477328" cy="4017677"/>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点击此处输入相关标题文本点击此处输入相关标题文本点击此处输入相关标题文本点击此处输入相关标题文本点击此处输入相关文本</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sp>
        <p:nvSpPr>
          <p:cNvPr id="9" name="文本框 8"/>
          <p:cNvSpPr txBox="1"/>
          <p:nvPr/>
        </p:nvSpPr>
        <p:spPr>
          <a:xfrm>
            <a:off x="4136458" y="1706327"/>
            <a:ext cx="492443" cy="18639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标题文本</a:t>
            </a:r>
          </a:p>
        </p:txBody>
      </p:sp>
      <p:sp>
        <p:nvSpPr>
          <p:cNvPr id="10" name="文本框 9"/>
          <p:cNvSpPr txBox="1"/>
          <p:nvPr/>
        </p:nvSpPr>
        <p:spPr>
          <a:xfrm>
            <a:off x="1034179" y="1706324"/>
            <a:ext cx="1477328" cy="4017677"/>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点击此处输入相关标题文本点击此处输入相关标题文本点击此处输入相关标题文本点击此处输入相关标题文本点击此处输入相关文本</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cs typeface="+mn-ea"/>
              <a:sym typeface="+mn-lt"/>
            </a:endParaRPr>
          </a:p>
        </p:txBody>
      </p:sp>
      <p:sp>
        <p:nvSpPr>
          <p:cNvPr id="11" name="文本框 10"/>
          <p:cNvSpPr txBox="1"/>
          <p:nvPr/>
        </p:nvSpPr>
        <p:spPr>
          <a:xfrm>
            <a:off x="2442646" y="1706327"/>
            <a:ext cx="492443" cy="186396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标题文本</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3" name="文本框 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4" name="图片 3"/>
          <p:cNvPicPr>
            <a:picLocks noChangeAspect="1"/>
          </p:cNvPicPr>
          <p:nvPr/>
        </p:nvPicPr>
        <p:blipFill>
          <a:blip r:embed="rId4"/>
          <a:stretch>
            <a:fillRect/>
          </a:stretch>
        </p:blipFill>
        <p:spPr>
          <a:xfrm>
            <a:off x="383568" y="281073"/>
            <a:ext cx="573075" cy="1261981"/>
          </a:xfrm>
          <a:prstGeom prst="rect">
            <a:avLst/>
          </a:prstGeom>
        </p:spPr>
      </p:pic>
      <p:grpSp>
        <p:nvGrpSpPr>
          <p:cNvPr id="5" name="组合 4"/>
          <p:cNvGrpSpPr/>
          <p:nvPr/>
        </p:nvGrpSpPr>
        <p:grpSpPr>
          <a:xfrm>
            <a:off x="1692585" y="2831222"/>
            <a:ext cx="1184911" cy="1275888"/>
            <a:chOff x="2655570" y="2504293"/>
            <a:chExt cx="857250" cy="923070"/>
          </a:xfrm>
        </p:grpSpPr>
        <p:sp>
          <p:nvSpPr>
            <p:cNvPr id="6" name="矩形 5"/>
            <p:cNvSpPr/>
            <p:nvPr/>
          </p:nvSpPr>
          <p:spPr>
            <a:xfrm>
              <a:off x="2655570" y="2504293"/>
              <a:ext cx="857250" cy="857250"/>
            </a:xfrm>
            <a:prstGeom prst="rect">
              <a:avLst/>
            </a:prstGeom>
            <a:noFill/>
            <a:ln w="38100">
              <a:solidFill>
                <a:srgbClr val="0D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7" name="矩形 6"/>
            <p:cNvSpPr/>
            <p:nvPr/>
          </p:nvSpPr>
          <p:spPr>
            <a:xfrm>
              <a:off x="2684085" y="2558958"/>
              <a:ext cx="801604" cy="8684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prstClr val="black">
                      <a:lumMod val="85000"/>
                      <a:lumOff val="15000"/>
                    </a:prstClr>
                  </a:solidFill>
                  <a:effectLst/>
                  <a:uLnTx/>
                  <a:uFillTx/>
                  <a:cs typeface="+mn-ea"/>
                  <a:sym typeface="+mn-lt"/>
                </a:rPr>
                <a:t>节</a:t>
              </a:r>
            </a:p>
          </p:txBody>
        </p:sp>
      </p:grpSp>
      <p:sp>
        <p:nvSpPr>
          <p:cNvPr id="8" name="文本框 7"/>
          <p:cNvSpPr txBox="1"/>
          <p:nvPr/>
        </p:nvSpPr>
        <p:spPr>
          <a:xfrm>
            <a:off x="1051709" y="4190291"/>
            <a:ext cx="2466663" cy="923330"/>
          </a:xfrm>
          <a:prstGeom prst="rect">
            <a:avLst/>
          </a:prstGeom>
          <a:noFill/>
        </p:spPr>
        <p:txBody>
          <a:bodyPr vert="horz"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点击此处输入相关标题文本点击此处输入相关标题文本点击此处输入相关标题文本</a:t>
            </a:r>
          </a:p>
        </p:txBody>
      </p:sp>
      <p:grpSp>
        <p:nvGrpSpPr>
          <p:cNvPr id="9" name="组合 8"/>
          <p:cNvGrpSpPr/>
          <p:nvPr/>
        </p:nvGrpSpPr>
        <p:grpSpPr>
          <a:xfrm>
            <a:off x="4504366" y="2831222"/>
            <a:ext cx="1184911" cy="1275888"/>
            <a:chOff x="2655570" y="2504293"/>
            <a:chExt cx="857250" cy="923070"/>
          </a:xfrm>
        </p:grpSpPr>
        <p:sp>
          <p:nvSpPr>
            <p:cNvPr id="10" name="矩形 9"/>
            <p:cNvSpPr/>
            <p:nvPr/>
          </p:nvSpPr>
          <p:spPr>
            <a:xfrm>
              <a:off x="2655570" y="2504293"/>
              <a:ext cx="857250" cy="857250"/>
            </a:xfrm>
            <a:prstGeom prst="rect">
              <a:avLst/>
            </a:prstGeom>
            <a:noFill/>
            <a:ln w="38100">
              <a:solidFill>
                <a:srgbClr val="0D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1" name="矩形 10"/>
            <p:cNvSpPr/>
            <p:nvPr/>
          </p:nvSpPr>
          <p:spPr>
            <a:xfrm>
              <a:off x="2684085" y="2558958"/>
              <a:ext cx="801604" cy="8684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prstClr val="black">
                      <a:lumMod val="85000"/>
                      <a:lumOff val="15000"/>
                    </a:prstClr>
                  </a:solidFill>
                  <a:effectLst/>
                  <a:uLnTx/>
                  <a:uFillTx/>
                  <a:cs typeface="+mn-ea"/>
                  <a:sym typeface="+mn-lt"/>
                </a:rPr>
                <a:t>气</a:t>
              </a:r>
            </a:p>
          </p:txBody>
        </p:sp>
      </p:grpSp>
      <p:sp>
        <p:nvSpPr>
          <p:cNvPr id="12" name="文本框 11"/>
          <p:cNvSpPr txBox="1"/>
          <p:nvPr/>
        </p:nvSpPr>
        <p:spPr>
          <a:xfrm>
            <a:off x="3863489" y="4190291"/>
            <a:ext cx="2466663" cy="923330"/>
          </a:xfrm>
          <a:prstGeom prst="rect">
            <a:avLst/>
          </a:prstGeom>
          <a:noFill/>
        </p:spPr>
        <p:txBody>
          <a:bodyPr vert="horz"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点击此处输入相关标题文本点击此处输入相关标题文本点击此处输入相关标题文本</a:t>
            </a:r>
          </a:p>
        </p:txBody>
      </p:sp>
      <p:grpSp>
        <p:nvGrpSpPr>
          <p:cNvPr id="13" name="组合 12"/>
          <p:cNvGrpSpPr/>
          <p:nvPr/>
        </p:nvGrpSpPr>
        <p:grpSpPr>
          <a:xfrm>
            <a:off x="7224706" y="2831222"/>
            <a:ext cx="1184911" cy="1275888"/>
            <a:chOff x="2655570" y="2504293"/>
            <a:chExt cx="857250" cy="923070"/>
          </a:xfrm>
        </p:grpSpPr>
        <p:sp>
          <p:nvSpPr>
            <p:cNvPr id="14" name="矩形 13"/>
            <p:cNvSpPr/>
            <p:nvPr/>
          </p:nvSpPr>
          <p:spPr>
            <a:xfrm>
              <a:off x="2655570" y="2504293"/>
              <a:ext cx="857250" cy="857250"/>
            </a:xfrm>
            <a:prstGeom prst="rect">
              <a:avLst/>
            </a:prstGeom>
            <a:noFill/>
            <a:ln w="38100">
              <a:solidFill>
                <a:srgbClr val="0D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5" name="矩形 14"/>
            <p:cNvSpPr/>
            <p:nvPr/>
          </p:nvSpPr>
          <p:spPr>
            <a:xfrm>
              <a:off x="2684085" y="2558958"/>
              <a:ext cx="801604" cy="8684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prstClr val="black">
                      <a:lumMod val="85000"/>
                      <a:lumOff val="15000"/>
                    </a:prstClr>
                  </a:solidFill>
                  <a:effectLst/>
                  <a:uLnTx/>
                  <a:uFillTx/>
                  <a:cs typeface="+mn-ea"/>
                  <a:sym typeface="+mn-lt"/>
                </a:rPr>
                <a:t>物</a:t>
              </a:r>
            </a:p>
          </p:txBody>
        </p:sp>
      </p:grpSp>
      <p:sp>
        <p:nvSpPr>
          <p:cNvPr id="16" name="文本框 15"/>
          <p:cNvSpPr txBox="1"/>
          <p:nvPr/>
        </p:nvSpPr>
        <p:spPr>
          <a:xfrm>
            <a:off x="6583829" y="4190291"/>
            <a:ext cx="2466663" cy="923330"/>
          </a:xfrm>
          <a:prstGeom prst="rect">
            <a:avLst/>
          </a:prstGeom>
          <a:noFill/>
        </p:spPr>
        <p:txBody>
          <a:bodyPr vert="horz"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点击此处输入相关标题文本点击此处输入相关标题文本点击此处输入相关标题文本</a:t>
            </a:r>
          </a:p>
        </p:txBody>
      </p:sp>
      <p:grpSp>
        <p:nvGrpSpPr>
          <p:cNvPr id="17" name="组合 16"/>
          <p:cNvGrpSpPr/>
          <p:nvPr/>
        </p:nvGrpSpPr>
        <p:grpSpPr>
          <a:xfrm>
            <a:off x="9730782" y="2831222"/>
            <a:ext cx="1184911" cy="1275888"/>
            <a:chOff x="2655570" y="2504293"/>
            <a:chExt cx="857250" cy="923070"/>
          </a:xfrm>
        </p:grpSpPr>
        <p:sp>
          <p:nvSpPr>
            <p:cNvPr id="18" name="矩形 17"/>
            <p:cNvSpPr/>
            <p:nvPr/>
          </p:nvSpPr>
          <p:spPr>
            <a:xfrm>
              <a:off x="2655570" y="2504293"/>
              <a:ext cx="857250" cy="857250"/>
            </a:xfrm>
            <a:prstGeom prst="rect">
              <a:avLst/>
            </a:prstGeom>
            <a:noFill/>
            <a:ln w="38100">
              <a:solidFill>
                <a:srgbClr val="0D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9" name="矩形 18"/>
            <p:cNvSpPr/>
            <p:nvPr/>
          </p:nvSpPr>
          <p:spPr>
            <a:xfrm>
              <a:off x="2684085" y="2558958"/>
              <a:ext cx="801604" cy="8684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prstClr val="black">
                      <a:lumMod val="85000"/>
                      <a:lumOff val="15000"/>
                    </a:prstClr>
                  </a:solidFill>
                  <a:effectLst/>
                  <a:uLnTx/>
                  <a:uFillTx/>
                  <a:cs typeface="+mn-ea"/>
                  <a:sym typeface="+mn-lt"/>
                </a:rPr>
                <a:t>候</a:t>
              </a:r>
            </a:p>
          </p:txBody>
        </p:sp>
      </p:grpSp>
      <p:sp>
        <p:nvSpPr>
          <p:cNvPr id="20" name="文本框 19"/>
          <p:cNvSpPr txBox="1"/>
          <p:nvPr/>
        </p:nvSpPr>
        <p:spPr>
          <a:xfrm>
            <a:off x="9089905" y="4190291"/>
            <a:ext cx="2466663" cy="923330"/>
          </a:xfrm>
          <a:prstGeom prst="rect">
            <a:avLst/>
          </a:prstGeom>
          <a:noFill/>
        </p:spPr>
        <p:txBody>
          <a:bodyPr vert="horz"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点击此处输入相关标题文本点击此处输入相关标题文本点击此处输入相关标题文本</a:t>
            </a:r>
          </a:p>
        </p:txBody>
      </p:sp>
      <p:pic>
        <p:nvPicPr>
          <p:cNvPr id="22" name="图片 21"/>
          <p:cNvPicPr>
            <a:picLocks noChangeAspect="1"/>
          </p:cNvPicPr>
          <p:nvPr/>
        </p:nvPicPr>
        <p:blipFill>
          <a:blip r:embed="rId5" cstate="screen"/>
          <a:stretch>
            <a:fillRect/>
          </a:stretch>
        </p:blipFill>
        <p:spPr>
          <a:xfrm>
            <a:off x="1859665" y="-3579636"/>
            <a:ext cx="11493507" cy="11493507"/>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1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3" name="文本框 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4" name="图片 3"/>
          <p:cNvPicPr>
            <a:picLocks noChangeAspect="1"/>
          </p:cNvPicPr>
          <p:nvPr/>
        </p:nvPicPr>
        <p:blipFill>
          <a:blip r:embed="rId4"/>
          <a:stretch>
            <a:fillRect/>
          </a:stretch>
        </p:blipFill>
        <p:spPr>
          <a:xfrm>
            <a:off x="383568" y="281073"/>
            <a:ext cx="573075" cy="1261981"/>
          </a:xfrm>
          <a:prstGeom prst="rect">
            <a:avLst/>
          </a:prstGeom>
        </p:spPr>
      </p:pic>
      <p:sp>
        <p:nvSpPr>
          <p:cNvPr id="6" name="文本框 5"/>
          <p:cNvSpPr txBox="1"/>
          <p:nvPr/>
        </p:nvSpPr>
        <p:spPr>
          <a:xfrm>
            <a:off x="942043" y="1527010"/>
            <a:ext cx="9664184" cy="2010576"/>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cs typeface="+mn-ea"/>
                <a:sym typeface="+mn-lt"/>
              </a:rPr>
              <a:t>点击此处输入相关标题文本点击此处输入相关标题文本点击此处输入相关标题文本点击此处输入相关标题文本点击此处输入相关文本点击此处输入相关标题文本点击此处输入相关标题文本点击此处输入相关标题文本点击此处输入相关标题文本点击此处输入相关文本此处输入相关标题文本点击此处输入相关标题文本点击此处输入相关标题文本点击此处输入相关文输入相关标题文本点击此处输入相关标题文本点击此处输入相关文本输入相关标题文本点击此处输入相关标题文本点击此处输入相关文本本</a:t>
            </a:r>
          </a:p>
        </p:txBody>
      </p:sp>
      <p:sp>
        <p:nvSpPr>
          <p:cNvPr id="7" name="文本框 6"/>
          <p:cNvSpPr txBox="1"/>
          <p:nvPr/>
        </p:nvSpPr>
        <p:spPr>
          <a:xfrm>
            <a:off x="10579934" y="1527012"/>
            <a:ext cx="492443" cy="113731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标题文本</a:t>
            </a:r>
          </a:p>
        </p:txBody>
      </p:sp>
      <p:pic>
        <p:nvPicPr>
          <p:cNvPr id="9" name="图片 8"/>
          <p:cNvPicPr>
            <a:picLocks noChangeAspect="1"/>
          </p:cNvPicPr>
          <p:nvPr/>
        </p:nvPicPr>
        <p:blipFill rotWithShape="1">
          <a:blip r:embed="rId5"/>
          <a:srcRect/>
          <a:stretch>
            <a:fillRect/>
          </a:stretch>
        </p:blipFill>
        <p:spPr>
          <a:xfrm>
            <a:off x="0" y="4113585"/>
            <a:ext cx="12192000" cy="2744409"/>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4377" y="10"/>
            <a:ext cx="12191980" cy="6857990"/>
          </a:xfrm>
          <a:prstGeom prst="rect">
            <a:avLst/>
          </a:prstGeom>
        </p:spPr>
      </p:pic>
      <p:sp>
        <p:nvSpPr>
          <p:cNvPr id="3" name="文本框 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4" name="图片 3"/>
          <p:cNvPicPr>
            <a:picLocks noChangeAspect="1"/>
          </p:cNvPicPr>
          <p:nvPr/>
        </p:nvPicPr>
        <p:blipFill>
          <a:blip r:embed="rId4"/>
          <a:stretch>
            <a:fillRect/>
          </a:stretch>
        </p:blipFill>
        <p:spPr>
          <a:xfrm>
            <a:off x="383568" y="281073"/>
            <a:ext cx="573075" cy="1261981"/>
          </a:xfrm>
          <a:prstGeom prst="rect">
            <a:avLst/>
          </a:prstGeom>
        </p:spPr>
      </p:pic>
      <p:sp>
        <p:nvSpPr>
          <p:cNvPr id="8" name="任意多边形: 形状 7"/>
          <p:cNvSpPr/>
          <p:nvPr/>
        </p:nvSpPr>
        <p:spPr>
          <a:xfrm>
            <a:off x="5633254" y="1904074"/>
            <a:ext cx="6115743" cy="3590691"/>
          </a:xfrm>
          <a:custGeom>
            <a:avLst/>
            <a:gdLst>
              <a:gd name="connsiteX0" fmla="*/ 4101673 w 6115743"/>
              <a:gd name="connsiteY0" fmla="*/ 0 h 3590691"/>
              <a:gd name="connsiteX1" fmla="*/ 6115743 w 6115743"/>
              <a:gd name="connsiteY1" fmla="*/ 0 h 3590691"/>
              <a:gd name="connsiteX2" fmla="*/ 6115743 w 6115743"/>
              <a:gd name="connsiteY2" fmla="*/ 3590691 h 3590691"/>
              <a:gd name="connsiteX3" fmla="*/ 4101673 w 6115743"/>
              <a:gd name="connsiteY3" fmla="*/ 3590691 h 3590691"/>
              <a:gd name="connsiteX4" fmla="*/ 2059134 w 6115743"/>
              <a:gd name="connsiteY4" fmla="*/ 0 h 3590691"/>
              <a:gd name="connsiteX5" fmla="*/ 4024692 w 6115743"/>
              <a:gd name="connsiteY5" fmla="*/ 0 h 3590691"/>
              <a:gd name="connsiteX6" fmla="*/ 4024692 w 6115743"/>
              <a:gd name="connsiteY6" fmla="*/ 3590691 h 3590691"/>
              <a:gd name="connsiteX7" fmla="*/ 2059134 w 6115743"/>
              <a:gd name="connsiteY7" fmla="*/ 3590691 h 3590691"/>
              <a:gd name="connsiteX8" fmla="*/ 0 w 6115743"/>
              <a:gd name="connsiteY8" fmla="*/ 0 h 3590691"/>
              <a:gd name="connsiteX9" fmla="*/ 1982153 w 6115743"/>
              <a:gd name="connsiteY9" fmla="*/ 0 h 3590691"/>
              <a:gd name="connsiteX10" fmla="*/ 1982153 w 6115743"/>
              <a:gd name="connsiteY10" fmla="*/ 3590691 h 3590691"/>
              <a:gd name="connsiteX11" fmla="*/ 0 w 6115743"/>
              <a:gd name="connsiteY11" fmla="*/ 3590691 h 359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5743" h="3590691">
                <a:moveTo>
                  <a:pt x="4101673" y="0"/>
                </a:moveTo>
                <a:lnTo>
                  <a:pt x="6115743" y="0"/>
                </a:lnTo>
                <a:lnTo>
                  <a:pt x="6115743" y="3590691"/>
                </a:lnTo>
                <a:lnTo>
                  <a:pt x="4101673" y="3590691"/>
                </a:lnTo>
                <a:close/>
                <a:moveTo>
                  <a:pt x="2059134" y="0"/>
                </a:moveTo>
                <a:lnTo>
                  <a:pt x="4024692" y="0"/>
                </a:lnTo>
                <a:lnTo>
                  <a:pt x="4024692" y="3590691"/>
                </a:lnTo>
                <a:lnTo>
                  <a:pt x="2059134" y="3590691"/>
                </a:lnTo>
                <a:close/>
                <a:moveTo>
                  <a:pt x="0" y="0"/>
                </a:moveTo>
                <a:lnTo>
                  <a:pt x="1982153" y="0"/>
                </a:lnTo>
                <a:lnTo>
                  <a:pt x="1982153" y="3590691"/>
                </a:lnTo>
                <a:lnTo>
                  <a:pt x="0" y="3590691"/>
                </a:lnTo>
                <a:close/>
              </a:path>
            </a:pathLst>
          </a:cu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1542252" y="1807251"/>
            <a:ext cx="3241843" cy="1176495"/>
            <a:chOff x="1846593" y="1768901"/>
            <a:chExt cx="4724593" cy="1176495"/>
          </a:xfrm>
        </p:grpSpPr>
        <p:sp>
          <p:nvSpPr>
            <p:cNvPr id="11" name="íṣ1îdê"/>
            <p:cNvSpPr/>
            <p:nvPr/>
          </p:nvSpPr>
          <p:spPr>
            <a:xfrm>
              <a:off x="1846593" y="1768901"/>
              <a:ext cx="2823960" cy="394380"/>
            </a:xfrm>
            <a:prstGeom prst="rect">
              <a:avLst/>
            </a:prstGeom>
            <a:ln w="12700">
              <a:miter lim="400000"/>
            </a:ln>
          </p:spPr>
          <p:txBody>
            <a:bodyPr wrap="square" lIns="91440" tIns="45720" rIns="91440" bIns="45720" anchor="ctr">
              <a:noAutofit/>
            </a:bodyPr>
            <a:lstStyle/>
            <a:p>
              <a:r>
                <a:rPr lang="en-US" altLang="zh-CN" dirty="0">
                  <a:solidFill>
                    <a:schemeClr val="tx1">
                      <a:lumMod val="75000"/>
                      <a:lumOff val="25000"/>
                    </a:schemeClr>
                  </a:solidFill>
                  <a:cs typeface="+mn-ea"/>
                  <a:sym typeface="+mn-lt"/>
                </a:rPr>
                <a:t>Sample Title </a:t>
              </a:r>
              <a:endParaRPr lang="zh-CN" altLang="en-US" dirty="0">
                <a:solidFill>
                  <a:schemeClr val="tx1">
                    <a:lumMod val="75000"/>
                    <a:lumOff val="25000"/>
                  </a:schemeClr>
                </a:solidFill>
                <a:cs typeface="+mn-ea"/>
                <a:sym typeface="+mn-lt"/>
              </a:endParaRPr>
            </a:p>
          </p:txBody>
        </p:sp>
        <p:sp>
          <p:nvSpPr>
            <p:cNvPr id="12" name="矩形 11"/>
            <p:cNvSpPr/>
            <p:nvPr/>
          </p:nvSpPr>
          <p:spPr>
            <a:xfrm>
              <a:off x="1846593" y="2160566"/>
              <a:ext cx="4724593" cy="784830"/>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cs typeface="+mn-ea"/>
                  <a:sym typeface="+mn-lt"/>
                </a:rPr>
                <a:t>此处添加详细文本描述，建议与标题相关并符合整体语言风格，语言描述尽量</a:t>
              </a:r>
              <a:r>
                <a:rPr lang="en-US" altLang="zh-CN" sz="1200" dirty="0">
                  <a:solidFill>
                    <a:schemeClr val="tx1">
                      <a:lumMod val="75000"/>
                      <a:lumOff val="25000"/>
                    </a:schemeClr>
                  </a:solidFill>
                  <a:cs typeface="+mn-ea"/>
                  <a:sym typeface="+mn-lt"/>
                </a:rPr>
                <a:t>……</a:t>
              </a:r>
            </a:p>
            <a:p>
              <a:pPr>
                <a:lnSpc>
                  <a:spcPct val="125000"/>
                </a:lnSpc>
              </a:pPr>
              <a:r>
                <a:rPr lang="en-US" altLang="zh-CN" sz="1200" dirty="0">
                  <a:solidFill>
                    <a:schemeClr val="tx1">
                      <a:lumMod val="75000"/>
                      <a:lumOff val="25000"/>
                    </a:schemeClr>
                  </a:solidFill>
                  <a:cs typeface="+mn-ea"/>
                  <a:sym typeface="+mn-lt"/>
                </a:rPr>
                <a:t>……</a:t>
              </a:r>
            </a:p>
          </p:txBody>
        </p:sp>
      </p:grpSp>
      <p:grpSp>
        <p:nvGrpSpPr>
          <p:cNvPr id="13" name="组合 12"/>
          <p:cNvGrpSpPr/>
          <p:nvPr/>
        </p:nvGrpSpPr>
        <p:grpSpPr>
          <a:xfrm>
            <a:off x="1542252" y="3192827"/>
            <a:ext cx="3241843" cy="1176495"/>
            <a:chOff x="1846593" y="3292901"/>
            <a:chExt cx="4724593" cy="1176495"/>
          </a:xfrm>
        </p:grpSpPr>
        <p:sp>
          <p:nvSpPr>
            <p:cNvPr id="14" name="íṣ1îdê"/>
            <p:cNvSpPr/>
            <p:nvPr/>
          </p:nvSpPr>
          <p:spPr>
            <a:xfrm>
              <a:off x="1846593" y="3292901"/>
              <a:ext cx="2439553" cy="394380"/>
            </a:xfrm>
            <a:prstGeom prst="rect">
              <a:avLst/>
            </a:prstGeom>
            <a:ln w="12700">
              <a:miter lim="400000"/>
            </a:ln>
          </p:spPr>
          <p:txBody>
            <a:bodyPr wrap="square" lIns="91440" tIns="45720" rIns="91440" bIns="45720" anchor="ctr">
              <a:noAutofit/>
            </a:bodyPr>
            <a:lstStyle/>
            <a:p>
              <a:r>
                <a:rPr lang="en-US" altLang="zh-CN" dirty="0">
                  <a:solidFill>
                    <a:schemeClr val="tx1">
                      <a:lumMod val="75000"/>
                      <a:lumOff val="25000"/>
                    </a:schemeClr>
                  </a:solidFill>
                  <a:cs typeface="+mn-ea"/>
                  <a:sym typeface="+mn-lt"/>
                </a:rPr>
                <a:t>Sample Title </a:t>
              </a:r>
              <a:endParaRPr lang="zh-CN" altLang="en-US" dirty="0">
                <a:solidFill>
                  <a:schemeClr val="tx1">
                    <a:lumMod val="75000"/>
                    <a:lumOff val="25000"/>
                  </a:schemeClr>
                </a:solidFill>
                <a:cs typeface="+mn-ea"/>
                <a:sym typeface="+mn-lt"/>
              </a:endParaRPr>
            </a:p>
          </p:txBody>
        </p:sp>
        <p:sp>
          <p:nvSpPr>
            <p:cNvPr id="15" name="矩形 14"/>
            <p:cNvSpPr/>
            <p:nvPr/>
          </p:nvSpPr>
          <p:spPr>
            <a:xfrm>
              <a:off x="1846593" y="3684566"/>
              <a:ext cx="4724593" cy="784830"/>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cs typeface="+mn-ea"/>
                  <a:sym typeface="+mn-lt"/>
                </a:rPr>
                <a:t>此处添加详细文本描述，建议与标题相关并符合整体语言风格，语言描述尽量</a:t>
              </a:r>
              <a:r>
                <a:rPr lang="en-US" altLang="zh-CN" sz="1200" dirty="0">
                  <a:solidFill>
                    <a:schemeClr val="tx1">
                      <a:lumMod val="75000"/>
                      <a:lumOff val="25000"/>
                    </a:schemeClr>
                  </a:solidFill>
                  <a:cs typeface="+mn-ea"/>
                  <a:sym typeface="+mn-lt"/>
                </a:rPr>
                <a:t>……</a:t>
              </a:r>
            </a:p>
            <a:p>
              <a:pPr>
                <a:lnSpc>
                  <a:spcPct val="125000"/>
                </a:lnSpc>
              </a:pPr>
              <a:r>
                <a:rPr lang="en-US" altLang="zh-CN" sz="1200" dirty="0">
                  <a:solidFill>
                    <a:schemeClr val="tx1">
                      <a:lumMod val="75000"/>
                      <a:lumOff val="25000"/>
                    </a:schemeClr>
                  </a:solidFill>
                  <a:cs typeface="+mn-ea"/>
                  <a:sym typeface="+mn-lt"/>
                </a:rPr>
                <a:t>……</a:t>
              </a:r>
            </a:p>
          </p:txBody>
        </p:sp>
      </p:grpSp>
      <p:grpSp>
        <p:nvGrpSpPr>
          <p:cNvPr id="16" name="组合 15"/>
          <p:cNvGrpSpPr/>
          <p:nvPr/>
        </p:nvGrpSpPr>
        <p:grpSpPr>
          <a:xfrm>
            <a:off x="1542252" y="4578406"/>
            <a:ext cx="3241843" cy="945663"/>
            <a:chOff x="1846593" y="4860444"/>
            <a:chExt cx="4724593" cy="945663"/>
          </a:xfrm>
        </p:grpSpPr>
        <p:sp>
          <p:nvSpPr>
            <p:cNvPr id="17" name="íṣ1îdê"/>
            <p:cNvSpPr/>
            <p:nvPr/>
          </p:nvSpPr>
          <p:spPr>
            <a:xfrm>
              <a:off x="1846593" y="4860444"/>
              <a:ext cx="2823960" cy="394380"/>
            </a:xfrm>
            <a:prstGeom prst="rect">
              <a:avLst/>
            </a:prstGeom>
            <a:ln w="12700">
              <a:miter lim="400000"/>
            </a:ln>
          </p:spPr>
          <p:txBody>
            <a:bodyPr wrap="square" lIns="91440" tIns="45720" rIns="91440" bIns="45720" anchor="ctr">
              <a:noAutofit/>
            </a:bodyPr>
            <a:lstStyle/>
            <a:p>
              <a:r>
                <a:rPr lang="en-US" altLang="zh-CN" dirty="0">
                  <a:solidFill>
                    <a:schemeClr val="tx1">
                      <a:lumMod val="75000"/>
                      <a:lumOff val="25000"/>
                    </a:schemeClr>
                  </a:solidFill>
                  <a:cs typeface="+mn-ea"/>
                  <a:sym typeface="+mn-lt"/>
                </a:rPr>
                <a:t>Sample Title </a:t>
              </a:r>
              <a:endParaRPr lang="zh-CN" altLang="en-US" dirty="0">
                <a:solidFill>
                  <a:schemeClr val="tx1">
                    <a:lumMod val="75000"/>
                    <a:lumOff val="25000"/>
                  </a:schemeClr>
                </a:solidFill>
                <a:cs typeface="+mn-ea"/>
                <a:sym typeface="+mn-lt"/>
              </a:endParaRPr>
            </a:p>
          </p:txBody>
        </p:sp>
        <p:sp>
          <p:nvSpPr>
            <p:cNvPr id="18" name="矩形 17"/>
            <p:cNvSpPr/>
            <p:nvPr/>
          </p:nvSpPr>
          <p:spPr>
            <a:xfrm>
              <a:off x="1846593" y="5252109"/>
              <a:ext cx="4724593" cy="553998"/>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cs typeface="+mn-ea"/>
                  <a:sym typeface="+mn-lt"/>
                </a:rPr>
                <a:t>此处添加详细文本描述，建议与标题相关并符合整体语言风格，语言描述尽量</a:t>
              </a:r>
              <a:r>
                <a:rPr lang="en-US" altLang="zh-CN" sz="1200" dirty="0">
                  <a:solidFill>
                    <a:schemeClr val="tx1">
                      <a:lumMod val="75000"/>
                      <a:lumOff val="25000"/>
                    </a:schemeClr>
                  </a:solidFill>
                  <a:cs typeface="+mn-ea"/>
                  <a:sym typeface="+mn-lt"/>
                </a:rPr>
                <a:t>……</a:t>
              </a:r>
            </a:p>
          </p:txBody>
        </p: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3" name="文本框 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4" name="图片 3"/>
          <p:cNvPicPr>
            <a:picLocks noChangeAspect="1"/>
          </p:cNvPicPr>
          <p:nvPr/>
        </p:nvPicPr>
        <p:blipFill>
          <a:blip r:embed="rId4"/>
          <a:stretch>
            <a:fillRect/>
          </a:stretch>
        </p:blipFill>
        <p:spPr>
          <a:xfrm>
            <a:off x="383568" y="281073"/>
            <a:ext cx="573075" cy="1261981"/>
          </a:xfrm>
          <a:prstGeom prst="rect">
            <a:avLst/>
          </a:prstGeom>
        </p:spPr>
      </p:pic>
      <p:sp>
        <p:nvSpPr>
          <p:cNvPr id="5" name="Oval 74"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a:spLocks noChangeAspect="1"/>
          </p:cNvSpPr>
          <p:nvPr/>
        </p:nvSpPr>
        <p:spPr>
          <a:xfrm>
            <a:off x="3224483" y="2139840"/>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6" name="矩形 5"/>
          <p:cNvSpPr/>
          <p:nvPr/>
        </p:nvSpPr>
        <p:spPr>
          <a:xfrm>
            <a:off x="1884767" y="2575571"/>
            <a:ext cx="1292662" cy="2836213"/>
          </a:xfrm>
          <a:prstGeom prst="rect">
            <a:avLst/>
          </a:prstGeom>
        </p:spPr>
        <p:txBody>
          <a:bodyPr vert="eaVert" wrap="square">
            <a:spAutoFit/>
            <a:scene3d>
              <a:camera prst="orthographicFront"/>
              <a:lightRig rig="threePt" dir="t"/>
            </a:scene3d>
            <a:sp3d contourW="12700"/>
          </a:bodyPr>
          <a:lstStyle/>
          <a:p>
            <a:pPr>
              <a:lnSpc>
                <a:spcPct val="150000"/>
              </a:lnSpc>
            </a:pPr>
            <a:r>
              <a:rPr lang="zh-CN" altLang="en-US" sz="1600" dirty="0">
                <a:cs typeface="+mn-ea"/>
                <a:sym typeface="+mn-lt"/>
              </a:rPr>
              <a:t>点击此处输入相关文本内容点击此处输入相关文本内容点击此处输入相关文本内容点击</a:t>
            </a:r>
          </a:p>
        </p:txBody>
      </p:sp>
      <p:sp>
        <p:nvSpPr>
          <p:cNvPr id="7" name="矩形 6"/>
          <p:cNvSpPr/>
          <p:nvPr/>
        </p:nvSpPr>
        <p:spPr>
          <a:xfrm>
            <a:off x="3096166" y="2575574"/>
            <a:ext cx="553998" cy="2295525"/>
          </a:xfrm>
          <a:prstGeom prst="rect">
            <a:avLst/>
          </a:prstGeom>
        </p:spPr>
        <p:txBody>
          <a:bodyPr vert="eaVert" wrap="square">
            <a:spAutoFit/>
            <a:scene3d>
              <a:camera prst="orthographicFront"/>
              <a:lightRig rig="threePt" dir="t"/>
            </a:scene3d>
            <a:sp3d contourW="12700"/>
          </a:bodyPr>
          <a:lstStyle/>
          <a:p>
            <a:pPr>
              <a:lnSpc>
                <a:spcPct val="120000"/>
              </a:lnSpc>
            </a:pPr>
            <a:r>
              <a:rPr lang="zh-CN" altLang="en-US" sz="2000" b="1" dirty="0">
                <a:cs typeface="+mn-ea"/>
                <a:sym typeface="+mn-lt"/>
              </a:rPr>
              <a:t>标题文字添加</a:t>
            </a:r>
          </a:p>
        </p:txBody>
      </p:sp>
      <p:sp>
        <p:nvSpPr>
          <p:cNvPr id="8" name="Oval 74"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a:spLocks noChangeAspect="1"/>
          </p:cNvSpPr>
          <p:nvPr/>
        </p:nvSpPr>
        <p:spPr>
          <a:xfrm>
            <a:off x="5728544" y="2139840"/>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9" name="矩形 8"/>
          <p:cNvSpPr/>
          <p:nvPr/>
        </p:nvSpPr>
        <p:spPr>
          <a:xfrm>
            <a:off x="4388830" y="2575571"/>
            <a:ext cx="1292662" cy="2836213"/>
          </a:xfrm>
          <a:prstGeom prst="rect">
            <a:avLst/>
          </a:prstGeom>
        </p:spPr>
        <p:txBody>
          <a:bodyPr vert="eaVert" wrap="square">
            <a:spAutoFit/>
            <a:scene3d>
              <a:camera prst="orthographicFront"/>
              <a:lightRig rig="threePt" dir="t"/>
            </a:scene3d>
            <a:sp3d contourW="12700"/>
          </a:bodyPr>
          <a:lstStyle/>
          <a:p>
            <a:pPr>
              <a:lnSpc>
                <a:spcPct val="150000"/>
              </a:lnSpc>
            </a:pPr>
            <a:r>
              <a:rPr lang="zh-CN" altLang="en-US" sz="1600" dirty="0">
                <a:cs typeface="+mn-ea"/>
                <a:sym typeface="+mn-lt"/>
              </a:rPr>
              <a:t>点击此处输入相关文本内容点击此处输入相关文本内容点击此处输入相关文本内容点击</a:t>
            </a:r>
          </a:p>
        </p:txBody>
      </p:sp>
      <p:sp>
        <p:nvSpPr>
          <p:cNvPr id="10" name="矩形 9"/>
          <p:cNvSpPr/>
          <p:nvPr/>
        </p:nvSpPr>
        <p:spPr>
          <a:xfrm>
            <a:off x="5600227" y="2575574"/>
            <a:ext cx="553998" cy="2295525"/>
          </a:xfrm>
          <a:prstGeom prst="rect">
            <a:avLst/>
          </a:prstGeom>
        </p:spPr>
        <p:txBody>
          <a:bodyPr vert="eaVert" wrap="square">
            <a:spAutoFit/>
            <a:scene3d>
              <a:camera prst="orthographicFront"/>
              <a:lightRig rig="threePt" dir="t"/>
            </a:scene3d>
            <a:sp3d contourW="12700"/>
          </a:bodyPr>
          <a:lstStyle/>
          <a:p>
            <a:pPr>
              <a:lnSpc>
                <a:spcPct val="120000"/>
              </a:lnSpc>
            </a:pPr>
            <a:r>
              <a:rPr lang="zh-CN" altLang="en-US" sz="2000" b="1" dirty="0">
                <a:cs typeface="+mn-ea"/>
                <a:sym typeface="+mn-lt"/>
              </a:rPr>
              <a:t>标题文字添加</a:t>
            </a:r>
          </a:p>
        </p:txBody>
      </p:sp>
      <p:sp>
        <p:nvSpPr>
          <p:cNvPr id="11" name="Oval 74"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a:spLocks noChangeAspect="1"/>
          </p:cNvSpPr>
          <p:nvPr/>
        </p:nvSpPr>
        <p:spPr>
          <a:xfrm>
            <a:off x="8151131" y="2139840"/>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12" name="矩形 11"/>
          <p:cNvSpPr/>
          <p:nvPr/>
        </p:nvSpPr>
        <p:spPr>
          <a:xfrm>
            <a:off x="6811414" y="2575571"/>
            <a:ext cx="1292662" cy="2836213"/>
          </a:xfrm>
          <a:prstGeom prst="rect">
            <a:avLst/>
          </a:prstGeom>
        </p:spPr>
        <p:txBody>
          <a:bodyPr vert="eaVert" wrap="square">
            <a:spAutoFit/>
            <a:scene3d>
              <a:camera prst="orthographicFront"/>
              <a:lightRig rig="threePt" dir="t"/>
            </a:scene3d>
            <a:sp3d contourW="12700"/>
          </a:bodyPr>
          <a:lstStyle/>
          <a:p>
            <a:pPr>
              <a:lnSpc>
                <a:spcPct val="150000"/>
              </a:lnSpc>
            </a:pPr>
            <a:r>
              <a:rPr lang="zh-CN" altLang="en-US" sz="1600" dirty="0">
                <a:cs typeface="+mn-ea"/>
                <a:sym typeface="+mn-lt"/>
              </a:rPr>
              <a:t>点击此处输入相关文本内容点击此处输入相关文本内容点击此处输入相关文本内容点击</a:t>
            </a:r>
          </a:p>
        </p:txBody>
      </p:sp>
      <p:sp>
        <p:nvSpPr>
          <p:cNvPr id="13" name="矩形 12"/>
          <p:cNvSpPr/>
          <p:nvPr/>
        </p:nvSpPr>
        <p:spPr>
          <a:xfrm>
            <a:off x="8022814" y="2575574"/>
            <a:ext cx="553998" cy="2295525"/>
          </a:xfrm>
          <a:prstGeom prst="rect">
            <a:avLst/>
          </a:prstGeom>
        </p:spPr>
        <p:txBody>
          <a:bodyPr vert="eaVert" wrap="square">
            <a:spAutoFit/>
            <a:scene3d>
              <a:camera prst="orthographicFront"/>
              <a:lightRig rig="threePt" dir="t"/>
            </a:scene3d>
            <a:sp3d contourW="12700"/>
          </a:bodyPr>
          <a:lstStyle/>
          <a:p>
            <a:pPr>
              <a:lnSpc>
                <a:spcPct val="120000"/>
              </a:lnSpc>
            </a:pPr>
            <a:r>
              <a:rPr lang="zh-CN" altLang="en-US" sz="2000" b="1" dirty="0">
                <a:cs typeface="+mn-ea"/>
                <a:sym typeface="+mn-lt"/>
              </a:rPr>
              <a:t>标题文字添加</a:t>
            </a:r>
          </a:p>
        </p:txBody>
      </p:sp>
      <p:sp>
        <p:nvSpPr>
          <p:cNvPr id="14" name="Oval 74"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a:spLocks noChangeAspect="1"/>
          </p:cNvSpPr>
          <p:nvPr/>
        </p:nvSpPr>
        <p:spPr>
          <a:xfrm>
            <a:off x="10303632" y="2139840"/>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15" name="矩形 14"/>
          <p:cNvSpPr/>
          <p:nvPr/>
        </p:nvSpPr>
        <p:spPr>
          <a:xfrm>
            <a:off x="8963918" y="2575571"/>
            <a:ext cx="1292662" cy="2836213"/>
          </a:xfrm>
          <a:prstGeom prst="rect">
            <a:avLst/>
          </a:prstGeom>
        </p:spPr>
        <p:txBody>
          <a:bodyPr vert="eaVert" wrap="square">
            <a:spAutoFit/>
            <a:scene3d>
              <a:camera prst="orthographicFront"/>
              <a:lightRig rig="threePt" dir="t"/>
            </a:scene3d>
            <a:sp3d contourW="12700"/>
          </a:bodyPr>
          <a:lstStyle/>
          <a:p>
            <a:pPr>
              <a:lnSpc>
                <a:spcPct val="150000"/>
              </a:lnSpc>
            </a:pPr>
            <a:r>
              <a:rPr lang="zh-CN" altLang="en-US" sz="1600" dirty="0">
                <a:cs typeface="+mn-ea"/>
                <a:sym typeface="+mn-lt"/>
              </a:rPr>
              <a:t>点击此处输入相关文本内容点击此处输入相关文本内容点击此处输入相关文本内容点击</a:t>
            </a:r>
          </a:p>
        </p:txBody>
      </p:sp>
      <p:sp>
        <p:nvSpPr>
          <p:cNvPr id="16" name="矩形 15"/>
          <p:cNvSpPr/>
          <p:nvPr/>
        </p:nvSpPr>
        <p:spPr>
          <a:xfrm>
            <a:off x="10175315" y="2575574"/>
            <a:ext cx="553998" cy="2295525"/>
          </a:xfrm>
          <a:prstGeom prst="rect">
            <a:avLst/>
          </a:prstGeom>
        </p:spPr>
        <p:txBody>
          <a:bodyPr vert="eaVert" wrap="square">
            <a:spAutoFit/>
            <a:scene3d>
              <a:camera prst="orthographicFront"/>
              <a:lightRig rig="threePt" dir="t"/>
            </a:scene3d>
            <a:sp3d contourW="12700"/>
          </a:bodyPr>
          <a:lstStyle/>
          <a:p>
            <a:pPr>
              <a:lnSpc>
                <a:spcPct val="120000"/>
              </a:lnSpc>
            </a:pPr>
            <a:r>
              <a:rPr lang="zh-CN" altLang="en-US" sz="2000" b="1" dirty="0">
                <a:cs typeface="+mn-ea"/>
                <a:sym typeface="+mn-lt"/>
              </a:rPr>
              <a:t>标题文字添加</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animBg="1"/>
      <p:bldP spid="9" grpId="0"/>
      <p:bldP spid="10" grpId="0"/>
      <p:bldP spid="11" grpId="0" animBg="1"/>
      <p:bldP spid="12" grpId="0"/>
      <p:bldP spid="13" grpId="0"/>
      <p:bldP spid="14"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3" name="文本框 2"/>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节气物候</a:t>
            </a:r>
          </a:p>
        </p:txBody>
      </p:sp>
      <p:pic>
        <p:nvPicPr>
          <p:cNvPr id="4" name="图片 3"/>
          <p:cNvPicPr>
            <a:picLocks noChangeAspect="1"/>
          </p:cNvPicPr>
          <p:nvPr/>
        </p:nvPicPr>
        <p:blipFill>
          <a:blip r:embed="rId4"/>
          <a:stretch>
            <a:fillRect/>
          </a:stretch>
        </p:blipFill>
        <p:spPr>
          <a:xfrm>
            <a:off x="383568" y="281073"/>
            <a:ext cx="573075" cy="1261981"/>
          </a:xfrm>
          <a:prstGeom prst="rect">
            <a:avLst/>
          </a:prstGeom>
        </p:spPr>
      </p:pic>
      <p:sp>
        <p:nvSpPr>
          <p:cNvPr id="5" name="椭圆 4"/>
          <p:cNvSpPr/>
          <p:nvPr/>
        </p:nvSpPr>
        <p:spPr>
          <a:xfrm>
            <a:off x="8676969" y="2471791"/>
            <a:ext cx="2078792" cy="2078792"/>
          </a:xfrm>
          <a:prstGeom prst="ellipse">
            <a:avLst/>
          </a:prstGeom>
          <a:solidFill>
            <a:srgbClr val="4A5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5" cstate="screen"/>
          <a:stretch>
            <a:fillRect/>
          </a:stretch>
        </p:blipFill>
        <p:spPr>
          <a:xfrm>
            <a:off x="8961513" y="2436058"/>
            <a:ext cx="2201787" cy="2201787"/>
          </a:xfrm>
          <a:prstGeom prst="rect">
            <a:avLst/>
          </a:prstGeom>
        </p:spPr>
      </p:pic>
      <p:sp>
        <p:nvSpPr>
          <p:cNvPr id="7" name="矩形 6"/>
          <p:cNvSpPr/>
          <p:nvPr/>
        </p:nvSpPr>
        <p:spPr>
          <a:xfrm>
            <a:off x="1723884" y="2263695"/>
            <a:ext cx="5277435" cy="1338828"/>
          </a:xfrm>
          <a:prstGeom prst="rect">
            <a:avLst/>
          </a:prstGeom>
        </p:spPr>
        <p:txBody>
          <a:bodyPr wrap="square">
            <a:spAutoFit/>
            <a:scene3d>
              <a:camera prst="orthographicFront"/>
              <a:lightRig rig="threePt" dir="t"/>
            </a:scene3d>
            <a:sp3d contourW="12700"/>
          </a:bodyPr>
          <a:lstStyle/>
          <a:p>
            <a:pPr>
              <a:lnSpc>
                <a:spcPct val="150000"/>
              </a:lnSpc>
            </a:pPr>
            <a:r>
              <a:rPr lang="zh-CN" altLang="en-US" dirty="0">
                <a:cs typeface="+mn-ea"/>
                <a:sym typeface="+mn-lt"/>
              </a:rPr>
              <a:t>点击此处输入相关文本内容点击此处输入相关文本内容点击此处输入相关文本内容点击此处输入相关文本内容</a:t>
            </a:r>
          </a:p>
        </p:txBody>
      </p:sp>
      <p:sp>
        <p:nvSpPr>
          <p:cNvPr id="8" name="矩形 7"/>
          <p:cNvSpPr/>
          <p:nvPr/>
        </p:nvSpPr>
        <p:spPr>
          <a:xfrm>
            <a:off x="1723884" y="1692772"/>
            <a:ext cx="2618797"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dirty="0">
                <a:cs typeface="+mn-ea"/>
                <a:sym typeface="+mn-lt"/>
              </a:rPr>
              <a:t>标题文字添加</a:t>
            </a:r>
          </a:p>
        </p:txBody>
      </p:sp>
      <p:sp>
        <p:nvSpPr>
          <p:cNvPr id="9" name="矩形 8"/>
          <p:cNvSpPr/>
          <p:nvPr/>
        </p:nvSpPr>
        <p:spPr>
          <a:xfrm>
            <a:off x="3179857" y="4271929"/>
            <a:ext cx="5277435" cy="1338828"/>
          </a:xfrm>
          <a:prstGeom prst="rect">
            <a:avLst/>
          </a:prstGeom>
        </p:spPr>
        <p:txBody>
          <a:bodyPr wrap="square">
            <a:spAutoFit/>
            <a:scene3d>
              <a:camera prst="orthographicFront"/>
              <a:lightRig rig="threePt" dir="t"/>
            </a:scene3d>
            <a:sp3d contourW="12700"/>
          </a:bodyPr>
          <a:lstStyle/>
          <a:p>
            <a:pPr>
              <a:lnSpc>
                <a:spcPct val="150000"/>
              </a:lnSpc>
            </a:pPr>
            <a:r>
              <a:rPr lang="zh-CN" altLang="en-US" dirty="0">
                <a:cs typeface="+mn-ea"/>
                <a:sym typeface="+mn-lt"/>
              </a:rPr>
              <a:t>点击此处输入相关文本内容点击此处输入相关文本内容点击此处输入相关文本内容点击此处输入相关文本内容</a:t>
            </a:r>
          </a:p>
        </p:txBody>
      </p:sp>
      <p:sp>
        <p:nvSpPr>
          <p:cNvPr id="10" name="矩形 9"/>
          <p:cNvSpPr/>
          <p:nvPr/>
        </p:nvSpPr>
        <p:spPr>
          <a:xfrm>
            <a:off x="3179856" y="3701004"/>
            <a:ext cx="2618797"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dirty="0">
                <a:cs typeface="+mn-ea"/>
                <a:sym typeface="+mn-lt"/>
              </a:rPr>
              <a:t>标题文字添加</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53" presetClass="entr" presetSubtype="16" fill="hold" grpId="0" nodeType="withEffect">
                                  <p:stCondLst>
                                    <p:cond delay="30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30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30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30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10" name="图片 9" descr="图片包含 建筑物, 红色&#10;&#10;自动生成的说明"/>
          <p:cNvPicPr>
            <a:picLocks noChangeAspect="1"/>
          </p:cNvPicPr>
          <p:nvPr/>
        </p:nvPicPr>
        <p:blipFill rotWithShape="1">
          <a:blip r:embed="rId4"/>
          <a:srcRect/>
          <a:stretch>
            <a:fillRect/>
          </a:stretch>
        </p:blipFill>
        <p:spPr>
          <a:xfrm>
            <a:off x="1" y="2148917"/>
            <a:ext cx="12191979" cy="8229453"/>
          </a:xfrm>
          <a:prstGeom prst="rect">
            <a:avLst/>
          </a:prstGeom>
        </p:spPr>
      </p:pic>
      <p:pic>
        <p:nvPicPr>
          <p:cNvPr id="11" name="图片 10"/>
          <p:cNvPicPr>
            <a:picLocks noChangeAspect="1"/>
          </p:cNvPicPr>
          <p:nvPr/>
        </p:nvPicPr>
        <p:blipFill rotWithShape="1">
          <a:blip r:embed="rId5" cstate="screen"/>
          <a:srcRect b="-51390"/>
          <a:stretch>
            <a:fillRect/>
          </a:stretch>
        </p:blipFill>
        <p:spPr>
          <a:xfrm>
            <a:off x="5764519" y="2885391"/>
            <a:ext cx="2293620" cy="2321116"/>
          </a:xfrm>
          <a:prstGeom prst="rect">
            <a:avLst/>
          </a:prstGeom>
        </p:spPr>
      </p:pic>
      <p:sp>
        <p:nvSpPr>
          <p:cNvPr id="2" name="文本框 1"/>
          <p:cNvSpPr txBox="1"/>
          <p:nvPr/>
        </p:nvSpPr>
        <p:spPr>
          <a:xfrm>
            <a:off x="2939972" y="-198231"/>
            <a:ext cx="2349661" cy="2646878"/>
          </a:xfrm>
          <a:prstGeom prst="rect">
            <a:avLst/>
          </a:prstGeom>
          <a:noFill/>
        </p:spPr>
        <p:txBody>
          <a:bodyPr wrap="square" rtlCol="0">
            <a:spAutoFit/>
          </a:bodyPr>
          <a:lstStyle/>
          <a:p>
            <a:r>
              <a:rPr lang="zh-CN" altLang="en-US" sz="16600" dirty="0">
                <a:cs typeface="+mn-ea"/>
                <a:sym typeface="+mn-lt"/>
              </a:rPr>
              <a:t>谢</a:t>
            </a:r>
          </a:p>
        </p:txBody>
      </p:sp>
      <p:sp>
        <p:nvSpPr>
          <p:cNvPr id="9" name="文本框 8"/>
          <p:cNvSpPr txBox="1"/>
          <p:nvPr/>
        </p:nvSpPr>
        <p:spPr>
          <a:xfrm>
            <a:off x="3889400" y="1561952"/>
            <a:ext cx="2349661" cy="2646878"/>
          </a:xfrm>
          <a:prstGeom prst="rect">
            <a:avLst/>
          </a:prstGeom>
          <a:noFill/>
        </p:spPr>
        <p:txBody>
          <a:bodyPr wrap="square" rtlCol="0">
            <a:spAutoFit/>
          </a:bodyPr>
          <a:lstStyle/>
          <a:p>
            <a:r>
              <a:rPr lang="zh-CN" altLang="en-US" sz="16600" dirty="0">
                <a:cs typeface="+mn-ea"/>
                <a:sym typeface="+mn-lt"/>
              </a:rPr>
              <a:t>谢</a:t>
            </a:r>
          </a:p>
        </p:txBody>
      </p:sp>
      <p:pic>
        <p:nvPicPr>
          <p:cNvPr id="14" name="图片 13"/>
          <p:cNvPicPr>
            <a:picLocks noChangeAspect="1"/>
          </p:cNvPicPr>
          <p:nvPr/>
        </p:nvPicPr>
        <p:blipFill rotWithShape="1">
          <a:blip r:embed="rId6" cstate="screen"/>
          <a:srcRect/>
          <a:stretch>
            <a:fillRect/>
          </a:stretch>
        </p:blipFill>
        <p:spPr>
          <a:xfrm>
            <a:off x="3206796" y="2646892"/>
            <a:ext cx="821803" cy="1551009"/>
          </a:xfrm>
          <a:prstGeom prst="rect">
            <a:avLst/>
          </a:prstGeom>
        </p:spPr>
      </p:pic>
    </p:spTree>
  </p:cSld>
  <p:clrMapOvr>
    <a:masterClrMapping/>
  </p:clrMapOvr>
  <p:transition spd="slow" advClick="0" advTm="3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2" name="图片 1" descr="图片包含 建筑物, 红色&#10;&#10;自动生成的说明"/>
          <p:cNvPicPr>
            <a:picLocks noChangeAspect="1"/>
          </p:cNvPicPr>
          <p:nvPr/>
        </p:nvPicPr>
        <p:blipFill rotWithShape="1">
          <a:blip r:embed="rId4" cstate="screen"/>
          <a:srcRect b="-5313"/>
          <a:stretch>
            <a:fillRect/>
          </a:stretch>
        </p:blipFill>
        <p:spPr>
          <a:xfrm>
            <a:off x="1" y="-1545361"/>
            <a:ext cx="12191979" cy="6423949"/>
          </a:xfrm>
          <a:prstGeom prst="rect">
            <a:avLst/>
          </a:prstGeom>
        </p:spPr>
      </p:pic>
      <p:sp>
        <p:nvSpPr>
          <p:cNvPr id="4" name="矩形 3"/>
          <p:cNvSpPr/>
          <p:nvPr/>
        </p:nvSpPr>
        <p:spPr>
          <a:xfrm>
            <a:off x="5529794" y="1666614"/>
            <a:ext cx="1132417" cy="25616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C00000"/>
                </a:solidFill>
                <a:effectLst/>
                <a:uLnTx/>
                <a:uFillTx/>
                <a:cs typeface="+mn-ea"/>
                <a:sym typeface="+mn-lt"/>
              </a:rPr>
              <a:t>章节二</a:t>
            </a:r>
          </a:p>
        </p:txBody>
      </p:sp>
      <p:sp>
        <p:nvSpPr>
          <p:cNvPr id="5" name="文本框 4"/>
          <p:cNvSpPr txBox="1"/>
          <p:nvPr/>
        </p:nvSpPr>
        <p:spPr>
          <a:xfrm>
            <a:off x="4906440" y="4460974"/>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史话立春</a:t>
            </a:r>
          </a:p>
        </p:txBody>
      </p:sp>
      <p:sp>
        <p:nvSpPr>
          <p:cNvPr id="6" name="矩形 5"/>
          <p:cNvSpPr/>
          <p:nvPr/>
        </p:nvSpPr>
        <p:spPr>
          <a:xfrm>
            <a:off x="3820572" y="5287074"/>
            <a:ext cx="455085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18" name="图片 17" descr="图片包含 建筑物, 红色&#10;&#10;自动生成的说明"/>
          <p:cNvPicPr>
            <a:picLocks noChangeAspect="1"/>
          </p:cNvPicPr>
          <p:nvPr/>
        </p:nvPicPr>
        <p:blipFill>
          <a:blip r:embed="rId4" cstate="screen"/>
          <a:srcRect/>
          <a:stretch>
            <a:fillRect/>
          </a:stretch>
        </p:blipFill>
        <p:spPr>
          <a:xfrm>
            <a:off x="1461319" y="1733550"/>
            <a:ext cx="3581400" cy="3581400"/>
          </a:xfrm>
          <a:custGeom>
            <a:avLst/>
            <a:gdLst>
              <a:gd name="connsiteX0" fmla="*/ 1790700 w 3581400"/>
              <a:gd name="connsiteY0" fmla="*/ 0 h 3581400"/>
              <a:gd name="connsiteX1" fmla="*/ 3581400 w 3581400"/>
              <a:gd name="connsiteY1" fmla="*/ 1790700 h 3581400"/>
              <a:gd name="connsiteX2" fmla="*/ 1790700 w 3581400"/>
              <a:gd name="connsiteY2" fmla="*/ 3581400 h 3581400"/>
              <a:gd name="connsiteX3" fmla="*/ 0 w 3581400"/>
              <a:gd name="connsiteY3" fmla="*/ 1790700 h 3581400"/>
              <a:gd name="connsiteX4" fmla="*/ 1790700 w 3581400"/>
              <a:gd name="connsiteY4" fmla="*/ 0 h 35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3581400">
                <a:moveTo>
                  <a:pt x="1790700" y="0"/>
                </a:moveTo>
                <a:cubicBezTo>
                  <a:pt x="2779676" y="0"/>
                  <a:pt x="3581400" y="801724"/>
                  <a:pt x="3581400" y="1790700"/>
                </a:cubicBezTo>
                <a:cubicBezTo>
                  <a:pt x="3581400" y="2779676"/>
                  <a:pt x="2779676" y="3581400"/>
                  <a:pt x="1790700" y="3581400"/>
                </a:cubicBezTo>
                <a:cubicBezTo>
                  <a:pt x="801724" y="3581400"/>
                  <a:pt x="0" y="2779676"/>
                  <a:pt x="0" y="1790700"/>
                </a:cubicBezTo>
                <a:cubicBezTo>
                  <a:pt x="0" y="801724"/>
                  <a:pt x="801724" y="0"/>
                  <a:pt x="1790700" y="0"/>
                </a:cubicBezTo>
                <a:close/>
              </a:path>
            </a:pathLst>
          </a:custGeom>
        </p:spPr>
      </p:pic>
      <p:sp>
        <p:nvSpPr>
          <p:cNvPr id="10" name="文本框 9"/>
          <p:cNvSpPr txBox="1"/>
          <p:nvPr/>
        </p:nvSpPr>
        <p:spPr>
          <a:xfrm>
            <a:off x="7697737" y="1733550"/>
            <a:ext cx="2492990" cy="4199876"/>
          </a:xfrm>
          <a:prstGeom prst="rect">
            <a:avLst/>
          </a:prstGeom>
          <a:noFill/>
        </p:spPr>
        <p:txBody>
          <a:bodyPr vert="eaVert" wrap="square" rtlCol="0">
            <a:spAutoFit/>
          </a:bodyPr>
          <a:lstStyle/>
          <a:p>
            <a:pPr>
              <a:lnSpc>
                <a:spcPct val="150000"/>
              </a:lnSpc>
            </a:pPr>
            <a:r>
              <a:rPr lang="zh-CN" altLang="en-US" sz="2000" dirty="0">
                <a:solidFill>
                  <a:prstClr val="black"/>
                </a:solidFill>
                <a:cs typeface="+mn-ea"/>
                <a:sym typeface="+mn-lt"/>
              </a:rPr>
              <a:t>点击此处输入相关主题文字内容点击此处输入相关主题文字内容点击此处输入相关主题文字内容</a:t>
            </a:r>
          </a:p>
          <a:p>
            <a:pPr>
              <a:lnSpc>
                <a:spcPct val="150000"/>
              </a:lnSpc>
            </a:pPr>
            <a:endParaRPr lang="zh-CN" altLang="en-US" sz="2000" dirty="0">
              <a:solidFill>
                <a:prstClr val="black"/>
              </a:solidFill>
              <a:cs typeface="+mn-ea"/>
              <a:sym typeface="+mn-lt"/>
            </a:endParaRPr>
          </a:p>
          <a:p>
            <a:pPr>
              <a:lnSpc>
                <a:spcPct val="150000"/>
              </a:lnSpc>
            </a:pPr>
            <a:endParaRPr lang="zh-CN" altLang="en-US" sz="2000" dirty="0">
              <a:solidFill>
                <a:prstClr val="black"/>
              </a:solidFill>
              <a:cs typeface="+mn-ea"/>
              <a:sym typeface="+mn-lt"/>
            </a:endParaRPr>
          </a:p>
        </p:txBody>
      </p:sp>
      <p:sp>
        <p:nvSpPr>
          <p:cNvPr id="11" name="文本框 10"/>
          <p:cNvSpPr txBox="1"/>
          <p:nvPr/>
        </p:nvSpPr>
        <p:spPr>
          <a:xfrm>
            <a:off x="9943078" y="1733550"/>
            <a:ext cx="615553" cy="2330698"/>
          </a:xfrm>
          <a:prstGeom prst="rect">
            <a:avLst/>
          </a:prstGeom>
          <a:noFill/>
        </p:spPr>
        <p:txBody>
          <a:bodyPr vert="eaVert" wrap="square" rtlCol="0">
            <a:spAutoFit/>
          </a:bodyPr>
          <a:lstStyle/>
          <a:p>
            <a:r>
              <a:rPr lang="zh-CN" altLang="en-US" sz="2800" u="sng" dirty="0">
                <a:solidFill>
                  <a:prstClr val="black"/>
                </a:solidFill>
                <a:cs typeface="+mn-ea"/>
                <a:sym typeface="+mn-lt"/>
              </a:rPr>
              <a:t>标题文本</a:t>
            </a:r>
          </a:p>
        </p:txBody>
      </p:sp>
      <p:pic>
        <p:nvPicPr>
          <p:cNvPr id="12" name="图片 11"/>
          <p:cNvPicPr>
            <a:picLocks noChangeAspect="1"/>
          </p:cNvPicPr>
          <p:nvPr/>
        </p:nvPicPr>
        <p:blipFill>
          <a:blip r:embed="rId5"/>
          <a:stretch>
            <a:fillRect/>
          </a:stretch>
        </p:blipFill>
        <p:spPr>
          <a:xfrm>
            <a:off x="9985553" y="4644360"/>
            <a:ext cx="573075" cy="1261981"/>
          </a:xfrm>
          <a:prstGeom prst="rect">
            <a:avLst/>
          </a:prstGeom>
        </p:spPr>
      </p:pic>
      <p:sp>
        <p:nvSpPr>
          <p:cNvPr id="13" name="文本框 12"/>
          <p:cNvSpPr txBox="1"/>
          <p:nvPr/>
        </p:nvSpPr>
        <p:spPr>
          <a:xfrm>
            <a:off x="5763930" y="1733550"/>
            <a:ext cx="2492990" cy="4199876"/>
          </a:xfrm>
          <a:prstGeom prst="rect">
            <a:avLst/>
          </a:prstGeom>
          <a:noFill/>
        </p:spPr>
        <p:txBody>
          <a:bodyPr vert="eaVert" wrap="square" rtlCol="0">
            <a:spAutoFit/>
          </a:bodyPr>
          <a:lstStyle/>
          <a:p>
            <a:pPr>
              <a:lnSpc>
                <a:spcPct val="150000"/>
              </a:lnSpc>
            </a:pPr>
            <a:r>
              <a:rPr lang="zh-CN" altLang="en-US" sz="2000" dirty="0">
                <a:solidFill>
                  <a:prstClr val="black"/>
                </a:solidFill>
                <a:cs typeface="+mn-ea"/>
                <a:sym typeface="+mn-lt"/>
              </a:rPr>
              <a:t>点击此处输入相关主题文字内容点击此处输入相关主题文字内容点击此处输入相关主题文字内容</a:t>
            </a:r>
          </a:p>
          <a:p>
            <a:pPr>
              <a:lnSpc>
                <a:spcPct val="150000"/>
              </a:lnSpc>
            </a:pPr>
            <a:endParaRPr lang="zh-CN" altLang="en-US" sz="2000" dirty="0">
              <a:solidFill>
                <a:prstClr val="black"/>
              </a:solidFill>
              <a:cs typeface="+mn-ea"/>
              <a:sym typeface="+mn-lt"/>
            </a:endParaRPr>
          </a:p>
          <a:p>
            <a:pPr>
              <a:lnSpc>
                <a:spcPct val="150000"/>
              </a:lnSpc>
            </a:pPr>
            <a:endParaRPr lang="zh-CN" altLang="en-US" sz="2000" dirty="0">
              <a:solidFill>
                <a:prstClr val="black"/>
              </a:solidFill>
              <a:cs typeface="+mn-ea"/>
              <a:sym typeface="+mn-lt"/>
            </a:endParaRPr>
          </a:p>
        </p:txBody>
      </p:sp>
      <p:sp>
        <p:nvSpPr>
          <p:cNvPr id="14" name="文本框 13"/>
          <p:cNvSpPr txBox="1"/>
          <p:nvPr/>
        </p:nvSpPr>
        <p:spPr>
          <a:xfrm>
            <a:off x="8009272" y="1733550"/>
            <a:ext cx="615553" cy="2330698"/>
          </a:xfrm>
          <a:prstGeom prst="rect">
            <a:avLst/>
          </a:prstGeom>
          <a:noFill/>
        </p:spPr>
        <p:txBody>
          <a:bodyPr vert="eaVert" wrap="square" rtlCol="0">
            <a:spAutoFit/>
          </a:bodyPr>
          <a:lstStyle/>
          <a:p>
            <a:r>
              <a:rPr lang="zh-CN" altLang="en-US" sz="2800" u="sng" dirty="0">
                <a:solidFill>
                  <a:prstClr val="black"/>
                </a:solidFill>
                <a:cs typeface="+mn-ea"/>
                <a:sym typeface="+mn-lt"/>
              </a:rPr>
              <a:t>标题文本</a:t>
            </a:r>
          </a:p>
        </p:txBody>
      </p:sp>
      <p:sp>
        <p:nvSpPr>
          <p:cNvPr id="19" name="文本框 18"/>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典籍记载</a:t>
            </a:r>
          </a:p>
        </p:txBody>
      </p:sp>
      <p:pic>
        <p:nvPicPr>
          <p:cNvPr id="20" name="图片 19"/>
          <p:cNvPicPr>
            <a:picLocks noChangeAspect="1"/>
          </p:cNvPicPr>
          <p:nvPr/>
        </p:nvPicPr>
        <p:blipFill>
          <a:blip r:embed="rId5"/>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53" presetClass="entr" presetSubtype="16" fill="hold" grpId="0" nodeType="with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20" name="图片 19"/>
          <p:cNvPicPr>
            <a:picLocks noChangeAspect="1"/>
          </p:cNvPicPr>
          <p:nvPr/>
        </p:nvPicPr>
        <p:blipFill rotWithShape="1">
          <a:blip r:embed="rId4"/>
          <a:srcRect/>
          <a:stretch>
            <a:fillRect/>
          </a:stretch>
        </p:blipFill>
        <p:spPr>
          <a:xfrm>
            <a:off x="2" y="3429000"/>
            <a:ext cx="12191980" cy="3429000"/>
          </a:xfrm>
          <a:prstGeom prst="rect">
            <a:avLst/>
          </a:prstGeom>
        </p:spPr>
      </p:pic>
      <p:sp>
        <p:nvSpPr>
          <p:cNvPr id="11" name="矩形 10"/>
          <p:cNvSpPr/>
          <p:nvPr/>
        </p:nvSpPr>
        <p:spPr>
          <a:xfrm>
            <a:off x="2910349" y="1441858"/>
            <a:ext cx="2821859" cy="4539842"/>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 name="矩形 11"/>
          <p:cNvSpPr/>
          <p:nvPr/>
        </p:nvSpPr>
        <p:spPr>
          <a:xfrm>
            <a:off x="6430296" y="1441858"/>
            <a:ext cx="2821859" cy="4539842"/>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 name="文本框 12"/>
          <p:cNvSpPr txBox="1"/>
          <p:nvPr/>
        </p:nvSpPr>
        <p:spPr>
          <a:xfrm>
            <a:off x="1694528" y="1738755"/>
            <a:ext cx="3416320" cy="3979914"/>
          </a:xfrm>
          <a:prstGeom prst="rect">
            <a:avLst/>
          </a:prstGeom>
          <a:noFill/>
        </p:spPr>
        <p:txBody>
          <a:bodyPr vert="eaVert" wrap="square" rtlCol="0">
            <a:spAutoFit/>
          </a:bodyPr>
          <a:lstStyle/>
          <a:p>
            <a:pPr>
              <a:lnSpc>
                <a:spcPct val="150000"/>
              </a:lnSpc>
            </a:pPr>
            <a:r>
              <a:rPr lang="zh-CN" altLang="en-US" sz="2000" dirty="0">
                <a:solidFill>
                  <a:prstClr val="black"/>
                </a:solidFill>
                <a:cs typeface="+mn-ea"/>
                <a:sym typeface="+mn-lt"/>
              </a:rPr>
              <a:t>点击此处输入相关主题文字内容点击此处输入相关主题文字内容点击此处输入相关主题文字内容点击此处输入相关主题文字内容</a:t>
            </a:r>
          </a:p>
          <a:p>
            <a:pPr>
              <a:lnSpc>
                <a:spcPct val="150000"/>
              </a:lnSpc>
            </a:pPr>
            <a:endParaRPr lang="zh-CN" altLang="en-US" sz="2000" dirty="0">
              <a:solidFill>
                <a:prstClr val="black"/>
              </a:solidFill>
              <a:cs typeface="+mn-ea"/>
              <a:sym typeface="+mn-lt"/>
            </a:endParaRPr>
          </a:p>
          <a:p>
            <a:pPr>
              <a:lnSpc>
                <a:spcPct val="150000"/>
              </a:lnSpc>
            </a:pPr>
            <a:endParaRPr lang="zh-CN" altLang="en-US" sz="2000" dirty="0">
              <a:solidFill>
                <a:prstClr val="black"/>
              </a:solidFill>
              <a:cs typeface="+mn-ea"/>
              <a:sym typeface="+mn-lt"/>
            </a:endParaRPr>
          </a:p>
          <a:p>
            <a:pPr>
              <a:lnSpc>
                <a:spcPct val="150000"/>
              </a:lnSpc>
            </a:pPr>
            <a:endParaRPr lang="zh-CN" altLang="en-US" sz="2000" dirty="0">
              <a:solidFill>
                <a:prstClr val="black"/>
              </a:solidFill>
              <a:cs typeface="+mn-ea"/>
              <a:sym typeface="+mn-lt"/>
            </a:endParaRPr>
          </a:p>
        </p:txBody>
      </p:sp>
      <p:sp>
        <p:nvSpPr>
          <p:cNvPr id="14" name="文本框 13"/>
          <p:cNvSpPr txBox="1"/>
          <p:nvPr/>
        </p:nvSpPr>
        <p:spPr>
          <a:xfrm>
            <a:off x="4983870" y="2543807"/>
            <a:ext cx="615553" cy="2330698"/>
          </a:xfrm>
          <a:prstGeom prst="rect">
            <a:avLst/>
          </a:prstGeom>
          <a:noFill/>
        </p:spPr>
        <p:txBody>
          <a:bodyPr vert="eaVert" wrap="square" rtlCol="0">
            <a:spAutoFit/>
          </a:bodyPr>
          <a:lstStyle/>
          <a:p>
            <a:pPr algn="ctr"/>
            <a:r>
              <a:rPr lang="zh-CN" altLang="en-US" sz="2800" dirty="0">
                <a:solidFill>
                  <a:prstClr val="black"/>
                </a:solidFill>
                <a:cs typeface="+mn-ea"/>
                <a:sym typeface="+mn-lt"/>
              </a:rPr>
              <a:t>标题文本</a:t>
            </a:r>
          </a:p>
        </p:txBody>
      </p:sp>
      <p:sp>
        <p:nvSpPr>
          <p:cNvPr id="15" name="文本框 14"/>
          <p:cNvSpPr txBox="1"/>
          <p:nvPr/>
        </p:nvSpPr>
        <p:spPr>
          <a:xfrm>
            <a:off x="5229378" y="1738755"/>
            <a:ext cx="3416320" cy="3979914"/>
          </a:xfrm>
          <a:prstGeom prst="rect">
            <a:avLst/>
          </a:prstGeom>
          <a:noFill/>
        </p:spPr>
        <p:txBody>
          <a:bodyPr vert="eaVert" wrap="square" rtlCol="0">
            <a:spAutoFit/>
          </a:bodyPr>
          <a:lstStyle/>
          <a:p>
            <a:pPr>
              <a:lnSpc>
                <a:spcPct val="150000"/>
              </a:lnSpc>
            </a:pPr>
            <a:r>
              <a:rPr lang="zh-CN" altLang="en-US" sz="2000" dirty="0">
                <a:solidFill>
                  <a:prstClr val="black"/>
                </a:solidFill>
                <a:cs typeface="+mn-ea"/>
                <a:sym typeface="+mn-lt"/>
              </a:rPr>
              <a:t>点击此处输入相关主题文字内容点击此处输入相关主题文字内容点击此处输入相关主题文字内容点击此处输入相关主题文字内容</a:t>
            </a:r>
          </a:p>
          <a:p>
            <a:pPr>
              <a:lnSpc>
                <a:spcPct val="150000"/>
              </a:lnSpc>
            </a:pPr>
            <a:endParaRPr lang="zh-CN" altLang="en-US" sz="2000" dirty="0">
              <a:solidFill>
                <a:prstClr val="black"/>
              </a:solidFill>
              <a:cs typeface="+mn-ea"/>
              <a:sym typeface="+mn-lt"/>
            </a:endParaRPr>
          </a:p>
          <a:p>
            <a:pPr>
              <a:lnSpc>
                <a:spcPct val="150000"/>
              </a:lnSpc>
            </a:pPr>
            <a:endParaRPr lang="zh-CN" altLang="en-US" sz="2000" dirty="0">
              <a:solidFill>
                <a:prstClr val="black"/>
              </a:solidFill>
              <a:cs typeface="+mn-ea"/>
              <a:sym typeface="+mn-lt"/>
            </a:endParaRPr>
          </a:p>
          <a:p>
            <a:pPr>
              <a:lnSpc>
                <a:spcPct val="150000"/>
              </a:lnSpc>
            </a:pPr>
            <a:endParaRPr lang="zh-CN" altLang="en-US" sz="2000" dirty="0">
              <a:solidFill>
                <a:prstClr val="black"/>
              </a:solidFill>
              <a:cs typeface="+mn-ea"/>
              <a:sym typeface="+mn-lt"/>
            </a:endParaRPr>
          </a:p>
        </p:txBody>
      </p:sp>
      <p:sp>
        <p:nvSpPr>
          <p:cNvPr id="16" name="文本框 15"/>
          <p:cNvSpPr txBox="1"/>
          <p:nvPr/>
        </p:nvSpPr>
        <p:spPr>
          <a:xfrm>
            <a:off x="8518722" y="2543807"/>
            <a:ext cx="615553" cy="2330698"/>
          </a:xfrm>
          <a:prstGeom prst="rect">
            <a:avLst/>
          </a:prstGeom>
          <a:noFill/>
        </p:spPr>
        <p:txBody>
          <a:bodyPr vert="eaVert" wrap="square" rtlCol="0">
            <a:spAutoFit/>
          </a:bodyPr>
          <a:lstStyle/>
          <a:p>
            <a:pPr algn="ctr"/>
            <a:r>
              <a:rPr lang="zh-CN" altLang="en-US" sz="2800" dirty="0">
                <a:solidFill>
                  <a:prstClr val="black"/>
                </a:solidFill>
                <a:cs typeface="+mn-ea"/>
                <a:sym typeface="+mn-lt"/>
              </a:rPr>
              <a:t>标题文本</a:t>
            </a:r>
          </a:p>
        </p:txBody>
      </p:sp>
      <p:sp>
        <p:nvSpPr>
          <p:cNvPr id="17" name="文本框 16"/>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典籍记载</a:t>
            </a:r>
          </a:p>
        </p:txBody>
      </p:sp>
      <p:pic>
        <p:nvPicPr>
          <p:cNvPr id="18" name="图片 17"/>
          <p:cNvPicPr>
            <a:picLocks noChangeAspect="1"/>
          </p:cNvPicPr>
          <p:nvPr/>
        </p:nvPicPr>
        <p:blipFill>
          <a:blip r:embed="rId5"/>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53" presetClass="entr" presetSubtype="16" fill="hold" grpId="0" nodeType="withEffect">
                                  <p:stCondLst>
                                    <p:cond delay="0"/>
                                  </p:stCondLst>
                                  <p:iterate type="lt">
                                    <p:tmPct val="10000"/>
                                  </p:iterate>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8" name="矩形 7"/>
          <p:cNvSpPr/>
          <p:nvPr/>
        </p:nvSpPr>
        <p:spPr>
          <a:xfrm>
            <a:off x="7096133" y="1878111"/>
            <a:ext cx="3541619" cy="3541616"/>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 name="矩形 8"/>
          <p:cNvSpPr/>
          <p:nvPr/>
        </p:nvSpPr>
        <p:spPr>
          <a:xfrm>
            <a:off x="1315720" y="1582363"/>
            <a:ext cx="9931400" cy="4133112"/>
          </a:xfrm>
          <a:prstGeom prst="rect">
            <a:avLst/>
          </a:prstGeom>
          <a:noFill/>
          <a:ln w="12700" cap="flat" cmpd="sng" algn="ctr">
            <a:solidFill>
              <a:srgbClr val="3C4F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1468749" y="2287974"/>
            <a:ext cx="746249" cy="2308324"/>
          </a:xfrm>
          <a:prstGeom prst="rect">
            <a:avLst/>
          </a:prstGeom>
          <a:noFill/>
        </p:spPr>
        <p:txBody>
          <a:bodyPr wrap="square" rtlCol="0">
            <a:spAutoFit/>
          </a:bodyPr>
          <a:lstStyle/>
          <a:p>
            <a:pPr algn="r">
              <a:defRPr/>
            </a:pPr>
            <a:r>
              <a:rPr lang="zh-CN" altLang="en-US" sz="2400" dirty="0">
                <a:solidFill>
                  <a:prstClr val="black">
                    <a:lumMod val="75000"/>
                    <a:lumOff val="25000"/>
                  </a:prstClr>
                </a:solidFill>
                <a:cs typeface="+mn-ea"/>
                <a:sym typeface="+mn-lt"/>
              </a:rPr>
              <a:t>标题文字添加</a:t>
            </a:r>
          </a:p>
        </p:txBody>
      </p:sp>
      <p:sp>
        <p:nvSpPr>
          <p:cNvPr id="11" name="文本框 10"/>
          <p:cNvSpPr txBox="1"/>
          <p:nvPr/>
        </p:nvSpPr>
        <p:spPr>
          <a:xfrm>
            <a:off x="2239449" y="2343103"/>
            <a:ext cx="4247317" cy="2611641"/>
          </a:xfrm>
          <a:prstGeom prst="rect">
            <a:avLst/>
          </a:prstGeom>
          <a:noFill/>
        </p:spPr>
        <p:txBody>
          <a:bodyPr vert="eaVert" wrap="square" rtlCol="0">
            <a:spAutoFit/>
          </a:bodyPr>
          <a:lstStyle/>
          <a:p>
            <a:pPr>
              <a:lnSpc>
                <a:spcPct val="150000"/>
              </a:lnSpc>
            </a:pPr>
            <a:r>
              <a:rPr lang="zh-CN" altLang="en-US" sz="1600" dirty="0">
                <a:solidFill>
                  <a:prstClr val="black"/>
                </a:solidFill>
                <a:cs typeface="+mn-ea"/>
                <a:sym typeface="+mn-lt"/>
              </a:rPr>
              <a:t>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点击此处输入相关主题文字内容</a:t>
            </a:r>
          </a:p>
          <a:p>
            <a:pPr>
              <a:lnSpc>
                <a:spcPct val="150000"/>
              </a:lnSpc>
            </a:pPr>
            <a:endParaRPr lang="zh-CN" altLang="en-US" sz="1600" dirty="0">
              <a:solidFill>
                <a:prstClr val="black"/>
              </a:solidFill>
              <a:cs typeface="+mn-ea"/>
              <a:sym typeface="+mn-lt"/>
            </a:endParaRPr>
          </a:p>
        </p:txBody>
      </p:sp>
      <p:pic>
        <p:nvPicPr>
          <p:cNvPr id="12" name="图片 11"/>
          <p:cNvPicPr>
            <a:picLocks noChangeAspect="1"/>
          </p:cNvPicPr>
          <p:nvPr/>
        </p:nvPicPr>
        <p:blipFill>
          <a:blip r:embed="rId4"/>
          <a:stretch>
            <a:fillRect/>
          </a:stretch>
        </p:blipFill>
        <p:spPr>
          <a:xfrm>
            <a:off x="2539028" y="3442140"/>
            <a:ext cx="573075" cy="1261981"/>
          </a:xfrm>
          <a:prstGeom prst="rect">
            <a:avLst/>
          </a:prstGeom>
        </p:spPr>
      </p:pic>
      <p:pic>
        <p:nvPicPr>
          <p:cNvPr id="13" name="图片 12"/>
          <p:cNvPicPr>
            <a:picLocks noChangeAspect="1"/>
          </p:cNvPicPr>
          <p:nvPr/>
        </p:nvPicPr>
        <p:blipFill>
          <a:blip r:embed="rId5"/>
          <a:stretch>
            <a:fillRect/>
          </a:stretch>
        </p:blipFill>
        <p:spPr>
          <a:xfrm>
            <a:off x="7277976" y="2125771"/>
            <a:ext cx="3177933" cy="3046303"/>
          </a:xfrm>
          <a:prstGeom prst="rect">
            <a:avLst/>
          </a:prstGeom>
        </p:spPr>
      </p:pic>
      <p:sp>
        <p:nvSpPr>
          <p:cNvPr id="14" name="文本框 13"/>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典籍记载</a:t>
            </a:r>
          </a:p>
        </p:txBody>
      </p:sp>
      <p:pic>
        <p:nvPicPr>
          <p:cNvPr id="15" name="图片 14"/>
          <p:cNvPicPr>
            <a:picLocks noChangeAspect="1"/>
          </p:cNvPicPr>
          <p:nvPr/>
        </p:nvPicPr>
        <p:blipFill>
          <a:blip r:embed="rId4"/>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sp>
        <p:nvSpPr>
          <p:cNvPr id="32" name="Freeform 6"/>
          <p:cNvSpPr/>
          <p:nvPr/>
        </p:nvSpPr>
        <p:spPr bwMode="auto">
          <a:xfrm>
            <a:off x="2983243" y="1990145"/>
            <a:ext cx="5369453" cy="4867859"/>
          </a:xfrm>
          <a:custGeom>
            <a:avLst/>
            <a:gdLst>
              <a:gd name="T0" fmla="*/ 2598 w 2817"/>
              <a:gd name="T1" fmla="*/ 1224 h 2082"/>
              <a:gd name="T2" fmla="*/ 2536 w 2817"/>
              <a:gd name="T3" fmla="*/ 1266 h 2082"/>
              <a:gd name="T4" fmla="*/ 1562 w 2817"/>
              <a:gd name="T5" fmla="*/ 1282 h 2082"/>
              <a:gd name="T6" fmla="*/ 1924 w 2817"/>
              <a:gd name="T7" fmla="*/ 858 h 2082"/>
              <a:gd name="T8" fmla="*/ 1851 w 2817"/>
              <a:gd name="T9" fmla="*/ 640 h 2082"/>
              <a:gd name="T10" fmla="*/ 2016 w 2817"/>
              <a:gd name="T11" fmla="*/ 539 h 2082"/>
              <a:gd name="T12" fmla="*/ 2100 w 2817"/>
              <a:gd name="T13" fmla="*/ 478 h 2082"/>
              <a:gd name="T14" fmla="*/ 2177 w 2817"/>
              <a:gd name="T15" fmla="*/ 264 h 2082"/>
              <a:gd name="T16" fmla="*/ 2196 w 2817"/>
              <a:gd name="T17" fmla="*/ 2 h 2082"/>
              <a:gd name="T18" fmla="*/ 1944 w 2817"/>
              <a:gd name="T19" fmla="*/ 552 h 2082"/>
              <a:gd name="T20" fmla="*/ 1912 w 2817"/>
              <a:gd name="T21" fmla="*/ 265 h 2082"/>
              <a:gd name="T22" fmla="*/ 1792 w 2817"/>
              <a:gd name="T23" fmla="*/ 613 h 2082"/>
              <a:gd name="T24" fmla="*/ 1637 w 2817"/>
              <a:gd name="T25" fmla="*/ 812 h 2082"/>
              <a:gd name="T26" fmla="*/ 1554 w 2817"/>
              <a:gd name="T27" fmla="*/ 746 h 2082"/>
              <a:gd name="T28" fmla="*/ 1476 w 2817"/>
              <a:gd name="T29" fmla="*/ 481 h 2082"/>
              <a:gd name="T30" fmla="*/ 1500 w 2817"/>
              <a:gd name="T31" fmla="*/ 275 h 2082"/>
              <a:gd name="T32" fmla="*/ 1302 w 2817"/>
              <a:gd name="T33" fmla="*/ 462 h 2082"/>
              <a:gd name="T34" fmla="*/ 1221 w 2817"/>
              <a:gd name="T35" fmla="*/ 291 h 2082"/>
              <a:gd name="T36" fmla="*/ 1292 w 2817"/>
              <a:gd name="T37" fmla="*/ 484 h 2082"/>
              <a:gd name="T38" fmla="*/ 1463 w 2817"/>
              <a:gd name="T39" fmla="*/ 665 h 2082"/>
              <a:gd name="T40" fmla="*/ 1486 w 2817"/>
              <a:gd name="T41" fmla="*/ 821 h 2082"/>
              <a:gd name="T42" fmla="*/ 1574 w 2817"/>
              <a:gd name="T43" fmla="*/ 877 h 2082"/>
              <a:gd name="T44" fmla="*/ 1475 w 2817"/>
              <a:gd name="T45" fmla="*/ 1063 h 2082"/>
              <a:gd name="T46" fmla="*/ 889 w 2817"/>
              <a:gd name="T47" fmla="*/ 1169 h 2082"/>
              <a:gd name="T48" fmla="*/ 825 w 2817"/>
              <a:gd name="T49" fmla="*/ 1016 h 2082"/>
              <a:gd name="T50" fmla="*/ 899 w 2817"/>
              <a:gd name="T51" fmla="*/ 947 h 2082"/>
              <a:gd name="T52" fmla="*/ 783 w 2817"/>
              <a:gd name="T53" fmla="*/ 982 h 2082"/>
              <a:gd name="T54" fmla="*/ 790 w 2817"/>
              <a:gd name="T55" fmla="*/ 1132 h 2082"/>
              <a:gd name="T56" fmla="*/ 517 w 2817"/>
              <a:gd name="T57" fmla="*/ 719 h 2082"/>
              <a:gd name="T58" fmla="*/ 530 w 2817"/>
              <a:gd name="T59" fmla="*/ 566 h 2082"/>
              <a:gd name="T60" fmla="*/ 641 w 2817"/>
              <a:gd name="T61" fmla="*/ 1075 h 2082"/>
              <a:gd name="T62" fmla="*/ 775 w 2817"/>
              <a:gd name="T63" fmla="*/ 1178 h 2082"/>
              <a:gd name="T64" fmla="*/ 409 w 2817"/>
              <a:gd name="T65" fmla="*/ 1228 h 2082"/>
              <a:gd name="T66" fmla="*/ 0 w 2817"/>
              <a:gd name="T67" fmla="*/ 1056 h 2082"/>
              <a:gd name="T68" fmla="*/ 421 w 2817"/>
              <a:gd name="T69" fmla="*/ 1247 h 2082"/>
              <a:gd name="T70" fmla="*/ 496 w 2817"/>
              <a:gd name="T71" fmla="*/ 1246 h 2082"/>
              <a:gd name="T72" fmla="*/ 589 w 2817"/>
              <a:gd name="T73" fmla="*/ 1236 h 2082"/>
              <a:gd name="T74" fmla="*/ 561 w 2817"/>
              <a:gd name="T75" fmla="*/ 1308 h 2082"/>
              <a:gd name="T76" fmla="*/ 627 w 2817"/>
              <a:gd name="T77" fmla="*/ 1228 h 2082"/>
              <a:gd name="T78" fmla="*/ 1135 w 2817"/>
              <a:gd name="T79" fmla="*/ 1304 h 2082"/>
              <a:gd name="T80" fmla="*/ 937 w 2817"/>
              <a:gd name="T81" fmla="*/ 1350 h 2082"/>
              <a:gd name="T82" fmla="*/ 669 w 2817"/>
              <a:gd name="T83" fmla="*/ 1571 h 2082"/>
              <a:gd name="T84" fmla="*/ 756 w 2817"/>
              <a:gd name="T85" fmla="*/ 1528 h 2082"/>
              <a:gd name="T86" fmla="*/ 933 w 2817"/>
              <a:gd name="T87" fmla="*/ 1519 h 2082"/>
              <a:gd name="T88" fmla="*/ 1009 w 2817"/>
              <a:gd name="T89" fmla="*/ 1342 h 2082"/>
              <a:gd name="T90" fmla="*/ 1496 w 2817"/>
              <a:gd name="T91" fmla="*/ 2082 h 2082"/>
              <a:gd name="T92" fmla="*/ 1805 w 2817"/>
              <a:gd name="T93" fmla="*/ 1312 h 2082"/>
              <a:gd name="T94" fmla="*/ 1981 w 2817"/>
              <a:gd name="T95" fmla="*/ 1412 h 2082"/>
              <a:gd name="T96" fmla="*/ 2060 w 2817"/>
              <a:gd name="T97" fmla="*/ 1749 h 2082"/>
              <a:gd name="T98" fmla="*/ 2027 w 2817"/>
              <a:gd name="T99" fmla="*/ 1659 h 2082"/>
              <a:gd name="T100" fmla="*/ 2074 w 2817"/>
              <a:gd name="T101" fmla="*/ 1508 h 2082"/>
              <a:gd name="T102" fmla="*/ 2449 w 2817"/>
              <a:gd name="T103" fmla="*/ 1747 h 2082"/>
              <a:gd name="T104" fmla="*/ 2233 w 2817"/>
              <a:gd name="T105" fmla="*/ 1615 h 2082"/>
              <a:gd name="T106" fmla="*/ 2323 w 2817"/>
              <a:gd name="T107" fmla="*/ 1628 h 2082"/>
              <a:gd name="T108" fmla="*/ 2005 w 2817"/>
              <a:gd name="T109" fmla="*/ 1392 h 2082"/>
              <a:gd name="T110" fmla="*/ 2409 w 2817"/>
              <a:gd name="T111" fmla="*/ 1358 h 2082"/>
              <a:gd name="T112" fmla="*/ 2449 w 2817"/>
              <a:gd name="T113" fmla="*/ 1379 h 2082"/>
              <a:gd name="T114" fmla="*/ 2475 w 2817"/>
              <a:gd name="T115" fmla="*/ 1376 h 2082"/>
              <a:gd name="T116" fmla="*/ 2712 w 2817"/>
              <a:gd name="T117" fmla="*/ 1235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7" h="2082">
                <a:moveTo>
                  <a:pt x="2706" y="1222"/>
                </a:moveTo>
                <a:cubicBezTo>
                  <a:pt x="2670" y="1239"/>
                  <a:pt x="2624" y="1253"/>
                  <a:pt x="2569" y="1261"/>
                </a:cubicBezTo>
                <a:cubicBezTo>
                  <a:pt x="2581" y="1249"/>
                  <a:pt x="2590" y="1236"/>
                  <a:pt x="2598" y="1224"/>
                </a:cubicBezTo>
                <a:cubicBezTo>
                  <a:pt x="2628" y="1179"/>
                  <a:pt x="2628" y="1144"/>
                  <a:pt x="2629" y="1142"/>
                </a:cubicBezTo>
                <a:cubicBezTo>
                  <a:pt x="2628" y="1144"/>
                  <a:pt x="2622" y="1178"/>
                  <a:pt x="2589" y="1218"/>
                </a:cubicBezTo>
                <a:cubicBezTo>
                  <a:pt x="2576" y="1233"/>
                  <a:pt x="2558" y="1253"/>
                  <a:pt x="2536" y="1266"/>
                </a:cubicBezTo>
                <a:cubicBezTo>
                  <a:pt x="2481" y="1272"/>
                  <a:pt x="2418" y="1273"/>
                  <a:pt x="2350" y="1269"/>
                </a:cubicBezTo>
                <a:cubicBezTo>
                  <a:pt x="2196" y="1260"/>
                  <a:pt x="2012" y="1231"/>
                  <a:pt x="1801" y="1235"/>
                </a:cubicBezTo>
                <a:cubicBezTo>
                  <a:pt x="1739" y="1237"/>
                  <a:pt x="1645" y="1253"/>
                  <a:pt x="1562" y="1282"/>
                </a:cubicBezTo>
                <a:cubicBezTo>
                  <a:pt x="1564" y="1200"/>
                  <a:pt x="1573" y="1117"/>
                  <a:pt x="1587" y="1036"/>
                </a:cubicBezTo>
                <a:cubicBezTo>
                  <a:pt x="1638" y="971"/>
                  <a:pt x="1708" y="916"/>
                  <a:pt x="1746" y="901"/>
                </a:cubicBezTo>
                <a:cubicBezTo>
                  <a:pt x="1851" y="857"/>
                  <a:pt x="1925" y="860"/>
                  <a:pt x="1924" y="858"/>
                </a:cubicBezTo>
                <a:cubicBezTo>
                  <a:pt x="1925" y="860"/>
                  <a:pt x="1851" y="851"/>
                  <a:pt x="1741" y="891"/>
                </a:cubicBezTo>
                <a:cubicBezTo>
                  <a:pt x="1703" y="903"/>
                  <a:pt x="1660" y="926"/>
                  <a:pt x="1619" y="958"/>
                </a:cubicBezTo>
                <a:cubicBezTo>
                  <a:pt x="1687" y="852"/>
                  <a:pt x="1824" y="661"/>
                  <a:pt x="1851" y="640"/>
                </a:cubicBezTo>
                <a:cubicBezTo>
                  <a:pt x="1888" y="611"/>
                  <a:pt x="1922" y="602"/>
                  <a:pt x="1946" y="589"/>
                </a:cubicBezTo>
                <a:cubicBezTo>
                  <a:pt x="1964" y="578"/>
                  <a:pt x="1980" y="567"/>
                  <a:pt x="1994" y="556"/>
                </a:cubicBezTo>
                <a:cubicBezTo>
                  <a:pt x="2001" y="550"/>
                  <a:pt x="2009" y="545"/>
                  <a:pt x="2016" y="539"/>
                </a:cubicBezTo>
                <a:cubicBezTo>
                  <a:pt x="2043" y="518"/>
                  <a:pt x="2069" y="503"/>
                  <a:pt x="2093" y="493"/>
                </a:cubicBezTo>
                <a:cubicBezTo>
                  <a:pt x="2141" y="474"/>
                  <a:pt x="2175" y="476"/>
                  <a:pt x="2175" y="476"/>
                </a:cubicBezTo>
                <a:cubicBezTo>
                  <a:pt x="2174" y="476"/>
                  <a:pt x="2155" y="466"/>
                  <a:pt x="2100" y="478"/>
                </a:cubicBezTo>
                <a:cubicBezTo>
                  <a:pt x="2082" y="481"/>
                  <a:pt x="2055" y="494"/>
                  <a:pt x="2051" y="496"/>
                </a:cubicBezTo>
                <a:cubicBezTo>
                  <a:pt x="2094" y="447"/>
                  <a:pt x="2122" y="395"/>
                  <a:pt x="2145" y="349"/>
                </a:cubicBezTo>
                <a:cubicBezTo>
                  <a:pt x="2159" y="318"/>
                  <a:pt x="2169" y="289"/>
                  <a:pt x="2177" y="264"/>
                </a:cubicBezTo>
                <a:cubicBezTo>
                  <a:pt x="2178" y="260"/>
                  <a:pt x="2179" y="256"/>
                  <a:pt x="2180" y="253"/>
                </a:cubicBezTo>
                <a:cubicBezTo>
                  <a:pt x="2180" y="252"/>
                  <a:pt x="2180" y="252"/>
                  <a:pt x="2180" y="252"/>
                </a:cubicBezTo>
                <a:cubicBezTo>
                  <a:pt x="2221" y="99"/>
                  <a:pt x="2190" y="0"/>
                  <a:pt x="2196" y="2"/>
                </a:cubicBezTo>
                <a:cubicBezTo>
                  <a:pt x="2190" y="0"/>
                  <a:pt x="2218" y="108"/>
                  <a:pt x="2164" y="267"/>
                </a:cubicBezTo>
                <a:cubicBezTo>
                  <a:pt x="2136" y="344"/>
                  <a:pt x="2083" y="431"/>
                  <a:pt x="2005" y="506"/>
                </a:cubicBezTo>
                <a:cubicBezTo>
                  <a:pt x="1986" y="524"/>
                  <a:pt x="1966" y="539"/>
                  <a:pt x="1944" y="552"/>
                </a:cubicBezTo>
                <a:cubicBezTo>
                  <a:pt x="1927" y="560"/>
                  <a:pt x="1861" y="587"/>
                  <a:pt x="1858" y="588"/>
                </a:cubicBezTo>
                <a:cubicBezTo>
                  <a:pt x="1857" y="588"/>
                  <a:pt x="1855" y="589"/>
                  <a:pt x="1854" y="589"/>
                </a:cubicBezTo>
                <a:cubicBezTo>
                  <a:pt x="1908" y="461"/>
                  <a:pt x="1919" y="344"/>
                  <a:pt x="1912" y="265"/>
                </a:cubicBezTo>
                <a:cubicBezTo>
                  <a:pt x="1906" y="175"/>
                  <a:pt x="1888" y="129"/>
                  <a:pt x="1889" y="129"/>
                </a:cubicBezTo>
                <a:cubicBezTo>
                  <a:pt x="1888" y="129"/>
                  <a:pt x="1900" y="177"/>
                  <a:pt x="1898" y="265"/>
                </a:cubicBezTo>
                <a:cubicBezTo>
                  <a:pt x="1897" y="352"/>
                  <a:pt x="1872" y="480"/>
                  <a:pt x="1792" y="613"/>
                </a:cubicBezTo>
                <a:cubicBezTo>
                  <a:pt x="1777" y="641"/>
                  <a:pt x="1758" y="669"/>
                  <a:pt x="1737" y="697"/>
                </a:cubicBezTo>
                <a:cubicBezTo>
                  <a:pt x="1719" y="719"/>
                  <a:pt x="1701" y="742"/>
                  <a:pt x="1684" y="764"/>
                </a:cubicBezTo>
                <a:cubicBezTo>
                  <a:pt x="1670" y="781"/>
                  <a:pt x="1652" y="795"/>
                  <a:pt x="1637" y="812"/>
                </a:cubicBezTo>
                <a:cubicBezTo>
                  <a:pt x="1630" y="819"/>
                  <a:pt x="1623" y="826"/>
                  <a:pt x="1617" y="832"/>
                </a:cubicBezTo>
                <a:cubicBezTo>
                  <a:pt x="1612" y="827"/>
                  <a:pt x="1607" y="821"/>
                  <a:pt x="1602" y="816"/>
                </a:cubicBezTo>
                <a:cubicBezTo>
                  <a:pt x="1584" y="793"/>
                  <a:pt x="1568" y="769"/>
                  <a:pt x="1554" y="746"/>
                </a:cubicBezTo>
                <a:cubicBezTo>
                  <a:pt x="1547" y="733"/>
                  <a:pt x="1539" y="720"/>
                  <a:pt x="1532" y="707"/>
                </a:cubicBezTo>
                <a:cubicBezTo>
                  <a:pt x="1516" y="675"/>
                  <a:pt x="1504" y="643"/>
                  <a:pt x="1495" y="612"/>
                </a:cubicBezTo>
                <a:cubicBezTo>
                  <a:pt x="1483" y="563"/>
                  <a:pt x="1477" y="519"/>
                  <a:pt x="1476" y="481"/>
                </a:cubicBezTo>
                <a:cubicBezTo>
                  <a:pt x="1476" y="403"/>
                  <a:pt x="1490" y="332"/>
                  <a:pt x="1510" y="278"/>
                </a:cubicBezTo>
                <a:cubicBezTo>
                  <a:pt x="1544" y="173"/>
                  <a:pt x="1505" y="110"/>
                  <a:pt x="1506" y="113"/>
                </a:cubicBezTo>
                <a:cubicBezTo>
                  <a:pt x="1505" y="111"/>
                  <a:pt x="1538" y="174"/>
                  <a:pt x="1500" y="275"/>
                </a:cubicBezTo>
                <a:cubicBezTo>
                  <a:pt x="1466" y="358"/>
                  <a:pt x="1443" y="482"/>
                  <a:pt x="1468" y="614"/>
                </a:cubicBezTo>
                <a:cubicBezTo>
                  <a:pt x="1415" y="561"/>
                  <a:pt x="1353" y="546"/>
                  <a:pt x="1325" y="497"/>
                </a:cubicBezTo>
                <a:cubicBezTo>
                  <a:pt x="1316" y="486"/>
                  <a:pt x="1309" y="474"/>
                  <a:pt x="1302" y="462"/>
                </a:cubicBezTo>
                <a:cubicBezTo>
                  <a:pt x="1273" y="398"/>
                  <a:pt x="1249" y="337"/>
                  <a:pt x="1231" y="287"/>
                </a:cubicBezTo>
                <a:cubicBezTo>
                  <a:pt x="1198" y="174"/>
                  <a:pt x="1157" y="114"/>
                  <a:pt x="1157" y="115"/>
                </a:cubicBezTo>
                <a:cubicBezTo>
                  <a:pt x="1157" y="115"/>
                  <a:pt x="1193" y="176"/>
                  <a:pt x="1221" y="291"/>
                </a:cubicBezTo>
                <a:cubicBezTo>
                  <a:pt x="1235" y="334"/>
                  <a:pt x="1251" y="382"/>
                  <a:pt x="1271" y="434"/>
                </a:cubicBezTo>
                <a:cubicBezTo>
                  <a:pt x="1275" y="444"/>
                  <a:pt x="1279" y="455"/>
                  <a:pt x="1284" y="465"/>
                </a:cubicBezTo>
                <a:cubicBezTo>
                  <a:pt x="1287" y="472"/>
                  <a:pt x="1289" y="478"/>
                  <a:pt x="1292" y="484"/>
                </a:cubicBezTo>
                <a:cubicBezTo>
                  <a:pt x="1309" y="519"/>
                  <a:pt x="1334" y="553"/>
                  <a:pt x="1368" y="577"/>
                </a:cubicBezTo>
                <a:cubicBezTo>
                  <a:pt x="1373" y="581"/>
                  <a:pt x="1378" y="584"/>
                  <a:pt x="1383" y="587"/>
                </a:cubicBezTo>
                <a:cubicBezTo>
                  <a:pt x="1413" y="609"/>
                  <a:pt x="1444" y="632"/>
                  <a:pt x="1463" y="665"/>
                </a:cubicBezTo>
                <a:cubicBezTo>
                  <a:pt x="1485" y="699"/>
                  <a:pt x="1505" y="740"/>
                  <a:pt x="1526" y="781"/>
                </a:cubicBezTo>
                <a:cubicBezTo>
                  <a:pt x="1536" y="802"/>
                  <a:pt x="1550" y="820"/>
                  <a:pt x="1564" y="837"/>
                </a:cubicBezTo>
                <a:cubicBezTo>
                  <a:pt x="1536" y="828"/>
                  <a:pt x="1509" y="825"/>
                  <a:pt x="1486" y="821"/>
                </a:cubicBezTo>
                <a:cubicBezTo>
                  <a:pt x="1403" y="811"/>
                  <a:pt x="1373" y="754"/>
                  <a:pt x="1369" y="752"/>
                </a:cubicBezTo>
                <a:cubicBezTo>
                  <a:pt x="1372" y="755"/>
                  <a:pt x="1394" y="820"/>
                  <a:pt x="1480" y="843"/>
                </a:cubicBezTo>
                <a:cubicBezTo>
                  <a:pt x="1509" y="850"/>
                  <a:pt x="1543" y="860"/>
                  <a:pt x="1574" y="877"/>
                </a:cubicBezTo>
                <a:cubicBezTo>
                  <a:pt x="1536" y="919"/>
                  <a:pt x="1500" y="970"/>
                  <a:pt x="1476" y="1059"/>
                </a:cubicBezTo>
                <a:cubicBezTo>
                  <a:pt x="1476" y="1060"/>
                  <a:pt x="1475" y="1061"/>
                  <a:pt x="1475" y="1062"/>
                </a:cubicBezTo>
                <a:cubicBezTo>
                  <a:pt x="1475" y="1063"/>
                  <a:pt x="1475" y="1063"/>
                  <a:pt x="1475" y="1063"/>
                </a:cubicBezTo>
                <a:cubicBezTo>
                  <a:pt x="1449" y="1162"/>
                  <a:pt x="1430" y="1263"/>
                  <a:pt x="1420" y="1365"/>
                </a:cubicBezTo>
                <a:cubicBezTo>
                  <a:pt x="1365" y="1326"/>
                  <a:pt x="1306" y="1298"/>
                  <a:pt x="1249" y="1277"/>
                </a:cubicBezTo>
                <a:cubicBezTo>
                  <a:pt x="1118" y="1229"/>
                  <a:pt x="994" y="1203"/>
                  <a:pt x="889" y="1169"/>
                </a:cubicBezTo>
                <a:cubicBezTo>
                  <a:pt x="865" y="1156"/>
                  <a:pt x="843" y="1141"/>
                  <a:pt x="825" y="1123"/>
                </a:cubicBezTo>
                <a:cubicBezTo>
                  <a:pt x="810" y="1109"/>
                  <a:pt x="801" y="1093"/>
                  <a:pt x="794" y="1077"/>
                </a:cubicBezTo>
                <a:cubicBezTo>
                  <a:pt x="796" y="1054"/>
                  <a:pt x="809" y="1030"/>
                  <a:pt x="825" y="1016"/>
                </a:cubicBezTo>
                <a:cubicBezTo>
                  <a:pt x="852" y="993"/>
                  <a:pt x="888" y="978"/>
                  <a:pt x="906" y="954"/>
                </a:cubicBezTo>
                <a:cubicBezTo>
                  <a:pt x="943" y="906"/>
                  <a:pt x="955" y="872"/>
                  <a:pt x="957" y="873"/>
                </a:cubicBezTo>
                <a:cubicBezTo>
                  <a:pt x="956" y="872"/>
                  <a:pt x="937" y="905"/>
                  <a:pt x="899" y="947"/>
                </a:cubicBezTo>
                <a:cubicBezTo>
                  <a:pt x="879" y="969"/>
                  <a:pt x="848" y="979"/>
                  <a:pt x="814" y="1003"/>
                </a:cubicBezTo>
                <a:cubicBezTo>
                  <a:pt x="803" y="1012"/>
                  <a:pt x="792" y="1026"/>
                  <a:pt x="785" y="1041"/>
                </a:cubicBezTo>
                <a:cubicBezTo>
                  <a:pt x="782" y="1020"/>
                  <a:pt x="782" y="1000"/>
                  <a:pt x="783" y="982"/>
                </a:cubicBezTo>
                <a:cubicBezTo>
                  <a:pt x="794" y="890"/>
                  <a:pt x="804" y="832"/>
                  <a:pt x="802" y="832"/>
                </a:cubicBezTo>
                <a:cubicBezTo>
                  <a:pt x="804" y="833"/>
                  <a:pt x="785" y="887"/>
                  <a:pt x="764" y="979"/>
                </a:cubicBezTo>
                <a:cubicBezTo>
                  <a:pt x="756" y="1020"/>
                  <a:pt x="753" y="1082"/>
                  <a:pt x="790" y="1132"/>
                </a:cubicBezTo>
                <a:cubicBezTo>
                  <a:pt x="668" y="1081"/>
                  <a:pt x="591" y="1002"/>
                  <a:pt x="554" y="937"/>
                </a:cubicBezTo>
                <a:cubicBezTo>
                  <a:pt x="541" y="914"/>
                  <a:pt x="531" y="894"/>
                  <a:pt x="524" y="877"/>
                </a:cubicBezTo>
                <a:cubicBezTo>
                  <a:pt x="507" y="822"/>
                  <a:pt x="509" y="766"/>
                  <a:pt x="517" y="719"/>
                </a:cubicBezTo>
                <a:cubicBezTo>
                  <a:pt x="528" y="656"/>
                  <a:pt x="536" y="603"/>
                  <a:pt x="533" y="566"/>
                </a:cubicBezTo>
                <a:cubicBezTo>
                  <a:pt x="530" y="530"/>
                  <a:pt x="523" y="511"/>
                  <a:pt x="523" y="511"/>
                </a:cubicBezTo>
                <a:cubicBezTo>
                  <a:pt x="523" y="511"/>
                  <a:pt x="529" y="530"/>
                  <a:pt x="530" y="566"/>
                </a:cubicBezTo>
                <a:cubicBezTo>
                  <a:pt x="531" y="603"/>
                  <a:pt x="521" y="654"/>
                  <a:pt x="508" y="718"/>
                </a:cubicBezTo>
                <a:cubicBezTo>
                  <a:pt x="494" y="781"/>
                  <a:pt x="492" y="866"/>
                  <a:pt x="535" y="944"/>
                </a:cubicBezTo>
                <a:cubicBezTo>
                  <a:pt x="559" y="992"/>
                  <a:pt x="596" y="1036"/>
                  <a:pt x="641" y="1075"/>
                </a:cubicBezTo>
                <a:cubicBezTo>
                  <a:pt x="677" y="1109"/>
                  <a:pt x="722" y="1142"/>
                  <a:pt x="777" y="1169"/>
                </a:cubicBezTo>
                <a:cubicBezTo>
                  <a:pt x="783" y="1172"/>
                  <a:pt x="789" y="1175"/>
                  <a:pt x="796" y="1179"/>
                </a:cubicBezTo>
                <a:cubicBezTo>
                  <a:pt x="789" y="1178"/>
                  <a:pt x="782" y="1178"/>
                  <a:pt x="775" y="1178"/>
                </a:cubicBezTo>
                <a:cubicBezTo>
                  <a:pt x="706" y="1175"/>
                  <a:pt x="639" y="1197"/>
                  <a:pt x="584" y="1210"/>
                </a:cubicBezTo>
                <a:cubicBezTo>
                  <a:pt x="526" y="1222"/>
                  <a:pt x="471" y="1227"/>
                  <a:pt x="421" y="1228"/>
                </a:cubicBezTo>
                <a:cubicBezTo>
                  <a:pt x="417" y="1228"/>
                  <a:pt x="413" y="1228"/>
                  <a:pt x="409" y="1228"/>
                </a:cubicBezTo>
                <a:cubicBezTo>
                  <a:pt x="381" y="1226"/>
                  <a:pt x="353" y="1223"/>
                  <a:pt x="327" y="1219"/>
                </a:cubicBezTo>
                <a:cubicBezTo>
                  <a:pt x="253" y="1209"/>
                  <a:pt x="187" y="1196"/>
                  <a:pt x="135" y="1173"/>
                </a:cubicBezTo>
                <a:cubicBezTo>
                  <a:pt x="35" y="1128"/>
                  <a:pt x="4" y="1058"/>
                  <a:pt x="0" y="1056"/>
                </a:cubicBezTo>
                <a:cubicBezTo>
                  <a:pt x="3" y="1058"/>
                  <a:pt x="29" y="1128"/>
                  <a:pt x="124" y="1178"/>
                </a:cubicBezTo>
                <a:cubicBezTo>
                  <a:pt x="110" y="1172"/>
                  <a:pt x="103" y="1168"/>
                  <a:pt x="102" y="1168"/>
                </a:cubicBezTo>
                <a:cubicBezTo>
                  <a:pt x="104" y="1169"/>
                  <a:pt x="216" y="1242"/>
                  <a:pt x="421" y="1247"/>
                </a:cubicBezTo>
                <a:cubicBezTo>
                  <a:pt x="422" y="1247"/>
                  <a:pt x="424" y="1247"/>
                  <a:pt x="425" y="1247"/>
                </a:cubicBezTo>
                <a:cubicBezTo>
                  <a:pt x="431" y="1248"/>
                  <a:pt x="437" y="1248"/>
                  <a:pt x="443" y="1248"/>
                </a:cubicBezTo>
                <a:cubicBezTo>
                  <a:pt x="461" y="1249"/>
                  <a:pt x="478" y="1248"/>
                  <a:pt x="496" y="1246"/>
                </a:cubicBezTo>
                <a:cubicBezTo>
                  <a:pt x="517" y="1245"/>
                  <a:pt x="538" y="1244"/>
                  <a:pt x="561" y="1241"/>
                </a:cubicBezTo>
                <a:cubicBezTo>
                  <a:pt x="564" y="1241"/>
                  <a:pt x="570" y="1239"/>
                  <a:pt x="570" y="1239"/>
                </a:cubicBezTo>
                <a:cubicBezTo>
                  <a:pt x="576" y="1239"/>
                  <a:pt x="583" y="1238"/>
                  <a:pt x="589" y="1236"/>
                </a:cubicBezTo>
                <a:cubicBezTo>
                  <a:pt x="595" y="1235"/>
                  <a:pt x="601" y="1234"/>
                  <a:pt x="607" y="1233"/>
                </a:cubicBezTo>
                <a:cubicBezTo>
                  <a:pt x="601" y="1238"/>
                  <a:pt x="595" y="1243"/>
                  <a:pt x="591" y="1249"/>
                </a:cubicBezTo>
                <a:cubicBezTo>
                  <a:pt x="575" y="1270"/>
                  <a:pt x="567" y="1292"/>
                  <a:pt x="561" y="1308"/>
                </a:cubicBezTo>
                <a:cubicBezTo>
                  <a:pt x="549" y="1343"/>
                  <a:pt x="541" y="1361"/>
                  <a:pt x="541" y="1361"/>
                </a:cubicBezTo>
                <a:cubicBezTo>
                  <a:pt x="541" y="1361"/>
                  <a:pt x="550" y="1343"/>
                  <a:pt x="564" y="1310"/>
                </a:cubicBezTo>
                <a:cubicBezTo>
                  <a:pt x="573" y="1285"/>
                  <a:pt x="590" y="1249"/>
                  <a:pt x="627" y="1228"/>
                </a:cubicBezTo>
                <a:cubicBezTo>
                  <a:pt x="675" y="1218"/>
                  <a:pt x="722" y="1208"/>
                  <a:pt x="775" y="1211"/>
                </a:cubicBezTo>
                <a:cubicBezTo>
                  <a:pt x="816" y="1212"/>
                  <a:pt x="869" y="1215"/>
                  <a:pt x="904" y="1226"/>
                </a:cubicBezTo>
                <a:cubicBezTo>
                  <a:pt x="939" y="1237"/>
                  <a:pt x="1053" y="1275"/>
                  <a:pt x="1135" y="1304"/>
                </a:cubicBezTo>
                <a:cubicBezTo>
                  <a:pt x="1073" y="1303"/>
                  <a:pt x="1016" y="1315"/>
                  <a:pt x="970" y="1334"/>
                </a:cubicBezTo>
                <a:cubicBezTo>
                  <a:pt x="960" y="1339"/>
                  <a:pt x="950" y="1344"/>
                  <a:pt x="941" y="1348"/>
                </a:cubicBezTo>
                <a:cubicBezTo>
                  <a:pt x="940" y="1349"/>
                  <a:pt x="939" y="1350"/>
                  <a:pt x="937" y="1350"/>
                </a:cubicBezTo>
                <a:cubicBezTo>
                  <a:pt x="935" y="1351"/>
                  <a:pt x="933" y="1353"/>
                  <a:pt x="930" y="1354"/>
                </a:cubicBezTo>
                <a:cubicBezTo>
                  <a:pt x="845" y="1401"/>
                  <a:pt x="787" y="1470"/>
                  <a:pt x="749" y="1522"/>
                </a:cubicBezTo>
                <a:cubicBezTo>
                  <a:pt x="725" y="1556"/>
                  <a:pt x="691" y="1569"/>
                  <a:pt x="669" y="1571"/>
                </a:cubicBezTo>
                <a:cubicBezTo>
                  <a:pt x="646" y="1572"/>
                  <a:pt x="635" y="1562"/>
                  <a:pt x="635" y="1563"/>
                </a:cubicBezTo>
                <a:cubicBezTo>
                  <a:pt x="635" y="1562"/>
                  <a:pt x="645" y="1574"/>
                  <a:pt x="669" y="1574"/>
                </a:cubicBezTo>
                <a:cubicBezTo>
                  <a:pt x="693" y="1574"/>
                  <a:pt x="729" y="1563"/>
                  <a:pt x="756" y="1528"/>
                </a:cubicBezTo>
                <a:cubicBezTo>
                  <a:pt x="799" y="1476"/>
                  <a:pt x="864" y="1406"/>
                  <a:pt x="954" y="1363"/>
                </a:cubicBezTo>
                <a:cubicBezTo>
                  <a:pt x="940" y="1380"/>
                  <a:pt x="930" y="1400"/>
                  <a:pt x="923" y="1416"/>
                </a:cubicBezTo>
                <a:cubicBezTo>
                  <a:pt x="899" y="1478"/>
                  <a:pt x="932" y="1515"/>
                  <a:pt x="933" y="1519"/>
                </a:cubicBezTo>
                <a:cubicBezTo>
                  <a:pt x="932" y="1515"/>
                  <a:pt x="905" y="1476"/>
                  <a:pt x="932" y="1420"/>
                </a:cubicBezTo>
                <a:cubicBezTo>
                  <a:pt x="946" y="1392"/>
                  <a:pt x="968" y="1358"/>
                  <a:pt x="1006" y="1343"/>
                </a:cubicBezTo>
                <a:cubicBezTo>
                  <a:pt x="1007" y="1343"/>
                  <a:pt x="1008" y="1343"/>
                  <a:pt x="1009" y="1342"/>
                </a:cubicBezTo>
                <a:cubicBezTo>
                  <a:pt x="1099" y="1319"/>
                  <a:pt x="1215" y="1335"/>
                  <a:pt x="1326" y="1389"/>
                </a:cubicBezTo>
                <a:cubicBezTo>
                  <a:pt x="1357" y="1408"/>
                  <a:pt x="1386" y="1429"/>
                  <a:pt x="1413" y="1454"/>
                </a:cubicBezTo>
                <a:cubicBezTo>
                  <a:pt x="1401" y="1665"/>
                  <a:pt x="1427" y="1877"/>
                  <a:pt x="1496" y="2082"/>
                </a:cubicBezTo>
                <a:cubicBezTo>
                  <a:pt x="1810" y="2082"/>
                  <a:pt x="1810" y="2082"/>
                  <a:pt x="1810" y="2082"/>
                </a:cubicBezTo>
                <a:cubicBezTo>
                  <a:pt x="1645" y="1874"/>
                  <a:pt x="1570" y="1625"/>
                  <a:pt x="1562" y="1370"/>
                </a:cubicBezTo>
                <a:cubicBezTo>
                  <a:pt x="1640" y="1334"/>
                  <a:pt x="1723" y="1317"/>
                  <a:pt x="1805" y="1312"/>
                </a:cubicBezTo>
                <a:cubicBezTo>
                  <a:pt x="1806" y="1311"/>
                  <a:pt x="1808" y="1311"/>
                  <a:pt x="1809" y="1311"/>
                </a:cubicBezTo>
                <a:cubicBezTo>
                  <a:pt x="1831" y="1313"/>
                  <a:pt x="1852" y="1317"/>
                  <a:pt x="1872" y="1323"/>
                </a:cubicBezTo>
                <a:cubicBezTo>
                  <a:pt x="1915" y="1338"/>
                  <a:pt x="1950" y="1378"/>
                  <a:pt x="1981" y="1412"/>
                </a:cubicBezTo>
                <a:cubicBezTo>
                  <a:pt x="1985" y="1418"/>
                  <a:pt x="1990" y="1423"/>
                  <a:pt x="1994" y="1428"/>
                </a:cubicBezTo>
                <a:cubicBezTo>
                  <a:pt x="2032" y="1507"/>
                  <a:pt x="2005" y="1595"/>
                  <a:pt x="2016" y="1660"/>
                </a:cubicBezTo>
                <a:cubicBezTo>
                  <a:pt x="2020" y="1704"/>
                  <a:pt x="2046" y="1732"/>
                  <a:pt x="2060" y="1749"/>
                </a:cubicBezTo>
                <a:cubicBezTo>
                  <a:pt x="2075" y="1767"/>
                  <a:pt x="2084" y="1776"/>
                  <a:pt x="2084" y="1776"/>
                </a:cubicBezTo>
                <a:cubicBezTo>
                  <a:pt x="2084" y="1776"/>
                  <a:pt x="2076" y="1766"/>
                  <a:pt x="2063" y="1747"/>
                </a:cubicBezTo>
                <a:cubicBezTo>
                  <a:pt x="2050" y="1728"/>
                  <a:pt x="2028" y="1700"/>
                  <a:pt x="2027" y="1659"/>
                </a:cubicBezTo>
                <a:cubicBezTo>
                  <a:pt x="2026" y="1618"/>
                  <a:pt x="2031" y="1569"/>
                  <a:pt x="2034" y="1513"/>
                </a:cubicBezTo>
                <a:cubicBezTo>
                  <a:pt x="2035" y="1499"/>
                  <a:pt x="2034" y="1483"/>
                  <a:pt x="2032" y="1467"/>
                </a:cubicBezTo>
                <a:cubicBezTo>
                  <a:pt x="2046" y="1481"/>
                  <a:pt x="2061" y="1495"/>
                  <a:pt x="2074" y="1508"/>
                </a:cubicBezTo>
                <a:cubicBezTo>
                  <a:pt x="2080" y="1514"/>
                  <a:pt x="2086" y="1519"/>
                  <a:pt x="2092" y="1524"/>
                </a:cubicBezTo>
                <a:cubicBezTo>
                  <a:pt x="2126" y="1558"/>
                  <a:pt x="2160" y="1590"/>
                  <a:pt x="2199" y="1615"/>
                </a:cubicBezTo>
                <a:cubicBezTo>
                  <a:pt x="2287" y="1676"/>
                  <a:pt x="2374" y="1719"/>
                  <a:pt x="2449" y="1747"/>
                </a:cubicBezTo>
                <a:cubicBezTo>
                  <a:pt x="2598" y="1808"/>
                  <a:pt x="2697" y="1823"/>
                  <a:pt x="2698" y="1818"/>
                </a:cubicBezTo>
                <a:cubicBezTo>
                  <a:pt x="2697" y="1823"/>
                  <a:pt x="2599" y="1803"/>
                  <a:pt x="2453" y="1737"/>
                </a:cubicBezTo>
                <a:cubicBezTo>
                  <a:pt x="2386" y="1709"/>
                  <a:pt x="2310" y="1669"/>
                  <a:pt x="2233" y="1615"/>
                </a:cubicBezTo>
                <a:cubicBezTo>
                  <a:pt x="2264" y="1627"/>
                  <a:pt x="2294" y="1634"/>
                  <a:pt x="2321" y="1639"/>
                </a:cubicBezTo>
                <a:cubicBezTo>
                  <a:pt x="2414" y="1654"/>
                  <a:pt x="2472" y="1645"/>
                  <a:pt x="2472" y="1647"/>
                </a:cubicBezTo>
                <a:cubicBezTo>
                  <a:pt x="2473" y="1645"/>
                  <a:pt x="2414" y="1648"/>
                  <a:pt x="2323" y="1628"/>
                </a:cubicBezTo>
                <a:cubicBezTo>
                  <a:pt x="2278" y="1617"/>
                  <a:pt x="2225" y="1601"/>
                  <a:pt x="2177" y="1564"/>
                </a:cubicBezTo>
                <a:cubicBezTo>
                  <a:pt x="2145" y="1537"/>
                  <a:pt x="2109" y="1508"/>
                  <a:pt x="2076" y="1474"/>
                </a:cubicBezTo>
                <a:cubicBezTo>
                  <a:pt x="2066" y="1464"/>
                  <a:pt x="2014" y="1405"/>
                  <a:pt x="2005" y="1392"/>
                </a:cubicBezTo>
                <a:cubicBezTo>
                  <a:pt x="1982" y="1365"/>
                  <a:pt x="1958" y="1332"/>
                  <a:pt x="1922" y="1308"/>
                </a:cubicBezTo>
                <a:cubicBezTo>
                  <a:pt x="2065" y="1306"/>
                  <a:pt x="2198" y="1314"/>
                  <a:pt x="2317" y="1314"/>
                </a:cubicBezTo>
                <a:cubicBezTo>
                  <a:pt x="2351" y="1324"/>
                  <a:pt x="2380" y="1342"/>
                  <a:pt x="2409" y="1358"/>
                </a:cubicBezTo>
                <a:cubicBezTo>
                  <a:pt x="2421" y="1367"/>
                  <a:pt x="2431" y="1375"/>
                  <a:pt x="2439" y="1385"/>
                </a:cubicBezTo>
                <a:cubicBezTo>
                  <a:pt x="2471" y="1418"/>
                  <a:pt x="2468" y="1452"/>
                  <a:pt x="2468" y="1454"/>
                </a:cubicBezTo>
                <a:cubicBezTo>
                  <a:pt x="2468" y="1451"/>
                  <a:pt x="2477" y="1419"/>
                  <a:pt x="2449" y="1379"/>
                </a:cubicBezTo>
                <a:cubicBezTo>
                  <a:pt x="2456" y="1382"/>
                  <a:pt x="2464" y="1385"/>
                  <a:pt x="2471" y="1387"/>
                </a:cubicBezTo>
                <a:cubicBezTo>
                  <a:pt x="2588" y="1426"/>
                  <a:pt x="2666" y="1408"/>
                  <a:pt x="2670" y="1408"/>
                </a:cubicBezTo>
                <a:cubicBezTo>
                  <a:pt x="2666" y="1407"/>
                  <a:pt x="2587" y="1419"/>
                  <a:pt x="2475" y="1376"/>
                </a:cubicBezTo>
                <a:cubicBezTo>
                  <a:pt x="2458" y="1371"/>
                  <a:pt x="2442" y="1362"/>
                  <a:pt x="2424" y="1351"/>
                </a:cubicBezTo>
                <a:cubicBezTo>
                  <a:pt x="2410" y="1338"/>
                  <a:pt x="2392" y="1325"/>
                  <a:pt x="2372" y="1314"/>
                </a:cubicBezTo>
                <a:cubicBezTo>
                  <a:pt x="2519" y="1310"/>
                  <a:pt x="2639" y="1278"/>
                  <a:pt x="2712" y="1235"/>
                </a:cubicBezTo>
                <a:cubicBezTo>
                  <a:pt x="2789" y="1190"/>
                  <a:pt x="2816" y="1147"/>
                  <a:pt x="2817" y="1149"/>
                </a:cubicBezTo>
                <a:cubicBezTo>
                  <a:pt x="2816" y="1147"/>
                  <a:pt x="2784" y="1186"/>
                  <a:pt x="2706" y="1222"/>
                </a:cubicBezTo>
                <a:close/>
              </a:path>
            </a:pathLst>
          </a:custGeom>
          <a:solidFill>
            <a:srgbClr val="44546A">
              <a:lumMod val="5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33" name="Oval 7"/>
          <p:cNvSpPr>
            <a:spLocks noChangeArrowheads="1"/>
          </p:cNvSpPr>
          <p:nvPr/>
        </p:nvSpPr>
        <p:spPr bwMode="auto">
          <a:xfrm>
            <a:off x="5077281" y="3536417"/>
            <a:ext cx="721883" cy="721335"/>
          </a:xfrm>
          <a:prstGeom prst="ellipse">
            <a:avLst/>
          </a:prstGeom>
          <a:blipFill>
            <a:blip r:embed="rId4"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4" name="Oval 7"/>
          <p:cNvSpPr>
            <a:spLocks noChangeArrowheads="1"/>
          </p:cNvSpPr>
          <p:nvPr/>
        </p:nvSpPr>
        <p:spPr bwMode="auto">
          <a:xfrm>
            <a:off x="6354046" y="3536418"/>
            <a:ext cx="796545" cy="796545"/>
          </a:xfrm>
          <a:prstGeom prst="ellipse">
            <a:avLst/>
          </a:prstGeom>
          <a:blipFill>
            <a:blip r:embed="rId5"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5" name="Oval 7"/>
          <p:cNvSpPr>
            <a:spLocks noChangeArrowheads="1"/>
          </p:cNvSpPr>
          <p:nvPr/>
        </p:nvSpPr>
        <p:spPr bwMode="auto">
          <a:xfrm>
            <a:off x="6428705" y="5806144"/>
            <a:ext cx="721883" cy="721335"/>
          </a:xfrm>
          <a:prstGeom prst="ellipse">
            <a:avLst/>
          </a:prstGeom>
          <a:blipFill>
            <a:blip r:embed="rId4"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6" name="Oval 7"/>
          <p:cNvSpPr>
            <a:spLocks noChangeArrowheads="1"/>
          </p:cNvSpPr>
          <p:nvPr/>
        </p:nvSpPr>
        <p:spPr bwMode="auto">
          <a:xfrm>
            <a:off x="2223614" y="3748831"/>
            <a:ext cx="1168265" cy="1168265"/>
          </a:xfrm>
          <a:prstGeom prst="ellipse">
            <a:avLst/>
          </a:prstGeom>
          <a:blipFill>
            <a:blip r:embed="rId6"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7" name="Oval 7"/>
          <p:cNvSpPr>
            <a:spLocks noChangeArrowheads="1"/>
          </p:cNvSpPr>
          <p:nvPr/>
        </p:nvSpPr>
        <p:spPr bwMode="auto">
          <a:xfrm>
            <a:off x="3227947" y="2102635"/>
            <a:ext cx="1433780" cy="1433780"/>
          </a:xfrm>
          <a:prstGeom prst="ellipse">
            <a:avLst/>
          </a:prstGeom>
          <a:blipFill>
            <a:blip r:embed="rId7"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8" name="Oval 7"/>
          <p:cNvSpPr>
            <a:spLocks noChangeArrowheads="1"/>
          </p:cNvSpPr>
          <p:nvPr/>
        </p:nvSpPr>
        <p:spPr bwMode="auto">
          <a:xfrm>
            <a:off x="8079894" y="3934692"/>
            <a:ext cx="1168265" cy="1168265"/>
          </a:xfrm>
          <a:prstGeom prst="ellipse">
            <a:avLst/>
          </a:prstGeom>
          <a:blipFill>
            <a:blip r:embed="rId6"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9" name="Oval 7"/>
          <p:cNvSpPr>
            <a:spLocks noChangeArrowheads="1"/>
          </p:cNvSpPr>
          <p:nvPr/>
        </p:nvSpPr>
        <p:spPr bwMode="auto">
          <a:xfrm>
            <a:off x="3493462" y="5222011"/>
            <a:ext cx="1168265" cy="1168265"/>
          </a:xfrm>
          <a:prstGeom prst="ellipse">
            <a:avLst/>
          </a:prstGeom>
          <a:blipFill>
            <a:blip r:embed="rId6"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40" name="Oval 7"/>
          <p:cNvSpPr>
            <a:spLocks noChangeArrowheads="1"/>
          </p:cNvSpPr>
          <p:nvPr/>
        </p:nvSpPr>
        <p:spPr bwMode="auto">
          <a:xfrm>
            <a:off x="7653992" y="5688884"/>
            <a:ext cx="955853" cy="955853"/>
          </a:xfrm>
          <a:prstGeom prst="ellipse">
            <a:avLst/>
          </a:prstGeom>
          <a:blipFill>
            <a:blip r:embed="rId8"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41" name="Oval 7"/>
          <p:cNvSpPr>
            <a:spLocks noChangeArrowheads="1"/>
          </p:cNvSpPr>
          <p:nvPr/>
        </p:nvSpPr>
        <p:spPr bwMode="auto">
          <a:xfrm>
            <a:off x="5667967" y="2126043"/>
            <a:ext cx="424824" cy="424824"/>
          </a:xfrm>
          <a:prstGeom prst="ellipse">
            <a:avLst/>
          </a:prstGeom>
          <a:blipFill>
            <a:blip r:embed="rId9"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42" name="Oval 7"/>
          <p:cNvSpPr>
            <a:spLocks noChangeArrowheads="1"/>
          </p:cNvSpPr>
          <p:nvPr/>
        </p:nvSpPr>
        <p:spPr bwMode="auto">
          <a:xfrm>
            <a:off x="4309985" y="3741975"/>
            <a:ext cx="424824" cy="424824"/>
          </a:xfrm>
          <a:prstGeom prst="ellipse">
            <a:avLst/>
          </a:prstGeom>
          <a:blipFill>
            <a:blip r:embed="rId9"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44" name="Oval 7"/>
          <p:cNvSpPr>
            <a:spLocks noChangeArrowheads="1"/>
          </p:cNvSpPr>
          <p:nvPr/>
        </p:nvSpPr>
        <p:spPr bwMode="auto">
          <a:xfrm>
            <a:off x="7048231" y="2887609"/>
            <a:ext cx="424824" cy="424824"/>
          </a:xfrm>
          <a:prstGeom prst="ellipse">
            <a:avLst/>
          </a:prstGeom>
          <a:blipFill>
            <a:blip r:embed="rId9"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45" name="Oval 7"/>
          <p:cNvSpPr>
            <a:spLocks noChangeArrowheads="1"/>
          </p:cNvSpPr>
          <p:nvPr/>
        </p:nvSpPr>
        <p:spPr bwMode="auto">
          <a:xfrm>
            <a:off x="4803905" y="1829535"/>
            <a:ext cx="721883" cy="721335"/>
          </a:xfrm>
          <a:prstGeom prst="ellipse">
            <a:avLst/>
          </a:prstGeom>
          <a:blipFill>
            <a:blip r:embed="rId4" cstate="screen"/>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pic>
        <p:nvPicPr>
          <p:cNvPr id="46" name="Picture 27"/>
          <p:cNvPicPr>
            <a:picLocks noChangeAspect="1"/>
          </p:cNvPicPr>
          <p:nvPr/>
        </p:nvPicPr>
        <p:blipFill>
          <a:blip r:embed="rId10" cstate="screen"/>
          <a:stretch>
            <a:fillRect/>
          </a:stretch>
        </p:blipFill>
        <p:spPr>
          <a:xfrm>
            <a:off x="3900583" y="5636153"/>
            <a:ext cx="354020" cy="354020"/>
          </a:xfrm>
          <a:prstGeom prst="rect">
            <a:avLst/>
          </a:prstGeom>
        </p:spPr>
      </p:pic>
      <p:pic>
        <p:nvPicPr>
          <p:cNvPr id="47" name="Picture 28"/>
          <p:cNvPicPr>
            <a:picLocks noChangeAspect="1"/>
          </p:cNvPicPr>
          <p:nvPr/>
        </p:nvPicPr>
        <p:blipFill>
          <a:blip r:embed="rId11" cstate="screen"/>
          <a:stretch>
            <a:fillRect/>
          </a:stretch>
        </p:blipFill>
        <p:spPr>
          <a:xfrm>
            <a:off x="2623771" y="4166799"/>
            <a:ext cx="354020" cy="354020"/>
          </a:xfrm>
          <a:prstGeom prst="rect">
            <a:avLst/>
          </a:prstGeom>
        </p:spPr>
      </p:pic>
      <p:pic>
        <p:nvPicPr>
          <p:cNvPr id="48" name="Picture 29"/>
          <p:cNvPicPr>
            <a:picLocks noChangeAspect="1"/>
          </p:cNvPicPr>
          <p:nvPr/>
        </p:nvPicPr>
        <p:blipFill>
          <a:blip r:embed="rId12" cstate="screen"/>
          <a:stretch>
            <a:fillRect/>
          </a:stretch>
        </p:blipFill>
        <p:spPr>
          <a:xfrm>
            <a:off x="8488527" y="4343809"/>
            <a:ext cx="354020" cy="354020"/>
          </a:xfrm>
          <a:prstGeom prst="rect">
            <a:avLst/>
          </a:prstGeom>
        </p:spPr>
      </p:pic>
      <p:pic>
        <p:nvPicPr>
          <p:cNvPr id="49" name="Picture 30"/>
          <p:cNvPicPr>
            <a:picLocks noChangeAspect="1"/>
          </p:cNvPicPr>
          <p:nvPr/>
        </p:nvPicPr>
        <p:blipFill>
          <a:blip r:embed="rId13" cstate="screen"/>
          <a:stretch>
            <a:fillRect/>
          </a:stretch>
        </p:blipFill>
        <p:spPr>
          <a:xfrm>
            <a:off x="7954911" y="5990172"/>
            <a:ext cx="354020" cy="354020"/>
          </a:xfrm>
          <a:prstGeom prst="rect">
            <a:avLst/>
          </a:prstGeom>
        </p:spPr>
      </p:pic>
      <p:pic>
        <p:nvPicPr>
          <p:cNvPr id="50" name="Picture 31"/>
          <p:cNvPicPr>
            <a:picLocks noChangeAspect="1"/>
          </p:cNvPicPr>
          <p:nvPr/>
        </p:nvPicPr>
        <p:blipFill>
          <a:blip r:embed="rId14" cstate="screen"/>
          <a:stretch>
            <a:fillRect/>
          </a:stretch>
        </p:blipFill>
        <p:spPr>
          <a:xfrm>
            <a:off x="6663812" y="3865882"/>
            <a:ext cx="177011" cy="177010"/>
          </a:xfrm>
          <a:prstGeom prst="rect">
            <a:avLst/>
          </a:prstGeom>
        </p:spPr>
      </p:pic>
      <p:pic>
        <p:nvPicPr>
          <p:cNvPr id="51" name="Picture 32"/>
          <p:cNvPicPr>
            <a:picLocks noChangeAspect="1"/>
          </p:cNvPicPr>
          <p:nvPr/>
        </p:nvPicPr>
        <p:blipFill>
          <a:blip r:embed="rId15" cstate="screen"/>
          <a:stretch>
            <a:fillRect/>
          </a:stretch>
        </p:blipFill>
        <p:spPr>
          <a:xfrm>
            <a:off x="5072689" y="2105521"/>
            <a:ext cx="177011" cy="177010"/>
          </a:xfrm>
          <a:prstGeom prst="rect">
            <a:avLst/>
          </a:prstGeom>
        </p:spPr>
      </p:pic>
      <p:pic>
        <p:nvPicPr>
          <p:cNvPr id="52" name="Picture 33"/>
          <p:cNvPicPr>
            <a:picLocks noChangeAspect="1"/>
          </p:cNvPicPr>
          <p:nvPr/>
        </p:nvPicPr>
        <p:blipFill>
          <a:blip r:embed="rId16" cstate="screen"/>
          <a:stretch>
            <a:fillRect/>
          </a:stretch>
        </p:blipFill>
        <p:spPr>
          <a:xfrm>
            <a:off x="5354557" y="3808578"/>
            <a:ext cx="177011" cy="177010"/>
          </a:xfrm>
          <a:prstGeom prst="rect">
            <a:avLst/>
          </a:prstGeom>
        </p:spPr>
      </p:pic>
      <p:pic>
        <p:nvPicPr>
          <p:cNvPr id="53" name="Picture 34"/>
          <p:cNvPicPr>
            <a:picLocks noChangeAspect="1"/>
          </p:cNvPicPr>
          <p:nvPr/>
        </p:nvPicPr>
        <p:blipFill>
          <a:blip r:embed="rId17" cstate="screen"/>
          <a:stretch>
            <a:fillRect/>
          </a:stretch>
        </p:blipFill>
        <p:spPr>
          <a:xfrm>
            <a:off x="6706673" y="6094897"/>
            <a:ext cx="177011" cy="177010"/>
          </a:xfrm>
          <a:prstGeom prst="rect">
            <a:avLst/>
          </a:prstGeom>
        </p:spPr>
      </p:pic>
      <p:pic>
        <p:nvPicPr>
          <p:cNvPr id="54" name="Picture 35"/>
          <p:cNvPicPr>
            <a:picLocks noChangeAspect="1"/>
          </p:cNvPicPr>
          <p:nvPr/>
        </p:nvPicPr>
        <p:blipFill>
          <a:blip r:embed="rId18" cstate="screen"/>
          <a:stretch>
            <a:fillRect/>
          </a:stretch>
        </p:blipFill>
        <p:spPr>
          <a:xfrm>
            <a:off x="7062084" y="1630415"/>
            <a:ext cx="708040" cy="708040"/>
          </a:xfrm>
          <a:prstGeom prst="rect">
            <a:avLst/>
          </a:prstGeom>
        </p:spPr>
      </p:pic>
      <p:pic>
        <p:nvPicPr>
          <p:cNvPr id="55" name="Picture 36"/>
          <p:cNvPicPr>
            <a:picLocks noChangeAspect="1"/>
          </p:cNvPicPr>
          <p:nvPr/>
        </p:nvPicPr>
        <p:blipFill>
          <a:blip r:embed="rId19" cstate="screen"/>
          <a:stretch>
            <a:fillRect/>
          </a:stretch>
        </p:blipFill>
        <p:spPr>
          <a:xfrm>
            <a:off x="3590815" y="2471037"/>
            <a:ext cx="708040" cy="708040"/>
          </a:xfrm>
          <a:prstGeom prst="rect">
            <a:avLst/>
          </a:prstGeom>
        </p:spPr>
      </p:pic>
      <p:sp>
        <p:nvSpPr>
          <p:cNvPr id="56" name="Text Placeholder 2"/>
          <p:cNvSpPr txBox="1"/>
          <p:nvPr/>
        </p:nvSpPr>
        <p:spPr>
          <a:xfrm>
            <a:off x="858163" y="5220250"/>
            <a:ext cx="2406349" cy="1339625"/>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5000"/>
              </a:lnSpc>
              <a:spcBef>
                <a:spcPts val="400"/>
              </a:spcBef>
            </a:pPr>
            <a:r>
              <a:rPr lang="en-US" sz="2000" dirty="0">
                <a:solidFill>
                  <a:prstClr val="black">
                    <a:lumMod val="75000"/>
                    <a:lumOff val="25000"/>
                  </a:prstClr>
                </a:solidFill>
                <a:latin typeface="+mn-lt"/>
                <a:ea typeface="+mn-ea"/>
                <a:cs typeface="+mn-ea"/>
                <a:sym typeface="+mn-lt"/>
              </a:rPr>
              <a:t>Value Type</a:t>
            </a:r>
          </a:p>
          <a:p>
            <a:pPr algn="r">
              <a:lnSpc>
                <a:spcPct val="125000"/>
              </a:lnSpc>
            </a:pPr>
            <a:r>
              <a:rPr lang="zh-CN" altLang="en-US" sz="1400" dirty="0">
                <a:solidFill>
                  <a:prstClr val="black">
                    <a:lumMod val="75000"/>
                    <a:lumOff val="25000"/>
                  </a:prstClr>
                </a:solidFill>
                <a:latin typeface="+mn-lt"/>
                <a:ea typeface="+mn-ea"/>
                <a:cs typeface="+mn-ea"/>
                <a:sym typeface="+mn-lt"/>
              </a:rPr>
              <a:t>此处添加详细文本描述，建议与标题相关并符合整体语言风格，语言描述尽量</a:t>
            </a:r>
            <a:r>
              <a:rPr lang="en-US" altLang="zh-CN" sz="1400" dirty="0">
                <a:solidFill>
                  <a:prstClr val="black">
                    <a:lumMod val="75000"/>
                    <a:lumOff val="25000"/>
                  </a:prstClr>
                </a:solidFill>
                <a:latin typeface="+mn-lt"/>
                <a:ea typeface="+mn-ea"/>
                <a:cs typeface="+mn-ea"/>
                <a:sym typeface="+mn-lt"/>
              </a:rPr>
              <a:t>……</a:t>
            </a:r>
            <a:endParaRPr lang="en-US" sz="1400" dirty="0">
              <a:solidFill>
                <a:prstClr val="black">
                  <a:lumMod val="75000"/>
                  <a:lumOff val="25000"/>
                </a:prstClr>
              </a:solidFill>
              <a:latin typeface="+mn-lt"/>
              <a:ea typeface="+mn-ea"/>
              <a:cs typeface="+mn-ea"/>
              <a:sym typeface="+mn-lt"/>
            </a:endParaRPr>
          </a:p>
        </p:txBody>
      </p:sp>
      <p:sp>
        <p:nvSpPr>
          <p:cNvPr id="57" name="Text Placeholder 2"/>
          <p:cNvSpPr txBox="1"/>
          <p:nvPr/>
        </p:nvSpPr>
        <p:spPr>
          <a:xfrm>
            <a:off x="615552" y="1606835"/>
            <a:ext cx="2530757" cy="1339625"/>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5000"/>
              </a:lnSpc>
              <a:spcBef>
                <a:spcPts val="400"/>
              </a:spcBef>
            </a:pPr>
            <a:r>
              <a:rPr lang="en-US" sz="2000" dirty="0">
                <a:solidFill>
                  <a:prstClr val="black">
                    <a:lumMod val="75000"/>
                    <a:lumOff val="25000"/>
                  </a:prstClr>
                </a:solidFill>
                <a:latin typeface="+mn-lt"/>
                <a:ea typeface="+mn-ea"/>
                <a:cs typeface="+mn-ea"/>
                <a:sym typeface="+mn-lt"/>
              </a:rPr>
              <a:t>Value Type</a:t>
            </a:r>
          </a:p>
          <a:p>
            <a:pPr algn="r">
              <a:lnSpc>
                <a:spcPct val="125000"/>
              </a:lnSpc>
            </a:pPr>
            <a:r>
              <a:rPr lang="zh-CN" altLang="en-US" sz="1400" dirty="0">
                <a:solidFill>
                  <a:prstClr val="black">
                    <a:lumMod val="75000"/>
                    <a:lumOff val="25000"/>
                  </a:prstClr>
                </a:solidFill>
                <a:latin typeface="+mn-lt"/>
                <a:ea typeface="+mn-ea"/>
                <a:cs typeface="+mn-ea"/>
                <a:sym typeface="+mn-lt"/>
              </a:rPr>
              <a:t>此处添加详细文本描述，建议与标题相关并符合整体语言风格，语言描述尽量</a:t>
            </a:r>
            <a:r>
              <a:rPr lang="en-US" altLang="zh-CN" sz="1400" dirty="0">
                <a:solidFill>
                  <a:prstClr val="black">
                    <a:lumMod val="75000"/>
                    <a:lumOff val="25000"/>
                  </a:prstClr>
                </a:solidFill>
                <a:latin typeface="+mn-lt"/>
                <a:ea typeface="+mn-ea"/>
                <a:cs typeface="+mn-ea"/>
                <a:sym typeface="+mn-lt"/>
              </a:rPr>
              <a:t>……</a:t>
            </a:r>
            <a:endParaRPr lang="en-US" sz="1400" dirty="0">
              <a:solidFill>
                <a:prstClr val="black">
                  <a:lumMod val="75000"/>
                  <a:lumOff val="25000"/>
                </a:prstClr>
              </a:solidFill>
              <a:latin typeface="+mn-lt"/>
              <a:ea typeface="+mn-ea"/>
              <a:cs typeface="+mn-ea"/>
              <a:sym typeface="+mn-lt"/>
            </a:endParaRPr>
          </a:p>
        </p:txBody>
      </p:sp>
      <p:sp>
        <p:nvSpPr>
          <p:cNvPr id="58" name="Text Placeholder 2"/>
          <p:cNvSpPr txBox="1"/>
          <p:nvPr/>
        </p:nvSpPr>
        <p:spPr>
          <a:xfrm>
            <a:off x="7526021" y="1479904"/>
            <a:ext cx="2951752" cy="1339625"/>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spcBef>
                <a:spcPts val="400"/>
              </a:spcBef>
            </a:pPr>
            <a:r>
              <a:rPr lang="en-US" sz="2000" dirty="0">
                <a:solidFill>
                  <a:prstClr val="black">
                    <a:lumMod val="75000"/>
                    <a:lumOff val="25000"/>
                  </a:prstClr>
                </a:solidFill>
                <a:latin typeface="+mn-lt"/>
                <a:ea typeface="+mn-ea"/>
                <a:cs typeface="+mn-ea"/>
                <a:sym typeface="+mn-lt"/>
              </a:rPr>
              <a:t>Value Type</a:t>
            </a:r>
          </a:p>
          <a:p>
            <a:pPr algn="l">
              <a:lnSpc>
                <a:spcPct val="125000"/>
              </a:lnSpc>
            </a:pPr>
            <a:r>
              <a:rPr lang="zh-CN" altLang="en-US" sz="1400" dirty="0">
                <a:solidFill>
                  <a:prstClr val="black">
                    <a:lumMod val="75000"/>
                    <a:lumOff val="25000"/>
                  </a:prstClr>
                </a:solidFill>
                <a:latin typeface="+mn-lt"/>
                <a:ea typeface="+mn-ea"/>
                <a:cs typeface="+mn-ea"/>
                <a:sym typeface="+mn-lt"/>
              </a:rPr>
              <a:t>此处添加详细文本描述，建议与标题相关并符合整体语言风格，语言描述尽量</a:t>
            </a:r>
            <a:r>
              <a:rPr lang="en-US" altLang="zh-CN" sz="1400" dirty="0">
                <a:solidFill>
                  <a:prstClr val="black">
                    <a:lumMod val="75000"/>
                    <a:lumOff val="25000"/>
                  </a:prstClr>
                </a:solidFill>
                <a:latin typeface="+mn-lt"/>
                <a:ea typeface="+mn-ea"/>
                <a:cs typeface="+mn-ea"/>
                <a:sym typeface="+mn-lt"/>
              </a:rPr>
              <a:t>……</a:t>
            </a:r>
            <a:endParaRPr lang="en-US" sz="1400" dirty="0">
              <a:solidFill>
                <a:prstClr val="black">
                  <a:lumMod val="75000"/>
                  <a:lumOff val="25000"/>
                </a:prstClr>
              </a:solidFill>
              <a:latin typeface="+mn-lt"/>
              <a:ea typeface="+mn-ea"/>
              <a:cs typeface="+mn-ea"/>
              <a:sym typeface="+mn-lt"/>
            </a:endParaRPr>
          </a:p>
        </p:txBody>
      </p:sp>
      <p:sp>
        <p:nvSpPr>
          <p:cNvPr id="59" name="Text Placeholder 2"/>
          <p:cNvSpPr txBox="1"/>
          <p:nvPr/>
        </p:nvSpPr>
        <p:spPr>
          <a:xfrm>
            <a:off x="9240248" y="3622619"/>
            <a:ext cx="2951752" cy="1339625"/>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spcBef>
                <a:spcPts val="400"/>
              </a:spcBef>
            </a:pPr>
            <a:r>
              <a:rPr lang="en-US" sz="2000" dirty="0">
                <a:solidFill>
                  <a:prstClr val="black">
                    <a:lumMod val="75000"/>
                    <a:lumOff val="25000"/>
                  </a:prstClr>
                </a:solidFill>
                <a:latin typeface="+mn-lt"/>
                <a:ea typeface="+mn-ea"/>
                <a:cs typeface="+mn-ea"/>
                <a:sym typeface="+mn-lt"/>
              </a:rPr>
              <a:t>Value Type</a:t>
            </a:r>
          </a:p>
          <a:p>
            <a:pPr algn="l">
              <a:lnSpc>
                <a:spcPct val="125000"/>
              </a:lnSpc>
            </a:pPr>
            <a:r>
              <a:rPr lang="zh-CN" altLang="en-US" sz="1400" dirty="0">
                <a:solidFill>
                  <a:prstClr val="black">
                    <a:lumMod val="75000"/>
                    <a:lumOff val="25000"/>
                  </a:prstClr>
                </a:solidFill>
                <a:latin typeface="+mn-lt"/>
                <a:ea typeface="+mn-ea"/>
                <a:cs typeface="+mn-ea"/>
                <a:sym typeface="+mn-lt"/>
              </a:rPr>
              <a:t>此处添加详细文本描述，建议与标题相关并符合整体语言风格，语言描述尽量</a:t>
            </a:r>
            <a:r>
              <a:rPr lang="en-US" altLang="zh-CN" sz="1400" dirty="0">
                <a:solidFill>
                  <a:prstClr val="black">
                    <a:lumMod val="75000"/>
                    <a:lumOff val="25000"/>
                  </a:prstClr>
                </a:solidFill>
                <a:latin typeface="+mn-lt"/>
                <a:ea typeface="+mn-ea"/>
                <a:cs typeface="+mn-ea"/>
                <a:sym typeface="+mn-lt"/>
              </a:rPr>
              <a:t>……</a:t>
            </a:r>
            <a:endParaRPr lang="en-US" sz="1400" dirty="0">
              <a:solidFill>
                <a:prstClr val="black">
                  <a:lumMod val="75000"/>
                  <a:lumOff val="25000"/>
                </a:prstClr>
              </a:solidFill>
              <a:latin typeface="+mn-lt"/>
              <a:ea typeface="+mn-ea"/>
              <a:cs typeface="+mn-ea"/>
              <a:sym typeface="+mn-lt"/>
            </a:endParaRPr>
          </a:p>
        </p:txBody>
      </p:sp>
      <p:sp>
        <p:nvSpPr>
          <p:cNvPr id="60" name="Text Placeholder 2"/>
          <p:cNvSpPr txBox="1"/>
          <p:nvPr/>
        </p:nvSpPr>
        <p:spPr>
          <a:xfrm>
            <a:off x="8666979" y="5378104"/>
            <a:ext cx="2951752" cy="1339625"/>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5000"/>
              </a:lnSpc>
              <a:spcBef>
                <a:spcPts val="400"/>
              </a:spcBef>
            </a:pPr>
            <a:r>
              <a:rPr lang="en-US" sz="2000" dirty="0">
                <a:solidFill>
                  <a:prstClr val="black">
                    <a:lumMod val="75000"/>
                    <a:lumOff val="25000"/>
                  </a:prstClr>
                </a:solidFill>
                <a:latin typeface="+mn-lt"/>
                <a:ea typeface="+mn-ea"/>
                <a:cs typeface="+mn-ea"/>
                <a:sym typeface="+mn-lt"/>
              </a:rPr>
              <a:t>Value Type</a:t>
            </a:r>
          </a:p>
          <a:p>
            <a:pPr algn="l">
              <a:lnSpc>
                <a:spcPct val="125000"/>
              </a:lnSpc>
            </a:pPr>
            <a:r>
              <a:rPr lang="zh-CN" altLang="en-US" sz="1400" dirty="0">
                <a:solidFill>
                  <a:prstClr val="black">
                    <a:lumMod val="75000"/>
                    <a:lumOff val="25000"/>
                  </a:prstClr>
                </a:solidFill>
                <a:latin typeface="+mn-lt"/>
                <a:ea typeface="+mn-ea"/>
                <a:cs typeface="+mn-ea"/>
                <a:sym typeface="+mn-lt"/>
              </a:rPr>
              <a:t>此处添加详细文本描述，建议与标题相关并符合整体语言风格，语言描述尽量</a:t>
            </a:r>
            <a:r>
              <a:rPr lang="en-US" altLang="zh-CN" sz="1400" dirty="0">
                <a:solidFill>
                  <a:prstClr val="black">
                    <a:lumMod val="75000"/>
                    <a:lumOff val="25000"/>
                  </a:prstClr>
                </a:solidFill>
                <a:latin typeface="+mn-lt"/>
                <a:ea typeface="+mn-ea"/>
                <a:cs typeface="+mn-ea"/>
                <a:sym typeface="+mn-lt"/>
              </a:rPr>
              <a:t>……</a:t>
            </a:r>
            <a:endParaRPr lang="en-US" sz="1400" dirty="0">
              <a:solidFill>
                <a:prstClr val="black">
                  <a:lumMod val="75000"/>
                  <a:lumOff val="25000"/>
                </a:prstClr>
              </a:solidFill>
              <a:latin typeface="+mn-lt"/>
              <a:ea typeface="+mn-ea"/>
              <a:cs typeface="+mn-ea"/>
              <a:sym typeface="+mn-lt"/>
            </a:endParaRPr>
          </a:p>
        </p:txBody>
      </p:sp>
      <p:sp>
        <p:nvSpPr>
          <p:cNvPr id="61" name="文本框 60"/>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典籍记载</a:t>
            </a:r>
          </a:p>
        </p:txBody>
      </p:sp>
      <p:pic>
        <p:nvPicPr>
          <p:cNvPr id="62" name="图片 61"/>
          <p:cNvPicPr>
            <a:picLocks noChangeAspect="1"/>
          </p:cNvPicPr>
          <p:nvPr/>
        </p:nvPicPr>
        <p:blipFill>
          <a:blip r:embed="rId20"/>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ppt_x"/>
                                          </p:val>
                                        </p:tav>
                                        <p:tav tm="100000">
                                          <p:val>
                                            <p:strVal val="#ppt_x"/>
                                          </p:val>
                                        </p:tav>
                                      </p:tavLst>
                                    </p:anim>
                                    <p:anim calcmode="lin" valueType="num">
                                      <p:cBhvr additive="base">
                                        <p:cTn id="76" dur="500" fill="hold"/>
                                        <p:tgtEl>
                                          <p:spTgt spid="5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ppt_x"/>
                                          </p:val>
                                        </p:tav>
                                        <p:tav tm="100000">
                                          <p:val>
                                            <p:strVal val="#ppt_x"/>
                                          </p:val>
                                        </p:tav>
                                      </p:tavLst>
                                    </p:anim>
                                    <p:anim calcmode="lin" valueType="num">
                                      <p:cBhvr additive="base">
                                        <p:cTn id="80" dur="500" fill="hold"/>
                                        <p:tgtEl>
                                          <p:spTgt spid="5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ppt_x"/>
                                          </p:val>
                                        </p:tav>
                                        <p:tav tm="100000">
                                          <p:val>
                                            <p:strVal val="#ppt_x"/>
                                          </p:val>
                                        </p:tav>
                                      </p:tavLst>
                                    </p:anim>
                                    <p:anim calcmode="lin" valueType="num">
                                      <p:cBhvr additive="base">
                                        <p:cTn id="96" dur="500" fill="hold"/>
                                        <p:tgtEl>
                                          <p:spTgt spid="55"/>
                                        </p:tgtEl>
                                        <p:attrNameLst>
                                          <p:attrName>ppt_y</p:attrName>
                                        </p:attrNameLst>
                                      </p:cBhvr>
                                      <p:tavLst>
                                        <p:tav tm="0">
                                          <p:val>
                                            <p:strVal val="1+#ppt_h/2"/>
                                          </p:val>
                                        </p:tav>
                                        <p:tav tm="100000">
                                          <p:val>
                                            <p:strVal val="#ppt_y"/>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500"/>
                                        <p:tgtEl>
                                          <p:spTgt spid="5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wipe(up)">
                                      <p:cBhvr>
                                        <p:cTn id="114" dur="500"/>
                                        <p:tgtEl>
                                          <p:spTgt spid="61"/>
                                        </p:tgtEl>
                                      </p:cBhvr>
                                    </p:animEffect>
                                  </p:childTnLst>
                                </p:cTn>
                              </p:par>
                              <p:par>
                                <p:cTn id="115" presetID="10" presetClass="entr" presetSubtype="0" fill="hold" nodeType="with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4" grpId="0" animBg="1"/>
      <p:bldP spid="45" grpId="0" animBg="1"/>
      <p:bldP spid="56" grpId="0"/>
      <p:bldP spid="57" grpId="0"/>
      <p:bldP spid="58" grpId="0"/>
      <p:bldP spid="59" grpId="0"/>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2" name="图片 1" descr="图片包含 建筑物, 红色&#10;&#10;自动生成的说明"/>
          <p:cNvPicPr>
            <a:picLocks noChangeAspect="1"/>
          </p:cNvPicPr>
          <p:nvPr/>
        </p:nvPicPr>
        <p:blipFill rotWithShape="1">
          <a:blip r:embed="rId4" cstate="screen"/>
          <a:srcRect b="-5313"/>
          <a:stretch>
            <a:fillRect/>
          </a:stretch>
        </p:blipFill>
        <p:spPr>
          <a:xfrm>
            <a:off x="1" y="-1545361"/>
            <a:ext cx="12191979" cy="6423949"/>
          </a:xfrm>
          <a:prstGeom prst="rect">
            <a:avLst/>
          </a:prstGeom>
        </p:spPr>
      </p:pic>
      <p:sp>
        <p:nvSpPr>
          <p:cNvPr id="4" name="矩形 3"/>
          <p:cNvSpPr/>
          <p:nvPr/>
        </p:nvSpPr>
        <p:spPr>
          <a:xfrm>
            <a:off x="5529794" y="1666614"/>
            <a:ext cx="1132417" cy="25616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C00000"/>
                </a:solidFill>
                <a:effectLst/>
                <a:uLnTx/>
                <a:uFillTx/>
                <a:cs typeface="+mn-ea"/>
                <a:sym typeface="+mn-lt"/>
              </a:rPr>
              <a:t>章节二</a:t>
            </a:r>
          </a:p>
        </p:txBody>
      </p:sp>
      <p:sp>
        <p:nvSpPr>
          <p:cNvPr id="5" name="文本框 4"/>
          <p:cNvSpPr txBox="1"/>
          <p:nvPr/>
        </p:nvSpPr>
        <p:spPr>
          <a:xfrm>
            <a:off x="4906440" y="4460974"/>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lang="zh-CN" altLang="en-US" sz="3600" dirty="0">
                <a:solidFill>
                  <a:prstClr val="black"/>
                </a:solidFill>
                <a:cs typeface="+mn-ea"/>
                <a:sym typeface="+mn-lt"/>
              </a:rPr>
              <a:t>史话立春</a:t>
            </a:r>
            <a:endParaRPr kumimoji="0" lang="zh-CN" altLang="en-US" sz="3600" b="0" i="0" u="none" strike="noStrike" kern="1200" cap="none" spc="0" normalizeH="0" baseline="0" noProof="0" dirty="0">
              <a:ln>
                <a:noFill/>
              </a:ln>
              <a:solidFill>
                <a:prstClr val="black"/>
              </a:solidFill>
              <a:effectLst/>
              <a:uLnTx/>
              <a:uFillTx/>
              <a:cs typeface="+mn-ea"/>
              <a:sym typeface="+mn-lt"/>
            </a:endParaRPr>
          </a:p>
        </p:txBody>
      </p:sp>
      <p:sp>
        <p:nvSpPr>
          <p:cNvPr id="6" name="矩形 5"/>
          <p:cNvSpPr/>
          <p:nvPr/>
        </p:nvSpPr>
        <p:spPr>
          <a:xfrm>
            <a:off x="3820572" y="5287074"/>
            <a:ext cx="455085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a:t>
            </a:r>
          </a:p>
        </p:txBody>
      </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墙壁, 雪花&#10;&#10;自动生成的说明"/>
          <p:cNvPicPr>
            <a:picLocks noChangeAspect="1"/>
          </p:cNvPicPr>
          <p:nvPr/>
        </p:nvPicPr>
        <p:blipFill rotWithShape="1">
          <a:blip r:embed="rId3"/>
          <a:srcRect/>
          <a:stretch>
            <a:fillRect/>
          </a:stretch>
        </p:blipFill>
        <p:spPr>
          <a:xfrm>
            <a:off x="22" y="10"/>
            <a:ext cx="12191980" cy="6857990"/>
          </a:xfrm>
          <a:prstGeom prst="rect">
            <a:avLst/>
          </a:prstGeom>
        </p:spPr>
      </p:pic>
      <p:pic>
        <p:nvPicPr>
          <p:cNvPr id="3" name="图片 2"/>
          <p:cNvPicPr>
            <a:picLocks noChangeAspect="1"/>
          </p:cNvPicPr>
          <p:nvPr/>
        </p:nvPicPr>
        <p:blipFill>
          <a:blip r:embed="rId4" cstate="screen"/>
          <a:stretch>
            <a:fillRect/>
          </a:stretch>
        </p:blipFill>
        <p:spPr>
          <a:xfrm flipH="1">
            <a:off x="6411355" y="1410348"/>
            <a:ext cx="5966380" cy="5447653"/>
          </a:xfrm>
          <a:prstGeom prst="rect">
            <a:avLst/>
          </a:prstGeom>
        </p:spPr>
      </p:pic>
      <p:pic>
        <p:nvPicPr>
          <p:cNvPr id="4" name="图片 3" descr="图片包含 物体, 灯具, 点亮, 深色&#10;&#10;已生成极高可信度的说明"/>
          <p:cNvPicPr>
            <a:picLocks noChangeAspect="1"/>
          </p:cNvPicPr>
          <p:nvPr/>
        </p:nvPicPr>
        <p:blipFill rotWithShape="1">
          <a:blip r:embed="rId5" cstate="screen"/>
          <a:srcRect/>
          <a:stretch>
            <a:fillRect/>
          </a:stretch>
        </p:blipFill>
        <p:spPr>
          <a:xfrm>
            <a:off x="1611308" y="1671306"/>
            <a:ext cx="925811" cy="759372"/>
          </a:xfrm>
          <a:prstGeom prst="rect">
            <a:avLst/>
          </a:prstGeom>
        </p:spPr>
      </p:pic>
      <p:sp>
        <p:nvSpPr>
          <p:cNvPr id="5" name="文本框 4"/>
          <p:cNvSpPr txBox="1"/>
          <p:nvPr/>
        </p:nvSpPr>
        <p:spPr>
          <a:xfrm>
            <a:off x="1289384" y="2535785"/>
            <a:ext cx="1569660" cy="2911869"/>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点击此处输入相关主题文字内容点击此处输入相关主题文字内容点击</a:t>
            </a:r>
          </a:p>
        </p:txBody>
      </p:sp>
      <p:pic>
        <p:nvPicPr>
          <p:cNvPr id="6" name="图片 5" descr="图片包含 物体, 灯具, 点亮, 深色&#10;&#10;已生成极高可信度的说明"/>
          <p:cNvPicPr>
            <a:picLocks noChangeAspect="1"/>
          </p:cNvPicPr>
          <p:nvPr/>
        </p:nvPicPr>
        <p:blipFill rotWithShape="1">
          <a:blip r:embed="rId5" cstate="screen"/>
          <a:srcRect/>
          <a:stretch>
            <a:fillRect/>
          </a:stretch>
        </p:blipFill>
        <p:spPr>
          <a:xfrm>
            <a:off x="3614749" y="1671306"/>
            <a:ext cx="925811" cy="759372"/>
          </a:xfrm>
          <a:prstGeom prst="rect">
            <a:avLst/>
          </a:prstGeom>
        </p:spPr>
      </p:pic>
      <p:sp>
        <p:nvSpPr>
          <p:cNvPr id="7" name="文本框 6"/>
          <p:cNvSpPr txBox="1"/>
          <p:nvPr/>
        </p:nvSpPr>
        <p:spPr>
          <a:xfrm>
            <a:off x="3292825" y="2535785"/>
            <a:ext cx="1569660" cy="2911869"/>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点击此处输入相关主题文字内容点击此处输入相关主题文字内容点击</a:t>
            </a:r>
          </a:p>
        </p:txBody>
      </p:sp>
      <p:pic>
        <p:nvPicPr>
          <p:cNvPr id="8" name="图片 7" descr="图片包含 物体, 灯具, 点亮, 深色&#10;&#10;已生成极高可信度的说明"/>
          <p:cNvPicPr>
            <a:picLocks noChangeAspect="1"/>
          </p:cNvPicPr>
          <p:nvPr/>
        </p:nvPicPr>
        <p:blipFill rotWithShape="1">
          <a:blip r:embed="rId5" cstate="screen"/>
          <a:srcRect/>
          <a:stretch>
            <a:fillRect/>
          </a:stretch>
        </p:blipFill>
        <p:spPr>
          <a:xfrm>
            <a:off x="5618192" y="1671306"/>
            <a:ext cx="925811" cy="759372"/>
          </a:xfrm>
          <a:prstGeom prst="rect">
            <a:avLst/>
          </a:prstGeom>
        </p:spPr>
      </p:pic>
      <p:sp>
        <p:nvSpPr>
          <p:cNvPr id="9" name="文本框 8"/>
          <p:cNvSpPr txBox="1"/>
          <p:nvPr/>
        </p:nvSpPr>
        <p:spPr>
          <a:xfrm>
            <a:off x="5296267" y="2535785"/>
            <a:ext cx="1569660" cy="2911869"/>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点击此处输入相关主题文字内容点击此处输入相关主题文字内容点击</a:t>
            </a:r>
          </a:p>
        </p:txBody>
      </p:sp>
      <p:sp>
        <p:nvSpPr>
          <p:cNvPr id="10" name="文本框 9"/>
          <p:cNvSpPr txBox="1"/>
          <p:nvPr/>
        </p:nvSpPr>
        <p:spPr>
          <a:xfrm>
            <a:off x="670105" y="465585"/>
            <a:ext cx="237912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史话立春</a:t>
            </a:r>
          </a:p>
        </p:txBody>
      </p:sp>
      <p:pic>
        <p:nvPicPr>
          <p:cNvPr id="11" name="图片 10"/>
          <p:cNvPicPr>
            <a:picLocks noChangeAspect="1"/>
          </p:cNvPicPr>
          <p:nvPr/>
        </p:nvPicPr>
        <p:blipFill>
          <a:blip r:embed="rId6"/>
          <a:stretch>
            <a:fillRect/>
          </a:stretch>
        </p:blipFill>
        <p:spPr>
          <a:xfrm>
            <a:off x="383568" y="281073"/>
            <a:ext cx="573075" cy="1261981"/>
          </a:xfrm>
          <a:prstGeom prst="rect">
            <a:avLst/>
          </a:prstGeom>
        </p:spPr>
      </p:pic>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grpId="0"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53" presetClass="entr" presetSubtype="16" fill="hold" grpId="0" nodeType="with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02"/>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ez2zjwn">
      <a:majorFont>
        <a:latin typeface="微软雅黑"/>
        <a:ea typeface="仿宋"/>
        <a:cs typeface=""/>
      </a:majorFont>
      <a:minorFont>
        <a:latin typeface="微软雅黑"/>
        <a:ea typeface="仿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1426</Words>
  <Application>Microsoft Office PowerPoint</Application>
  <PresentationFormat>宽屏</PresentationFormat>
  <Paragraphs>195</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26</vt:i4>
      </vt:variant>
    </vt:vector>
  </HeadingPairs>
  <TitlesOfParts>
    <vt:vector size="35" baseType="lpstr">
      <vt:lpstr>等线</vt:lpstr>
      <vt:lpstr>仿宋</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2022-03-09T02:48:21Z</dcterms:created>
  <dcterms:modified xsi:type="dcterms:W3CDTF">2023-01-10T06:53:13Z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A24F3307C168420B981EB9E89765E95D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