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8"/>
  </p:notesMasterIdLst>
  <p:sldIdLst>
    <p:sldId id="256" r:id="rId3"/>
    <p:sldId id="259" r:id="rId4"/>
    <p:sldId id="261" r:id="rId5"/>
    <p:sldId id="8773" r:id="rId6"/>
    <p:sldId id="11088471" r:id="rId7"/>
    <p:sldId id="11088472" r:id="rId8"/>
    <p:sldId id="11088473" r:id="rId9"/>
    <p:sldId id="11088474" r:id="rId10"/>
    <p:sldId id="11088475" r:id="rId11"/>
    <p:sldId id="11088478" r:id="rId12"/>
    <p:sldId id="11088479" r:id="rId13"/>
    <p:sldId id="11088480" r:id="rId14"/>
    <p:sldId id="11088481" r:id="rId15"/>
    <p:sldId id="11088476" r:id="rId16"/>
    <p:sldId id="11088482" r:id="rId17"/>
    <p:sldId id="11088483" r:id="rId18"/>
    <p:sldId id="11088484" r:id="rId19"/>
    <p:sldId id="11088485" r:id="rId20"/>
    <p:sldId id="11088477" r:id="rId21"/>
    <p:sldId id="11088486" r:id="rId22"/>
    <p:sldId id="11088487" r:id="rId23"/>
    <p:sldId id="11088488" r:id="rId24"/>
    <p:sldId id="11088489" r:id="rId25"/>
    <p:sldId id="11088490" r:id="rId26"/>
    <p:sldId id="11088491" r:id="rId27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AAA0"/>
    <a:srgbClr val="454D6A"/>
    <a:srgbClr val="EBD04C"/>
    <a:srgbClr val="ED8B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018" autoAdjust="0"/>
  </p:normalViewPr>
  <p:slideViewPr>
    <p:cSldViewPr snapToGrid="0">
      <p:cViewPr>
        <p:scale>
          <a:sx n="66" d="100"/>
          <a:sy n="66" d="100"/>
        </p:scale>
        <p:origin x="-2274" y="-816"/>
      </p:cViewPr>
      <p:guideLst>
        <p:guide orient="horz" pos="2160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EA54E8-26D5-40EC-BCA2-0FB9A55AD597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BAA099-8E0C-4039-8591-BBFC227CB81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AA099-8E0C-4039-8591-BBFC227CB813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AA099-8E0C-4039-8591-BBFC227CB813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AA099-8E0C-4039-8591-BBFC227CB813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AA099-8E0C-4039-8591-BBFC227CB813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AA099-8E0C-4039-8591-BBFC227CB813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AA099-8E0C-4039-8591-BBFC227CB813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AA099-8E0C-4039-8591-BBFC227CB813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AA099-8E0C-4039-8591-BBFC227CB813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AA099-8E0C-4039-8591-BBFC227CB813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AA099-8E0C-4039-8591-BBFC227CB813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AA099-8E0C-4039-8591-BBFC227CB813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AA099-8E0C-4039-8591-BBFC227CB813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AA099-8E0C-4039-8591-BBFC227CB813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AA099-8E0C-4039-8591-BBFC227CB813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AA099-8E0C-4039-8591-BBFC227CB813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AA099-8E0C-4039-8591-BBFC227CB813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AA099-8E0C-4039-8591-BBFC227CB813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AA099-8E0C-4039-8591-BBFC227CB813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AA099-8E0C-4039-8591-BBFC227CB813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AA099-8E0C-4039-8591-BBFC227CB813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AA099-8E0C-4039-8591-BBFC227CB813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AA099-8E0C-4039-8591-BBFC227CB813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AA099-8E0C-4039-8591-BBFC227CB813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AA099-8E0C-4039-8591-BBFC227CB813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AA099-8E0C-4039-8591-BBFC227CB813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457CC-419A-4E22-88B8-0FAEAA4BB3A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3A749-C175-4AF3-97B2-EA63DF05394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457CC-419A-4E22-88B8-0FAEAA4BB3A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3A749-C175-4AF3-97B2-EA63DF05394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457CC-419A-4E22-88B8-0FAEAA4BB3A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3A749-C175-4AF3-97B2-EA63DF05394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457CC-419A-4E22-88B8-0FAEAA4BB3A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3A749-C175-4AF3-97B2-EA63DF05394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457CC-419A-4E22-88B8-0FAEAA4BB3A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3A749-C175-4AF3-97B2-EA63DF05394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457CC-419A-4E22-88B8-0FAEAA4BB3A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3A749-C175-4AF3-97B2-EA63DF05394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457CC-419A-4E22-88B8-0FAEAA4BB3A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3A749-C175-4AF3-97B2-EA63DF05394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457CC-419A-4E22-88B8-0FAEAA4BB3A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3A749-C175-4AF3-97B2-EA63DF05394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530332" y="6739570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http://www.1ppt.com/jieri/</a:t>
            </a:r>
            <a:endParaRPr lang="en-US" altLang="zh-CN" sz="1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457CC-419A-4E22-88B8-0FAEAA4BB3A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3A749-C175-4AF3-97B2-EA63DF05394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457CC-419A-4E22-88B8-0FAEAA4BB3A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3A749-C175-4AF3-97B2-EA63DF05394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457CC-419A-4E22-88B8-0FAEAA4BB3A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3A749-C175-4AF3-97B2-EA63DF05394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457CC-419A-4E22-88B8-0FAEAA4BB3A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3A749-C175-4AF3-97B2-EA63DF05394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0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0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0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tags" Target="../tags/tag4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notesSlide" Target="../notesSlides/notesSlide5.xml"/><Relationship Id="rId15" Type="http://schemas.openxmlformats.org/officeDocument/2006/relationships/image" Target="../media/image19.png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7.png"/><Relationship Id="rId1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0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-1" y="4798042"/>
            <a:ext cx="2088769" cy="2059958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0153650" y="-1"/>
            <a:ext cx="2038350" cy="2038350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556985" y="508001"/>
            <a:ext cx="11081284" cy="5854698"/>
          </a:xfrm>
          <a:prstGeom prst="rect">
            <a:avLst/>
          </a:prstGeom>
          <a:noFill/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0985879" y="1520027"/>
            <a:ext cx="1098404" cy="68425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0225677" y="4953220"/>
            <a:ext cx="1966323" cy="19051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-12927" y="-321"/>
            <a:ext cx="795893" cy="176825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728671" y="119798"/>
            <a:ext cx="554604" cy="56180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2113003" y="6176396"/>
            <a:ext cx="727468" cy="55460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9288690" y="0"/>
            <a:ext cx="2052755" cy="1177633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5019" y="564746"/>
            <a:ext cx="4682107" cy="5854698"/>
          </a:xfrm>
          <a:prstGeom prst="rect">
            <a:avLst/>
          </a:prstGeom>
        </p:spPr>
      </p:pic>
      <p:sp>
        <p:nvSpPr>
          <p:cNvPr id="33" name="标题 1"/>
          <p:cNvSpPr txBox="1"/>
          <p:nvPr/>
        </p:nvSpPr>
        <p:spPr>
          <a:xfrm>
            <a:off x="4250867" y="1976437"/>
            <a:ext cx="7384148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7500" dirty="0">
                <a:solidFill>
                  <a:srgbClr val="ED8B7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n-lt"/>
                <a:ea typeface="+mn-ea"/>
                <a:cs typeface="+mn-ea"/>
                <a:sym typeface="+mn-lt"/>
              </a:rPr>
              <a:t>儿童节</a:t>
            </a:r>
            <a:r>
              <a:rPr lang="en-US" altLang="zh-CN" sz="8800" dirty="0">
                <a:solidFill>
                  <a:srgbClr val="51AAA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n-lt"/>
                <a:ea typeface="+mn-ea"/>
                <a:cs typeface="+mn-ea"/>
                <a:sym typeface="+mn-lt"/>
              </a:rPr>
              <a:t>PPT</a:t>
            </a:r>
            <a:r>
              <a:rPr lang="zh-CN" altLang="en-US" sz="7500" dirty="0">
                <a:solidFill>
                  <a:srgbClr val="EBD04C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n-lt"/>
                <a:ea typeface="+mn-ea"/>
                <a:cs typeface="+mn-ea"/>
                <a:sym typeface="+mn-lt"/>
              </a:rPr>
              <a:t>模板</a:t>
            </a:r>
          </a:p>
        </p:txBody>
      </p:sp>
      <p:sp>
        <p:nvSpPr>
          <p:cNvPr id="34" name="矩形 33"/>
          <p:cNvSpPr/>
          <p:nvPr/>
        </p:nvSpPr>
        <p:spPr>
          <a:xfrm>
            <a:off x="5022465" y="3530879"/>
            <a:ext cx="6238734" cy="5207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FB6BA"/>
              </a:solidFill>
              <a:cs typeface="+mn-ea"/>
              <a:sym typeface="+mn-lt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4907136" y="3411236"/>
            <a:ext cx="6238734" cy="520775"/>
          </a:xfrm>
          <a:prstGeom prst="rect">
            <a:avLst/>
          </a:prstGeom>
          <a:solidFill>
            <a:srgbClr val="ED8B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FB6BA"/>
              </a:solidFill>
              <a:cs typeface="+mn-ea"/>
              <a:sym typeface="+mn-lt"/>
            </a:endParaRPr>
          </a:p>
        </p:txBody>
      </p:sp>
      <p:sp>
        <p:nvSpPr>
          <p:cNvPr id="36" name="TextBox 4"/>
          <p:cNvSpPr txBox="1"/>
          <p:nvPr/>
        </p:nvSpPr>
        <p:spPr>
          <a:xfrm>
            <a:off x="5353082" y="3441882"/>
            <a:ext cx="5454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spc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卡</a:t>
            </a:r>
            <a:r>
              <a:rPr lang="en-US" altLang="zh-CN" sz="2400" b="1" spc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/</a:t>
            </a:r>
            <a:r>
              <a:rPr lang="zh-CN" altLang="en-US" sz="2400" b="1" spc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通</a:t>
            </a:r>
            <a:r>
              <a:rPr lang="en-US" altLang="zh-CN" sz="2400" b="1" spc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/</a:t>
            </a:r>
            <a:r>
              <a:rPr lang="zh-CN" altLang="en-US" sz="2400" b="1" spc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教</a:t>
            </a:r>
            <a:r>
              <a:rPr lang="en-US" altLang="zh-CN" sz="2400" b="1" spc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/</a:t>
            </a:r>
            <a:r>
              <a:rPr lang="zh-CN" altLang="en-US" sz="2400" b="1" spc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育</a:t>
            </a:r>
            <a:r>
              <a:rPr lang="en-US" altLang="zh-CN" sz="2400" b="1" spc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/</a:t>
            </a:r>
            <a:r>
              <a:rPr lang="zh-CN" altLang="en-US" sz="2400" b="1" spc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类</a:t>
            </a:r>
            <a:r>
              <a:rPr lang="en-US" altLang="zh-CN" sz="2400" b="1" spc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/</a:t>
            </a:r>
            <a:r>
              <a:rPr lang="zh-CN" altLang="en-US" sz="2400" b="1" spc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通</a:t>
            </a:r>
            <a:r>
              <a:rPr lang="en-US" altLang="zh-CN" sz="2400" b="1" spc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/</a:t>
            </a:r>
            <a:r>
              <a:rPr lang="zh-CN" altLang="en-US" sz="2400" b="1" spc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用</a:t>
            </a:r>
            <a:endParaRPr lang="en-US" altLang="zh-CN" sz="2400" b="1" spc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7" name="TextBox 23"/>
          <p:cNvSpPr txBox="1"/>
          <p:nvPr/>
        </p:nvSpPr>
        <p:spPr>
          <a:xfrm>
            <a:off x="4825392" y="4089056"/>
            <a:ext cx="6509410" cy="69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effectLst/>
                <a:cs typeface="+mn-ea"/>
                <a:sym typeface="+mn-lt"/>
              </a:rPr>
              <a:t>No matter how long the rain lasts, there will be a rainbow in the end. No matter how sad you may be, believe, that happiness is waiting.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" name="TextBox 23"/>
          <p:cNvSpPr txBox="1"/>
          <p:nvPr/>
        </p:nvSpPr>
        <p:spPr>
          <a:xfrm>
            <a:off x="6363335" y="4949190"/>
            <a:ext cx="38627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smtClean="0">
                <a:effectLst/>
                <a:cs typeface="+mn-ea"/>
                <a:sym typeface="+mn-lt"/>
              </a:rPr>
              <a:t>汇报人：</a:t>
            </a:r>
            <a:r>
              <a:rPr lang="en-US" altLang="zh-CN" sz="1600" smtClean="0">
                <a:effectLst/>
                <a:cs typeface="+mn-ea"/>
                <a:sym typeface="+mn-lt"/>
              </a:rPr>
              <a:t>PPT818   </a:t>
            </a:r>
            <a:r>
              <a:rPr lang="zh-CN" altLang="en-US" sz="1600" smtClean="0">
                <a:effectLst/>
                <a:cs typeface="+mn-ea"/>
                <a:sym typeface="+mn-lt"/>
              </a:rPr>
              <a:t>时间：</a:t>
            </a:r>
            <a:r>
              <a:rPr lang="en-US" altLang="zh-CN" sz="1600" smtClean="0">
                <a:effectLst/>
                <a:cs typeface="+mn-ea"/>
                <a:sym typeface="+mn-lt"/>
              </a:rPr>
              <a:t>20XX.6.1</a:t>
            </a:r>
            <a:endParaRPr lang="zh-CN" altLang="en-US" sz="16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vortex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699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449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3" grpId="0"/>
      <p:bldP spid="34" grpId="0" animBg="1"/>
      <p:bldP spid="35" grpId="0" animBg="1"/>
      <p:bldP spid="36" grpId="0"/>
      <p:bldP spid="37" grpId="0"/>
      <p:bldP spid="3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-1" y="4798042"/>
            <a:ext cx="2088769" cy="205995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0153650" y="-1"/>
            <a:ext cx="2038350" cy="203835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56985" y="508001"/>
            <a:ext cx="11081284" cy="5854698"/>
          </a:xfrm>
          <a:prstGeom prst="rect">
            <a:avLst/>
          </a:prstGeom>
          <a:noFill/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20911649">
            <a:off x="774085" y="684072"/>
            <a:ext cx="749319" cy="46678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0225677" y="4953220"/>
            <a:ext cx="1966323" cy="19051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-12927" y="-321"/>
            <a:ext cx="795893" cy="176825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556985" y="-66506"/>
            <a:ext cx="554604" cy="56180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2113003" y="6176396"/>
            <a:ext cx="727468" cy="55460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9288690" y="0"/>
            <a:ext cx="2052755" cy="1177633"/>
          </a:xfrm>
          <a:prstGeom prst="rect">
            <a:avLst/>
          </a:prstGeom>
        </p:spPr>
      </p:pic>
      <p:sp>
        <p:nvSpPr>
          <p:cNvPr id="21" name="文本框 10"/>
          <p:cNvSpPr txBox="1"/>
          <p:nvPr/>
        </p:nvSpPr>
        <p:spPr>
          <a:xfrm>
            <a:off x="1532612" y="668696"/>
            <a:ext cx="3700403" cy="615521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02 </a:t>
            </a:r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儿童节在中国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34" name="圆角矩形 2"/>
          <p:cNvSpPr/>
          <p:nvPr/>
        </p:nvSpPr>
        <p:spPr>
          <a:xfrm>
            <a:off x="1954126" y="1846202"/>
            <a:ext cx="3854831" cy="1611102"/>
          </a:xfrm>
          <a:prstGeom prst="roundRect">
            <a:avLst/>
          </a:prstGeom>
          <a:solidFill>
            <a:schemeClr val="bg1"/>
          </a:solidFill>
          <a:ln>
            <a:solidFill>
              <a:srgbClr val="4443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1650493" y="2368244"/>
            <a:ext cx="607268" cy="607269"/>
          </a:xfrm>
          <a:prstGeom prst="ellipse">
            <a:avLst/>
          </a:prstGeom>
          <a:solidFill>
            <a:schemeClr val="bg1"/>
          </a:solidFill>
          <a:ln>
            <a:solidFill>
              <a:srgbClr val="4443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57" name="组合 56"/>
          <p:cNvGrpSpPr/>
          <p:nvPr/>
        </p:nvGrpSpPr>
        <p:grpSpPr>
          <a:xfrm>
            <a:off x="1702364" y="2391769"/>
            <a:ext cx="503527" cy="531876"/>
            <a:chOff x="1101652" y="2515077"/>
            <a:chExt cx="571750" cy="603939"/>
          </a:xfrm>
        </p:grpSpPr>
        <p:sp>
          <p:nvSpPr>
            <p:cNvPr id="58" name="椭圆 57"/>
            <p:cNvSpPr/>
            <p:nvPr/>
          </p:nvSpPr>
          <p:spPr>
            <a:xfrm>
              <a:off x="1101652" y="2547266"/>
              <a:ext cx="571750" cy="571750"/>
            </a:xfrm>
            <a:prstGeom prst="ellipse">
              <a:avLst/>
            </a:prstGeom>
            <a:solidFill>
              <a:srgbClr val="EBD0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1215139" y="2515077"/>
              <a:ext cx="329242" cy="5941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altLang="zh-CN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1</a:t>
              </a:r>
              <a:endPara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60" name="矩形 59" descr="e7d195523061f1c0dc554706afe4c72a60a25314cbaece805811E654B44695D34D35691164BB3D154CCFD5D798F6FEAD99EAA8F1ADC3D4AFA5BC9ED0BB3A4B45073A038AC38E89AB54D31AA59602B9F12209B776749A2CCA36AD07C888D793A35F9D491ED1216934BB3A67970262DCEF660A8C3A8D1E7FE509DD9C96939D9FB9CDC0D2D415A58769"/>
          <p:cNvSpPr/>
          <p:nvPr/>
        </p:nvSpPr>
        <p:spPr>
          <a:xfrm>
            <a:off x="2375575" y="2422626"/>
            <a:ext cx="320133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ts val="2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2361897" y="2097362"/>
            <a:ext cx="2372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输入此处标题</a:t>
            </a:r>
          </a:p>
        </p:txBody>
      </p:sp>
      <p:sp>
        <p:nvSpPr>
          <p:cNvPr id="62" name="圆角矩形 29"/>
          <p:cNvSpPr/>
          <p:nvPr/>
        </p:nvSpPr>
        <p:spPr>
          <a:xfrm>
            <a:off x="6651651" y="1846202"/>
            <a:ext cx="3854831" cy="1611102"/>
          </a:xfrm>
          <a:prstGeom prst="roundRect">
            <a:avLst/>
          </a:prstGeom>
          <a:solidFill>
            <a:schemeClr val="bg1"/>
          </a:solidFill>
          <a:ln>
            <a:solidFill>
              <a:srgbClr val="4443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3" name="椭圆 62"/>
          <p:cNvSpPr/>
          <p:nvPr/>
        </p:nvSpPr>
        <p:spPr>
          <a:xfrm>
            <a:off x="6348018" y="2368244"/>
            <a:ext cx="607268" cy="607269"/>
          </a:xfrm>
          <a:prstGeom prst="ellipse">
            <a:avLst/>
          </a:prstGeom>
          <a:solidFill>
            <a:schemeClr val="bg1"/>
          </a:solidFill>
          <a:ln>
            <a:solidFill>
              <a:srgbClr val="4443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64" name="组合 63"/>
          <p:cNvGrpSpPr/>
          <p:nvPr/>
        </p:nvGrpSpPr>
        <p:grpSpPr>
          <a:xfrm>
            <a:off x="6399889" y="2415594"/>
            <a:ext cx="503527" cy="523220"/>
            <a:chOff x="1101652" y="2542131"/>
            <a:chExt cx="571750" cy="594111"/>
          </a:xfrm>
        </p:grpSpPr>
        <p:sp>
          <p:nvSpPr>
            <p:cNvPr id="65" name="椭圆 64"/>
            <p:cNvSpPr/>
            <p:nvPr/>
          </p:nvSpPr>
          <p:spPr>
            <a:xfrm>
              <a:off x="1101652" y="2547266"/>
              <a:ext cx="571750" cy="571750"/>
            </a:xfrm>
            <a:prstGeom prst="ellipse">
              <a:avLst/>
            </a:prstGeom>
            <a:solidFill>
              <a:srgbClr val="51AA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1185277" y="2542131"/>
              <a:ext cx="329242" cy="5941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altLang="zh-CN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2</a:t>
              </a:r>
              <a:endPara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67" name="矩形 66" descr="e7d195523061f1c0dc554706afe4c72a60a25314cbaece805811E654B44695D34D35691164BB3D154CCFD5D798F6FEAD99EAA8F1ADC3D4AFA5BC9ED0BB3A4B45073A038AC38E89AB54D31AA59602B9F12209B776749A2CCA36AD07C888D793A35F9D491ED1216934BB3A67970262DCEF660A8C3A8D1E7FE509DD9C96939D9FB9CDC0D2D415A58769"/>
          <p:cNvSpPr/>
          <p:nvPr/>
        </p:nvSpPr>
        <p:spPr>
          <a:xfrm>
            <a:off x="7073100" y="2397226"/>
            <a:ext cx="320133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ts val="2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7059422" y="2071962"/>
            <a:ext cx="2372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输入此处标题</a:t>
            </a:r>
          </a:p>
        </p:txBody>
      </p:sp>
      <p:sp>
        <p:nvSpPr>
          <p:cNvPr id="69" name="圆角矩形 36"/>
          <p:cNvSpPr/>
          <p:nvPr/>
        </p:nvSpPr>
        <p:spPr>
          <a:xfrm>
            <a:off x="1954126" y="3951498"/>
            <a:ext cx="3854831" cy="1611102"/>
          </a:xfrm>
          <a:prstGeom prst="roundRect">
            <a:avLst/>
          </a:prstGeom>
          <a:solidFill>
            <a:schemeClr val="bg1"/>
          </a:solidFill>
          <a:ln>
            <a:solidFill>
              <a:srgbClr val="4443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0" name="椭圆 69"/>
          <p:cNvSpPr/>
          <p:nvPr/>
        </p:nvSpPr>
        <p:spPr>
          <a:xfrm>
            <a:off x="1650493" y="4473542"/>
            <a:ext cx="607268" cy="607269"/>
          </a:xfrm>
          <a:prstGeom prst="ellipse">
            <a:avLst/>
          </a:prstGeom>
          <a:solidFill>
            <a:schemeClr val="bg1"/>
          </a:solidFill>
          <a:ln>
            <a:solidFill>
              <a:srgbClr val="4443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71" name="组合 70"/>
          <p:cNvGrpSpPr/>
          <p:nvPr/>
        </p:nvGrpSpPr>
        <p:grpSpPr>
          <a:xfrm>
            <a:off x="1702364" y="4519067"/>
            <a:ext cx="503527" cy="523220"/>
            <a:chOff x="1101652" y="2540058"/>
            <a:chExt cx="571750" cy="594111"/>
          </a:xfrm>
        </p:grpSpPr>
        <p:sp>
          <p:nvSpPr>
            <p:cNvPr id="72" name="椭圆 71"/>
            <p:cNvSpPr/>
            <p:nvPr/>
          </p:nvSpPr>
          <p:spPr>
            <a:xfrm>
              <a:off x="1101652" y="2547266"/>
              <a:ext cx="571750" cy="571750"/>
            </a:xfrm>
            <a:prstGeom prst="ellipse">
              <a:avLst/>
            </a:prstGeom>
            <a:solidFill>
              <a:srgbClr val="ED8B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3" name="文本框 72"/>
            <p:cNvSpPr txBox="1"/>
            <p:nvPr/>
          </p:nvSpPr>
          <p:spPr>
            <a:xfrm>
              <a:off x="1179540" y="2540058"/>
              <a:ext cx="329242" cy="5941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altLang="zh-CN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3</a:t>
              </a:r>
              <a:endPara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74" name="矩形 73" descr="e7d195523061f1c0dc554706afe4c72a60a25314cbaece805811E654B44695D34D35691164BB3D154CCFD5D798F6FEAD99EAA8F1ADC3D4AFA5BC9ED0BB3A4B45073A038AC38E89AB54D31AA59602B9F12209B776749A2CCA36AD07C888D793A35F9D491ED1216934BB3A67970262DCEF660A8C3A8D1E7FE509DD9C96939D9FB9CDC0D2D415A58769"/>
          <p:cNvSpPr/>
          <p:nvPr/>
        </p:nvSpPr>
        <p:spPr>
          <a:xfrm>
            <a:off x="2375575" y="4502522"/>
            <a:ext cx="320133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ts val="2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2361897" y="4177260"/>
            <a:ext cx="2372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输入此处标题</a:t>
            </a:r>
          </a:p>
        </p:txBody>
      </p:sp>
      <p:sp>
        <p:nvSpPr>
          <p:cNvPr id="76" name="圆角矩形 43"/>
          <p:cNvSpPr/>
          <p:nvPr/>
        </p:nvSpPr>
        <p:spPr>
          <a:xfrm>
            <a:off x="6651651" y="3951498"/>
            <a:ext cx="3854831" cy="1611102"/>
          </a:xfrm>
          <a:prstGeom prst="roundRect">
            <a:avLst/>
          </a:prstGeom>
          <a:solidFill>
            <a:schemeClr val="bg1"/>
          </a:solidFill>
          <a:ln>
            <a:solidFill>
              <a:srgbClr val="4443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7" name="椭圆 76"/>
          <p:cNvSpPr/>
          <p:nvPr/>
        </p:nvSpPr>
        <p:spPr>
          <a:xfrm>
            <a:off x="6348018" y="4473542"/>
            <a:ext cx="607268" cy="607269"/>
          </a:xfrm>
          <a:prstGeom prst="ellipse">
            <a:avLst/>
          </a:prstGeom>
          <a:solidFill>
            <a:schemeClr val="bg1"/>
          </a:solidFill>
          <a:ln>
            <a:solidFill>
              <a:srgbClr val="4443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78" name="组合 77"/>
          <p:cNvGrpSpPr/>
          <p:nvPr/>
        </p:nvGrpSpPr>
        <p:grpSpPr>
          <a:xfrm>
            <a:off x="6399889" y="4512580"/>
            <a:ext cx="503527" cy="523220"/>
            <a:chOff x="1101652" y="2532693"/>
            <a:chExt cx="571750" cy="594111"/>
          </a:xfrm>
        </p:grpSpPr>
        <p:sp>
          <p:nvSpPr>
            <p:cNvPr id="79" name="椭圆 78"/>
            <p:cNvSpPr/>
            <p:nvPr/>
          </p:nvSpPr>
          <p:spPr>
            <a:xfrm>
              <a:off x="1101652" y="2547266"/>
              <a:ext cx="571750" cy="571750"/>
            </a:xfrm>
            <a:prstGeom prst="ellipse">
              <a:avLst/>
            </a:prstGeom>
            <a:solidFill>
              <a:srgbClr val="454D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0" name="文本框 79"/>
            <p:cNvSpPr txBox="1"/>
            <p:nvPr/>
          </p:nvSpPr>
          <p:spPr>
            <a:xfrm>
              <a:off x="1179540" y="2532693"/>
              <a:ext cx="329242" cy="5941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altLang="zh-CN" sz="2800" b="1" dirty="0">
                  <a:solidFill>
                    <a:schemeClr val="bg1"/>
                  </a:solidFill>
                  <a:cs typeface="+mn-ea"/>
                  <a:sym typeface="+mn-lt"/>
                </a:rPr>
                <a:t>4</a:t>
              </a:r>
              <a:endParaRPr lang="zh-CN" altLang="en-US" sz="2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81" name="矩形 80" descr="e7d195523061f1c0dc554706afe4c72a60a25314cbaece805811E654B44695D34D35691164BB3D154CCFD5D798F6FEAD99EAA8F1ADC3D4AFA5BC9ED0BB3A4B45073A038AC38E89AB54D31AA59602B9F12209B776749A2CCA36AD07C888D793A35F9D491ED1216934BB3A67970262DCEF660A8C3A8D1E7FE509DD9C96939D9FB9CDC0D2D415A58769"/>
          <p:cNvSpPr/>
          <p:nvPr/>
        </p:nvSpPr>
        <p:spPr>
          <a:xfrm>
            <a:off x="7073100" y="4489822"/>
            <a:ext cx="320133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ts val="2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7059422" y="4164560"/>
            <a:ext cx="2372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输入此处标题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1" grpId="0"/>
      <p:bldP spid="34" grpId="0" animBg="1"/>
      <p:bldP spid="35" grpId="0" animBg="1"/>
      <p:bldP spid="60" grpId="0"/>
      <p:bldP spid="61" grpId="0"/>
      <p:bldP spid="62" grpId="0" animBg="1"/>
      <p:bldP spid="63" grpId="0" animBg="1"/>
      <p:bldP spid="67" grpId="0"/>
      <p:bldP spid="68" grpId="0"/>
      <p:bldP spid="69" grpId="0" animBg="1"/>
      <p:bldP spid="70" grpId="0" animBg="1"/>
      <p:bldP spid="74" grpId="0"/>
      <p:bldP spid="75" grpId="0"/>
      <p:bldP spid="76" grpId="0" animBg="1"/>
      <p:bldP spid="77" grpId="0" animBg="1"/>
      <p:bldP spid="81" grpId="0"/>
      <p:bldP spid="8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-1" y="4798042"/>
            <a:ext cx="2088769" cy="205995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0153650" y="-1"/>
            <a:ext cx="2038350" cy="203835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56985" y="508001"/>
            <a:ext cx="11081284" cy="5854698"/>
          </a:xfrm>
          <a:prstGeom prst="rect">
            <a:avLst/>
          </a:prstGeom>
          <a:noFill/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20911649">
            <a:off x="774085" y="684072"/>
            <a:ext cx="749319" cy="46678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0225677" y="4953220"/>
            <a:ext cx="1966323" cy="19051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-12927" y="-321"/>
            <a:ext cx="795893" cy="176825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556985" y="-66506"/>
            <a:ext cx="554604" cy="56180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2113003" y="6176396"/>
            <a:ext cx="727468" cy="55460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9288690" y="0"/>
            <a:ext cx="2052755" cy="1177633"/>
          </a:xfrm>
          <a:prstGeom prst="rect">
            <a:avLst/>
          </a:prstGeom>
        </p:spPr>
      </p:pic>
      <p:sp>
        <p:nvSpPr>
          <p:cNvPr id="21" name="文本框 10"/>
          <p:cNvSpPr txBox="1"/>
          <p:nvPr/>
        </p:nvSpPr>
        <p:spPr>
          <a:xfrm>
            <a:off x="1532612" y="668696"/>
            <a:ext cx="3700403" cy="615521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02 </a:t>
            </a:r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儿童节在中国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grpSp>
        <p:nvGrpSpPr>
          <p:cNvPr id="14" name="Group 57"/>
          <p:cNvGrpSpPr/>
          <p:nvPr/>
        </p:nvGrpSpPr>
        <p:grpSpPr>
          <a:xfrm>
            <a:off x="1366488" y="2563923"/>
            <a:ext cx="2487050" cy="1099846"/>
            <a:chOff x="-267404" y="3168889"/>
            <a:chExt cx="2247089" cy="824884"/>
          </a:xfrm>
        </p:grpSpPr>
        <p:sp>
          <p:nvSpPr>
            <p:cNvPr id="15" name="TextBox 183"/>
            <p:cNvSpPr txBox="1"/>
            <p:nvPr/>
          </p:nvSpPr>
          <p:spPr>
            <a:xfrm>
              <a:off x="-267404" y="3416692"/>
              <a:ext cx="2247089" cy="57708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uLnTx/>
                  <a:uFillTx/>
                  <a:cs typeface="+mn-ea"/>
                  <a:sym typeface="+mn-lt"/>
                </a:rPr>
                <a:t>请在此处添加具体内容，文字尽量言简意赅，简单说明即可，不必过于繁琐，注意版面美观度</a:t>
              </a:r>
            </a:p>
          </p:txBody>
        </p:sp>
        <p:sp>
          <p:nvSpPr>
            <p:cNvPr id="16" name="Rectangle 184"/>
            <p:cNvSpPr/>
            <p:nvPr/>
          </p:nvSpPr>
          <p:spPr>
            <a:xfrm>
              <a:off x="1280137" y="3168889"/>
              <a:ext cx="699548" cy="230833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uLnTx/>
                  <a:uFillTx/>
                  <a:cs typeface="+mn-ea"/>
                  <a:sym typeface="+mn-lt"/>
                </a:rPr>
                <a:t>小标题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7" name="Group 56"/>
          <p:cNvGrpSpPr/>
          <p:nvPr/>
        </p:nvGrpSpPr>
        <p:grpSpPr>
          <a:xfrm>
            <a:off x="1334273" y="4204646"/>
            <a:ext cx="2519265" cy="1099846"/>
            <a:chOff x="-296510" y="1363501"/>
            <a:chExt cx="2276196" cy="824884"/>
          </a:xfrm>
        </p:grpSpPr>
        <p:sp>
          <p:nvSpPr>
            <p:cNvPr id="18" name="TextBox 192"/>
            <p:cNvSpPr txBox="1"/>
            <p:nvPr/>
          </p:nvSpPr>
          <p:spPr>
            <a:xfrm>
              <a:off x="-296510" y="1611304"/>
              <a:ext cx="2276196" cy="57708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uLnTx/>
                  <a:uFillTx/>
                  <a:cs typeface="+mn-ea"/>
                  <a:sym typeface="+mn-lt"/>
                </a:rPr>
                <a:t>请在此处添加具体内容，文字尽量言简意赅，简单说明即可，不必过于繁琐，注意版面美观度</a:t>
              </a:r>
            </a:p>
          </p:txBody>
        </p:sp>
        <p:sp>
          <p:nvSpPr>
            <p:cNvPr id="19" name="Rectangle 193"/>
            <p:cNvSpPr/>
            <p:nvPr/>
          </p:nvSpPr>
          <p:spPr>
            <a:xfrm>
              <a:off x="1280137" y="1363501"/>
              <a:ext cx="699548" cy="230833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zh-CN" altLang="en-US" sz="2000" b="1" kern="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小标题</a:t>
              </a:r>
              <a:endParaRPr lang="en-US" sz="2000" b="1" kern="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Group 57"/>
          <p:cNvGrpSpPr/>
          <p:nvPr/>
        </p:nvGrpSpPr>
        <p:grpSpPr>
          <a:xfrm>
            <a:off x="4296219" y="2563923"/>
            <a:ext cx="2487050" cy="1099846"/>
            <a:chOff x="-267404" y="3168889"/>
            <a:chExt cx="2247089" cy="824884"/>
          </a:xfrm>
        </p:grpSpPr>
        <p:sp>
          <p:nvSpPr>
            <p:cNvPr id="23" name="TextBox 183"/>
            <p:cNvSpPr txBox="1"/>
            <p:nvPr/>
          </p:nvSpPr>
          <p:spPr>
            <a:xfrm>
              <a:off x="-267404" y="3416692"/>
              <a:ext cx="2247089" cy="57708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uLnTx/>
                  <a:uFillTx/>
                  <a:cs typeface="+mn-ea"/>
                  <a:sym typeface="+mn-lt"/>
                </a:rPr>
                <a:t>请在此处添加具体内容，文字尽量言简意赅，简单说明即可，不必过于繁琐，注意版面美观度</a:t>
              </a:r>
            </a:p>
          </p:txBody>
        </p:sp>
        <p:sp>
          <p:nvSpPr>
            <p:cNvPr id="24" name="Rectangle 184"/>
            <p:cNvSpPr/>
            <p:nvPr/>
          </p:nvSpPr>
          <p:spPr>
            <a:xfrm>
              <a:off x="1280137" y="3168889"/>
              <a:ext cx="699548" cy="230833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zh-CN" altLang="en-US" sz="2000" b="1" kern="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小标题</a:t>
              </a:r>
              <a:endParaRPr lang="en-US" sz="2000" b="1" kern="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Group 56"/>
          <p:cNvGrpSpPr/>
          <p:nvPr/>
        </p:nvGrpSpPr>
        <p:grpSpPr>
          <a:xfrm>
            <a:off x="4264004" y="4204646"/>
            <a:ext cx="2519265" cy="1099846"/>
            <a:chOff x="-296510" y="1363501"/>
            <a:chExt cx="2276196" cy="824884"/>
          </a:xfrm>
        </p:grpSpPr>
        <p:sp>
          <p:nvSpPr>
            <p:cNvPr id="26" name="TextBox 192"/>
            <p:cNvSpPr txBox="1"/>
            <p:nvPr/>
          </p:nvSpPr>
          <p:spPr>
            <a:xfrm>
              <a:off x="-296510" y="1611304"/>
              <a:ext cx="2276196" cy="57708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uLnTx/>
                  <a:uFillTx/>
                  <a:cs typeface="+mn-ea"/>
                  <a:sym typeface="+mn-lt"/>
                </a:rPr>
                <a:t>请在此处添加具体内容，文字尽量言简意赅，简单说明即可，不必过于繁琐，注意版面美观度</a:t>
              </a:r>
            </a:p>
          </p:txBody>
        </p:sp>
        <p:sp>
          <p:nvSpPr>
            <p:cNvPr id="27" name="Rectangle 193"/>
            <p:cNvSpPr/>
            <p:nvPr/>
          </p:nvSpPr>
          <p:spPr>
            <a:xfrm>
              <a:off x="1280137" y="1363501"/>
              <a:ext cx="699548" cy="230833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zh-CN" altLang="en-US" sz="2000" b="1" kern="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小标题</a:t>
              </a:r>
              <a:endParaRPr lang="en-US" sz="2000" b="1" kern="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55040" y="1996344"/>
            <a:ext cx="4879975" cy="36892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0"/>
                            </p:stCondLst>
                            <p:childTnLst>
                              <p:par>
                                <p:cTn id="64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000"/>
                            </p:stCondLst>
                            <p:childTnLst>
                              <p:par>
                                <p:cTn id="69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-1" y="4798042"/>
            <a:ext cx="2088769" cy="205995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0153650" y="-1"/>
            <a:ext cx="2038350" cy="203835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56985" y="508001"/>
            <a:ext cx="11081284" cy="5854698"/>
          </a:xfrm>
          <a:prstGeom prst="rect">
            <a:avLst/>
          </a:prstGeom>
          <a:noFill/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20911649">
            <a:off x="774085" y="684072"/>
            <a:ext cx="749319" cy="46678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0225677" y="4953220"/>
            <a:ext cx="1966323" cy="19051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-12927" y="-321"/>
            <a:ext cx="795893" cy="176825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556985" y="-66506"/>
            <a:ext cx="554604" cy="56180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2113003" y="6176396"/>
            <a:ext cx="727468" cy="55460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9288690" y="0"/>
            <a:ext cx="2052755" cy="1177633"/>
          </a:xfrm>
          <a:prstGeom prst="rect">
            <a:avLst/>
          </a:prstGeom>
        </p:spPr>
      </p:pic>
      <p:sp>
        <p:nvSpPr>
          <p:cNvPr id="21" name="文本框 10"/>
          <p:cNvSpPr txBox="1"/>
          <p:nvPr/>
        </p:nvSpPr>
        <p:spPr>
          <a:xfrm>
            <a:off x="1532612" y="668696"/>
            <a:ext cx="3700403" cy="615521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02 </a:t>
            </a:r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儿童节在中国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5310104" y="2130436"/>
            <a:ext cx="1797352" cy="2999895"/>
            <a:chOff x="1226879" y="2420265"/>
            <a:chExt cx="1797905" cy="3000821"/>
          </a:xfrm>
        </p:grpSpPr>
        <p:sp>
          <p:nvSpPr>
            <p:cNvPr id="15" name="文本框 14"/>
            <p:cNvSpPr txBox="1"/>
            <p:nvPr/>
          </p:nvSpPr>
          <p:spPr>
            <a:xfrm>
              <a:off x="2491384" y="2420265"/>
              <a:ext cx="533400" cy="2309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uLnTx/>
                  <a:uFillTx/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226879" y="2525486"/>
              <a:ext cx="1146821" cy="28956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>
              <a:defPPr>
                <a:defRPr lang="zh-CN"/>
              </a:defPPr>
              <a:lvl1pPr lvl="0">
                <a:lnSpc>
                  <a:spcPts val="2500"/>
                </a:lnSpc>
                <a:defRPr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印品赤壁赋体" panose="02000500000000000000" pitchFamily="2" charset="-122"/>
                  <a:ea typeface="印品赤壁赋体" panose="02000500000000000000" pitchFamily="2" charset="-122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请在此处添加具体内容，文字尽量言简意赅，简单说明即可，不必过于繁琐，注意版面美观度。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195703" y="2130437"/>
            <a:ext cx="1797351" cy="2999895"/>
            <a:chOff x="1226878" y="2420265"/>
            <a:chExt cx="1797906" cy="3000821"/>
          </a:xfrm>
        </p:grpSpPr>
        <p:sp>
          <p:nvSpPr>
            <p:cNvPr id="18" name="文本框 17"/>
            <p:cNvSpPr txBox="1"/>
            <p:nvPr/>
          </p:nvSpPr>
          <p:spPr>
            <a:xfrm>
              <a:off x="2491384" y="2420265"/>
              <a:ext cx="533400" cy="2309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印品赤壁赋体" panose="02000500000000000000" pitchFamily="2" charset="-122"/>
                  <a:ea typeface="印品赤壁赋体" panose="02000500000000000000" pitchFamily="2" charset="-122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226878" y="2525486"/>
              <a:ext cx="1146822" cy="28956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uLnTx/>
                  <a:uFillTx/>
                  <a:cs typeface="+mn-ea"/>
                  <a:sym typeface="+mn-lt"/>
                </a:rPr>
                <a:t>请在此处添加具体内容，文字尽量言简意赅，简单说明即可，不必过于繁琐，注意版面美观度。</a:t>
              </a:r>
            </a:p>
          </p:txBody>
        </p:sp>
      </p:grpSp>
      <p:cxnSp>
        <p:nvCxnSpPr>
          <p:cNvPr id="20" name="直接连接符 19"/>
          <p:cNvCxnSpPr/>
          <p:nvPr/>
        </p:nvCxnSpPr>
        <p:spPr>
          <a:xfrm>
            <a:off x="6456522" y="1996049"/>
            <a:ext cx="0" cy="3134282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9388025" y="1996049"/>
            <a:ext cx="0" cy="3134282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组合 22"/>
          <p:cNvGrpSpPr/>
          <p:nvPr/>
        </p:nvGrpSpPr>
        <p:grpSpPr>
          <a:xfrm>
            <a:off x="2294745" y="2130436"/>
            <a:ext cx="1797351" cy="2999895"/>
            <a:chOff x="1226878" y="2420265"/>
            <a:chExt cx="1797906" cy="3000821"/>
          </a:xfrm>
        </p:grpSpPr>
        <p:sp>
          <p:nvSpPr>
            <p:cNvPr id="24" name="文本框 23"/>
            <p:cNvSpPr txBox="1"/>
            <p:nvPr/>
          </p:nvSpPr>
          <p:spPr>
            <a:xfrm>
              <a:off x="2491384" y="2420265"/>
              <a:ext cx="533400" cy="2309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印品赤壁赋体" panose="02000500000000000000" pitchFamily="2" charset="-122"/>
                  <a:ea typeface="印品赤壁赋体" panose="02000500000000000000" pitchFamily="2" charset="-122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1226878" y="2525486"/>
              <a:ext cx="1146822" cy="28956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uLnTx/>
                  <a:uFillTx/>
                  <a:cs typeface="+mn-ea"/>
                  <a:sym typeface="+mn-lt"/>
                </a:rPr>
                <a:t>请在此处添加具体内容，文字尽量言简意赅，简单说明即可，不必过于繁琐，注意版面美观度。</a:t>
              </a:r>
            </a:p>
          </p:txBody>
        </p:sp>
      </p:grpSp>
      <p:cxnSp>
        <p:nvCxnSpPr>
          <p:cNvPr id="26" name="直接连接符 25"/>
          <p:cNvCxnSpPr/>
          <p:nvPr/>
        </p:nvCxnSpPr>
        <p:spPr>
          <a:xfrm>
            <a:off x="3487067" y="1996048"/>
            <a:ext cx="0" cy="3134282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an dir="u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-1" y="4798042"/>
            <a:ext cx="2088769" cy="205995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0153650" y="-1"/>
            <a:ext cx="2038350" cy="203835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56985" y="508001"/>
            <a:ext cx="11081284" cy="5854698"/>
          </a:xfrm>
          <a:prstGeom prst="rect">
            <a:avLst/>
          </a:prstGeom>
          <a:noFill/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20911649">
            <a:off x="774085" y="684072"/>
            <a:ext cx="749319" cy="46678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0225677" y="4953220"/>
            <a:ext cx="1966323" cy="19051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-12927" y="-321"/>
            <a:ext cx="795893" cy="176825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556985" y="-66506"/>
            <a:ext cx="554604" cy="56180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2113003" y="6176396"/>
            <a:ext cx="727468" cy="55460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9288690" y="0"/>
            <a:ext cx="2052755" cy="1177633"/>
          </a:xfrm>
          <a:prstGeom prst="rect">
            <a:avLst/>
          </a:prstGeom>
        </p:spPr>
      </p:pic>
      <p:sp>
        <p:nvSpPr>
          <p:cNvPr id="21" name="文本框 10"/>
          <p:cNvSpPr txBox="1"/>
          <p:nvPr/>
        </p:nvSpPr>
        <p:spPr>
          <a:xfrm>
            <a:off x="1532612" y="668696"/>
            <a:ext cx="3700403" cy="615521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02 </a:t>
            </a:r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儿童节在中国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cxnSp>
        <p:nvCxnSpPr>
          <p:cNvPr id="60" name="Straight Connector 47"/>
          <p:cNvCxnSpPr/>
          <p:nvPr/>
        </p:nvCxnSpPr>
        <p:spPr>
          <a:xfrm>
            <a:off x="834287" y="3079395"/>
            <a:ext cx="10338538" cy="0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75000"/>
              </a:sysClr>
            </a:solidFill>
            <a:prstDash val="sysDash"/>
            <a:headEnd type="oval" w="med" len="med"/>
            <a:tailEnd type="oval" w="med" len="med"/>
          </a:ln>
          <a:effectLst/>
        </p:spPr>
      </p:cxnSp>
      <p:grpSp>
        <p:nvGrpSpPr>
          <p:cNvPr id="61" name="Group 71"/>
          <p:cNvGrpSpPr/>
          <p:nvPr/>
        </p:nvGrpSpPr>
        <p:grpSpPr>
          <a:xfrm>
            <a:off x="9093176" y="2420628"/>
            <a:ext cx="1831359" cy="3410026"/>
            <a:chOff x="7000892" y="1730046"/>
            <a:chExt cx="1643074" cy="3059435"/>
          </a:xfrm>
        </p:grpSpPr>
        <p:sp>
          <p:nvSpPr>
            <p:cNvPr id="62" name="Oval 65"/>
            <p:cNvSpPr/>
            <p:nvPr/>
          </p:nvSpPr>
          <p:spPr>
            <a:xfrm>
              <a:off x="7215206" y="1730046"/>
              <a:ext cx="1155824" cy="1155824"/>
            </a:xfrm>
            <a:prstGeom prst="ellipse">
              <a:avLst/>
            </a:prstGeom>
            <a:solidFill>
              <a:sysClr val="window" lastClr="FFFFFF"/>
            </a:solidFill>
            <a:ln w="3175" cap="flat" cmpd="sng" algn="ctr">
              <a:solidFill>
                <a:srgbClr val="F8D35E"/>
              </a:solidFill>
              <a:prstDash val="sysDot"/>
            </a:ln>
            <a:effectLst/>
          </p:spPr>
          <p:txBody>
            <a:bodyPr rtlCol="0" anchor="ctr"/>
            <a:lstStyle/>
            <a:p>
              <a:pPr marL="0" marR="0" lvl="0" indent="0" algn="ctr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3" name="Oval 51"/>
            <p:cNvSpPr/>
            <p:nvPr/>
          </p:nvSpPr>
          <p:spPr>
            <a:xfrm>
              <a:off x="7293469" y="1800797"/>
              <a:ext cx="1014322" cy="1014322"/>
            </a:xfrm>
            <a:prstGeom prst="ellipse">
              <a:avLst/>
            </a:prstGeom>
            <a:solidFill>
              <a:srgbClr val="EBD04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04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64" name="Group 67"/>
            <p:cNvGrpSpPr/>
            <p:nvPr/>
          </p:nvGrpSpPr>
          <p:grpSpPr>
            <a:xfrm>
              <a:off x="7000892" y="3429006"/>
              <a:ext cx="1643074" cy="1360475"/>
              <a:chOff x="7000892" y="3429006"/>
              <a:chExt cx="1643074" cy="1360475"/>
            </a:xfrm>
          </p:grpSpPr>
          <p:sp>
            <p:nvSpPr>
              <p:cNvPr id="68" name="Rectangle 61"/>
              <p:cNvSpPr/>
              <p:nvPr/>
            </p:nvSpPr>
            <p:spPr>
              <a:xfrm>
                <a:off x="7000892" y="3786196"/>
                <a:ext cx="1643074" cy="10032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ts val="2000"/>
                  </a:lnSpc>
                  <a:defRPr/>
                </a:pPr>
                <a:r>
                  <a:rPr lang="zh-CN" altLang="en-US" sz="1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rPr>
                  <a:t>请在此处添加具体内容，文字尽量言简意赅，简单说明即可，不必过于繁琐，注意版面美观度</a:t>
                </a:r>
              </a:p>
            </p:txBody>
          </p:sp>
          <p:sp>
            <p:nvSpPr>
              <p:cNvPr id="69" name="Rectangle 62"/>
              <p:cNvSpPr/>
              <p:nvPr/>
            </p:nvSpPr>
            <p:spPr>
              <a:xfrm>
                <a:off x="7263743" y="3429006"/>
                <a:ext cx="1149406" cy="3773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 defTabSz="1219200">
                  <a:defRPr/>
                </a:pPr>
                <a:r>
                  <a:rPr lang="zh-CN" altLang="en-US" sz="2135" kern="0" dirty="0">
                    <a:solidFill>
                      <a:srgbClr val="000000">
                        <a:lumMod val="95000"/>
                        <a:lumOff val="5000"/>
                      </a:srgbClr>
                    </a:solidFill>
                    <a:cs typeface="+mn-ea"/>
                    <a:sym typeface="+mn-lt"/>
                  </a:rPr>
                  <a:t>输入标题</a:t>
                </a:r>
                <a:endParaRPr lang="en-US" altLang="zh-CN" sz="2135" kern="0" dirty="0">
                  <a:solidFill>
                    <a:srgbClr val="000000">
                      <a:lumMod val="95000"/>
                      <a:lumOff val="5000"/>
                    </a:srgb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0" name="Group 69"/>
          <p:cNvGrpSpPr/>
          <p:nvPr/>
        </p:nvGrpSpPr>
        <p:grpSpPr>
          <a:xfrm>
            <a:off x="3414043" y="2341769"/>
            <a:ext cx="1831359" cy="3410026"/>
            <a:chOff x="2428860" y="1730046"/>
            <a:chExt cx="1643074" cy="3059435"/>
          </a:xfrm>
        </p:grpSpPr>
        <p:sp>
          <p:nvSpPr>
            <p:cNvPr id="71" name="Oval 64"/>
            <p:cNvSpPr/>
            <p:nvPr/>
          </p:nvSpPr>
          <p:spPr>
            <a:xfrm>
              <a:off x="2643174" y="1730046"/>
              <a:ext cx="1155824" cy="1155824"/>
            </a:xfrm>
            <a:prstGeom prst="ellipse">
              <a:avLst/>
            </a:prstGeom>
            <a:solidFill>
              <a:sysClr val="window" lastClr="FFFFFF"/>
            </a:solidFill>
            <a:ln w="3175" cap="flat" cmpd="sng" algn="ctr">
              <a:solidFill>
                <a:srgbClr val="3FD5BA"/>
              </a:solidFill>
              <a:prstDash val="sysDot"/>
            </a:ln>
            <a:effectLst/>
          </p:spPr>
          <p:txBody>
            <a:bodyPr rtlCol="0" anchor="ctr"/>
            <a:lstStyle/>
            <a:p>
              <a:pPr marL="0" marR="0" lvl="0" indent="0" algn="ctr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2" name="Oval 49"/>
            <p:cNvSpPr/>
            <p:nvPr/>
          </p:nvSpPr>
          <p:spPr>
            <a:xfrm>
              <a:off x="2721437" y="1800797"/>
              <a:ext cx="1014322" cy="1014322"/>
            </a:xfrm>
            <a:prstGeom prst="ellipse">
              <a:avLst/>
            </a:prstGeom>
            <a:solidFill>
              <a:srgbClr val="454D6A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02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73" name="Group 53"/>
            <p:cNvGrpSpPr/>
            <p:nvPr/>
          </p:nvGrpSpPr>
          <p:grpSpPr>
            <a:xfrm>
              <a:off x="2428860" y="3429006"/>
              <a:ext cx="1643074" cy="1360475"/>
              <a:chOff x="2428860" y="3429006"/>
              <a:chExt cx="1643074" cy="1360475"/>
            </a:xfrm>
          </p:grpSpPr>
          <p:sp>
            <p:nvSpPr>
              <p:cNvPr id="79" name="Rectangle 57"/>
              <p:cNvSpPr/>
              <p:nvPr/>
            </p:nvSpPr>
            <p:spPr>
              <a:xfrm>
                <a:off x="2428860" y="3786196"/>
                <a:ext cx="1643074" cy="10032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ts val="2000"/>
                  </a:lnSpc>
                  <a:defRPr/>
                </a:pPr>
                <a:r>
                  <a:rPr lang="zh-CN" altLang="en-US" sz="1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rPr>
                  <a:t>请在此处添加具体内容，文字尽量言简意赅，简单说明即可，不必过于繁琐，注意版面美观度</a:t>
                </a:r>
              </a:p>
            </p:txBody>
          </p:sp>
          <p:sp>
            <p:nvSpPr>
              <p:cNvPr id="80" name="Rectangle 58"/>
              <p:cNvSpPr/>
              <p:nvPr/>
            </p:nvSpPr>
            <p:spPr>
              <a:xfrm>
                <a:off x="2691711" y="3429006"/>
                <a:ext cx="1149406" cy="3773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 defTabSz="1219200">
                  <a:defRPr/>
                </a:pPr>
                <a:r>
                  <a:rPr lang="zh-CN" altLang="en-US" sz="2135" kern="0" dirty="0">
                    <a:solidFill>
                      <a:srgbClr val="000000">
                        <a:lumMod val="95000"/>
                        <a:lumOff val="5000"/>
                      </a:srgbClr>
                    </a:solidFill>
                    <a:cs typeface="+mn-ea"/>
                    <a:sym typeface="+mn-lt"/>
                  </a:rPr>
                  <a:t>输入标题</a:t>
                </a:r>
                <a:endParaRPr lang="en-US" altLang="zh-CN" sz="2135" kern="0" dirty="0">
                  <a:solidFill>
                    <a:srgbClr val="000000">
                      <a:lumMod val="95000"/>
                      <a:lumOff val="5000"/>
                    </a:srgb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81" name="Group 68"/>
          <p:cNvGrpSpPr/>
          <p:nvPr/>
        </p:nvGrpSpPr>
        <p:grpSpPr>
          <a:xfrm>
            <a:off x="1095716" y="2354235"/>
            <a:ext cx="1831359" cy="3117004"/>
            <a:chOff x="699378" y="1730046"/>
            <a:chExt cx="1643074" cy="2796540"/>
          </a:xfrm>
        </p:grpSpPr>
        <p:sp>
          <p:nvSpPr>
            <p:cNvPr id="82" name="Oval 63"/>
            <p:cNvSpPr/>
            <p:nvPr/>
          </p:nvSpPr>
          <p:spPr>
            <a:xfrm>
              <a:off x="857911" y="1730046"/>
              <a:ext cx="1155824" cy="1155824"/>
            </a:xfrm>
            <a:prstGeom prst="ellipse">
              <a:avLst/>
            </a:prstGeom>
            <a:solidFill>
              <a:sysClr val="window" lastClr="FFFFFF"/>
            </a:solidFill>
            <a:ln w="3175" cap="flat" cmpd="sng" algn="ctr">
              <a:solidFill>
                <a:srgbClr val="7CC8EC"/>
              </a:solidFill>
              <a:prstDash val="sysDot"/>
            </a:ln>
            <a:effectLst/>
          </p:spPr>
          <p:txBody>
            <a:bodyPr rtlCol="0" anchor="ctr"/>
            <a:lstStyle/>
            <a:p>
              <a:pPr marL="0" marR="0" lvl="0" indent="0" algn="ctr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3" name="Oval 48"/>
            <p:cNvSpPr/>
            <p:nvPr/>
          </p:nvSpPr>
          <p:spPr>
            <a:xfrm>
              <a:off x="935487" y="1800797"/>
              <a:ext cx="1014322" cy="1014322"/>
            </a:xfrm>
            <a:prstGeom prst="ellipse">
              <a:avLst/>
            </a:prstGeom>
            <a:solidFill>
              <a:srgbClr val="ED8B79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01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84" name="Group 52"/>
            <p:cNvGrpSpPr/>
            <p:nvPr/>
          </p:nvGrpSpPr>
          <p:grpSpPr>
            <a:xfrm>
              <a:off x="699378" y="3166110"/>
              <a:ext cx="1643074" cy="1360476"/>
              <a:chOff x="699378" y="3166110"/>
              <a:chExt cx="1643074" cy="1360476"/>
            </a:xfrm>
          </p:grpSpPr>
          <p:sp>
            <p:nvSpPr>
              <p:cNvPr id="92" name="Rectangle 55"/>
              <p:cNvSpPr/>
              <p:nvPr/>
            </p:nvSpPr>
            <p:spPr>
              <a:xfrm>
                <a:off x="699378" y="3523300"/>
                <a:ext cx="1643074" cy="10032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ts val="2000"/>
                  </a:lnSpc>
                  <a:defRPr/>
                </a:pPr>
                <a:r>
                  <a:rPr lang="zh-CN" altLang="en-US" sz="1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rPr>
                  <a:t>请在此处添加具体内容，文字尽量言简意赅，简单说明即可，不必过于繁琐，注意版面美观度</a:t>
                </a:r>
              </a:p>
            </p:txBody>
          </p:sp>
          <p:sp>
            <p:nvSpPr>
              <p:cNvPr id="93" name="Rectangle 56"/>
              <p:cNvSpPr/>
              <p:nvPr/>
            </p:nvSpPr>
            <p:spPr>
              <a:xfrm>
                <a:off x="968645" y="3166110"/>
                <a:ext cx="1149406" cy="3773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1219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135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95000"/>
                        <a:lumOff val="5000"/>
                      </a:srgb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输入标题</a:t>
                </a:r>
                <a:endParaRPr kumimoji="0" lang="en-US" sz="2135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94" name="Group 70"/>
          <p:cNvGrpSpPr/>
          <p:nvPr/>
        </p:nvGrpSpPr>
        <p:grpSpPr>
          <a:xfrm>
            <a:off x="5849014" y="1836633"/>
            <a:ext cx="2308483" cy="3920131"/>
            <a:chOff x="4483768" y="1272386"/>
            <a:chExt cx="2071144" cy="3517095"/>
          </a:xfrm>
        </p:grpSpPr>
        <p:sp>
          <p:nvSpPr>
            <p:cNvPr id="95" name="Oval 66"/>
            <p:cNvSpPr/>
            <p:nvPr/>
          </p:nvSpPr>
          <p:spPr>
            <a:xfrm>
              <a:off x="4483768" y="1272386"/>
              <a:ext cx="2071144" cy="2071144"/>
            </a:xfrm>
            <a:prstGeom prst="ellipse">
              <a:avLst/>
            </a:prstGeom>
            <a:solidFill>
              <a:sysClr val="window" lastClr="FFFFFF"/>
            </a:solidFill>
            <a:ln w="3175" cap="flat" cmpd="sng" algn="ctr">
              <a:solidFill>
                <a:srgbClr val="F47264"/>
              </a:solidFill>
              <a:prstDash val="sysDot"/>
            </a:ln>
            <a:effectLst/>
          </p:spPr>
          <p:txBody>
            <a:bodyPr rtlCol="0" anchor="ctr"/>
            <a:lstStyle/>
            <a:p>
              <a:pPr marL="0" marR="0" lvl="0" indent="0" algn="ctr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6" name="Oval 50"/>
            <p:cNvSpPr/>
            <p:nvPr/>
          </p:nvSpPr>
          <p:spPr>
            <a:xfrm>
              <a:off x="4575314" y="1360618"/>
              <a:ext cx="1894680" cy="1894680"/>
            </a:xfrm>
            <a:prstGeom prst="ellipse">
              <a:avLst/>
            </a:prstGeom>
            <a:solidFill>
              <a:srgbClr val="51AAA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03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97" name="Group 54"/>
            <p:cNvGrpSpPr/>
            <p:nvPr/>
          </p:nvGrpSpPr>
          <p:grpSpPr>
            <a:xfrm>
              <a:off x="4714876" y="3429006"/>
              <a:ext cx="1643074" cy="1360475"/>
              <a:chOff x="4714876" y="3429006"/>
              <a:chExt cx="1643074" cy="1360475"/>
            </a:xfrm>
          </p:grpSpPr>
          <p:sp>
            <p:nvSpPr>
              <p:cNvPr id="103" name="Rectangle 59"/>
              <p:cNvSpPr/>
              <p:nvPr/>
            </p:nvSpPr>
            <p:spPr>
              <a:xfrm>
                <a:off x="4714876" y="3786196"/>
                <a:ext cx="1643074" cy="10032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ts val="2000"/>
                  </a:lnSpc>
                  <a:defRPr/>
                </a:pPr>
                <a:r>
                  <a:rPr lang="zh-CN" altLang="en-US" sz="1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rPr>
                  <a:t>请在此处添加具体内容，文字尽量言简意赅，简单说明即可，不必过于繁琐，注意版面美观度</a:t>
                </a:r>
              </a:p>
            </p:txBody>
          </p:sp>
          <p:sp>
            <p:nvSpPr>
              <p:cNvPr id="104" name="Rectangle 60"/>
              <p:cNvSpPr/>
              <p:nvPr/>
            </p:nvSpPr>
            <p:spPr>
              <a:xfrm>
                <a:off x="4977727" y="3429006"/>
                <a:ext cx="1149406" cy="3773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 defTabSz="1219200">
                  <a:defRPr/>
                </a:pPr>
                <a:r>
                  <a:rPr lang="zh-CN" altLang="en-US" sz="2135" kern="0" dirty="0">
                    <a:solidFill>
                      <a:srgbClr val="000000">
                        <a:lumMod val="95000"/>
                        <a:lumOff val="5000"/>
                      </a:srgbClr>
                    </a:solidFill>
                    <a:cs typeface="+mn-ea"/>
                    <a:sym typeface="+mn-lt"/>
                  </a:rPr>
                  <a:t>输入标题</a:t>
                </a:r>
                <a:endParaRPr lang="en-US" altLang="zh-CN" sz="2135" kern="0" dirty="0">
                  <a:solidFill>
                    <a:srgbClr val="000000">
                      <a:lumMod val="95000"/>
                      <a:lumOff val="5000"/>
                    </a:srgbClr>
                  </a:solidFill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erris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0"/>
                            </p:stCondLst>
                            <p:childTnLst>
                              <p:par>
                                <p:cTn id="5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0"/>
                            </p:stCondLst>
                            <p:childTnLst>
                              <p:par>
                                <p:cTn id="5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500"/>
                            </p:stCondLst>
                            <p:childTnLst>
                              <p:par>
                                <p:cTn id="6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16200000">
            <a:off x="9335532" y="30611"/>
            <a:ext cx="1966323" cy="190510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-1" y="4798042"/>
            <a:ext cx="2088769" cy="2059958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0153650" y="-1"/>
            <a:ext cx="2038350" cy="2038350"/>
          </a:xfrm>
          <a:prstGeom prst="rect">
            <a:avLst/>
          </a:prstGeom>
        </p:spPr>
      </p:pic>
      <p:sp>
        <p:nvSpPr>
          <p:cNvPr id="27" name="矩形 26"/>
          <p:cNvSpPr/>
          <p:nvPr/>
        </p:nvSpPr>
        <p:spPr>
          <a:xfrm>
            <a:off x="556985" y="508001"/>
            <a:ext cx="11081284" cy="5854698"/>
          </a:xfrm>
          <a:prstGeom prst="rect">
            <a:avLst/>
          </a:prstGeom>
          <a:noFill/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0318693" y="6033273"/>
            <a:ext cx="1098404" cy="684252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 rot="10800000">
            <a:off x="11417097" y="5102449"/>
            <a:ext cx="795893" cy="1768251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rot="5072046">
            <a:off x="278895" y="4198455"/>
            <a:ext cx="554604" cy="561807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6090" y="1135281"/>
            <a:ext cx="727468" cy="554604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-20991" y="-12701"/>
            <a:ext cx="2052755" cy="1177633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7170332" y="982468"/>
            <a:ext cx="3704892" cy="5627882"/>
          </a:xfrm>
          <a:prstGeom prst="rect">
            <a:avLst/>
          </a:prstGeom>
        </p:spPr>
      </p:pic>
      <p:sp>
        <p:nvSpPr>
          <p:cNvPr id="36" name="文本框 11"/>
          <p:cNvSpPr txBox="1"/>
          <p:nvPr/>
        </p:nvSpPr>
        <p:spPr>
          <a:xfrm>
            <a:off x="2168839" y="2622866"/>
            <a:ext cx="3094236" cy="769417"/>
          </a:xfrm>
          <a:prstGeom prst="rect">
            <a:avLst/>
          </a:prstGeom>
          <a:noFill/>
        </p:spPr>
        <p:txBody>
          <a:bodyPr wrap="square" lIns="91417" tIns="45708" rIns="91417" bIns="4570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cs typeface="+mn-ea"/>
                <a:sym typeface="+mn-lt"/>
              </a:rPr>
              <a:t>PART 03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2168838" y="4275990"/>
            <a:ext cx="4685916" cy="655989"/>
          </a:xfrm>
          <a:prstGeom prst="rect">
            <a:avLst/>
          </a:prstGeom>
          <a:noFill/>
        </p:spPr>
        <p:txBody>
          <a:bodyPr wrap="square" lIns="91417" tIns="45708" rIns="91417" bIns="45708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cs typeface="+mn-ea"/>
                <a:sym typeface="+mn-lt"/>
              </a:rPr>
              <a:t>请在此处添加具体内容，文字尽量言简意赅，简单说明即可，</a:t>
            </a:r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cs typeface="+mn-ea"/>
                <a:sym typeface="+mn-lt"/>
              </a:rPr>
              <a:t>不必过于繁琐，注意版面美观度。</a:t>
            </a:r>
          </a:p>
        </p:txBody>
      </p:sp>
      <p:sp>
        <p:nvSpPr>
          <p:cNvPr id="38" name="文本框 10"/>
          <p:cNvSpPr txBox="1"/>
          <p:nvPr/>
        </p:nvSpPr>
        <p:spPr>
          <a:xfrm>
            <a:off x="2095132" y="3438247"/>
            <a:ext cx="3700403" cy="800187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各国的儿童节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31863" y="1672934"/>
            <a:ext cx="727468" cy="10652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"/>
                            </p:stCondLst>
                            <p:childTnLst>
                              <p:par>
                                <p:cTn id="6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6" grpId="0"/>
      <p:bldP spid="37" grpId="0"/>
      <p:bldP spid="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-1" y="4798042"/>
            <a:ext cx="2088769" cy="205995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0153650" y="-1"/>
            <a:ext cx="2038350" cy="203835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56985" y="508001"/>
            <a:ext cx="11081284" cy="5854698"/>
          </a:xfrm>
          <a:prstGeom prst="rect">
            <a:avLst/>
          </a:prstGeom>
          <a:noFill/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20911649">
            <a:off x="774085" y="684072"/>
            <a:ext cx="749319" cy="46678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0225677" y="4953220"/>
            <a:ext cx="1966323" cy="19051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-12927" y="-321"/>
            <a:ext cx="795893" cy="176825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556985" y="-66506"/>
            <a:ext cx="554604" cy="56180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2113003" y="6176396"/>
            <a:ext cx="727468" cy="55460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9288690" y="0"/>
            <a:ext cx="2052755" cy="1177633"/>
          </a:xfrm>
          <a:prstGeom prst="rect">
            <a:avLst/>
          </a:prstGeom>
        </p:spPr>
      </p:pic>
      <p:sp>
        <p:nvSpPr>
          <p:cNvPr id="21" name="文本框 10"/>
          <p:cNvSpPr txBox="1"/>
          <p:nvPr/>
        </p:nvSpPr>
        <p:spPr>
          <a:xfrm>
            <a:off x="1532612" y="668696"/>
            <a:ext cx="3700403" cy="615521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03 </a:t>
            </a:r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各国的儿童节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58" name="矩形: 圆角 57"/>
          <p:cNvSpPr/>
          <p:nvPr/>
        </p:nvSpPr>
        <p:spPr>
          <a:xfrm>
            <a:off x="5618971" y="2273686"/>
            <a:ext cx="1219200" cy="447089"/>
          </a:xfrm>
          <a:prstGeom prst="roundRect">
            <a:avLst/>
          </a:prstGeom>
          <a:solidFill>
            <a:srgbClr val="EBD0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4843650" y="2247583"/>
            <a:ext cx="2769842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请在此处添加具体内容，文字尽量言简意赅，简单描述即可，不必过于繁琐，注意版面的美观度。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5" name="矩形: 圆角 104"/>
          <p:cNvSpPr/>
          <p:nvPr/>
        </p:nvSpPr>
        <p:spPr>
          <a:xfrm>
            <a:off x="5652937" y="4173337"/>
            <a:ext cx="1219200" cy="447089"/>
          </a:xfrm>
          <a:prstGeom prst="roundRect">
            <a:avLst/>
          </a:prstGeom>
          <a:solidFill>
            <a:srgbClr val="51A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6" name="文本框 105"/>
          <p:cNvSpPr txBox="1"/>
          <p:nvPr/>
        </p:nvSpPr>
        <p:spPr>
          <a:xfrm>
            <a:off x="4877616" y="4134534"/>
            <a:ext cx="2769842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请在此处添加具体内容，文字尽量言简意赅，简单描述即可，不必过于繁琐，注意版面的美观度。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7" name="矩形: 圆角 106"/>
          <p:cNvSpPr/>
          <p:nvPr/>
        </p:nvSpPr>
        <p:spPr>
          <a:xfrm>
            <a:off x="8842605" y="2317692"/>
            <a:ext cx="1219200" cy="447089"/>
          </a:xfrm>
          <a:prstGeom prst="roundRect">
            <a:avLst/>
          </a:prstGeom>
          <a:solidFill>
            <a:srgbClr val="454D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8" name="文本框 107"/>
          <p:cNvSpPr txBox="1"/>
          <p:nvPr/>
        </p:nvSpPr>
        <p:spPr>
          <a:xfrm>
            <a:off x="8067284" y="2278889"/>
            <a:ext cx="2769842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请在此处添加具体内容，文字尽量言简意赅，简单描述即可，不必过于繁琐，注意版面的美观度。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9" name="矩形: 圆角 108"/>
          <p:cNvSpPr/>
          <p:nvPr/>
        </p:nvSpPr>
        <p:spPr>
          <a:xfrm>
            <a:off x="8876571" y="4217343"/>
            <a:ext cx="1219200" cy="447089"/>
          </a:xfrm>
          <a:prstGeom prst="roundRect">
            <a:avLst/>
          </a:prstGeom>
          <a:solidFill>
            <a:srgbClr val="ED8B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0" name="文本框 109"/>
          <p:cNvSpPr txBox="1"/>
          <p:nvPr/>
        </p:nvSpPr>
        <p:spPr>
          <a:xfrm>
            <a:off x="8101250" y="4178540"/>
            <a:ext cx="2769842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请在此处添加具体内容，文字尽量言简意赅，简单描述即可，不必过于繁琐，注意版面的美观度。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1036499" y="1260969"/>
            <a:ext cx="3823654" cy="48196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lythrough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1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7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1" grpId="0"/>
      <p:bldP spid="58" grpId="0" animBg="1"/>
      <p:bldP spid="59" grpId="0"/>
      <p:bldP spid="105" grpId="0" animBg="1"/>
      <p:bldP spid="106" grpId="0"/>
      <p:bldP spid="107" grpId="0" animBg="1"/>
      <p:bldP spid="108" grpId="0"/>
      <p:bldP spid="109" grpId="0" animBg="1"/>
      <p:bldP spid="1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-1" y="4798042"/>
            <a:ext cx="2088769" cy="205995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0153650" y="-1"/>
            <a:ext cx="2038350" cy="203835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56985" y="508001"/>
            <a:ext cx="11081284" cy="5854698"/>
          </a:xfrm>
          <a:prstGeom prst="rect">
            <a:avLst/>
          </a:prstGeom>
          <a:noFill/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20911649">
            <a:off x="774085" y="684072"/>
            <a:ext cx="749319" cy="46678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0225677" y="4953220"/>
            <a:ext cx="1966323" cy="19051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-12927" y="-321"/>
            <a:ext cx="795893" cy="176825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556985" y="-66506"/>
            <a:ext cx="554604" cy="56180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2113003" y="6176396"/>
            <a:ext cx="727468" cy="55460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9288690" y="0"/>
            <a:ext cx="2052755" cy="1177633"/>
          </a:xfrm>
          <a:prstGeom prst="rect">
            <a:avLst/>
          </a:prstGeom>
        </p:spPr>
      </p:pic>
      <p:sp>
        <p:nvSpPr>
          <p:cNvPr id="21" name="文本框 10"/>
          <p:cNvSpPr txBox="1"/>
          <p:nvPr/>
        </p:nvSpPr>
        <p:spPr>
          <a:xfrm>
            <a:off x="1532612" y="668696"/>
            <a:ext cx="3700403" cy="615521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03 </a:t>
            </a:r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各国的儿童节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6223976" y="2243597"/>
            <a:ext cx="4524923" cy="1047494"/>
            <a:chOff x="7692478" y="1678126"/>
            <a:chExt cx="4524923" cy="1047494"/>
          </a:xfrm>
        </p:grpSpPr>
        <p:sp>
          <p:nvSpPr>
            <p:cNvPr id="15" name="矩形 14"/>
            <p:cNvSpPr/>
            <p:nvPr/>
          </p:nvSpPr>
          <p:spPr>
            <a:xfrm>
              <a:off x="7692478" y="2030750"/>
              <a:ext cx="4524923" cy="69487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请在此处添加具体内容，文字尽量言简意赅，简单说明即可，不必过于繁琐，注意版面美观度。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7692478" y="1678126"/>
              <a:ext cx="2241974" cy="39504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01 </a:t>
              </a: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标题文字添加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223976" y="3465408"/>
            <a:ext cx="4524923" cy="1047494"/>
            <a:chOff x="7692478" y="1678126"/>
            <a:chExt cx="4524923" cy="1047494"/>
          </a:xfrm>
        </p:grpSpPr>
        <p:sp>
          <p:nvSpPr>
            <p:cNvPr id="18" name="矩形 17"/>
            <p:cNvSpPr/>
            <p:nvPr/>
          </p:nvSpPr>
          <p:spPr>
            <a:xfrm>
              <a:off x="7692478" y="2030750"/>
              <a:ext cx="4524923" cy="69487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请在此处添加具体内容，文字尽量言简意赅，简单说明即可，不必过于繁琐，注意版面美观度。</a:t>
              </a:r>
            </a:p>
          </p:txBody>
        </p:sp>
        <p:sp>
          <p:nvSpPr>
            <p:cNvPr id="19" name="矩形 18"/>
            <p:cNvSpPr/>
            <p:nvPr/>
          </p:nvSpPr>
          <p:spPr>
            <a:xfrm>
              <a:off x="7692478" y="1678126"/>
              <a:ext cx="2241974" cy="39504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02 </a:t>
              </a: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标题文字添加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223976" y="4776119"/>
            <a:ext cx="4524923" cy="1047494"/>
            <a:chOff x="7692478" y="1678126"/>
            <a:chExt cx="4524923" cy="1047494"/>
          </a:xfrm>
        </p:grpSpPr>
        <p:sp>
          <p:nvSpPr>
            <p:cNvPr id="22" name="矩形 21"/>
            <p:cNvSpPr/>
            <p:nvPr/>
          </p:nvSpPr>
          <p:spPr>
            <a:xfrm>
              <a:off x="7692478" y="2030750"/>
              <a:ext cx="4524923" cy="69487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请在此处添加具体内容，文字尽量言简意赅，简单说明即可，不必过于繁琐，注意版面美观度。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7692478" y="1678126"/>
              <a:ext cx="2241974" cy="39504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03 </a:t>
              </a: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标题文字添加</a:t>
              </a: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26276" y="1865056"/>
            <a:ext cx="4040714" cy="40407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Content="1"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-1" y="4798042"/>
            <a:ext cx="2088769" cy="205995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0153650" y="-1"/>
            <a:ext cx="2038350" cy="203835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56985" y="508001"/>
            <a:ext cx="11081284" cy="5854698"/>
          </a:xfrm>
          <a:prstGeom prst="rect">
            <a:avLst/>
          </a:prstGeom>
          <a:noFill/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20911649">
            <a:off x="774085" y="684072"/>
            <a:ext cx="749319" cy="46678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0225677" y="4953220"/>
            <a:ext cx="1966323" cy="19051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-12927" y="-321"/>
            <a:ext cx="795893" cy="176825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556985" y="-66506"/>
            <a:ext cx="554604" cy="56180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2113003" y="6176396"/>
            <a:ext cx="727468" cy="55460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9288690" y="0"/>
            <a:ext cx="2052755" cy="1177633"/>
          </a:xfrm>
          <a:prstGeom prst="rect">
            <a:avLst/>
          </a:prstGeom>
        </p:spPr>
      </p:pic>
      <p:sp>
        <p:nvSpPr>
          <p:cNvPr id="21" name="文本框 10"/>
          <p:cNvSpPr txBox="1"/>
          <p:nvPr/>
        </p:nvSpPr>
        <p:spPr>
          <a:xfrm>
            <a:off x="1532612" y="668696"/>
            <a:ext cx="3700403" cy="615521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03 </a:t>
            </a:r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各国的儿童节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143" name="TextBox 154"/>
          <p:cNvSpPr txBox="1"/>
          <p:nvPr/>
        </p:nvSpPr>
        <p:spPr>
          <a:xfrm>
            <a:off x="2113232" y="2343911"/>
            <a:ext cx="4010571" cy="688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500"/>
              </a:lnSpc>
              <a:defRPr/>
            </a:pPr>
            <a:r>
              <a:rPr lang="zh-CN" altLang="en-US" sz="1200" dirty="0">
                <a:solidFill>
                  <a:prstClr val="black"/>
                </a:solidFill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144" name="TextBox 155"/>
          <p:cNvSpPr txBox="1"/>
          <p:nvPr/>
        </p:nvSpPr>
        <p:spPr>
          <a:xfrm>
            <a:off x="2106821" y="1798904"/>
            <a:ext cx="1340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3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0%</a:t>
            </a:r>
          </a:p>
        </p:txBody>
      </p:sp>
      <p:sp>
        <p:nvSpPr>
          <p:cNvPr id="145" name="TextBox 5"/>
          <p:cNvSpPr txBox="1"/>
          <p:nvPr/>
        </p:nvSpPr>
        <p:spPr>
          <a:xfrm>
            <a:off x="3094796" y="2017468"/>
            <a:ext cx="1892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输入此处标题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7" name="TextBox 161"/>
          <p:cNvSpPr txBox="1"/>
          <p:nvPr/>
        </p:nvSpPr>
        <p:spPr>
          <a:xfrm>
            <a:off x="2113233" y="3841856"/>
            <a:ext cx="4052216" cy="688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500"/>
              </a:lnSpc>
              <a:defRPr/>
            </a:pPr>
            <a:r>
              <a:rPr lang="zh-CN" altLang="en-US" sz="1200" dirty="0">
                <a:solidFill>
                  <a:prstClr val="black"/>
                </a:solidFill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148" name="TextBox 162"/>
          <p:cNvSpPr txBox="1"/>
          <p:nvPr/>
        </p:nvSpPr>
        <p:spPr>
          <a:xfrm>
            <a:off x="2106821" y="3296849"/>
            <a:ext cx="1340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3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0%</a:t>
            </a:r>
          </a:p>
        </p:txBody>
      </p:sp>
      <p:sp>
        <p:nvSpPr>
          <p:cNvPr id="149" name="TextBox 163"/>
          <p:cNvSpPr txBox="1"/>
          <p:nvPr/>
        </p:nvSpPr>
        <p:spPr>
          <a:xfrm>
            <a:off x="3094796" y="3515413"/>
            <a:ext cx="1800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输入此处标题</a:t>
            </a:r>
            <a:endParaRPr lang="en-US" altLang="zh-CN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1" name="TextBox 166"/>
          <p:cNvSpPr txBox="1"/>
          <p:nvPr/>
        </p:nvSpPr>
        <p:spPr>
          <a:xfrm>
            <a:off x="2113233" y="5339801"/>
            <a:ext cx="4052216" cy="688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500"/>
              </a:lnSpc>
              <a:defRPr/>
            </a:pPr>
            <a:r>
              <a:rPr lang="zh-CN" altLang="en-US" sz="1200" dirty="0">
                <a:solidFill>
                  <a:prstClr val="black"/>
                </a:solidFill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152" name="TextBox 167"/>
          <p:cNvSpPr txBox="1"/>
          <p:nvPr/>
        </p:nvSpPr>
        <p:spPr>
          <a:xfrm>
            <a:off x="2100409" y="4794794"/>
            <a:ext cx="1357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4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0%</a:t>
            </a:r>
          </a:p>
        </p:txBody>
      </p:sp>
      <p:sp>
        <p:nvSpPr>
          <p:cNvPr id="153" name="TextBox 168"/>
          <p:cNvSpPr txBox="1"/>
          <p:nvPr/>
        </p:nvSpPr>
        <p:spPr>
          <a:xfrm>
            <a:off x="3094795" y="5013358"/>
            <a:ext cx="1892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输入此处标题</a:t>
            </a:r>
            <a:endParaRPr lang="en-US" altLang="zh-CN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6482976" y="1176178"/>
            <a:ext cx="3518511" cy="52752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window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7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7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75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7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1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7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7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3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75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1" grpId="0"/>
      <p:bldP spid="143" grpId="0"/>
      <p:bldP spid="144" grpId="0"/>
      <p:bldP spid="145" grpId="0"/>
      <p:bldP spid="147" grpId="0"/>
      <p:bldP spid="148" grpId="0"/>
      <p:bldP spid="149" grpId="0"/>
      <p:bldP spid="151" grpId="0"/>
      <p:bldP spid="152" grpId="0"/>
      <p:bldP spid="15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-1" y="4798042"/>
            <a:ext cx="2088769" cy="205995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0153650" y="-1"/>
            <a:ext cx="2038350" cy="203835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56985" y="508001"/>
            <a:ext cx="11081284" cy="5854698"/>
          </a:xfrm>
          <a:prstGeom prst="rect">
            <a:avLst/>
          </a:prstGeom>
          <a:noFill/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20911649">
            <a:off x="774085" y="684072"/>
            <a:ext cx="749319" cy="46678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0225677" y="4953220"/>
            <a:ext cx="1966323" cy="19051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-12927" y="-321"/>
            <a:ext cx="795893" cy="176825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556985" y="-66506"/>
            <a:ext cx="554604" cy="56180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2113003" y="6176396"/>
            <a:ext cx="727468" cy="55460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9288690" y="0"/>
            <a:ext cx="2052755" cy="1177633"/>
          </a:xfrm>
          <a:prstGeom prst="rect">
            <a:avLst/>
          </a:prstGeom>
        </p:spPr>
      </p:pic>
      <p:sp>
        <p:nvSpPr>
          <p:cNvPr id="21" name="文本框 10"/>
          <p:cNvSpPr txBox="1"/>
          <p:nvPr/>
        </p:nvSpPr>
        <p:spPr>
          <a:xfrm>
            <a:off x="1532612" y="668696"/>
            <a:ext cx="3700403" cy="615521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03 </a:t>
            </a:r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各国的儿童节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cxnSp>
        <p:nvCxnSpPr>
          <p:cNvPr id="14" name="Straight Connector 8"/>
          <p:cNvCxnSpPr/>
          <p:nvPr/>
        </p:nvCxnSpPr>
        <p:spPr>
          <a:xfrm rot="5400000">
            <a:off x="4175140" y="3668075"/>
            <a:ext cx="3852863" cy="1588"/>
          </a:xfrm>
          <a:prstGeom prst="line">
            <a:avLst/>
          </a:prstGeom>
          <a:noFill/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</a:ln>
          <a:effectLst/>
        </p:spPr>
      </p:cxnSp>
      <p:sp>
        <p:nvSpPr>
          <p:cNvPr id="15" name="Oval 9"/>
          <p:cNvSpPr/>
          <p:nvPr/>
        </p:nvSpPr>
        <p:spPr>
          <a:xfrm>
            <a:off x="5794391" y="1740849"/>
            <a:ext cx="592137" cy="590551"/>
          </a:xfrm>
          <a:prstGeom prst="ellipse">
            <a:avLst/>
          </a:prstGeom>
          <a:solidFill>
            <a:srgbClr val="EBD04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16224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01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16" name="Oval 10"/>
          <p:cNvSpPr/>
          <p:nvPr/>
        </p:nvSpPr>
        <p:spPr>
          <a:xfrm>
            <a:off x="5794391" y="5087300"/>
            <a:ext cx="592137" cy="590551"/>
          </a:xfrm>
          <a:prstGeom prst="ellipse">
            <a:avLst/>
          </a:prstGeom>
          <a:solidFill>
            <a:srgbClr val="454D6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16224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03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17" name="Oval 11"/>
          <p:cNvSpPr/>
          <p:nvPr/>
        </p:nvSpPr>
        <p:spPr>
          <a:xfrm>
            <a:off x="5794391" y="3360100"/>
            <a:ext cx="592137" cy="592137"/>
          </a:xfrm>
          <a:prstGeom prst="ellipse">
            <a:avLst/>
          </a:prstGeom>
          <a:solidFill>
            <a:srgbClr val="51AAA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16224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02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6557751" y="1635150"/>
            <a:ext cx="3610187" cy="978747"/>
            <a:chOff x="306" y="5080"/>
            <a:chExt cx="4264" cy="1156"/>
          </a:xfrm>
        </p:grpSpPr>
        <p:sp>
          <p:nvSpPr>
            <p:cNvPr id="19" name="333333"/>
            <p:cNvSpPr txBox="1"/>
            <p:nvPr/>
          </p:nvSpPr>
          <p:spPr>
            <a:xfrm>
              <a:off x="306" y="5080"/>
              <a:ext cx="1839" cy="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856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uLnTx/>
                  <a:uFillTx/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20" name="1111"/>
            <p:cNvSpPr txBox="1"/>
            <p:nvPr/>
          </p:nvSpPr>
          <p:spPr>
            <a:xfrm>
              <a:off x="306" y="5555"/>
              <a:ext cx="4264" cy="6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uLnTx/>
                  <a:uFillTx/>
                  <a:cs typeface="+mn-ea"/>
                  <a:sym typeface="+mn-lt"/>
                </a:rPr>
                <a:t>请在此处添加具体内容，文字尽量言简意赅，简单说明即可，不必过于繁琐，注意版面美观度。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582682" y="3187937"/>
            <a:ext cx="3610187" cy="978747"/>
            <a:chOff x="306" y="5080"/>
            <a:chExt cx="4264" cy="1156"/>
          </a:xfrm>
        </p:grpSpPr>
        <p:sp>
          <p:nvSpPr>
            <p:cNvPr id="23" name="333333"/>
            <p:cNvSpPr txBox="1"/>
            <p:nvPr/>
          </p:nvSpPr>
          <p:spPr>
            <a:xfrm>
              <a:off x="306" y="5080"/>
              <a:ext cx="1839" cy="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856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uLnTx/>
                  <a:uFillTx/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24" name="1111"/>
            <p:cNvSpPr txBox="1"/>
            <p:nvPr/>
          </p:nvSpPr>
          <p:spPr>
            <a:xfrm>
              <a:off x="306" y="5555"/>
              <a:ext cx="4264" cy="6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uLnTx/>
                  <a:uFillTx/>
                  <a:cs typeface="+mn-ea"/>
                  <a:sym typeface="+mn-lt"/>
                </a:rPr>
                <a:t>请在此处添加具体内容，文字尽量言简意赅，简单说明即可，不必过于繁琐，注意版面美观度。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636206" y="4813066"/>
            <a:ext cx="3610187" cy="978747"/>
            <a:chOff x="306" y="5080"/>
            <a:chExt cx="4264" cy="1156"/>
          </a:xfrm>
        </p:grpSpPr>
        <p:sp>
          <p:nvSpPr>
            <p:cNvPr id="26" name="333333"/>
            <p:cNvSpPr txBox="1"/>
            <p:nvPr/>
          </p:nvSpPr>
          <p:spPr>
            <a:xfrm>
              <a:off x="306" y="5080"/>
              <a:ext cx="1839" cy="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856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uLnTx/>
                  <a:uFillTx/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27" name="1111"/>
            <p:cNvSpPr txBox="1"/>
            <p:nvPr/>
          </p:nvSpPr>
          <p:spPr>
            <a:xfrm>
              <a:off x="306" y="5555"/>
              <a:ext cx="4264" cy="6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uLnTx/>
                  <a:uFillTx/>
                  <a:cs typeface="+mn-ea"/>
                  <a:sym typeface="+mn-lt"/>
                </a:rPr>
                <a:t>请在此处添加具体内容，文字尽量言简意赅，简单说明即可，不必过于繁琐，注意版面美观度。</a:t>
              </a:r>
            </a:p>
          </p:txBody>
        </p:sp>
      </p:grpSp>
      <p:pic>
        <p:nvPicPr>
          <p:cNvPr id="28" name="图片 2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80135" y="1701212"/>
            <a:ext cx="2949061" cy="39766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Content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000"/>
                            </p:stCondLst>
                            <p:childTnLst>
                              <p:par>
                                <p:cTn id="5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1" grpId="0"/>
      <p:bldP spid="15" grpId="0" bldLvl="0" animBg="1"/>
      <p:bldP spid="16" grpId="0" bldLvl="0" animBg="1"/>
      <p:bldP spid="17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16200000">
            <a:off x="9335532" y="30611"/>
            <a:ext cx="1966323" cy="190510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-1" y="4798042"/>
            <a:ext cx="2088769" cy="2059958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0153650" y="-1"/>
            <a:ext cx="2038350" cy="2038350"/>
          </a:xfrm>
          <a:prstGeom prst="rect">
            <a:avLst/>
          </a:prstGeom>
        </p:spPr>
      </p:pic>
      <p:sp>
        <p:nvSpPr>
          <p:cNvPr id="27" name="矩形 26"/>
          <p:cNvSpPr/>
          <p:nvPr/>
        </p:nvSpPr>
        <p:spPr>
          <a:xfrm>
            <a:off x="556985" y="508001"/>
            <a:ext cx="11081284" cy="5854698"/>
          </a:xfrm>
          <a:prstGeom prst="rect">
            <a:avLst/>
          </a:prstGeom>
          <a:noFill/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0318693" y="6033273"/>
            <a:ext cx="1098404" cy="684252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 rot="10800000">
            <a:off x="11417097" y="5102449"/>
            <a:ext cx="795893" cy="1768251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rot="5072046">
            <a:off x="278895" y="4198455"/>
            <a:ext cx="554604" cy="561807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6090" y="1135281"/>
            <a:ext cx="727468" cy="554604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-20991" y="-12701"/>
            <a:ext cx="2052755" cy="1177633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7170332" y="982468"/>
            <a:ext cx="3704892" cy="5627882"/>
          </a:xfrm>
          <a:prstGeom prst="rect">
            <a:avLst/>
          </a:prstGeom>
        </p:spPr>
      </p:pic>
      <p:sp>
        <p:nvSpPr>
          <p:cNvPr id="36" name="文本框 11"/>
          <p:cNvSpPr txBox="1"/>
          <p:nvPr/>
        </p:nvSpPr>
        <p:spPr>
          <a:xfrm>
            <a:off x="2168839" y="2622866"/>
            <a:ext cx="3094236" cy="769417"/>
          </a:xfrm>
          <a:prstGeom prst="rect">
            <a:avLst/>
          </a:prstGeom>
          <a:noFill/>
        </p:spPr>
        <p:txBody>
          <a:bodyPr wrap="square" lIns="91417" tIns="45708" rIns="91417" bIns="4570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cs typeface="+mn-ea"/>
                <a:sym typeface="+mn-lt"/>
              </a:rPr>
              <a:t>PART 04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2168838" y="4275990"/>
            <a:ext cx="4685916" cy="655989"/>
          </a:xfrm>
          <a:prstGeom prst="rect">
            <a:avLst/>
          </a:prstGeom>
          <a:noFill/>
        </p:spPr>
        <p:txBody>
          <a:bodyPr wrap="square" lIns="91417" tIns="45708" rIns="91417" bIns="45708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cs typeface="+mn-ea"/>
                <a:sym typeface="+mn-lt"/>
              </a:rPr>
              <a:t>请在此处添加具体内容，文字尽量言简意赅，简单说明即可，</a:t>
            </a:r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cs typeface="+mn-ea"/>
                <a:sym typeface="+mn-lt"/>
              </a:rPr>
              <a:t>不必过于繁琐，注意版面美观度。</a:t>
            </a:r>
          </a:p>
        </p:txBody>
      </p:sp>
      <p:sp>
        <p:nvSpPr>
          <p:cNvPr id="38" name="文本框 10"/>
          <p:cNvSpPr txBox="1"/>
          <p:nvPr/>
        </p:nvSpPr>
        <p:spPr>
          <a:xfrm>
            <a:off x="2095132" y="3438247"/>
            <a:ext cx="3700403" cy="800187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儿童节的活动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31863" y="1672934"/>
            <a:ext cx="727468" cy="10652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"/>
                            </p:stCondLst>
                            <p:childTnLst>
                              <p:par>
                                <p:cTn id="6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6" grpId="0"/>
      <p:bldP spid="37" grpId="0"/>
      <p:bldP spid="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-1" y="4798042"/>
            <a:ext cx="2088769" cy="205995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0153650" y="-1"/>
            <a:ext cx="2038350" cy="203835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56985" y="508001"/>
            <a:ext cx="11081284" cy="5854698"/>
          </a:xfrm>
          <a:prstGeom prst="rect">
            <a:avLst/>
          </a:prstGeom>
          <a:noFill/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5400000" flipH="1">
            <a:off x="-30613" y="30610"/>
            <a:ext cx="1966323" cy="19051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 rot="10800000">
            <a:off x="11355475" y="2873543"/>
            <a:ext cx="554604" cy="56180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 rot="11700000">
            <a:off x="8426423" y="110511"/>
            <a:ext cx="1098404" cy="684252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8666169" y="5956299"/>
            <a:ext cx="3540235" cy="914401"/>
            <a:chOff x="8666169" y="5956299"/>
            <a:chExt cx="3540235" cy="914401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9" cstate="screen"/>
            <a:stretch>
              <a:fillRect/>
            </a:stretch>
          </p:blipFill>
          <p:spPr>
            <a:xfrm rot="16200000">
              <a:off x="9152348" y="5575928"/>
              <a:ext cx="795893" cy="1768251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10" cstate="screen"/>
            <a:stretch>
              <a:fillRect/>
            </a:stretch>
          </p:blipFill>
          <p:spPr>
            <a:xfrm rot="10800000">
              <a:off x="10612494" y="5956299"/>
              <a:ext cx="1593910" cy="914401"/>
            </a:xfrm>
            <a:prstGeom prst="rect">
              <a:avLst/>
            </a:prstGeom>
          </p:spPr>
        </p:pic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11271281" y="2146243"/>
            <a:ext cx="727468" cy="554604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596150" y="2065244"/>
            <a:ext cx="3655759" cy="4264193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035675" y="-40039"/>
            <a:ext cx="2986587" cy="3984458"/>
          </a:xfrm>
          <a:prstGeom prst="rect">
            <a:avLst/>
          </a:prstGeom>
        </p:spPr>
      </p:pic>
      <p:sp>
        <p:nvSpPr>
          <p:cNvPr id="43" name="文本框 10"/>
          <p:cNvSpPr txBox="1"/>
          <p:nvPr/>
        </p:nvSpPr>
        <p:spPr>
          <a:xfrm>
            <a:off x="6222449" y="2078387"/>
            <a:ext cx="4135239" cy="719717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儿童节的由来</a:t>
            </a:r>
            <a:endParaRPr lang="en-US" altLang="zh-CN" sz="32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To the world you may be, but to one person you.</a:t>
            </a:r>
            <a:endParaRPr lang="zh-CN" altLang="en-US" sz="12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4" name="文本框 10"/>
          <p:cNvSpPr txBox="1"/>
          <p:nvPr/>
        </p:nvSpPr>
        <p:spPr>
          <a:xfrm>
            <a:off x="6230839" y="3081023"/>
            <a:ext cx="4124761" cy="719717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/>
          <a:p>
            <a:pPr defTabSz="914400">
              <a:lnSpc>
                <a:spcPts val="2500"/>
              </a:lnSpc>
              <a:defRPr/>
            </a:pPr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儿童节在中国</a:t>
            </a:r>
            <a:endParaRPr lang="en-US" altLang="zh-CN" sz="32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pPr lvl="0" defTabSz="914400">
              <a:lnSpc>
                <a:spcPts val="2500"/>
              </a:lnSpc>
              <a:defRPr/>
            </a:pPr>
            <a:r>
              <a:rPr lang="en-US" altLang="zh-CN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To the world you may be, but to one person you.</a:t>
            </a:r>
            <a:endParaRPr lang="zh-CN" altLang="en-US" sz="12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5" name="文本框 10"/>
          <p:cNvSpPr txBox="1"/>
          <p:nvPr/>
        </p:nvSpPr>
        <p:spPr>
          <a:xfrm>
            <a:off x="6235689" y="4065152"/>
            <a:ext cx="4114286" cy="628345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/>
          <a:p>
            <a:pPr lvl="0" defTabSz="914400">
              <a:lnSpc>
                <a:spcPts val="2500"/>
              </a:lnSpc>
              <a:defRPr/>
            </a:pPr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各国的儿童节</a:t>
            </a:r>
            <a:endParaRPr lang="en-US" altLang="zh-CN" sz="32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pPr lvl="0" defTabSz="914400">
              <a:defRPr/>
            </a:pPr>
            <a:r>
              <a:rPr lang="en-US" altLang="zh-CN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To the world you may be, but to one person you.</a:t>
            </a:r>
            <a:endParaRPr lang="zh-CN" altLang="en-US" sz="12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6" name="文本框 10"/>
          <p:cNvSpPr txBox="1"/>
          <p:nvPr/>
        </p:nvSpPr>
        <p:spPr>
          <a:xfrm>
            <a:off x="6237569" y="4857309"/>
            <a:ext cx="4115543" cy="800187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/>
          <a:p>
            <a:pPr lvl="0" defTabSz="914400">
              <a:defRPr/>
            </a:pPr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儿童节的活动</a:t>
            </a:r>
            <a:endParaRPr lang="en-US" altLang="zh-CN" sz="32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pPr lvl="0" defTabSz="914400">
              <a:defRPr/>
            </a:pPr>
            <a:r>
              <a:rPr lang="en-US" altLang="zh-CN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To the world you may be, but to one person you.</a:t>
            </a:r>
            <a:endParaRPr lang="zh-CN" altLang="en-US" sz="12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7" name="文本框 32"/>
          <p:cNvSpPr txBox="1"/>
          <p:nvPr/>
        </p:nvSpPr>
        <p:spPr>
          <a:xfrm>
            <a:off x="5671115" y="1950944"/>
            <a:ext cx="737255" cy="615521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cs typeface="+mn-ea"/>
                <a:sym typeface="+mn-lt"/>
              </a:rPr>
              <a:t>01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48" name="文本框 32"/>
          <p:cNvSpPr txBox="1"/>
          <p:nvPr/>
        </p:nvSpPr>
        <p:spPr>
          <a:xfrm>
            <a:off x="5654838" y="2948134"/>
            <a:ext cx="737255" cy="615521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cs typeface="+mn-ea"/>
                <a:sym typeface="+mn-lt"/>
              </a:rPr>
              <a:t>02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49" name="文本框 32"/>
          <p:cNvSpPr txBox="1"/>
          <p:nvPr/>
        </p:nvSpPr>
        <p:spPr>
          <a:xfrm>
            <a:off x="5681958" y="3909294"/>
            <a:ext cx="737255" cy="615521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cs typeface="+mn-ea"/>
                <a:sym typeface="+mn-lt"/>
              </a:rPr>
              <a:t>03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50" name="文本框 32"/>
          <p:cNvSpPr txBox="1"/>
          <p:nvPr/>
        </p:nvSpPr>
        <p:spPr>
          <a:xfrm>
            <a:off x="5671115" y="4836135"/>
            <a:ext cx="737255" cy="615521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cs typeface="+mn-ea"/>
                <a:sym typeface="+mn-lt"/>
              </a:rPr>
              <a:t>04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51" name="文本框 32"/>
          <p:cNvSpPr txBox="1"/>
          <p:nvPr/>
        </p:nvSpPr>
        <p:spPr>
          <a:xfrm>
            <a:off x="2007271" y="1444855"/>
            <a:ext cx="2545527" cy="1292629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-30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cs typeface="+mn-ea"/>
                <a:sym typeface="+mn-lt"/>
              </a:rPr>
              <a:t>目 录</a:t>
            </a:r>
            <a:endParaRPr lang="en-US" altLang="zh-CN" sz="4000" b="1" spc="-3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cs typeface="+mn-ea"/>
                <a:sym typeface="+mn-lt"/>
              </a:rPr>
              <a:t>CONTENTS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shred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-1" y="4798042"/>
            <a:ext cx="2088769" cy="205995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0153650" y="-1"/>
            <a:ext cx="2038350" cy="203835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56985" y="508001"/>
            <a:ext cx="11081284" cy="5854698"/>
          </a:xfrm>
          <a:prstGeom prst="rect">
            <a:avLst/>
          </a:prstGeom>
          <a:noFill/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20911649">
            <a:off x="774085" y="684072"/>
            <a:ext cx="749319" cy="46678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0225677" y="4953220"/>
            <a:ext cx="1966323" cy="19051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-12927" y="-321"/>
            <a:ext cx="795893" cy="176825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556985" y="-66506"/>
            <a:ext cx="554604" cy="56180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2113003" y="6176396"/>
            <a:ext cx="727468" cy="55460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9288690" y="0"/>
            <a:ext cx="2052755" cy="1177633"/>
          </a:xfrm>
          <a:prstGeom prst="rect">
            <a:avLst/>
          </a:prstGeom>
        </p:spPr>
      </p:pic>
      <p:sp>
        <p:nvSpPr>
          <p:cNvPr id="21" name="文本框 10"/>
          <p:cNvSpPr txBox="1"/>
          <p:nvPr/>
        </p:nvSpPr>
        <p:spPr>
          <a:xfrm>
            <a:off x="1532612" y="668696"/>
            <a:ext cx="3700403" cy="615521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04 </a:t>
            </a:r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儿童节的活动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1297862" y="2610411"/>
            <a:ext cx="2445026" cy="2887207"/>
            <a:chOff x="1566554" y="1748608"/>
            <a:chExt cx="2445026" cy="2887207"/>
          </a:xfrm>
        </p:grpSpPr>
        <p:sp>
          <p:nvSpPr>
            <p:cNvPr id="30" name="椭圆 29"/>
            <p:cNvSpPr/>
            <p:nvPr/>
          </p:nvSpPr>
          <p:spPr>
            <a:xfrm>
              <a:off x="2354675" y="1748608"/>
              <a:ext cx="804119" cy="7957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52400" dist="101600" dir="96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" name="Text Placeholder 3"/>
            <p:cNvSpPr txBox="1"/>
            <p:nvPr/>
          </p:nvSpPr>
          <p:spPr>
            <a:xfrm>
              <a:off x="2569183" y="1906453"/>
              <a:ext cx="375103" cy="492443"/>
            </a:xfrm>
            <a:prstGeom prst="rect">
              <a:avLst/>
            </a:prstGeom>
          </p:spPr>
          <p:txBody>
            <a:bodyPr wrap="none" lIns="0" tIns="0" rIns="0" bIns="0" anchor="t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01</a:t>
              </a:r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1566554" y="2799415"/>
              <a:ext cx="2445026" cy="1836400"/>
              <a:chOff x="1403494" y="3858554"/>
              <a:chExt cx="3363807" cy="1836400"/>
            </a:xfrm>
          </p:grpSpPr>
          <p:sp>
            <p:nvSpPr>
              <p:cNvPr id="33" name="文本框 7"/>
              <p:cNvSpPr>
                <a:spLocks noChangeArrowheads="1"/>
              </p:cNvSpPr>
              <p:nvPr/>
            </p:nvSpPr>
            <p:spPr bwMode="auto">
              <a:xfrm>
                <a:off x="1654873" y="3858554"/>
                <a:ext cx="2835169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lvl="0" eaLnBrk="1" hangingPunct="1">
                  <a:defRPr/>
                </a:pPr>
                <a:r>
                  <a:rPr lang="zh-CN" altLang="en-US" sz="2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点击添加标题</a:t>
                </a:r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1403494" y="4320219"/>
                <a:ext cx="3363807" cy="13747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ts val="2500"/>
                  </a:lnSpc>
                  <a:buClr>
                    <a:srgbClr val="CC0099"/>
                  </a:buClr>
                  <a:defRPr/>
                </a:pPr>
                <a:r>
                  <a:rPr lang="zh-CN" altLang="en-US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rPr>
                  <a:t>请在此处添加具体内容，文字尽量言简意赅，简单说明即可，不必过于繁琐，注意版面美观度。</a:t>
                </a:r>
                <a:endParaRPr lang="en-US" altLang="zh-CN" sz="14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5" name="组合 34"/>
          <p:cNvGrpSpPr/>
          <p:nvPr/>
        </p:nvGrpSpPr>
        <p:grpSpPr>
          <a:xfrm>
            <a:off x="4451753" y="2612422"/>
            <a:ext cx="2445026" cy="2885196"/>
            <a:chOff x="4502612" y="1754825"/>
            <a:chExt cx="2445026" cy="2885196"/>
          </a:xfrm>
        </p:grpSpPr>
        <p:sp>
          <p:nvSpPr>
            <p:cNvPr id="36" name="椭圆 35"/>
            <p:cNvSpPr/>
            <p:nvPr/>
          </p:nvSpPr>
          <p:spPr>
            <a:xfrm>
              <a:off x="5341783" y="1754825"/>
              <a:ext cx="804119" cy="7957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52400" dist="101600" dir="96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" name="Text Placeholder 3"/>
            <p:cNvSpPr txBox="1"/>
            <p:nvPr/>
          </p:nvSpPr>
          <p:spPr>
            <a:xfrm>
              <a:off x="5553084" y="1906453"/>
              <a:ext cx="381515" cy="492443"/>
            </a:xfrm>
            <a:prstGeom prst="rect">
              <a:avLst/>
            </a:prstGeom>
          </p:spPr>
          <p:txBody>
            <a:bodyPr wrap="none" lIns="0" tIns="0" rIns="0" bIns="0" anchor="t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02</a:t>
              </a:r>
            </a:p>
          </p:txBody>
        </p:sp>
        <p:grpSp>
          <p:nvGrpSpPr>
            <p:cNvPr id="38" name="组合 37"/>
            <p:cNvGrpSpPr/>
            <p:nvPr/>
          </p:nvGrpSpPr>
          <p:grpSpPr>
            <a:xfrm>
              <a:off x="4502612" y="2838338"/>
              <a:ext cx="2445026" cy="1801683"/>
              <a:chOff x="1425950" y="3903426"/>
              <a:chExt cx="3363807" cy="1801683"/>
            </a:xfrm>
          </p:grpSpPr>
          <p:sp>
            <p:nvSpPr>
              <p:cNvPr id="39" name="文本框 7"/>
              <p:cNvSpPr>
                <a:spLocks noChangeArrowheads="1"/>
              </p:cNvSpPr>
              <p:nvPr/>
            </p:nvSpPr>
            <p:spPr bwMode="auto">
              <a:xfrm>
                <a:off x="1606365" y="3903426"/>
                <a:ext cx="2835169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lvl="0" eaLnBrk="1" hangingPunct="1">
                  <a:defRPr/>
                </a:pPr>
                <a:r>
                  <a:rPr lang="zh-CN" altLang="en-US" sz="2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点击添加标题</a:t>
                </a:r>
              </a:p>
            </p:txBody>
          </p:sp>
          <p:sp>
            <p:nvSpPr>
              <p:cNvPr id="40" name="矩形 39"/>
              <p:cNvSpPr/>
              <p:nvPr/>
            </p:nvSpPr>
            <p:spPr>
              <a:xfrm>
                <a:off x="1425950" y="4330374"/>
                <a:ext cx="3363807" cy="13747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ts val="2500"/>
                  </a:lnSpc>
                  <a:buClr>
                    <a:srgbClr val="CC0099"/>
                  </a:buClr>
                  <a:defRPr/>
                </a:pPr>
                <a:r>
                  <a:rPr lang="zh-CN" altLang="en-US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rPr>
                  <a:t>请在此处添加具体内容，文字尽量言简意赅，简单说明即可，不必过于繁琐，注意版面美观度。</a:t>
                </a:r>
                <a:endParaRPr lang="en-US" altLang="zh-CN" sz="14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75673" y="798850"/>
            <a:ext cx="4592035" cy="57247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0"/>
                            </p:stCondLst>
                            <p:childTnLst>
                              <p:par>
                                <p:cTn id="5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7338128" y="214397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 </a:t>
            </a: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http://www.1ppt.com/jieri/</a:t>
            </a:r>
            <a:endParaRPr lang="en-US" altLang="zh-CN" sz="1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-1" y="4798042"/>
            <a:ext cx="2088769" cy="205995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0153650" y="-1"/>
            <a:ext cx="2038350" cy="203835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56985" y="508001"/>
            <a:ext cx="11081284" cy="5854698"/>
          </a:xfrm>
          <a:prstGeom prst="rect">
            <a:avLst/>
          </a:prstGeom>
          <a:noFill/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20911649">
            <a:off x="774085" y="684072"/>
            <a:ext cx="749319" cy="46678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0225677" y="4953220"/>
            <a:ext cx="1966323" cy="19051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-12927" y="-321"/>
            <a:ext cx="795893" cy="176825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556985" y="-66506"/>
            <a:ext cx="554604" cy="56180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2113003" y="6176396"/>
            <a:ext cx="727468" cy="55460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9288690" y="0"/>
            <a:ext cx="2052755" cy="1177633"/>
          </a:xfrm>
          <a:prstGeom prst="rect">
            <a:avLst/>
          </a:prstGeom>
        </p:spPr>
      </p:pic>
      <p:sp>
        <p:nvSpPr>
          <p:cNvPr id="21" name="文本框 10"/>
          <p:cNvSpPr txBox="1"/>
          <p:nvPr/>
        </p:nvSpPr>
        <p:spPr>
          <a:xfrm>
            <a:off x="1532612" y="668696"/>
            <a:ext cx="3700403" cy="615521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04 </a:t>
            </a:r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儿童节的活动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8221155" y="4341283"/>
            <a:ext cx="2698379" cy="1285269"/>
            <a:chOff x="6251030" y="1604235"/>
            <a:chExt cx="3811700" cy="1285269"/>
          </a:xfrm>
        </p:grpSpPr>
        <p:sp>
          <p:nvSpPr>
            <p:cNvPr id="15" name="Content Placeholder 2"/>
            <p:cNvSpPr txBox="1"/>
            <p:nvPr/>
          </p:nvSpPr>
          <p:spPr>
            <a:xfrm>
              <a:off x="6263756" y="1968564"/>
              <a:ext cx="3798974" cy="920940"/>
            </a:xfrm>
            <a:prstGeom prst="rect">
              <a:avLst/>
            </a:prstGeom>
          </p:spPr>
          <p:txBody>
            <a:bodyPr vert="horz" lIns="121920" tIns="60960" rIns="121920" bIns="60960" rtlCol="0">
              <a:noAutofit/>
            </a:bodyPr>
            <a:lstStyle>
              <a:defPPr>
                <a:defRPr lang="zh-CN"/>
              </a:defPPr>
              <a:lvl1pPr indent="0">
                <a:lnSpc>
                  <a:spcPts val="2500"/>
                </a:lnSpc>
                <a:spcBef>
                  <a:spcPct val="20000"/>
                </a:spcBef>
                <a:buFont typeface="Arial" panose="020B0604020202020204" pitchFamily="34" charset="0"/>
                <a:buNone/>
                <a:defRPr sz="1400" spc="300">
                  <a:solidFill>
                    <a:schemeClr val="tx1">
                      <a:lumMod val="95000"/>
                      <a:lumOff val="5000"/>
                    </a:schemeClr>
                  </a:solidFill>
                  <a:latin typeface="小考拉体" panose="02000503000000000000" pitchFamily="2" charset="-122"/>
                  <a:ea typeface="小考拉体" panose="02000503000000000000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1200">
                  <a:solidFill>
                    <a:schemeClr val="bg1">
                      <a:lumMod val="65000"/>
                    </a:schemeClr>
                  </a:solidFill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100">
                  <a:solidFill>
                    <a:schemeClr val="bg1">
                      <a:lumMod val="65000"/>
                    </a:schemeClr>
                  </a:solidFill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050">
                  <a:solidFill>
                    <a:schemeClr val="bg1">
                      <a:lumMod val="65000"/>
                    </a:schemeClr>
                  </a:solidFill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050">
                  <a:solidFill>
                    <a:schemeClr val="bg1">
                      <a:lumMod val="65000"/>
                    </a:schemeClr>
                  </a:solidFill>
                </a:defRPr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9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请在此处添加具体内容，简单描述，言简意赅，说明意图即可。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6251030" y="1604235"/>
              <a:ext cx="32030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请输入标题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272465" y="2095618"/>
            <a:ext cx="2746034" cy="1285269"/>
            <a:chOff x="7459543" y="1604235"/>
            <a:chExt cx="3879017" cy="1285269"/>
          </a:xfrm>
        </p:grpSpPr>
        <p:sp>
          <p:nvSpPr>
            <p:cNvPr id="18" name="Content Placeholder 2"/>
            <p:cNvSpPr txBox="1"/>
            <p:nvPr/>
          </p:nvSpPr>
          <p:spPr>
            <a:xfrm>
              <a:off x="7459543" y="1968564"/>
              <a:ext cx="3879017" cy="920940"/>
            </a:xfrm>
            <a:prstGeom prst="rect">
              <a:avLst/>
            </a:prstGeom>
          </p:spPr>
          <p:txBody>
            <a:bodyPr vert="horz" lIns="121920" tIns="60960" rIns="121920" bIns="60960" rtlCol="0">
              <a:noAutofit/>
            </a:bodyPr>
            <a:lstStyle>
              <a:defPPr>
                <a:defRPr lang="zh-CN"/>
              </a:defPPr>
              <a:lvl1pPr indent="0" algn="r">
                <a:lnSpc>
                  <a:spcPts val="2500"/>
                </a:lnSpc>
                <a:spcBef>
                  <a:spcPct val="20000"/>
                </a:spcBef>
                <a:buFont typeface="Arial" panose="020B0604020202020204" pitchFamily="34" charset="0"/>
                <a:buNone/>
                <a:defRPr sz="1400" spc="300">
                  <a:solidFill>
                    <a:schemeClr val="tx1">
                      <a:lumMod val="95000"/>
                      <a:lumOff val="5000"/>
                    </a:schemeClr>
                  </a:solidFill>
                  <a:latin typeface="小考拉体" panose="02000503000000000000" pitchFamily="2" charset="-122"/>
                  <a:ea typeface="小考拉体" panose="02000503000000000000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1200">
                  <a:solidFill>
                    <a:schemeClr val="bg1">
                      <a:lumMod val="65000"/>
                    </a:schemeClr>
                  </a:solidFill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100">
                  <a:solidFill>
                    <a:schemeClr val="bg1">
                      <a:lumMod val="65000"/>
                    </a:schemeClr>
                  </a:solidFill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050">
                  <a:solidFill>
                    <a:schemeClr val="bg1">
                      <a:lumMod val="65000"/>
                    </a:schemeClr>
                  </a:solidFill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050">
                  <a:solidFill>
                    <a:schemeClr val="bg1">
                      <a:lumMod val="65000"/>
                    </a:schemeClr>
                  </a:solidFill>
                </a:defRPr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9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请在此处添加具体内容，简单描述，言简意赅，说明意图即可。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8135502" y="1604235"/>
              <a:ext cx="32030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请输入标题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402672" y="4341283"/>
            <a:ext cx="2699180" cy="1285269"/>
            <a:chOff x="7525729" y="1604235"/>
            <a:chExt cx="3812831" cy="1285269"/>
          </a:xfrm>
        </p:grpSpPr>
        <p:sp>
          <p:nvSpPr>
            <p:cNvPr id="22" name="Content Placeholder 2"/>
            <p:cNvSpPr txBox="1"/>
            <p:nvPr/>
          </p:nvSpPr>
          <p:spPr>
            <a:xfrm>
              <a:off x="7525729" y="1968564"/>
              <a:ext cx="3812831" cy="920940"/>
            </a:xfrm>
            <a:prstGeom prst="rect">
              <a:avLst/>
            </a:prstGeom>
          </p:spPr>
          <p:txBody>
            <a:bodyPr vert="horz" lIns="121920" tIns="60960" rIns="121920" bIns="60960" rtlCol="0">
              <a:noAutofit/>
            </a:bodyPr>
            <a:lstStyle>
              <a:defPPr>
                <a:defRPr lang="zh-CN"/>
              </a:defPPr>
              <a:lvl1pPr indent="0">
                <a:lnSpc>
                  <a:spcPts val="2500"/>
                </a:lnSpc>
                <a:spcBef>
                  <a:spcPct val="20000"/>
                </a:spcBef>
                <a:buFont typeface="Arial" panose="020B0604020202020204" pitchFamily="34" charset="0"/>
                <a:buNone/>
                <a:defRPr sz="1400" spc="300">
                  <a:solidFill>
                    <a:schemeClr val="tx1">
                      <a:lumMod val="95000"/>
                      <a:lumOff val="5000"/>
                    </a:schemeClr>
                  </a:solidFill>
                  <a:latin typeface="小考拉体" panose="02000503000000000000" pitchFamily="2" charset="-122"/>
                  <a:ea typeface="小考拉体" panose="02000503000000000000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1200">
                  <a:solidFill>
                    <a:schemeClr val="bg1">
                      <a:lumMod val="65000"/>
                    </a:schemeClr>
                  </a:solidFill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100">
                  <a:solidFill>
                    <a:schemeClr val="bg1">
                      <a:lumMod val="65000"/>
                    </a:schemeClr>
                  </a:solidFill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050">
                  <a:solidFill>
                    <a:schemeClr val="bg1">
                      <a:lumMod val="65000"/>
                    </a:schemeClr>
                  </a:solidFill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050">
                  <a:solidFill>
                    <a:schemeClr val="bg1">
                      <a:lumMod val="65000"/>
                    </a:schemeClr>
                  </a:solidFill>
                </a:defRPr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9pPr>
            </a:lstStyle>
            <a:p>
              <a:pPr algn="r"/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请在此处添加具体内容，简单描述，言简意赅，说明意图即可。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8135502" y="1604235"/>
              <a:ext cx="32030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请输入标题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8221155" y="2095618"/>
            <a:ext cx="2698379" cy="1285269"/>
            <a:chOff x="6251030" y="1604235"/>
            <a:chExt cx="3811700" cy="1285269"/>
          </a:xfrm>
        </p:grpSpPr>
        <p:sp>
          <p:nvSpPr>
            <p:cNvPr id="25" name="Content Placeholder 2"/>
            <p:cNvSpPr txBox="1"/>
            <p:nvPr/>
          </p:nvSpPr>
          <p:spPr>
            <a:xfrm>
              <a:off x="6263756" y="1968564"/>
              <a:ext cx="3798974" cy="920940"/>
            </a:xfrm>
            <a:prstGeom prst="rect">
              <a:avLst/>
            </a:prstGeom>
          </p:spPr>
          <p:txBody>
            <a:bodyPr vert="horz" lIns="121920" tIns="60960" rIns="121920" bIns="6096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2500"/>
                </a:lnSpc>
                <a:buNone/>
                <a:defRPr/>
              </a:pPr>
              <a:r>
                <a:rPr lang="zh-CN" altLang="en-US" spc="3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请在此处添加具体内容，简单描述，言简意赅，说明意图即可。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6251030" y="1604235"/>
              <a:ext cx="32030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请输入标题</a:t>
              </a:r>
            </a:p>
          </p:txBody>
        </p:sp>
      </p:grpSp>
      <p:sp>
        <p:nvSpPr>
          <p:cNvPr id="27" name="椭圆 26"/>
          <p:cNvSpPr/>
          <p:nvPr/>
        </p:nvSpPr>
        <p:spPr>
          <a:xfrm>
            <a:off x="4160257" y="1906202"/>
            <a:ext cx="3897951" cy="3897951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txBody>
          <a:bodyPr wrap="none" rtlCol="0" anchor="ctr">
            <a:noAutofit/>
          </a:bodyPr>
          <a:lstStyle/>
          <a:p>
            <a:pPr algn="ctr"/>
            <a:endParaRPr lang="zh-CN" altLang="en-US" sz="135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3839486" y="2378181"/>
            <a:ext cx="3897951" cy="34259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0"/>
                            </p:stCondLst>
                            <p:childTnLst>
                              <p:par>
                                <p:cTn id="5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500"/>
                            </p:stCondLst>
                            <p:childTnLst>
                              <p:par>
                                <p:cTn id="6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000"/>
                            </p:stCondLst>
                            <p:childTnLst>
                              <p:par>
                                <p:cTn id="6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1" grpId="0"/>
      <p:bldP spid="2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-1" y="4798042"/>
            <a:ext cx="2088769" cy="205995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0153650" y="-1"/>
            <a:ext cx="2038350" cy="203835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56985" y="508001"/>
            <a:ext cx="11081284" cy="5854698"/>
          </a:xfrm>
          <a:prstGeom prst="rect">
            <a:avLst/>
          </a:prstGeom>
          <a:noFill/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20911649">
            <a:off x="774085" y="684072"/>
            <a:ext cx="749319" cy="46678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0225677" y="4953220"/>
            <a:ext cx="1966323" cy="19051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-12927" y="-321"/>
            <a:ext cx="795893" cy="176825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556985" y="-66506"/>
            <a:ext cx="554604" cy="56180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2113003" y="6176396"/>
            <a:ext cx="727468" cy="55460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9288690" y="0"/>
            <a:ext cx="2052755" cy="1177633"/>
          </a:xfrm>
          <a:prstGeom prst="rect">
            <a:avLst/>
          </a:prstGeom>
        </p:spPr>
      </p:pic>
      <p:sp>
        <p:nvSpPr>
          <p:cNvPr id="21" name="文本框 10"/>
          <p:cNvSpPr txBox="1"/>
          <p:nvPr/>
        </p:nvSpPr>
        <p:spPr>
          <a:xfrm>
            <a:off x="1532612" y="668696"/>
            <a:ext cx="3700403" cy="615521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04 </a:t>
            </a:r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儿童节的活动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976607" y="2596259"/>
            <a:ext cx="3444240" cy="576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请在此处添加具体内容，文字尽量言简意赅简单说明即可，不必过于繁琐，注意版面美观度。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952538" y="2135808"/>
            <a:ext cx="2847121" cy="415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11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2898133" y="4484344"/>
            <a:ext cx="3444240" cy="576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请在此处添加具体内容，文字尽量言简意赅简单说明即可，不必过于繁琐，注意版面美观度。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2874064" y="4067436"/>
            <a:ext cx="2847121" cy="415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11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7623664" y="2596259"/>
            <a:ext cx="3444240" cy="576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请在此处添加具体内容，文字尽量言简意赅简单说明即可，不必过于繁琐，注意版面美观度。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7599595" y="2135808"/>
            <a:ext cx="2847121" cy="415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11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7621895" y="4449103"/>
            <a:ext cx="3444240" cy="576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请在此处添加具体内容，文字尽量言简意赅简单说明即可，不必过于繁琐，注意版面美观度。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7597826" y="4032195"/>
            <a:ext cx="2847121" cy="415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11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 rot="14817902">
            <a:off x="1973725" y="2337900"/>
            <a:ext cx="1006024" cy="726421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 rot="14817902">
            <a:off x="2040009" y="4197434"/>
            <a:ext cx="1006024" cy="726421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 rot="14817902">
            <a:off x="6719100" y="2342426"/>
            <a:ext cx="1006024" cy="726421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 rot="14817902">
            <a:off x="6719101" y="4189560"/>
            <a:ext cx="1006024" cy="7264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comb/>
      </p:transition>
    </mc:Choice>
    <mc:Fallback xmlns="">
      <p:transition spd="slow" advClick="0" advTm="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000"/>
                            </p:stCondLst>
                            <p:childTnLst>
                              <p:par>
                                <p:cTn id="5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1000"/>
                            </p:stCondLst>
                            <p:childTnLst>
                              <p:par>
                                <p:cTn id="6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1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-1" y="4798042"/>
            <a:ext cx="2088769" cy="205995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0153650" y="-1"/>
            <a:ext cx="2038350" cy="203835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56985" y="508001"/>
            <a:ext cx="11081284" cy="5854698"/>
          </a:xfrm>
          <a:prstGeom prst="rect">
            <a:avLst/>
          </a:prstGeom>
          <a:noFill/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20911649">
            <a:off x="774085" y="684072"/>
            <a:ext cx="749319" cy="46678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0225677" y="4953220"/>
            <a:ext cx="1966323" cy="19051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-12927" y="-321"/>
            <a:ext cx="795893" cy="176825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556985" y="-66506"/>
            <a:ext cx="554604" cy="56180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2113003" y="6176396"/>
            <a:ext cx="727468" cy="55460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9288690" y="0"/>
            <a:ext cx="2052755" cy="1177633"/>
          </a:xfrm>
          <a:prstGeom prst="rect">
            <a:avLst/>
          </a:prstGeom>
        </p:spPr>
      </p:pic>
      <p:sp>
        <p:nvSpPr>
          <p:cNvPr id="21" name="文本框 10"/>
          <p:cNvSpPr txBox="1"/>
          <p:nvPr/>
        </p:nvSpPr>
        <p:spPr>
          <a:xfrm>
            <a:off x="1532612" y="668696"/>
            <a:ext cx="3700403" cy="615521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04 </a:t>
            </a:r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儿童节的活动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017485" y="3786827"/>
            <a:ext cx="8157029" cy="0"/>
          </a:xfrm>
          <a:prstGeom prst="line">
            <a:avLst/>
          </a:prstGeom>
          <a:ln w="1047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>
            <a:off x="2529794" y="3641684"/>
            <a:ext cx="290286" cy="290286"/>
          </a:xfrm>
          <a:prstGeom prst="ellipse">
            <a:avLst/>
          </a:prstGeom>
          <a:solidFill>
            <a:schemeClr val="bg1"/>
          </a:solidFill>
          <a:ln>
            <a:solidFill>
              <a:srgbClr val="51AA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4460429" y="3649260"/>
            <a:ext cx="290286" cy="290286"/>
          </a:xfrm>
          <a:prstGeom prst="ellipse">
            <a:avLst/>
          </a:prstGeom>
          <a:solidFill>
            <a:schemeClr val="bg1"/>
          </a:solidFill>
          <a:ln>
            <a:solidFill>
              <a:srgbClr val="51AA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6316362" y="3656198"/>
            <a:ext cx="290286" cy="290286"/>
          </a:xfrm>
          <a:prstGeom prst="ellipse">
            <a:avLst/>
          </a:prstGeom>
          <a:solidFill>
            <a:schemeClr val="bg1"/>
          </a:solidFill>
          <a:ln>
            <a:solidFill>
              <a:srgbClr val="51AA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8170857" y="3617583"/>
            <a:ext cx="290286" cy="290286"/>
          </a:xfrm>
          <a:prstGeom prst="ellipse">
            <a:avLst/>
          </a:prstGeom>
          <a:solidFill>
            <a:schemeClr val="bg1"/>
          </a:solidFill>
          <a:ln>
            <a:solidFill>
              <a:srgbClr val="51AA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1520065" y="4039929"/>
            <a:ext cx="3626848" cy="1020232"/>
            <a:chOff x="1520066" y="3682102"/>
            <a:chExt cx="3626848" cy="1020232"/>
          </a:xfrm>
        </p:grpSpPr>
        <p:sp>
          <p:nvSpPr>
            <p:cNvPr id="20" name="文本框 19"/>
            <p:cNvSpPr txBox="1"/>
            <p:nvPr/>
          </p:nvSpPr>
          <p:spPr>
            <a:xfrm>
              <a:off x="1520066" y="3682102"/>
              <a:ext cx="3626848" cy="357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lnSpc>
                  <a:spcPts val="2200"/>
                </a:lnSpc>
                <a:defRPr>
                  <a:solidFill>
                    <a:srgbClr val="FFFFFF"/>
                  </a:solidFill>
                  <a:latin typeface="汉仪南宫体简" panose="02010609000101010101" pitchFamily="49" charset="-122"/>
                  <a:ea typeface="汉仪南宫体简" panose="02010609000101010101" pitchFamily="49" charset="-122"/>
                </a:defRPr>
              </a:lvl1pPr>
            </a:lstStyle>
            <a:p>
              <a:r>
                <a:rPr lang="zh-CN" altLang="en-US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此处写上小标题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2436957" y="4013363"/>
              <a:ext cx="2417182" cy="6889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lvl="0">
                <a:lnSpc>
                  <a:spcPts val="2500"/>
                </a:lnSpc>
                <a:defRPr sz="1200">
                  <a:solidFill>
                    <a:schemeClr val="tx1">
                      <a:lumMod val="95000"/>
                      <a:lumOff val="5000"/>
                    </a:schemeClr>
                  </a:solidFill>
                  <a:latin typeface="小考拉体" panose="02000503000000000000" pitchFamily="2" charset="-122"/>
                  <a:ea typeface="小考拉体" panose="02000503000000000000" pitchFamily="2" charset="-122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请在此处添加具体内容，文字尽量言简意赅简单说明即可。</a:t>
              </a: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2361408" y="3279928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2016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145839" y="3271518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2018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037016" y="3266950"/>
            <a:ext cx="73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cs typeface="+mn-ea"/>
                <a:sym typeface="+mn-lt"/>
              </a:rPr>
              <a:t>20XX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4278243" y="3298627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2017</a:t>
            </a:r>
            <a:endParaRPr lang="zh-CN" altLang="en-US" dirty="0">
              <a:cs typeface="+mn-ea"/>
              <a:sym typeface="+mn-lt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3033387" y="3649260"/>
            <a:ext cx="8844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5228948" y="3907217"/>
            <a:ext cx="533568" cy="0"/>
          </a:xfrm>
          <a:prstGeom prst="line">
            <a:avLst/>
          </a:prstGeom>
          <a:ln>
            <a:solidFill>
              <a:srgbClr val="3A3A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7368053" y="3649260"/>
            <a:ext cx="35939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组合 31"/>
          <p:cNvGrpSpPr/>
          <p:nvPr/>
        </p:nvGrpSpPr>
        <p:grpSpPr>
          <a:xfrm>
            <a:off x="3333489" y="2104854"/>
            <a:ext cx="3626848" cy="1019254"/>
            <a:chOff x="3337772" y="1980835"/>
            <a:chExt cx="3626848" cy="1019254"/>
          </a:xfrm>
        </p:grpSpPr>
        <p:sp>
          <p:nvSpPr>
            <p:cNvPr id="33" name="文本框 32"/>
            <p:cNvSpPr txBox="1"/>
            <p:nvPr/>
          </p:nvSpPr>
          <p:spPr>
            <a:xfrm>
              <a:off x="3337772" y="1980835"/>
              <a:ext cx="3626848" cy="357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lnSpc>
                  <a:spcPts val="2200"/>
                </a:lnSpc>
                <a:defRPr>
                  <a:solidFill>
                    <a:srgbClr val="FFFFFF"/>
                  </a:solidFill>
                  <a:latin typeface="汉仪南宫体简" panose="02010609000101010101" pitchFamily="49" charset="-122"/>
                  <a:ea typeface="汉仪南宫体简" panose="02010609000101010101" pitchFamily="49" charset="-122"/>
                </a:defRPr>
              </a:lvl1pPr>
            </a:lstStyle>
            <a:p>
              <a:r>
                <a:rPr lang="zh-CN" altLang="en-US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此处写上小标题</a:t>
              </a: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4251426" y="2311118"/>
              <a:ext cx="2417182" cy="6889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lnSpc>
                  <a:spcPts val="1600"/>
                </a:lnSpc>
                <a:defRPr sz="1200">
                  <a:solidFill>
                    <a:srgbClr val="FFFFFF"/>
                  </a:solidFill>
                  <a:latin typeface="汉仪南宫体简" panose="02010609000101010101" pitchFamily="49" charset="-122"/>
                  <a:ea typeface="汉仪南宫体简" panose="02010609000101010101" pitchFamily="49" charset="-122"/>
                </a:defRPr>
              </a:lvl1pPr>
            </a:lstStyle>
            <a:p>
              <a:pPr lvl="0" algn="l">
                <a:lnSpc>
                  <a:spcPts val="2500"/>
                </a:lnSpc>
                <a:defRPr/>
              </a:pPr>
              <a:r>
                <a:rPr lang="zh-CN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请在此处添加具体内容，文字尽量言简意赅简单说明即可。</a:t>
              </a:r>
              <a:endPara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5228948" y="3978394"/>
            <a:ext cx="3626848" cy="1020232"/>
            <a:chOff x="5228949" y="3620567"/>
            <a:chExt cx="3626848" cy="1020232"/>
          </a:xfrm>
        </p:grpSpPr>
        <p:sp>
          <p:nvSpPr>
            <p:cNvPr id="36" name="文本框 35"/>
            <p:cNvSpPr txBox="1"/>
            <p:nvPr/>
          </p:nvSpPr>
          <p:spPr>
            <a:xfrm>
              <a:off x="5228949" y="3620567"/>
              <a:ext cx="3626848" cy="357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lnSpc>
                  <a:spcPts val="2200"/>
                </a:lnSpc>
                <a:defRPr>
                  <a:solidFill>
                    <a:srgbClr val="FFFFFF"/>
                  </a:solidFill>
                  <a:latin typeface="汉仪南宫体简" panose="02010609000101010101" pitchFamily="49" charset="-122"/>
                  <a:ea typeface="汉仪南宫体简" panose="02010609000101010101" pitchFamily="49" charset="-122"/>
                </a:defRPr>
              </a:lvl1pPr>
            </a:lstStyle>
            <a:p>
              <a:r>
                <a:rPr lang="zh-CN" altLang="en-US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此处写上小标题</a:t>
              </a: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6145840" y="3951828"/>
              <a:ext cx="2417182" cy="6889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lvl="0">
                <a:lnSpc>
                  <a:spcPts val="2500"/>
                </a:lnSpc>
                <a:defRPr sz="1200">
                  <a:solidFill>
                    <a:schemeClr val="tx1">
                      <a:lumMod val="95000"/>
                      <a:lumOff val="5000"/>
                    </a:schemeClr>
                  </a:solidFill>
                  <a:latin typeface="小考拉体" panose="02000503000000000000" pitchFamily="2" charset="-122"/>
                  <a:ea typeface="小考拉体" panose="02000503000000000000" pitchFamily="2" charset="-122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请在此处添加具体内容，文字尽量言简意赅简单说明即可。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7027967" y="2104854"/>
            <a:ext cx="3626848" cy="1020232"/>
            <a:chOff x="7032250" y="1980835"/>
            <a:chExt cx="3626848" cy="1020232"/>
          </a:xfrm>
        </p:grpSpPr>
        <p:sp>
          <p:nvSpPr>
            <p:cNvPr id="39" name="文本框 38"/>
            <p:cNvSpPr txBox="1"/>
            <p:nvPr/>
          </p:nvSpPr>
          <p:spPr>
            <a:xfrm>
              <a:off x="7032250" y="1980835"/>
              <a:ext cx="3626848" cy="357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lnSpc>
                  <a:spcPts val="2200"/>
                </a:lnSpc>
                <a:defRPr>
                  <a:solidFill>
                    <a:srgbClr val="FFFFFF"/>
                  </a:solidFill>
                  <a:latin typeface="汉仪南宫体简" panose="02010609000101010101" pitchFamily="49" charset="-122"/>
                  <a:ea typeface="汉仪南宫体简" panose="02010609000101010101" pitchFamily="49" charset="-122"/>
                </a:defRPr>
              </a:lvl1pPr>
            </a:lstStyle>
            <a:p>
              <a:r>
                <a:rPr lang="zh-CN" altLang="en-US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此处写上小标题</a:t>
              </a: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7949141" y="2312096"/>
              <a:ext cx="2417182" cy="6889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lvl="0">
                <a:lnSpc>
                  <a:spcPts val="2500"/>
                </a:lnSpc>
                <a:defRPr sz="1200">
                  <a:solidFill>
                    <a:schemeClr val="tx1">
                      <a:lumMod val="95000"/>
                      <a:lumOff val="5000"/>
                    </a:schemeClr>
                  </a:solidFill>
                  <a:latin typeface="小考拉体" panose="02000503000000000000" pitchFamily="2" charset="-122"/>
                  <a:ea typeface="小考拉体" panose="02000503000000000000" pitchFamily="2" charset="-122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请在此处添加具体内容，文字尽量言简意赅简单说明即可。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0"/>
                            </p:stCondLst>
                            <p:childTnLst>
                              <p:par>
                                <p:cTn id="52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500"/>
                            </p:stCondLst>
                            <p:childTnLst>
                              <p:par>
                                <p:cTn id="76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1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1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000"/>
                            </p:stCondLst>
                            <p:childTnLst>
                              <p:par>
                                <p:cTn id="88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2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30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1" grpId="0"/>
      <p:bldP spid="15" grpId="0" animBg="1"/>
      <p:bldP spid="16" grpId="0" animBg="1"/>
      <p:bldP spid="17" grpId="0" animBg="1"/>
      <p:bldP spid="18" grpId="0" animBg="1"/>
      <p:bldP spid="23" grpId="0"/>
      <p:bldP spid="24" grpId="0"/>
      <p:bldP spid="25" grpId="0"/>
      <p:bldP spid="2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-1" y="4798042"/>
            <a:ext cx="2088769" cy="205995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0153650" y="-1"/>
            <a:ext cx="2038350" cy="203835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56985" y="508001"/>
            <a:ext cx="11081284" cy="5854698"/>
          </a:xfrm>
          <a:prstGeom prst="rect">
            <a:avLst/>
          </a:prstGeom>
          <a:noFill/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20911649">
            <a:off x="774085" y="684072"/>
            <a:ext cx="749319" cy="46678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0225677" y="4953220"/>
            <a:ext cx="1966323" cy="19051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-12927" y="-321"/>
            <a:ext cx="795893" cy="176825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556985" y="-66506"/>
            <a:ext cx="554604" cy="56180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2113003" y="6176396"/>
            <a:ext cx="727468" cy="55460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9288690" y="0"/>
            <a:ext cx="2052755" cy="1177633"/>
          </a:xfrm>
          <a:prstGeom prst="rect">
            <a:avLst/>
          </a:prstGeom>
        </p:spPr>
      </p:pic>
      <p:sp>
        <p:nvSpPr>
          <p:cNvPr id="21" name="文本框 10"/>
          <p:cNvSpPr txBox="1"/>
          <p:nvPr/>
        </p:nvSpPr>
        <p:spPr>
          <a:xfrm>
            <a:off x="1532612" y="668696"/>
            <a:ext cx="3700403" cy="615521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04 </a:t>
            </a:r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儿童节的活动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grpSp>
        <p:nvGrpSpPr>
          <p:cNvPr id="14" name="Group 127"/>
          <p:cNvGrpSpPr/>
          <p:nvPr/>
        </p:nvGrpSpPr>
        <p:grpSpPr>
          <a:xfrm>
            <a:off x="7338232" y="3561830"/>
            <a:ext cx="1073372" cy="1105299"/>
            <a:chOff x="5217363" y="3593206"/>
            <a:chExt cx="805239" cy="829190"/>
          </a:xfrm>
        </p:grpSpPr>
        <p:sp>
          <p:nvSpPr>
            <p:cNvPr id="15" name="Oval 34"/>
            <p:cNvSpPr>
              <a:spLocks noChangeArrowheads="1"/>
            </p:cNvSpPr>
            <p:nvPr/>
          </p:nvSpPr>
          <p:spPr bwMode="auto">
            <a:xfrm>
              <a:off x="5217363" y="3593206"/>
              <a:ext cx="805239" cy="82919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ctr" anchorCtr="0" compatLnSpc="1"/>
            <a:lstStyle/>
            <a:p>
              <a:pPr algn="ctr"/>
              <a:endPara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grpSp>
          <p:nvGrpSpPr>
            <p:cNvPr id="16" name="Group 126"/>
            <p:cNvGrpSpPr/>
            <p:nvPr/>
          </p:nvGrpSpPr>
          <p:grpSpPr>
            <a:xfrm>
              <a:off x="5268340" y="3645631"/>
              <a:ext cx="703284" cy="724338"/>
              <a:chOff x="5268340" y="3645631"/>
              <a:chExt cx="703284" cy="724338"/>
            </a:xfrm>
          </p:grpSpPr>
          <p:sp>
            <p:nvSpPr>
              <p:cNvPr id="17" name="Oval 35"/>
              <p:cNvSpPr>
                <a:spLocks noChangeArrowheads="1"/>
              </p:cNvSpPr>
              <p:nvPr/>
            </p:nvSpPr>
            <p:spPr bwMode="auto">
              <a:xfrm>
                <a:off x="5268340" y="3645631"/>
                <a:ext cx="703284" cy="724338"/>
              </a:xfrm>
              <a:prstGeom prst="ellipse">
                <a:avLst/>
              </a:prstGeom>
              <a:solidFill>
                <a:srgbClr val="E5E8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ctr" anchorCtr="0" compatLnSpc="1"/>
              <a:lstStyle/>
              <a:p>
                <a:pPr algn="ctr"/>
                <a:endParaRPr lang="zh-CN" altLang="en-US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18" name="Oval 36"/>
              <p:cNvSpPr>
                <a:spLocks noChangeArrowheads="1"/>
              </p:cNvSpPr>
              <p:nvPr/>
            </p:nvSpPr>
            <p:spPr bwMode="auto">
              <a:xfrm>
                <a:off x="5316197" y="3695918"/>
                <a:ext cx="607570" cy="621625"/>
              </a:xfrm>
              <a:prstGeom prst="ellipse">
                <a:avLst/>
              </a:prstGeom>
              <a:solidFill>
                <a:srgbClr val="ED8B79"/>
              </a:solidFill>
              <a:ln>
                <a:noFill/>
              </a:ln>
            </p:spPr>
            <p:txBody>
              <a:bodyPr vert="horz" wrap="square" lIns="91416" tIns="45708" rIns="91416" bIns="45708" numCol="1" anchor="ctr" anchorCtr="0" compatLnSpc="1"/>
              <a:lstStyle/>
              <a:p>
                <a:pPr algn="ctr"/>
                <a:r>
                  <a:rPr lang="en-US" altLang="zh-CN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04</a:t>
                </a:r>
                <a:endParaRPr lang="zh-CN" alt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0" name="Group 123"/>
          <p:cNvGrpSpPr/>
          <p:nvPr/>
        </p:nvGrpSpPr>
        <p:grpSpPr>
          <a:xfrm>
            <a:off x="3349742" y="2815934"/>
            <a:ext cx="2100981" cy="2162106"/>
            <a:chOff x="2668480" y="971897"/>
            <a:chExt cx="1576146" cy="1622002"/>
          </a:xfrm>
        </p:grpSpPr>
        <p:sp>
          <p:nvSpPr>
            <p:cNvPr id="22" name="Oval 43"/>
            <p:cNvSpPr>
              <a:spLocks noChangeArrowheads="1"/>
            </p:cNvSpPr>
            <p:nvPr/>
          </p:nvSpPr>
          <p:spPr bwMode="auto">
            <a:xfrm>
              <a:off x="2668480" y="971897"/>
              <a:ext cx="1576146" cy="162200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ctr" anchorCtr="0" compatLnSpc="1"/>
            <a:lstStyle/>
            <a:p>
              <a:pPr algn="ctr"/>
              <a:endPara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3" name="Oval 44"/>
            <p:cNvSpPr>
              <a:spLocks noChangeArrowheads="1"/>
            </p:cNvSpPr>
            <p:nvPr/>
          </p:nvSpPr>
          <p:spPr bwMode="auto">
            <a:xfrm>
              <a:off x="2770435" y="1076749"/>
              <a:ext cx="1372236" cy="1411228"/>
            </a:xfrm>
            <a:prstGeom prst="ellipse">
              <a:avLst/>
            </a:prstGeom>
            <a:solidFill>
              <a:srgbClr val="E5E8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ctr" anchorCtr="0" compatLnSpc="1"/>
            <a:lstStyle/>
            <a:p>
              <a:pPr algn="ctr"/>
              <a:endPara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4" name="Oval 45"/>
            <p:cNvSpPr>
              <a:spLocks noChangeArrowheads="1"/>
            </p:cNvSpPr>
            <p:nvPr/>
          </p:nvSpPr>
          <p:spPr bwMode="auto">
            <a:xfrm>
              <a:off x="2867189" y="1176252"/>
              <a:ext cx="1179769" cy="1213292"/>
            </a:xfrm>
            <a:prstGeom prst="ellipse">
              <a:avLst/>
            </a:prstGeom>
            <a:solidFill>
              <a:srgbClr val="454D6A"/>
            </a:solidFill>
            <a:ln>
              <a:noFill/>
            </a:ln>
          </p:spPr>
          <p:txBody>
            <a:bodyPr vert="horz" wrap="square" lIns="91416" tIns="45708" rIns="91416" bIns="45708" numCol="1" anchor="ctr" anchorCtr="0" compatLnSpc="1"/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01</a:t>
              </a:r>
              <a:endPara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5" name="Freeform 46"/>
            <p:cNvSpPr>
              <a:spLocks noEditPoints="1"/>
            </p:cNvSpPr>
            <p:nvPr/>
          </p:nvSpPr>
          <p:spPr bwMode="auto">
            <a:xfrm>
              <a:off x="2867189" y="1176252"/>
              <a:ext cx="620055" cy="634464"/>
            </a:xfrm>
            <a:custGeom>
              <a:avLst/>
              <a:gdLst>
                <a:gd name="T0" fmla="*/ 0 w 194"/>
                <a:gd name="T1" fmla="*/ 193 h 193"/>
                <a:gd name="T2" fmla="*/ 0 w 194"/>
                <a:gd name="T3" fmla="*/ 193 h 193"/>
                <a:gd name="T4" fmla="*/ 0 w 194"/>
                <a:gd name="T5" fmla="*/ 192 h 193"/>
                <a:gd name="T6" fmla="*/ 0 w 194"/>
                <a:gd name="T7" fmla="*/ 192 h 193"/>
                <a:gd name="T8" fmla="*/ 0 w 194"/>
                <a:gd name="T9" fmla="*/ 192 h 193"/>
                <a:gd name="T10" fmla="*/ 0 w 194"/>
                <a:gd name="T11" fmla="*/ 192 h 193"/>
                <a:gd name="T12" fmla="*/ 0 w 194"/>
                <a:gd name="T13" fmla="*/ 191 h 193"/>
                <a:gd name="T14" fmla="*/ 0 w 194"/>
                <a:gd name="T15" fmla="*/ 191 h 193"/>
                <a:gd name="T16" fmla="*/ 0 w 194"/>
                <a:gd name="T17" fmla="*/ 191 h 193"/>
                <a:gd name="T18" fmla="*/ 0 w 194"/>
                <a:gd name="T19" fmla="*/ 190 h 193"/>
                <a:gd name="T20" fmla="*/ 0 w 194"/>
                <a:gd name="T21" fmla="*/ 190 h 193"/>
                <a:gd name="T22" fmla="*/ 0 w 194"/>
                <a:gd name="T23" fmla="*/ 190 h 193"/>
                <a:gd name="T24" fmla="*/ 0 w 194"/>
                <a:gd name="T25" fmla="*/ 189 h 193"/>
                <a:gd name="T26" fmla="*/ 0 w 194"/>
                <a:gd name="T27" fmla="*/ 189 h 193"/>
                <a:gd name="T28" fmla="*/ 0 w 194"/>
                <a:gd name="T29" fmla="*/ 189 h 193"/>
                <a:gd name="T30" fmla="*/ 0 w 194"/>
                <a:gd name="T31" fmla="*/ 189 h 193"/>
                <a:gd name="T32" fmla="*/ 0 w 194"/>
                <a:gd name="T33" fmla="*/ 188 h 193"/>
                <a:gd name="T34" fmla="*/ 0 w 194"/>
                <a:gd name="T35" fmla="*/ 188 h 193"/>
                <a:gd name="T36" fmla="*/ 0 w 194"/>
                <a:gd name="T37" fmla="*/ 188 h 193"/>
                <a:gd name="T38" fmla="*/ 0 w 194"/>
                <a:gd name="T39" fmla="*/ 187 h 193"/>
                <a:gd name="T40" fmla="*/ 0 w 194"/>
                <a:gd name="T41" fmla="*/ 187 h 193"/>
                <a:gd name="T42" fmla="*/ 0 w 194"/>
                <a:gd name="T43" fmla="*/ 187 h 193"/>
                <a:gd name="T44" fmla="*/ 0 w 194"/>
                <a:gd name="T45" fmla="*/ 186 h 193"/>
                <a:gd name="T46" fmla="*/ 0 w 194"/>
                <a:gd name="T47" fmla="*/ 186 h 193"/>
                <a:gd name="T48" fmla="*/ 0 w 194"/>
                <a:gd name="T49" fmla="*/ 186 h 193"/>
                <a:gd name="T50" fmla="*/ 0 w 194"/>
                <a:gd name="T51" fmla="*/ 186 h 193"/>
                <a:gd name="T52" fmla="*/ 0 w 194"/>
                <a:gd name="T53" fmla="*/ 185 h 193"/>
                <a:gd name="T54" fmla="*/ 0 w 194"/>
                <a:gd name="T55" fmla="*/ 185 h 193"/>
                <a:gd name="T56" fmla="*/ 0 w 194"/>
                <a:gd name="T57" fmla="*/ 184 h 193"/>
                <a:gd name="T58" fmla="*/ 194 w 194"/>
                <a:gd name="T59" fmla="*/ 0 h 193"/>
                <a:gd name="T60" fmla="*/ 193 w 194"/>
                <a:gd name="T61" fmla="*/ 0 h 193"/>
                <a:gd name="T62" fmla="*/ 193 w 194"/>
                <a:gd name="T63" fmla="*/ 0 h 193"/>
                <a:gd name="T64" fmla="*/ 192 w 194"/>
                <a:gd name="T65" fmla="*/ 0 h 193"/>
                <a:gd name="T66" fmla="*/ 192 w 194"/>
                <a:gd name="T67" fmla="*/ 0 h 193"/>
                <a:gd name="T68" fmla="*/ 192 w 194"/>
                <a:gd name="T69" fmla="*/ 0 h 193"/>
                <a:gd name="T70" fmla="*/ 191 w 194"/>
                <a:gd name="T71" fmla="*/ 0 h 193"/>
                <a:gd name="T72" fmla="*/ 191 w 194"/>
                <a:gd name="T73" fmla="*/ 0 h 193"/>
                <a:gd name="T74" fmla="*/ 191 w 194"/>
                <a:gd name="T75" fmla="*/ 0 h 193"/>
                <a:gd name="T76" fmla="*/ 190 w 194"/>
                <a:gd name="T77" fmla="*/ 0 h 193"/>
                <a:gd name="T78" fmla="*/ 190 w 194"/>
                <a:gd name="T79" fmla="*/ 0 h 193"/>
                <a:gd name="T80" fmla="*/ 190 w 194"/>
                <a:gd name="T81" fmla="*/ 0 h 193"/>
                <a:gd name="T82" fmla="*/ 189 w 194"/>
                <a:gd name="T83" fmla="*/ 0 h 193"/>
                <a:gd name="T84" fmla="*/ 189 w 194"/>
                <a:gd name="T85" fmla="*/ 0 h 193"/>
                <a:gd name="T86" fmla="*/ 189 w 194"/>
                <a:gd name="T87" fmla="*/ 0 h 193"/>
                <a:gd name="T88" fmla="*/ 189 w 194"/>
                <a:gd name="T89" fmla="*/ 0 h 193"/>
                <a:gd name="T90" fmla="*/ 188 w 194"/>
                <a:gd name="T91" fmla="*/ 0 h 193"/>
                <a:gd name="T92" fmla="*/ 188 w 194"/>
                <a:gd name="T93" fmla="*/ 0 h 193"/>
                <a:gd name="T94" fmla="*/ 188 w 194"/>
                <a:gd name="T95" fmla="*/ 0 h 193"/>
                <a:gd name="T96" fmla="*/ 187 w 194"/>
                <a:gd name="T97" fmla="*/ 0 h 193"/>
                <a:gd name="T98" fmla="*/ 187 w 194"/>
                <a:gd name="T99" fmla="*/ 0 h 193"/>
                <a:gd name="T100" fmla="*/ 187 w 194"/>
                <a:gd name="T101" fmla="*/ 0 h 193"/>
                <a:gd name="T102" fmla="*/ 186 w 194"/>
                <a:gd name="T103" fmla="*/ 0 h 193"/>
                <a:gd name="T104" fmla="*/ 186 w 194"/>
                <a:gd name="T105" fmla="*/ 0 h 193"/>
                <a:gd name="T106" fmla="*/ 186 w 194"/>
                <a:gd name="T107" fmla="*/ 0 h 193"/>
                <a:gd name="T108" fmla="*/ 185 w 194"/>
                <a:gd name="T109" fmla="*/ 0 h 193"/>
                <a:gd name="T110" fmla="*/ 185 w 194"/>
                <a:gd name="T111" fmla="*/ 0 h 193"/>
                <a:gd name="T112" fmla="*/ 0 w 194"/>
                <a:gd name="T113" fmla="*/ 184 h 193"/>
                <a:gd name="T114" fmla="*/ 185 w 194"/>
                <a:gd name="T115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94" h="193">
                  <a:moveTo>
                    <a:pt x="0" y="193"/>
                  </a:moveTo>
                  <a:cubicBezTo>
                    <a:pt x="0" y="193"/>
                    <a:pt x="0" y="193"/>
                    <a:pt x="0" y="193"/>
                  </a:cubicBezTo>
                  <a:cubicBezTo>
                    <a:pt x="0" y="193"/>
                    <a:pt x="0" y="193"/>
                    <a:pt x="0" y="193"/>
                  </a:cubicBezTo>
                  <a:moveTo>
                    <a:pt x="0" y="193"/>
                  </a:moveTo>
                  <a:cubicBezTo>
                    <a:pt x="0" y="193"/>
                    <a:pt x="0" y="193"/>
                    <a:pt x="0" y="193"/>
                  </a:cubicBezTo>
                  <a:cubicBezTo>
                    <a:pt x="0" y="193"/>
                    <a:pt x="0" y="193"/>
                    <a:pt x="0" y="193"/>
                  </a:cubicBezTo>
                  <a:moveTo>
                    <a:pt x="0" y="192"/>
                  </a:moveTo>
                  <a:cubicBezTo>
                    <a:pt x="0" y="192"/>
                    <a:pt x="0" y="193"/>
                    <a:pt x="0" y="193"/>
                  </a:cubicBezTo>
                  <a:cubicBezTo>
                    <a:pt x="0" y="193"/>
                    <a:pt x="0" y="192"/>
                    <a:pt x="0" y="192"/>
                  </a:cubicBezTo>
                  <a:moveTo>
                    <a:pt x="0" y="192"/>
                  </a:moveTo>
                  <a:cubicBezTo>
                    <a:pt x="0" y="192"/>
                    <a:pt x="0" y="192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moveTo>
                    <a:pt x="0" y="192"/>
                  </a:moveTo>
                  <a:cubicBezTo>
                    <a:pt x="0" y="192"/>
                    <a:pt x="0" y="192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moveTo>
                    <a:pt x="0" y="192"/>
                  </a:moveTo>
                  <a:cubicBezTo>
                    <a:pt x="0" y="192"/>
                    <a:pt x="0" y="192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moveTo>
                    <a:pt x="0" y="191"/>
                  </a:moveTo>
                  <a:cubicBezTo>
                    <a:pt x="0" y="191"/>
                    <a:pt x="0" y="191"/>
                    <a:pt x="0" y="191"/>
                  </a:cubicBezTo>
                  <a:cubicBezTo>
                    <a:pt x="0" y="191"/>
                    <a:pt x="0" y="191"/>
                    <a:pt x="0" y="191"/>
                  </a:cubicBezTo>
                  <a:moveTo>
                    <a:pt x="0" y="191"/>
                  </a:moveTo>
                  <a:cubicBezTo>
                    <a:pt x="0" y="191"/>
                    <a:pt x="0" y="191"/>
                    <a:pt x="0" y="191"/>
                  </a:cubicBezTo>
                  <a:cubicBezTo>
                    <a:pt x="0" y="191"/>
                    <a:pt x="0" y="191"/>
                    <a:pt x="0" y="191"/>
                  </a:cubicBezTo>
                  <a:moveTo>
                    <a:pt x="0" y="191"/>
                  </a:moveTo>
                  <a:cubicBezTo>
                    <a:pt x="0" y="191"/>
                    <a:pt x="0" y="191"/>
                    <a:pt x="0" y="191"/>
                  </a:cubicBezTo>
                  <a:cubicBezTo>
                    <a:pt x="0" y="191"/>
                    <a:pt x="0" y="191"/>
                    <a:pt x="0" y="191"/>
                  </a:cubicBezTo>
                  <a:moveTo>
                    <a:pt x="0" y="190"/>
                  </a:moveTo>
                  <a:cubicBezTo>
                    <a:pt x="0" y="190"/>
                    <a:pt x="0" y="190"/>
                    <a:pt x="0" y="190"/>
                  </a:cubicBezTo>
                  <a:cubicBezTo>
                    <a:pt x="0" y="190"/>
                    <a:pt x="0" y="190"/>
                    <a:pt x="0" y="190"/>
                  </a:cubicBezTo>
                  <a:moveTo>
                    <a:pt x="0" y="190"/>
                  </a:moveTo>
                  <a:cubicBezTo>
                    <a:pt x="0" y="190"/>
                    <a:pt x="0" y="190"/>
                    <a:pt x="0" y="190"/>
                  </a:cubicBezTo>
                  <a:cubicBezTo>
                    <a:pt x="0" y="190"/>
                    <a:pt x="0" y="190"/>
                    <a:pt x="0" y="190"/>
                  </a:cubicBezTo>
                  <a:moveTo>
                    <a:pt x="0" y="190"/>
                  </a:moveTo>
                  <a:cubicBezTo>
                    <a:pt x="0" y="190"/>
                    <a:pt x="0" y="190"/>
                    <a:pt x="0" y="190"/>
                  </a:cubicBezTo>
                  <a:cubicBezTo>
                    <a:pt x="0" y="190"/>
                    <a:pt x="0" y="190"/>
                    <a:pt x="0" y="190"/>
                  </a:cubicBezTo>
                  <a:moveTo>
                    <a:pt x="0" y="189"/>
                  </a:moveTo>
                  <a:cubicBezTo>
                    <a:pt x="0" y="189"/>
                    <a:pt x="0" y="190"/>
                    <a:pt x="0" y="190"/>
                  </a:cubicBezTo>
                  <a:cubicBezTo>
                    <a:pt x="0" y="190"/>
                    <a:pt x="0" y="189"/>
                    <a:pt x="0" y="189"/>
                  </a:cubicBezTo>
                  <a:moveTo>
                    <a:pt x="0" y="189"/>
                  </a:moveTo>
                  <a:cubicBezTo>
                    <a:pt x="0" y="189"/>
                    <a:pt x="0" y="189"/>
                    <a:pt x="0" y="189"/>
                  </a:cubicBezTo>
                  <a:cubicBezTo>
                    <a:pt x="0" y="189"/>
                    <a:pt x="0" y="189"/>
                    <a:pt x="0" y="189"/>
                  </a:cubicBezTo>
                  <a:moveTo>
                    <a:pt x="0" y="189"/>
                  </a:moveTo>
                  <a:cubicBezTo>
                    <a:pt x="0" y="189"/>
                    <a:pt x="0" y="189"/>
                    <a:pt x="0" y="189"/>
                  </a:cubicBezTo>
                  <a:cubicBezTo>
                    <a:pt x="0" y="189"/>
                    <a:pt x="0" y="189"/>
                    <a:pt x="0" y="189"/>
                  </a:cubicBezTo>
                  <a:moveTo>
                    <a:pt x="0" y="189"/>
                  </a:moveTo>
                  <a:cubicBezTo>
                    <a:pt x="0" y="189"/>
                    <a:pt x="0" y="189"/>
                    <a:pt x="0" y="189"/>
                  </a:cubicBezTo>
                  <a:cubicBezTo>
                    <a:pt x="0" y="189"/>
                    <a:pt x="0" y="189"/>
                    <a:pt x="0" y="189"/>
                  </a:cubicBezTo>
                  <a:moveTo>
                    <a:pt x="0" y="188"/>
                  </a:moveTo>
                  <a:cubicBezTo>
                    <a:pt x="0" y="188"/>
                    <a:pt x="0" y="188"/>
                    <a:pt x="0" y="188"/>
                  </a:cubicBezTo>
                  <a:cubicBezTo>
                    <a:pt x="0" y="188"/>
                    <a:pt x="0" y="188"/>
                    <a:pt x="0" y="188"/>
                  </a:cubicBezTo>
                  <a:moveTo>
                    <a:pt x="0" y="188"/>
                  </a:moveTo>
                  <a:cubicBezTo>
                    <a:pt x="0" y="188"/>
                    <a:pt x="0" y="188"/>
                    <a:pt x="0" y="188"/>
                  </a:cubicBezTo>
                  <a:cubicBezTo>
                    <a:pt x="0" y="188"/>
                    <a:pt x="0" y="188"/>
                    <a:pt x="0" y="188"/>
                  </a:cubicBezTo>
                  <a:moveTo>
                    <a:pt x="0" y="188"/>
                  </a:moveTo>
                  <a:cubicBezTo>
                    <a:pt x="0" y="188"/>
                    <a:pt x="0" y="188"/>
                    <a:pt x="0" y="188"/>
                  </a:cubicBezTo>
                  <a:cubicBezTo>
                    <a:pt x="0" y="188"/>
                    <a:pt x="0" y="188"/>
                    <a:pt x="0" y="188"/>
                  </a:cubicBezTo>
                  <a:moveTo>
                    <a:pt x="0" y="187"/>
                  </a:moveTo>
                  <a:cubicBezTo>
                    <a:pt x="0" y="187"/>
                    <a:pt x="0" y="187"/>
                    <a:pt x="0" y="188"/>
                  </a:cubicBezTo>
                  <a:cubicBezTo>
                    <a:pt x="0" y="187"/>
                    <a:pt x="0" y="187"/>
                    <a:pt x="0" y="187"/>
                  </a:cubicBezTo>
                  <a:moveTo>
                    <a:pt x="0" y="187"/>
                  </a:moveTo>
                  <a:cubicBezTo>
                    <a:pt x="0" y="187"/>
                    <a:pt x="0" y="187"/>
                    <a:pt x="0" y="187"/>
                  </a:cubicBezTo>
                  <a:cubicBezTo>
                    <a:pt x="0" y="187"/>
                    <a:pt x="0" y="187"/>
                    <a:pt x="0" y="187"/>
                  </a:cubicBezTo>
                  <a:moveTo>
                    <a:pt x="0" y="187"/>
                  </a:moveTo>
                  <a:cubicBezTo>
                    <a:pt x="0" y="187"/>
                    <a:pt x="0" y="187"/>
                    <a:pt x="0" y="187"/>
                  </a:cubicBezTo>
                  <a:cubicBezTo>
                    <a:pt x="0" y="187"/>
                    <a:pt x="0" y="187"/>
                    <a:pt x="0" y="187"/>
                  </a:cubicBezTo>
                  <a:moveTo>
                    <a:pt x="0" y="186"/>
                  </a:moveTo>
                  <a:cubicBezTo>
                    <a:pt x="0" y="186"/>
                    <a:pt x="0" y="187"/>
                    <a:pt x="0" y="187"/>
                  </a:cubicBezTo>
                  <a:cubicBezTo>
                    <a:pt x="0" y="187"/>
                    <a:pt x="0" y="187"/>
                    <a:pt x="0" y="186"/>
                  </a:cubicBezTo>
                  <a:moveTo>
                    <a:pt x="0" y="186"/>
                  </a:moveTo>
                  <a:cubicBezTo>
                    <a:pt x="0" y="186"/>
                    <a:pt x="0" y="186"/>
                    <a:pt x="0" y="186"/>
                  </a:cubicBezTo>
                  <a:cubicBezTo>
                    <a:pt x="0" y="186"/>
                    <a:pt x="0" y="186"/>
                    <a:pt x="0" y="186"/>
                  </a:cubicBezTo>
                  <a:moveTo>
                    <a:pt x="0" y="186"/>
                  </a:moveTo>
                  <a:cubicBezTo>
                    <a:pt x="0" y="186"/>
                    <a:pt x="0" y="186"/>
                    <a:pt x="0" y="186"/>
                  </a:cubicBezTo>
                  <a:cubicBezTo>
                    <a:pt x="0" y="186"/>
                    <a:pt x="0" y="186"/>
                    <a:pt x="0" y="186"/>
                  </a:cubicBezTo>
                  <a:moveTo>
                    <a:pt x="0" y="186"/>
                  </a:moveTo>
                  <a:cubicBezTo>
                    <a:pt x="0" y="186"/>
                    <a:pt x="0" y="186"/>
                    <a:pt x="0" y="186"/>
                  </a:cubicBezTo>
                  <a:cubicBezTo>
                    <a:pt x="0" y="186"/>
                    <a:pt x="0" y="186"/>
                    <a:pt x="0" y="186"/>
                  </a:cubicBezTo>
                  <a:moveTo>
                    <a:pt x="0" y="185"/>
                  </a:moveTo>
                  <a:cubicBezTo>
                    <a:pt x="0" y="185"/>
                    <a:pt x="0" y="185"/>
                    <a:pt x="0" y="185"/>
                  </a:cubicBezTo>
                  <a:cubicBezTo>
                    <a:pt x="0" y="185"/>
                    <a:pt x="0" y="185"/>
                    <a:pt x="0" y="185"/>
                  </a:cubicBezTo>
                  <a:moveTo>
                    <a:pt x="0" y="185"/>
                  </a:moveTo>
                  <a:cubicBezTo>
                    <a:pt x="0" y="185"/>
                    <a:pt x="0" y="185"/>
                    <a:pt x="0" y="185"/>
                  </a:cubicBezTo>
                  <a:cubicBezTo>
                    <a:pt x="0" y="185"/>
                    <a:pt x="0" y="185"/>
                    <a:pt x="0" y="185"/>
                  </a:cubicBezTo>
                  <a:moveTo>
                    <a:pt x="0" y="184"/>
                  </a:moveTo>
                  <a:cubicBezTo>
                    <a:pt x="0" y="184"/>
                    <a:pt x="0" y="184"/>
                    <a:pt x="0" y="185"/>
                  </a:cubicBezTo>
                  <a:cubicBezTo>
                    <a:pt x="0" y="184"/>
                    <a:pt x="0" y="184"/>
                    <a:pt x="0" y="184"/>
                  </a:cubicBezTo>
                  <a:moveTo>
                    <a:pt x="194" y="0"/>
                  </a:moveTo>
                  <a:cubicBezTo>
                    <a:pt x="194" y="0"/>
                    <a:pt x="194" y="0"/>
                    <a:pt x="194" y="0"/>
                  </a:cubicBezTo>
                  <a:cubicBezTo>
                    <a:pt x="194" y="0"/>
                    <a:pt x="194" y="0"/>
                    <a:pt x="194" y="0"/>
                  </a:cubicBezTo>
                  <a:moveTo>
                    <a:pt x="193" y="0"/>
                  </a:move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moveTo>
                    <a:pt x="193" y="0"/>
                  </a:move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moveTo>
                    <a:pt x="192" y="0"/>
                  </a:moveTo>
                  <a:cubicBezTo>
                    <a:pt x="192" y="0"/>
                    <a:pt x="192" y="0"/>
                    <a:pt x="193" y="0"/>
                  </a:cubicBezTo>
                  <a:cubicBezTo>
                    <a:pt x="193" y="0"/>
                    <a:pt x="192" y="0"/>
                    <a:pt x="192" y="0"/>
                  </a:cubicBezTo>
                  <a:moveTo>
                    <a:pt x="192" y="0"/>
                  </a:moveTo>
                  <a:cubicBezTo>
                    <a:pt x="192" y="0"/>
                    <a:pt x="192" y="0"/>
                    <a:pt x="192" y="0"/>
                  </a:cubicBezTo>
                  <a:cubicBezTo>
                    <a:pt x="192" y="0"/>
                    <a:pt x="192" y="0"/>
                    <a:pt x="192" y="0"/>
                  </a:cubicBezTo>
                  <a:moveTo>
                    <a:pt x="192" y="0"/>
                  </a:moveTo>
                  <a:cubicBezTo>
                    <a:pt x="192" y="0"/>
                    <a:pt x="192" y="0"/>
                    <a:pt x="192" y="0"/>
                  </a:cubicBezTo>
                  <a:cubicBezTo>
                    <a:pt x="192" y="0"/>
                    <a:pt x="192" y="0"/>
                    <a:pt x="192" y="0"/>
                  </a:cubicBezTo>
                  <a:moveTo>
                    <a:pt x="191" y="0"/>
                  </a:moveTo>
                  <a:cubicBezTo>
                    <a:pt x="191" y="0"/>
                    <a:pt x="191" y="0"/>
                    <a:pt x="191" y="0"/>
                  </a:cubicBezTo>
                  <a:cubicBezTo>
                    <a:pt x="191" y="0"/>
                    <a:pt x="191" y="0"/>
                    <a:pt x="191" y="0"/>
                  </a:cubicBezTo>
                  <a:moveTo>
                    <a:pt x="191" y="0"/>
                  </a:moveTo>
                  <a:cubicBezTo>
                    <a:pt x="191" y="0"/>
                    <a:pt x="191" y="0"/>
                    <a:pt x="191" y="0"/>
                  </a:cubicBezTo>
                  <a:cubicBezTo>
                    <a:pt x="191" y="0"/>
                    <a:pt x="191" y="0"/>
                    <a:pt x="191" y="0"/>
                  </a:cubicBezTo>
                  <a:moveTo>
                    <a:pt x="191" y="0"/>
                  </a:moveTo>
                  <a:cubicBezTo>
                    <a:pt x="191" y="0"/>
                    <a:pt x="191" y="0"/>
                    <a:pt x="191" y="0"/>
                  </a:cubicBezTo>
                  <a:cubicBezTo>
                    <a:pt x="191" y="0"/>
                    <a:pt x="191" y="0"/>
                    <a:pt x="191" y="0"/>
                  </a:cubicBezTo>
                  <a:moveTo>
                    <a:pt x="190" y="0"/>
                  </a:moveTo>
                  <a:cubicBezTo>
                    <a:pt x="190" y="0"/>
                    <a:pt x="190" y="0"/>
                    <a:pt x="191" y="0"/>
                  </a:cubicBezTo>
                  <a:cubicBezTo>
                    <a:pt x="190" y="0"/>
                    <a:pt x="190" y="0"/>
                    <a:pt x="190" y="0"/>
                  </a:cubicBezTo>
                  <a:moveTo>
                    <a:pt x="190" y="0"/>
                  </a:moveTo>
                  <a:cubicBezTo>
                    <a:pt x="190" y="0"/>
                    <a:pt x="190" y="0"/>
                    <a:pt x="190" y="0"/>
                  </a:cubicBezTo>
                  <a:cubicBezTo>
                    <a:pt x="190" y="0"/>
                    <a:pt x="190" y="0"/>
                    <a:pt x="190" y="0"/>
                  </a:cubicBezTo>
                  <a:moveTo>
                    <a:pt x="190" y="0"/>
                  </a:moveTo>
                  <a:cubicBezTo>
                    <a:pt x="190" y="0"/>
                    <a:pt x="190" y="0"/>
                    <a:pt x="190" y="0"/>
                  </a:cubicBezTo>
                  <a:cubicBezTo>
                    <a:pt x="190" y="0"/>
                    <a:pt x="190" y="0"/>
                    <a:pt x="190" y="0"/>
                  </a:cubicBezTo>
                  <a:moveTo>
                    <a:pt x="189" y="0"/>
                  </a:moveTo>
                  <a:cubicBezTo>
                    <a:pt x="190" y="0"/>
                    <a:pt x="190" y="0"/>
                    <a:pt x="190" y="0"/>
                  </a:cubicBezTo>
                  <a:cubicBezTo>
                    <a:pt x="190" y="0"/>
                    <a:pt x="190" y="0"/>
                    <a:pt x="189" y="0"/>
                  </a:cubicBezTo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  <a:moveTo>
                    <a:pt x="188" y="0"/>
                  </a:moveTo>
                  <a:cubicBezTo>
                    <a:pt x="188" y="0"/>
                    <a:pt x="188" y="0"/>
                    <a:pt x="188" y="0"/>
                  </a:cubicBezTo>
                  <a:cubicBezTo>
                    <a:pt x="188" y="0"/>
                    <a:pt x="188" y="0"/>
                    <a:pt x="188" y="0"/>
                  </a:cubicBezTo>
                  <a:moveTo>
                    <a:pt x="188" y="0"/>
                  </a:moveTo>
                  <a:cubicBezTo>
                    <a:pt x="188" y="0"/>
                    <a:pt x="188" y="0"/>
                    <a:pt x="188" y="0"/>
                  </a:cubicBezTo>
                  <a:cubicBezTo>
                    <a:pt x="188" y="0"/>
                    <a:pt x="188" y="0"/>
                    <a:pt x="188" y="0"/>
                  </a:cubicBezTo>
                  <a:moveTo>
                    <a:pt x="188" y="0"/>
                  </a:moveTo>
                  <a:cubicBezTo>
                    <a:pt x="188" y="0"/>
                    <a:pt x="188" y="0"/>
                    <a:pt x="188" y="0"/>
                  </a:cubicBezTo>
                  <a:cubicBezTo>
                    <a:pt x="188" y="0"/>
                    <a:pt x="188" y="0"/>
                    <a:pt x="188" y="0"/>
                  </a:cubicBezTo>
                  <a:moveTo>
                    <a:pt x="187" y="0"/>
                  </a:moveTo>
                  <a:cubicBezTo>
                    <a:pt x="187" y="0"/>
                    <a:pt x="187" y="0"/>
                    <a:pt x="188" y="0"/>
                  </a:cubicBezTo>
                  <a:cubicBezTo>
                    <a:pt x="187" y="0"/>
                    <a:pt x="187" y="0"/>
                    <a:pt x="187" y="0"/>
                  </a:cubicBezTo>
                  <a:moveTo>
                    <a:pt x="187" y="0"/>
                  </a:moveTo>
                  <a:cubicBezTo>
                    <a:pt x="187" y="0"/>
                    <a:pt x="187" y="0"/>
                    <a:pt x="187" y="0"/>
                  </a:cubicBezTo>
                  <a:cubicBezTo>
                    <a:pt x="187" y="0"/>
                    <a:pt x="187" y="0"/>
                    <a:pt x="187" y="0"/>
                  </a:cubicBezTo>
                  <a:moveTo>
                    <a:pt x="187" y="0"/>
                  </a:moveTo>
                  <a:cubicBezTo>
                    <a:pt x="187" y="0"/>
                    <a:pt x="187" y="0"/>
                    <a:pt x="187" y="0"/>
                  </a:cubicBezTo>
                  <a:cubicBezTo>
                    <a:pt x="187" y="0"/>
                    <a:pt x="187" y="0"/>
                    <a:pt x="187" y="0"/>
                  </a:cubicBezTo>
                  <a:moveTo>
                    <a:pt x="186" y="0"/>
                  </a:moveTo>
                  <a:cubicBezTo>
                    <a:pt x="187" y="0"/>
                    <a:pt x="187" y="0"/>
                    <a:pt x="187" y="0"/>
                  </a:cubicBezTo>
                  <a:cubicBezTo>
                    <a:pt x="187" y="0"/>
                    <a:pt x="187" y="0"/>
                    <a:pt x="186" y="0"/>
                  </a:cubicBezTo>
                  <a:moveTo>
                    <a:pt x="186" y="0"/>
                  </a:moveTo>
                  <a:cubicBezTo>
                    <a:pt x="186" y="0"/>
                    <a:pt x="186" y="0"/>
                    <a:pt x="186" y="0"/>
                  </a:cubicBezTo>
                  <a:cubicBezTo>
                    <a:pt x="186" y="0"/>
                    <a:pt x="186" y="0"/>
                    <a:pt x="186" y="0"/>
                  </a:cubicBezTo>
                  <a:moveTo>
                    <a:pt x="186" y="0"/>
                  </a:moveTo>
                  <a:cubicBezTo>
                    <a:pt x="186" y="0"/>
                    <a:pt x="186" y="0"/>
                    <a:pt x="186" y="0"/>
                  </a:cubicBezTo>
                  <a:cubicBezTo>
                    <a:pt x="186" y="0"/>
                    <a:pt x="186" y="0"/>
                    <a:pt x="186" y="0"/>
                  </a:cubicBezTo>
                  <a:moveTo>
                    <a:pt x="185" y="0"/>
                  </a:moveTo>
                  <a:cubicBezTo>
                    <a:pt x="185" y="0"/>
                    <a:pt x="186" y="0"/>
                    <a:pt x="186" y="0"/>
                  </a:cubicBezTo>
                  <a:cubicBezTo>
                    <a:pt x="186" y="0"/>
                    <a:pt x="185" y="0"/>
                    <a:pt x="185" y="0"/>
                  </a:cubicBezTo>
                  <a:moveTo>
                    <a:pt x="185" y="0"/>
                  </a:moveTo>
                  <a:cubicBezTo>
                    <a:pt x="185" y="0"/>
                    <a:pt x="185" y="0"/>
                    <a:pt x="185" y="0"/>
                  </a:cubicBezTo>
                  <a:cubicBezTo>
                    <a:pt x="185" y="0"/>
                    <a:pt x="185" y="0"/>
                    <a:pt x="185" y="0"/>
                  </a:cubicBezTo>
                  <a:moveTo>
                    <a:pt x="185" y="0"/>
                  </a:moveTo>
                  <a:cubicBezTo>
                    <a:pt x="83" y="0"/>
                    <a:pt x="0" y="82"/>
                    <a:pt x="0" y="184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0" y="82"/>
                    <a:pt x="83" y="0"/>
                    <a:pt x="185" y="0"/>
                  </a:cubicBezTo>
                  <a:cubicBezTo>
                    <a:pt x="185" y="0"/>
                    <a:pt x="185" y="0"/>
                    <a:pt x="185" y="0"/>
                  </a:cubicBezTo>
                  <a:cubicBezTo>
                    <a:pt x="185" y="0"/>
                    <a:pt x="185" y="0"/>
                    <a:pt x="185" y="0"/>
                  </a:cubicBezTo>
                </a:path>
              </a:pathLst>
            </a:custGeom>
            <a:solidFill>
              <a:srgbClr val="B0BB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ctr" anchorCtr="0" compatLnSpc="1"/>
            <a:lstStyle/>
            <a:p>
              <a:pPr algn="ctr"/>
              <a:endPara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6" name="Freeform 55"/>
            <p:cNvSpPr/>
            <p:nvPr/>
          </p:nvSpPr>
          <p:spPr bwMode="auto">
            <a:xfrm>
              <a:off x="3947083" y="2287901"/>
              <a:ext cx="124843" cy="128391"/>
            </a:xfrm>
            <a:custGeom>
              <a:avLst/>
              <a:gdLst>
                <a:gd name="T0" fmla="*/ 39 w 39"/>
                <a:gd name="T1" fmla="*/ 0 h 39"/>
                <a:gd name="T2" fmla="*/ 39 w 39"/>
                <a:gd name="T3" fmla="*/ 0 h 39"/>
                <a:gd name="T4" fmla="*/ 0 w 39"/>
                <a:gd name="T5" fmla="*/ 39 h 39"/>
                <a:gd name="T6" fmla="*/ 0 w 39"/>
                <a:gd name="T7" fmla="*/ 39 h 39"/>
                <a:gd name="T8" fmla="*/ 0 w 39"/>
                <a:gd name="T9" fmla="*/ 39 h 39"/>
                <a:gd name="T10" fmla="*/ 0 w 39"/>
                <a:gd name="T11" fmla="*/ 39 h 39"/>
                <a:gd name="T12" fmla="*/ 0 w 39"/>
                <a:gd name="T13" fmla="*/ 39 h 39"/>
                <a:gd name="T14" fmla="*/ 0 w 39"/>
                <a:gd name="T15" fmla="*/ 39 h 39"/>
                <a:gd name="T16" fmla="*/ 39 w 39"/>
                <a:gd name="T17" fmla="*/ 0 h 39"/>
                <a:gd name="T18" fmla="*/ 39 w 39"/>
                <a:gd name="T19" fmla="*/ 0 h 39"/>
                <a:gd name="T20" fmla="*/ 39 w 39"/>
                <a:gd name="T2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" h="39">
                  <a:moveTo>
                    <a:pt x="39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28" y="14"/>
                    <a:pt x="15" y="27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15" y="27"/>
                    <a:pt x="28" y="14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</a:path>
              </a:pathLst>
            </a:custGeom>
            <a:solidFill>
              <a:srgbClr val="C5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ctr" anchorCtr="0" compatLnSpc="1"/>
            <a:lstStyle/>
            <a:p>
              <a:pPr algn="ctr"/>
              <a:endPara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7" name="Freeform 58"/>
            <p:cNvSpPr/>
            <p:nvPr/>
          </p:nvSpPr>
          <p:spPr bwMode="auto">
            <a:xfrm>
              <a:off x="4071926" y="2218356"/>
              <a:ext cx="153974" cy="69545"/>
            </a:xfrm>
            <a:custGeom>
              <a:avLst/>
              <a:gdLst>
                <a:gd name="T0" fmla="*/ 48 w 48"/>
                <a:gd name="T1" fmla="*/ 0 h 21"/>
                <a:gd name="T2" fmla="*/ 0 w 48"/>
                <a:gd name="T3" fmla="*/ 21 h 21"/>
                <a:gd name="T4" fmla="*/ 0 w 48"/>
                <a:gd name="T5" fmla="*/ 21 h 21"/>
                <a:gd name="T6" fmla="*/ 48 w 48"/>
                <a:gd name="T7" fmla="*/ 0 h 21"/>
                <a:gd name="T8" fmla="*/ 48 w 48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1">
                  <a:moveTo>
                    <a:pt x="48" y="0"/>
                  </a:moveTo>
                  <a:cubicBezTo>
                    <a:pt x="31" y="4"/>
                    <a:pt x="14" y="1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4" y="11"/>
                    <a:pt x="31" y="4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</a:path>
              </a:pathLst>
            </a:custGeom>
            <a:solidFill>
              <a:srgbClr val="A958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ctr" anchorCtr="0" compatLnSpc="1"/>
            <a:lstStyle/>
            <a:p>
              <a:pPr algn="ctr"/>
              <a:endPara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8" name="Freeform 59"/>
            <p:cNvSpPr/>
            <p:nvPr/>
          </p:nvSpPr>
          <p:spPr bwMode="auto">
            <a:xfrm>
              <a:off x="4071926" y="2057868"/>
              <a:ext cx="124843" cy="230034"/>
            </a:xfrm>
            <a:custGeom>
              <a:avLst/>
              <a:gdLst>
                <a:gd name="T0" fmla="*/ 39 w 39"/>
                <a:gd name="T1" fmla="*/ 0 h 70"/>
                <a:gd name="T2" fmla="*/ 39 w 39"/>
                <a:gd name="T3" fmla="*/ 0 h 70"/>
                <a:gd name="T4" fmla="*/ 0 w 39"/>
                <a:gd name="T5" fmla="*/ 70 h 70"/>
                <a:gd name="T6" fmla="*/ 0 w 39"/>
                <a:gd name="T7" fmla="*/ 70 h 70"/>
                <a:gd name="T8" fmla="*/ 0 w 39"/>
                <a:gd name="T9" fmla="*/ 70 h 70"/>
                <a:gd name="T10" fmla="*/ 26 w 39"/>
                <a:gd name="T11" fmla="*/ 30 h 70"/>
                <a:gd name="T12" fmla="*/ 39 w 39"/>
                <a:gd name="T13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70">
                  <a:moveTo>
                    <a:pt x="39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30" y="26"/>
                    <a:pt x="17" y="4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10" y="57"/>
                    <a:pt x="19" y="44"/>
                    <a:pt x="26" y="30"/>
                  </a:cubicBezTo>
                  <a:cubicBezTo>
                    <a:pt x="31" y="20"/>
                    <a:pt x="36" y="10"/>
                    <a:pt x="39" y="0"/>
                  </a:cubicBezTo>
                </a:path>
              </a:pathLst>
            </a:custGeom>
            <a:solidFill>
              <a:srgbClr val="C5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ctr" anchorCtr="0" compatLnSpc="1"/>
            <a:lstStyle/>
            <a:p>
              <a:pPr algn="ctr"/>
              <a:endPara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9" name="Freeform 60"/>
            <p:cNvSpPr/>
            <p:nvPr/>
          </p:nvSpPr>
          <p:spPr bwMode="auto">
            <a:xfrm>
              <a:off x="4071926" y="2218356"/>
              <a:ext cx="153974" cy="69545"/>
            </a:xfrm>
            <a:custGeom>
              <a:avLst/>
              <a:gdLst>
                <a:gd name="T0" fmla="*/ 48 w 48"/>
                <a:gd name="T1" fmla="*/ 0 h 21"/>
                <a:gd name="T2" fmla="*/ 0 w 48"/>
                <a:gd name="T3" fmla="*/ 21 h 21"/>
                <a:gd name="T4" fmla="*/ 0 w 48"/>
                <a:gd name="T5" fmla="*/ 21 h 21"/>
                <a:gd name="T6" fmla="*/ 48 w 48"/>
                <a:gd name="T7" fmla="*/ 0 h 21"/>
                <a:gd name="T8" fmla="*/ 48 w 48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1">
                  <a:moveTo>
                    <a:pt x="48" y="0"/>
                  </a:moveTo>
                  <a:cubicBezTo>
                    <a:pt x="31" y="4"/>
                    <a:pt x="14" y="1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4" y="11"/>
                    <a:pt x="31" y="4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</a:path>
              </a:pathLst>
            </a:custGeom>
            <a:solidFill>
              <a:srgbClr val="894D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ctr" anchorCtr="0" compatLnSpc="1"/>
            <a:lstStyle/>
            <a:p>
              <a:pPr algn="ctr"/>
              <a:endPara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30" name="Oval 61"/>
            <p:cNvSpPr>
              <a:spLocks noChangeArrowheads="1"/>
            </p:cNvSpPr>
            <p:nvPr/>
          </p:nvSpPr>
          <p:spPr bwMode="auto">
            <a:xfrm>
              <a:off x="4071926" y="2287901"/>
              <a:ext cx="1041" cy="1070"/>
            </a:xfrm>
            <a:prstGeom prst="ellipse">
              <a:avLst/>
            </a:prstGeom>
            <a:solidFill>
              <a:srgbClr val="97A7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ctr" anchorCtr="0" compatLnSpc="1"/>
            <a:lstStyle/>
            <a:p>
              <a:pPr algn="ctr"/>
              <a:endPara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31" name="Oval 67"/>
            <p:cNvSpPr>
              <a:spLocks noChangeArrowheads="1"/>
            </p:cNvSpPr>
            <p:nvPr/>
          </p:nvSpPr>
          <p:spPr bwMode="auto">
            <a:xfrm>
              <a:off x="3947083" y="2416292"/>
              <a:ext cx="1041" cy="1070"/>
            </a:xfrm>
            <a:prstGeom prst="ellipse">
              <a:avLst/>
            </a:prstGeom>
            <a:solidFill>
              <a:srgbClr val="97A7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ctr" anchorCtr="0" compatLnSpc="1"/>
            <a:lstStyle/>
            <a:p>
              <a:pPr algn="ctr"/>
              <a:endPara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33" name="Group 125"/>
          <p:cNvGrpSpPr/>
          <p:nvPr/>
        </p:nvGrpSpPr>
        <p:grpSpPr>
          <a:xfrm>
            <a:off x="6037423" y="3742956"/>
            <a:ext cx="1445032" cy="1486090"/>
            <a:chOff x="4548411" y="2906316"/>
            <a:chExt cx="1084056" cy="1114858"/>
          </a:xfrm>
        </p:grpSpPr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4548411" y="2906316"/>
              <a:ext cx="1007069" cy="103568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ctr" anchorCtr="0" compatLnSpc="1"/>
            <a:lstStyle/>
            <a:p>
              <a:pPr algn="ctr"/>
              <a:endPara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612913" y="2971581"/>
              <a:ext cx="879105" cy="905154"/>
            </a:xfrm>
            <a:prstGeom prst="ellipse">
              <a:avLst/>
            </a:prstGeom>
            <a:solidFill>
              <a:srgbClr val="E5E8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ctr" anchorCtr="0" compatLnSpc="1"/>
            <a:lstStyle/>
            <a:p>
              <a:pPr algn="ctr"/>
              <a:endPara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4673254" y="3034707"/>
              <a:ext cx="758423" cy="775694"/>
            </a:xfrm>
            <a:prstGeom prst="ellipse">
              <a:avLst/>
            </a:prstGeom>
            <a:solidFill>
              <a:srgbClr val="EBD0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ctr" anchorCtr="0" compatLnSpc="1"/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03</a:t>
              </a:r>
              <a:endPara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37" name="Freeform 48"/>
            <p:cNvSpPr>
              <a:spLocks noEditPoints="1"/>
            </p:cNvSpPr>
            <p:nvPr/>
          </p:nvSpPr>
          <p:spPr bwMode="auto">
            <a:xfrm>
              <a:off x="4673254" y="3034707"/>
              <a:ext cx="399498" cy="414060"/>
            </a:xfrm>
            <a:custGeom>
              <a:avLst/>
              <a:gdLst>
                <a:gd name="T0" fmla="*/ 1 w 125"/>
                <a:gd name="T1" fmla="*/ 126 h 126"/>
                <a:gd name="T2" fmla="*/ 1 w 125"/>
                <a:gd name="T3" fmla="*/ 125 h 126"/>
                <a:gd name="T4" fmla="*/ 0 w 125"/>
                <a:gd name="T5" fmla="*/ 125 h 126"/>
                <a:gd name="T6" fmla="*/ 0 w 125"/>
                <a:gd name="T7" fmla="*/ 124 h 126"/>
                <a:gd name="T8" fmla="*/ 0 w 125"/>
                <a:gd name="T9" fmla="*/ 124 h 126"/>
                <a:gd name="T10" fmla="*/ 0 w 125"/>
                <a:gd name="T11" fmla="*/ 124 h 126"/>
                <a:gd name="T12" fmla="*/ 0 w 125"/>
                <a:gd name="T13" fmla="*/ 123 h 126"/>
                <a:gd name="T14" fmla="*/ 0 w 125"/>
                <a:gd name="T15" fmla="*/ 123 h 126"/>
                <a:gd name="T16" fmla="*/ 0 w 125"/>
                <a:gd name="T17" fmla="*/ 123 h 126"/>
                <a:gd name="T18" fmla="*/ 0 w 125"/>
                <a:gd name="T19" fmla="*/ 122 h 126"/>
                <a:gd name="T20" fmla="*/ 0 w 125"/>
                <a:gd name="T21" fmla="*/ 122 h 126"/>
                <a:gd name="T22" fmla="*/ 0 w 125"/>
                <a:gd name="T23" fmla="*/ 122 h 126"/>
                <a:gd name="T24" fmla="*/ 0 w 125"/>
                <a:gd name="T25" fmla="*/ 122 h 126"/>
                <a:gd name="T26" fmla="*/ 0 w 125"/>
                <a:gd name="T27" fmla="*/ 121 h 126"/>
                <a:gd name="T28" fmla="*/ 0 w 125"/>
                <a:gd name="T29" fmla="*/ 121 h 126"/>
                <a:gd name="T30" fmla="*/ 0 w 125"/>
                <a:gd name="T31" fmla="*/ 121 h 126"/>
                <a:gd name="T32" fmla="*/ 0 w 125"/>
                <a:gd name="T33" fmla="*/ 121 h 126"/>
                <a:gd name="T34" fmla="*/ 0 w 125"/>
                <a:gd name="T35" fmla="*/ 120 h 126"/>
                <a:gd name="T36" fmla="*/ 0 w 125"/>
                <a:gd name="T37" fmla="*/ 120 h 126"/>
                <a:gd name="T38" fmla="*/ 0 w 125"/>
                <a:gd name="T39" fmla="*/ 120 h 126"/>
                <a:gd name="T40" fmla="*/ 0 w 125"/>
                <a:gd name="T41" fmla="*/ 120 h 126"/>
                <a:gd name="T42" fmla="*/ 0 w 125"/>
                <a:gd name="T43" fmla="*/ 119 h 126"/>
                <a:gd name="T44" fmla="*/ 0 w 125"/>
                <a:gd name="T45" fmla="*/ 119 h 126"/>
                <a:gd name="T46" fmla="*/ 0 w 125"/>
                <a:gd name="T47" fmla="*/ 119 h 126"/>
                <a:gd name="T48" fmla="*/ 0 w 125"/>
                <a:gd name="T49" fmla="*/ 119 h 126"/>
                <a:gd name="T50" fmla="*/ 0 w 125"/>
                <a:gd name="T51" fmla="*/ 118 h 126"/>
                <a:gd name="T52" fmla="*/ 125 w 125"/>
                <a:gd name="T53" fmla="*/ 0 h 126"/>
                <a:gd name="T54" fmla="*/ 125 w 125"/>
                <a:gd name="T55" fmla="*/ 0 h 126"/>
                <a:gd name="T56" fmla="*/ 124 w 125"/>
                <a:gd name="T57" fmla="*/ 0 h 126"/>
                <a:gd name="T58" fmla="*/ 124 w 125"/>
                <a:gd name="T59" fmla="*/ 0 h 126"/>
                <a:gd name="T60" fmla="*/ 123 w 125"/>
                <a:gd name="T61" fmla="*/ 0 h 126"/>
                <a:gd name="T62" fmla="*/ 123 w 125"/>
                <a:gd name="T63" fmla="*/ 0 h 126"/>
                <a:gd name="T64" fmla="*/ 123 w 125"/>
                <a:gd name="T65" fmla="*/ 0 h 126"/>
                <a:gd name="T66" fmla="*/ 122 w 125"/>
                <a:gd name="T67" fmla="*/ 0 h 126"/>
                <a:gd name="T68" fmla="*/ 122 w 125"/>
                <a:gd name="T69" fmla="*/ 0 h 126"/>
                <a:gd name="T70" fmla="*/ 122 w 125"/>
                <a:gd name="T71" fmla="*/ 0 h 126"/>
                <a:gd name="T72" fmla="*/ 122 w 125"/>
                <a:gd name="T73" fmla="*/ 0 h 126"/>
                <a:gd name="T74" fmla="*/ 121 w 125"/>
                <a:gd name="T75" fmla="*/ 0 h 126"/>
                <a:gd name="T76" fmla="*/ 121 w 125"/>
                <a:gd name="T77" fmla="*/ 0 h 126"/>
                <a:gd name="T78" fmla="*/ 121 w 125"/>
                <a:gd name="T79" fmla="*/ 0 h 126"/>
                <a:gd name="T80" fmla="*/ 121 w 125"/>
                <a:gd name="T81" fmla="*/ 0 h 126"/>
                <a:gd name="T82" fmla="*/ 120 w 125"/>
                <a:gd name="T83" fmla="*/ 0 h 126"/>
                <a:gd name="T84" fmla="*/ 120 w 125"/>
                <a:gd name="T85" fmla="*/ 0 h 126"/>
                <a:gd name="T86" fmla="*/ 120 w 125"/>
                <a:gd name="T87" fmla="*/ 0 h 126"/>
                <a:gd name="T88" fmla="*/ 120 w 125"/>
                <a:gd name="T89" fmla="*/ 0 h 126"/>
                <a:gd name="T90" fmla="*/ 120 w 125"/>
                <a:gd name="T91" fmla="*/ 0 h 126"/>
                <a:gd name="T92" fmla="*/ 119 w 125"/>
                <a:gd name="T93" fmla="*/ 0 h 126"/>
                <a:gd name="T94" fmla="*/ 119 w 125"/>
                <a:gd name="T95" fmla="*/ 0 h 126"/>
                <a:gd name="T96" fmla="*/ 119 w 125"/>
                <a:gd name="T9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5" h="126">
                  <a:moveTo>
                    <a:pt x="1" y="126"/>
                  </a:moveTo>
                  <a:cubicBezTo>
                    <a:pt x="1" y="126"/>
                    <a:pt x="1" y="126"/>
                    <a:pt x="1" y="126"/>
                  </a:cubicBezTo>
                  <a:cubicBezTo>
                    <a:pt x="1" y="126"/>
                    <a:pt x="1" y="126"/>
                    <a:pt x="1" y="126"/>
                  </a:cubicBezTo>
                  <a:moveTo>
                    <a:pt x="1" y="125"/>
                  </a:moveTo>
                  <a:cubicBezTo>
                    <a:pt x="1" y="125"/>
                    <a:pt x="1" y="125"/>
                    <a:pt x="1" y="125"/>
                  </a:cubicBezTo>
                  <a:cubicBezTo>
                    <a:pt x="1" y="125"/>
                    <a:pt x="1" y="125"/>
                    <a:pt x="1" y="125"/>
                  </a:cubicBezTo>
                  <a:moveTo>
                    <a:pt x="0" y="125"/>
                  </a:moveTo>
                  <a:cubicBezTo>
                    <a:pt x="0" y="125"/>
                    <a:pt x="0" y="125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moveTo>
                    <a:pt x="0" y="124"/>
                  </a:moveTo>
                  <a:cubicBezTo>
                    <a:pt x="0" y="124"/>
                    <a:pt x="0" y="124"/>
                    <a:pt x="0" y="124"/>
                  </a:cubicBezTo>
                  <a:cubicBezTo>
                    <a:pt x="0" y="124"/>
                    <a:pt x="0" y="124"/>
                    <a:pt x="0" y="124"/>
                  </a:cubicBezTo>
                  <a:moveTo>
                    <a:pt x="0" y="124"/>
                  </a:moveTo>
                  <a:cubicBezTo>
                    <a:pt x="0" y="124"/>
                    <a:pt x="0" y="124"/>
                    <a:pt x="0" y="124"/>
                  </a:cubicBezTo>
                  <a:cubicBezTo>
                    <a:pt x="0" y="124"/>
                    <a:pt x="0" y="124"/>
                    <a:pt x="0" y="124"/>
                  </a:cubicBezTo>
                  <a:moveTo>
                    <a:pt x="0" y="124"/>
                  </a:moveTo>
                  <a:cubicBezTo>
                    <a:pt x="0" y="124"/>
                    <a:pt x="0" y="124"/>
                    <a:pt x="0" y="124"/>
                  </a:cubicBezTo>
                  <a:cubicBezTo>
                    <a:pt x="0" y="124"/>
                    <a:pt x="0" y="124"/>
                    <a:pt x="0" y="124"/>
                  </a:cubicBezTo>
                  <a:moveTo>
                    <a:pt x="0" y="123"/>
                  </a:moveTo>
                  <a:cubicBezTo>
                    <a:pt x="0" y="123"/>
                    <a:pt x="0" y="123"/>
                    <a:pt x="0" y="123"/>
                  </a:cubicBezTo>
                  <a:cubicBezTo>
                    <a:pt x="0" y="123"/>
                    <a:pt x="0" y="123"/>
                    <a:pt x="0" y="123"/>
                  </a:cubicBezTo>
                  <a:moveTo>
                    <a:pt x="0" y="123"/>
                  </a:moveTo>
                  <a:cubicBezTo>
                    <a:pt x="0" y="123"/>
                    <a:pt x="0" y="123"/>
                    <a:pt x="0" y="123"/>
                  </a:cubicBezTo>
                  <a:cubicBezTo>
                    <a:pt x="0" y="123"/>
                    <a:pt x="0" y="123"/>
                    <a:pt x="0" y="123"/>
                  </a:cubicBezTo>
                  <a:moveTo>
                    <a:pt x="0" y="123"/>
                  </a:moveTo>
                  <a:cubicBezTo>
                    <a:pt x="0" y="123"/>
                    <a:pt x="0" y="123"/>
                    <a:pt x="0" y="123"/>
                  </a:cubicBezTo>
                  <a:cubicBezTo>
                    <a:pt x="0" y="123"/>
                    <a:pt x="0" y="123"/>
                    <a:pt x="0" y="123"/>
                  </a:cubicBezTo>
                  <a:moveTo>
                    <a:pt x="0" y="122"/>
                  </a:moveTo>
                  <a:cubicBezTo>
                    <a:pt x="0" y="122"/>
                    <a:pt x="0" y="122"/>
                    <a:pt x="0" y="123"/>
                  </a:cubicBezTo>
                  <a:cubicBezTo>
                    <a:pt x="0" y="122"/>
                    <a:pt x="0" y="122"/>
                    <a:pt x="0" y="122"/>
                  </a:cubicBezTo>
                  <a:moveTo>
                    <a:pt x="0" y="122"/>
                  </a:moveTo>
                  <a:cubicBezTo>
                    <a:pt x="0" y="122"/>
                    <a:pt x="0" y="122"/>
                    <a:pt x="0" y="122"/>
                  </a:cubicBezTo>
                  <a:cubicBezTo>
                    <a:pt x="0" y="122"/>
                    <a:pt x="0" y="122"/>
                    <a:pt x="0" y="122"/>
                  </a:cubicBezTo>
                  <a:moveTo>
                    <a:pt x="0" y="122"/>
                  </a:moveTo>
                  <a:cubicBezTo>
                    <a:pt x="0" y="122"/>
                    <a:pt x="0" y="122"/>
                    <a:pt x="0" y="122"/>
                  </a:cubicBezTo>
                  <a:cubicBezTo>
                    <a:pt x="0" y="122"/>
                    <a:pt x="0" y="122"/>
                    <a:pt x="0" y="122"/>
                  </a:cubicBezTo>
                  <a:moveTo>
                    <a:pt x="0" y="122"/>
                  </a:moveTo>
                  <a:cubicBezTo>
                    <a:pt x="0" y="122"/>
                    <a:pt x="0" y="122"/>
                    <a:pt x="0" y="122"/>
                  </a:cubicBezTo>
                  <a:cubicBezTo>
                    <a:pt x="0" y="122"/>
                    <a:pt x="0" y="122"/>
                    <a:pt x="0" y="122"/>
                  </a:cubicBezTo>
                  <a:moveTo>
                    <a:pt x="0" y="121"/>
                  </a:moveTo>
                  <a:cubicBezTo>
                    <a:pt x="0" y="121"/>
                    <a:pt x="0" y="121"/>
                    <a:pt x="0" y="121"/>
                  </a:cubicBezTo>
                  <a:cubicBezTo>
                    <a:pt x="0" y="121"/>
                    <a:pt x="0" y="121"/>
                    <a:pt x="0" y="121"/>
                  </a:cubicBezTo>
                  <a:moveTo>
                    <a:pt x="0" y="121"/>
                  </a:moveTo>
                  <a:cubicBezTo>
                    <a:pt x="0" y="121"/>
                    <a:pt x="0" y="121"/>
                    <a:pt x="0" y="121"/>
                  </a:cubicBezTo>
                  <a:cubicBezTo>
                    <a:pt x="0" y="121"/>
                    <a:pt x="0" y="121"/>
                    <a:pt x="0" y="121"/>
                  </a:cubicBezTo>
                  <a:moveTo>
                    <a:pt x="0" y="121"/>
                  </a:moveTo>
                  <a:cubicBezTo>
                    <a:pt x="0" y="121"/>
                    <a:pt x="0" y="121"/>
                    <a:pt x="0" y="121"/>
                  </a:cubicBezTo>
                  <a:cubicBezTo>
                    <a:pt x="0" y="121"/>
                    <a:pt x="0" y="121"/>
                    <a:pt x="0" y="121"/>
                  </a:cubicBezTo>
                  <a:moveTo>
                    <a:pt x="0" y="121"/>
                  </a:moveTo>
                  <a:cubicBezTo>
                    <a:pt x="0" y="121"/>
                    <a:pt x="0" y="121"/>
                    <a:pt x="0" y="121"/>
                  </a:cubicBezTo>
                  <a:cubicBezTo>
                    <a:pt x="0" y="121"/>
                    <a:pt x="0" y="121"/>
                    <a:pt x="0" y="121"/>
                  </a:cubicBezTo>
                  <a:moveTo>
                    <a:pt x="0" y="120"/>
                  </a:moveTo>
                  <a:cubicBezTo>
                    <a:pt x="0" y="120"/>
                    <a:pt x="0" y="120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moveTo>
                    <a:pt x="0" y="120"/>
                  </a:moveTo>
                  <a:cubicBezTo>
                    <a:pt x="0" y="120"/>
                    <a:pt x="0" y="120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moveTo>
                    <a:pt x="0" y="120"/>
                  </a:moveTo>
                  <a:cubicBezTo>
                    <a:pt x="0" y="120"/>
                    <a:pt x="0" y="120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moveTo>
                    <a:pt x="0" y="120"/>
                  </a:moveTo>
                  <a:cubicBezTo>
                    <a:pt x="0" y="120"/>
                    <a:pt x="0" y="120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moveTo>
                    <a:pt x="0" y="119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moveTo>
                    <a:pt x="0" y="119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moveTo>
                    <a:pt x="0" y="119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moveTo>
                    <a:pt x="0" y="119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moveTo>
                    <a:pt x="0" y="118"/>
                  </a:moveTo>
                  <a:cubicBezTo>
                    <a:pt x="0" y="118"/>
                    <a:pt x="0" y="118"/>
                    <a:pt x="0" y="119"/>
                  </a:cubicBezTo>
                  <a:cubicBezTo>
                    <a:pt x="0" y="118"/>
                    <a:pt x="0" y="118"/>
                    <a:pt x="0" y="118"/>
                  </a:cubicBezTo>
                  <a:moveTo>
                    <a:pt x="125" y="0"/>
                  </a:moveTo>
                  <a:cubicBezTo>
                    <a:pt x="125" y="0"/>
                    <a:pt x="125" y="0"/>
                    <a:pt x="125" y="0"/>
                  </a:cubicBezTo>
                  <a:cubicBezTo>
                    <a:pt x="125" y="0"/>
                    <a:pt x="125" y="0"/>
                    <a:pt x="125" y="0"/>
                  </a:cubicBezTo>
                  <a:moveTo>
                    <a:pt x="125" y="0"/>
                  </a:moveTo>
                  <a:cubicBezTo>
                    <a:pt x="125" y="0"/>
                    <a:pt x="125" y="0"/>
                    <a:pt x="125" y="0"/>
                  </a:cubicBezTo>
                  <a:cubicBezTo>
                    <a:pt x="125" y="0"/>
                    <a:pt x="125" y="0"/>
                    <a:pt x="125" y="0"/>
                  </a:cubicBezTo>
                  <a:moveTo>
                    <a:pt x="124" y="0"/>
                  </a:moveTo>
                  <a:cubicBezTo>
                    <a:pt x="124" y="0"/>
                    <a:pt x="124" y="0"/>
                    <a:pt x="124" y="0"/>
                  </a:cubicBezTo>
                  <a:cubicBezTo>
                    <a:pt x="124" y="0"/>
                    <a:pt x="124" y="0"/>
                    <a:pt x="124" y="0"/>
                  </a:cubicBezTo>
                  <a:moveTo>
                    <a:pt x="124" y="0"/>
                  </a:moveTo>
                  <a:cubicBezTo>
                    <a:pt x="124" y="0"/>
                    <a:pt x="124" y="0"/>
                    <a:pt x="124" y="0"/>
                  </a:cubicBezTo>
                  <a:cubicBezTo>
                    <a:pt x="124" y="0"/>
                    <a:pt x="124" y="0"/>
                    <a:pt x="124" y="0"/>
                  </a:cubicBezTo>
                  <a:moveTo>
                    <a:pt x="123" y="0"/>
                  </a:moveTo>
                  <a:cubicBezTo>
                    <a:pt x="123" y="0"/>
                    <a:pt x="123" y="0"/>
                    <a:pt x="123" y="0"/>
                  </a:cubicBezTo>
                  <a:cubicBezTo>
                    <a:pt x="123" y="0"/>
                    <a:pt x="123" y="0"/>
                    <a:pt x="123" y="0"/>
                  </a:cubicBezTo>
                  <a:moveTo>
                    <a:pt x="123" y="0"/>
                  </a:moveTo>
                  <a:cubicBezTo>
                    <a:pt x="123" y="0"/>
                    <a:pt x="123" y="0"/>
                    <a:pt x="123" y="0"/>
                  </a:cubicBezTo>
                  <a:cubicBezTo>
                    <a:pt x="123" y="0"/>
                    <a:pt x="123" y="0"/>
                    <a:pt x="123" y="0"/>
                  </a:cubicBezTo>
                  <a:moveTo>
                    <a:pt x="123" y="0"/>
                  </a:moveTo>
                  <a:cubicBezTo>
                    <a:pt x="123" y="0"/>
                    <a:pt x="123" y="0"/>
                    <a:pt x="123" y="0"/>
                  </a:cubicBezTo>
                  <a:cubicBezTo>
                    <a:pt x="123" y="0"/>
                    <a:pt x="123" y="0"/>
                    <a:pt x="123" y="0"/>
                  </a:cubicBezTo>
                  <a:moveTo>
                    <a:pt x="122" y="0"/>
                  </a:moveTo>
                  <a:cubicBezTo>
                    <a:pt x="122" y="0"/>
                    <a:pt x="122" y="0"/>
                    <a:pt x="122" y="0"/>
                  </a:cubicBezTo>
                  <a:cubicBezTo>
                    <a:pt x="122" y="0"/>
                    <a:pt x="122" y="0"/>
                    <a:pt x="122" y="0"/>
                  </a:cubicBezTo>
                  <a:moveTo>
                    <a:pt x="122" y="0"/>
                  </a:moveTo>
                  <a:cubicBezTo>
                    <a:pt x="122" y="0"/>
                    <a:pt x="122" y="0"/>
                    <a:pt x="122" y="0"/>
                  </a:cubicBezTo>
                  <a:cubicBezTo>
                    <a:pt x="122" y="0"/>
                    <a:pt x="122" y="0"/>
                    <a:pt x="122" y="0"/>
                  </a:cubicBezTo>
                  <a:moveTo>
                    <a:pt x="122" y="0"/>
                  </a:moveTo>
                  <a:cubicBezTo>
                    <a:pt x="122" y="0"/>
                    <a:pt x="122" y="0"/>
                    <a:pt x="122" y="0"/>
                  </a:cubicBezTo>
                  <a:cubicBezTo>
                    <a:pt x="122" y="0"/>
                    <a:pt x="122" y="0"/>
                    <a:pt x="122" y="0"/>
                  </a:cubicBezTo>
                  <a:moveTo>
                    <a:pt x="122" y="0"/>
                  </a:moveTo>
                  <a:cubicBezTo>
                    <a:pt x="122" y="0"/>
                    <a:pt x="122" y="0"/>
                    <a:pt x="122" y="0"/>
                  </a:cubicBezTo>
                  <a:cubicBezTo>
                    <a:pt x="122" y="0"/>
                    <a:pt x="122" y="0"/>
                    <a:pt x="122" y="0"/>
                  </a:cubicBezTo>
                  <a:moveTo>
                    <a:pt x="121" y="0"/>
                  </a:moveTo>
                  <a:cubicBezTo>
                    <a:pt x="121" y="0"/>
                    <a:pt x="121" y="0"/>
                    <a:pt x="121" y="0"/>
                  </a:cubicBezTo>
                  <a:cubicBezTo>
                    <a:pt x="121" y="0"/>
                    <a:pt x="121" y="0"/>
                    <a:pt x="121" y="0"/>
                  </a:cubicBezTo>
                  <a:moveTo>
                    <a:pt x="121" y="0"/>
                  </a:moveTo>
                  <a:cubicBezTo>
                    <a:pt x="121" y="0"/>
                    <a:pt x="121" y="0"/>
                    <a:pt x="121" y="0"/>
                  </a:cubicBezTo>
                  <a:cubicBezTo>
                    <a:pt x="121" y="0"/>
                    <a:pt x="121" y="0"/>
                    <a:pt x="121" y="0"/>
                  </a:cubicBezTo>
                  <a:moveTo>
                    <a:pt x="121" y="0"/>
                  </a:moveTo>
                  <a:cubicBezTo>
                    <a:pt x="121" y="0"/>
                    <a:pt x="121" y="0"/>
                    <a:pt x="121" y="0"/>
                  </a:cubicBezTo>
                  <a:cubicBezTo>
                    <a:pt x="121" y="0"/>
                    <a:pt x="121" y="0"/>
                    <a:pt x="121" y="0"/>
                  </a:cubicBezTo>
                  <a:moveTo>
                    <a:pt x="121" y="0"/>
                  </a:moveTo>
                  <a:cubicBezTo>
                    <a:pt x="121" y="0"/>
                    <a:pt x="121" y="0"/>
                    <a:pt x="121" y="0"/>
                  </a:cubicBezTo>
                  <a:cubicBezTo>
                    <a:pt x="121" y="0"/>
                    <a:pt x="121" y="0"/>
                    <a:pt x="121" y="0"/>
                  </a:cubicBezTo>
                  <a:moveTo>
                    <a:pt x="120" y="0"/>
                  </a:moveTo>
                  <a:cubicBezTo>
                    <a:pt x="120" y="0"/>
                    <a:pt x="120" y="0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moveTo>
                    <a:pt x="120" y="0"/>
                  </a:moveTo>
                  <a:cubicBezTo>
                    <a:pt x="120" y="0"/>
                    <a:pt x="120" y="0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moveTo>
                    <a:pt x="120" y="0"/>
                  </a:moveTo>
                  <a:cubicBezTo>
                    <a:pt x="120" y="0"/>
                    <a:pt x="120" y="0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moveTo>
                    <a:pt x="120" y="0"/>
                  </a:moveTo>
                  <a:cubicBezTo>
                    <a:pt x="120" y="0"/>
                    <a:pt x="120" y="0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moveTo>
                    <a:pt x="120" y="0"/>
                  </a:moveTo>
                  <a:cubicBezTo>
                    <a:pt x="120" y="0"/>
                    <a:pt x="120" y="0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moveTo>
                    <a:pt x="119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moveTo>
                    <a:pt x="119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moveTo>
                    <a:pt x="119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</a:path>
              </a:pathLst>
            </a:custGeom>
            <a:solidFill>
              <a:srgbClr val="B0BB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ctr" anchorCtr="0" compatLnSpc="1"/>
            <a:lstStyle/>
            <a:p>
              <a:pPr algn="ctr"/>
              <a:endPara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38" name="Freeform 50"/>
            <p:cNvSpPr>
              <a:spLocks noEditPoints="1"/>
            </p:cNvSpPr>
            <p:nvPr/>
          </p:nvSpPr>
          <p:spPr bwMode="auto">
            <a:xfrm>
              <a:off x="5316197" y="3695918"/>
              <a:ext cx="316270" cy="325256"/>
            </a:xfrm>
            <a:custGeom>
              <a:avLst/>
              <a:gdLst>
                <a:gd name="T0" fmla="*/ 1 w 99"/>
                <a:gd name="T1" fmla="*/ 99 h 99"/>
                <a:gd name="T2" fmla="*/ 0 w 99"/>
                <a:gd name="T3" fmla="*/ 98 h 99"/>
                <a:gd name="T4" fmla="*/ 0 w 99"/>
                <a:gd name="T5" fmla="*/ 98 h 99"/>
                <a:gd name="T6" fmla="*/ 0 w 99"/>
                <a:gd name="T7" fmla="*/ 97 h 99"/>
                <a:gd name="T8" fmla="*/ 0 w 99"/>
                <a:gd name="T9" fmla="*/ 97 h 99"/>
                <a:gd name="T10" fmla="*/ 0 w 99"/>
                <a:gd name="T11" fmla="*/ 97 h 99"/>
                <a:gd name="T12" fmla="*/ 0 w 99"/>
                <a:gd name="T13" fmla="*/ 97 h 99"/>
                <a:gd name="T14" fmla="*/ 0 w 99"/>
                <a:gd name="T15" fmla="*/ 97 h 99"/>
                <a:gd name="T16" fmla="*/ 0 w 99"/>
                <a:gd name="T17" fmla="*/ 96 h 99"/>
                <a:gd name="T18" fmla="*/ 0 w 99"/>
                <a:gd name="T19" fmla="*/ 96 h 99"/>
                <a:gd name="T20" fmla="*/ 0 w 99"/>
                <a:gd name="T21" fmla="*/ 96 h 99"/>
                <a:gd name="T22" fmla="*/ 0 w 99"/>
                <a:gd name="T23" fmla="*/ 96 h 99"/>
                <a:gd name="T24" fmla="*/ 0 w 99"/>
                <a:gd name="T25" fmla="*/ 96 h 99"/>
                <a:gd name="T26" fmla="*/ 0 w 99"/>
                <a:gd name="T27" fmla="*/ 95 h 99"/>
                <a:gd name="T28" fmla="*/ 0 w 99"/>
                <a:gd name="T29" fmla="*/ 95 h 99"/>
                <a:gd name="T30" fmla="*/ 0 w 99"/>
                <a:gd name="T31" fmla="*/ 95 h 99"/>
                <a:gd name="T32" fmla="*/ 0 w 99"/>
                <a:gd name="T33" fmla="*/ 95 h 99"/>
                <a:gd name="T34" fmla="*/ 0 w 99"/>
                <a:gd name="T35" fmla="*/ 95 h 99"/>
                <a:gd name="T36" fmla="*/ 0 w 99"/>
                <a:gd name="T37" fmla="*/ 94 h 99"/>
                <a:gd name="T38" fmla="*/ 0 w 99"/>
                <a:gd name="T39" fmla="*/ 94 h 99"/>
                <a:gd name="T40" fmla="*/ 0 w 99"/>
                <a:gd name="T41" fmla="*/ 94 h 99"/>
                <a:gd name="T42" fmla="*/ 0 w 99"/>
                <a:gd name="T43" fmla="*/ 94 h 99"/>
                <a:gd name="T44" fmla="*/ 0 w 99"/>
                <a:gd name="T45" fmla="*/ 94 h 99"/>
                <a:gd name="T46" fmla="*/ 0 w 99"/>
                <a:gd name="T47" fmla="*/ 94 h 99"/>
                <a:gd name="T48" fmla="*/ 0 w 99"/>
                <a:gd name="T49" fmla="*/ 94 h 99"/>
                <a:gd name="T50" fmla="*/ 0 w 99"/>
                <a:gd name="T51" fmla="*/ 93 h 99"/>
                <a:gd name="T52" fmla="*/ 99 w 99"/>
                <a:gd name="T53" fmla="*/ 0 h 99"/>
                <a:gd name="T54" fmla="*/ 98 w 99"/>
                <a:gd name="T55" fmla="*/ 0 h 99"/>
                <a:gd name="T56" fmla="*/ 98 w 99"/>
                <a:gd name="T57" fmla="*/ 0 h 99"/>
                <a:gd name="T58" fmla="*/ 98 w 99"/>
                <a:gd name="T59" fmla="*/ 0 h 99"/>
                <a:gd name="T60" fmla="*/ 98 w 99"/>
                <a:gd name="T61" fmla="*/ 0 h 99"/>
                <a:gd name="T62" fmla="*/ 97 w 99"/>
                <a:gd name="T63" fmla="*/ 0 h 99"/>
                <a:gd name="T64" fmla="*/ 97 w 99"/>
                <a:gd name="T65" fmla="*/ 0 h 99"/>
                <a:gd name="T66" fmla="*/ 97 w 99"/>
                <a:gd name="T67" fmla="*/ 0 h 99"/>
                <a:gd name="T68" fmla="*/ 97 w 99"/>
                <a:gd name="T69" fmla="*/ 0 h 99"/>
                <a:gd name="T70" fmla="*/ 97 w 99"/>
                <a:gd name="T71" fmla="*/ 0 h 99"/>
                <a:gd name="T72" fmla="*/ 96 w 99"/>
                <a:gd name="T73" fmla="*/ 0 h 99"/>
                <a:gd name="T74" fmla="*/ 94 w 99"/>
                <a:gd name="T75" fmla="*/ 0 h 99"/>
                <a:gd name="T76" fmla="*/ 96 w 99"/>
                <a:gd name="T77" fmla="*/ 0 h 99"/>
                <a:gd name="T78" fmla="*/ 94 w 99"/>
                <a:gd name="T79" fmla="*/ 0 h 99"/>
                <a:gd name="T80" fmla="*/ 94 w 99"/>
                <a:gd name="T81" fmla="*/ 0 h 99"/>
                <a:gd name="T82" fmla="*/ 96 w 99"/>
                <a:gd name="T83" fmla="*/ 0 h 99"/>
                <a:gd name="T84" fmla="*/ 94 w 99"/>
                <a:gd name="T85" fmla="*/ 0 h 99"/>
                <a:gd name="T86" fmla="*/ 96 w 99"/>
                <a:gd name="T87" fmla="*/ 0 h 99"/>
                <a:gd name="T88" fmla="*/ 94 w 99"/>
                <a:gd name="T89" fmla="*/ 0 h 99"/>
                <a:gd name="T90" fmla="*/ 96 w 99"/>
                <a:gd name="T91" fmla="*/ 0 h 99"/>
                <a:gd name="T92" fmla="*/ 94 w 99"/>
                <a:gd name="T93" fmla="*/ 0 h 99"/>
                <a:gd name="T94" fmla="*/ 95 w 99"/>
                <a:gd name="T95" fmla="*/ 0 h 99"/>
                <a:gd name="T96" fmla="*/ 95 w 99"/>
                <a:gd name="T97" fmla="*/ 0 h 99"/>
                <a:gd name="T98" fmla="*/ 95 w 99"/>
                <a:gd name="T99" fmla="*/ 0 h 99"/>
                <a:gd name="T100" fmla="*/ 95 w 99"/>
                <a:gd name="T101" fmla="*/ 0 h 99"/>
                <a:gd name="T102" fmla="*/ 95 w 99"/>
                <a:gd name="T103" fmla="*/ 0 h 99"/>
                <a:gd name="T104" fmla="*/ 95 w 99"/>
                <a:gd name="T105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9" h="99">
                  <a:moveTo>
                    <a:pt x="1" y="99"/>
                  </a:moveTo>
                  <a:cubicBezTo>
                    <a:pt x="1" y="99"/>
                    <a:pt x="1" y="99"/>
                    <a:pt x="1" y="99"/>
                  </a:cubicBezTo>
                  <a:cubicBezTo>
                    <a:pt x="1" y="99"/>
                    <a:pt x="1" y="99"/>
                    <a:pt x="1" y="99"/>
                  </a:cubicBezTo>
                  <a:moveTo>
                    <a:pt x="0" y="98"/>
                  </a:move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moveTo>
                    <a:pt x="0" y="98"/>
                  </a:move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moveTo>
                    <a:pt x="0" y="97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moveTo>
                    <a:pt x="0" y="97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moveTo>
                    <a:pt x="0" y="97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moveTo>
                    <a:pt x="0" y="97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moveTo>
                    <a:pt x="0" y="97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moveTo>
                    <a:pt x="0" y="96"/>
                  </a:move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moveTo>
                    <a:pt x="0" y="96"/>
                  </a:move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moveTo>
                    <a:pt x="0" y="96"/>
                  </a:move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moveTo>
                    <a:pt x="0" y="96"/>
                  </a:move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moveTo>
                    <a:pt x="0" y="96"/>
                  </a:move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moveTo>
                    <a:pt x="0" y="95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moveTo>
                    <a:pt x="0" y="95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moveTo>
                    <a:pt x="0" y="95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moveTo>
                    <a:pt x="0" y="95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moveTo>
                    <a:pt x="0" y="95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moveTo>
                    <a:pt x="0" y="94"/>
                  </a:move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moveTo>
                    <a:pt x="0" y="94"/>
                  </a:move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moveTo>
                    <a:pt x="0" y="94"/>
                  </a:move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moveTo>
                    <a:pt x="0" y="94"/>
                  </a:move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moveTo>
                    <a:pt x="0" y="94"/>
                  </a:move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moveTo>
                    <a:pt x="0" y="94"/>
                  </a:move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moveTo>
                    <a:pt x="0" y="94"/>
                  </a:move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moveTo>
                    <a:pt x="0" y="93"/>
                  </a:move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moveTo>
                    <a:pt x="99" y="0"/>
                  </a:moveTo>
                  <a:cubicBezTo>
                    <a:pt x="99" y="0"/>
                    <a:pt x="99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moveTo>
                    <a:pt x="98" y="0"/>
                  </a:moveTo>
                  <a:cubicBezTo>
                    <a:pt x="98" y="0"/>
                    <a:pt x="98" y="0"/>
                    <a:pt x="98" y="0"/>
                  </a:cubicBezTo>
                  <a:cubicBezTo>
                    <a:pt x="98" y="0"/>
                    <a:pt x="98" y="0"/>
                    <a:pt x="98" y="0"/>
                  </a:cubicBezTo>
                  <a:moveTo>
                    <a:pt x="98" y="0"/>
                  </a:moveTo>
                  <a:cubicBezTo>
                    <a:pt x="98" y="0"/>
                    <a:pt x="98" y="0"/>
                    <a:pt x="98" y="0"/>
                  </a:cubicBezTo>
                  <a:cubicBezTo>
                    <a:pt x="98" y="0"/>
                    <a:pt x="98" y="0"/>
                    <a:pt x="98" y="0"/>
                  </a:cubicBezTo>
                  <a:moveTo>
                    <a:pt x="98" y="0"/>
                  </a:moveTo>
                  <a:cubicBezTo>
                    <a:pt x="98" y="0"/>
                    <a:pt x="98" y="0"/>
                    <a:pt x="98" y="0"/>
                  </a:cubicBezTo>
                  <a:cubicBezTo>
                    <a:pt x="98" y="0"/>
                    <a:pt x="98" y="0"/>
                    <a:pt x="98" y="0"/>
                  </a:cubicBezTo>
                  <a:moveTo>
                    <a:pt x="97" y="0"/>
                  </a:moveTo>
                  <a:cubicBezTo>
                    <a:pt x="97" y="0"/>
                    <a:pt x="98" y="0"/>
                    <a:pt x="98" y="0"/>
                  </a:cubicBezTo>
                  <a:cubicBezTo>
                    <a:pt x="98" y="0"/>
                    <a:pt x="97" y="0"/>
                    <a:pt x="97" y="0"/>
                  </a:cubicBezTo>
                  <a:moveTo>
                    <a:pt x="97" y="0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97" y="0"/>
                    <a:pt x="97" y="0"/>
                    <a:pt x="97" y="0"/>
                  </a:cubicBezTo>
                  <a:moveTo>
                    <a:pt x="97" y="0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97" y="0"/>
                    <a:pt x="97" y="0"/>
                    <a:pt x="97" y="0"/>
                  </a:cubicBezTo>
                  <a:moveTo>
                    <a:pt x="97" y="0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97" y="0"/>
                    <a:pt x="97" y="0"/>
                    <a:pt x="97" y="0"/>
                  </a:cubicBezTo>
                  <a:moveTo>
                    <a:pt x="97" y="0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97" y="0"/>
                    <a:pt x="97" y="0"/>
                    <a:pt x="97" y="0"/>
                  </a:cubicBezTo>
                  <a:moveTo>
                    <a:pt x="97" y="0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97" y="0"/>
                    <a:pt x="97" y="0"/>
                    <a:pt x="97" y="0"/>
                  </a:cubicBezTo>
                  <a:moveTo>
                    <a:pt x="96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96" y="0"/>
                    <a:pt x="96" y="0"/>
                    <a:pt x="96" y="0"/>
                  </a:cubicBezTo>
                  <a:moveTo>
                    <a:pt x="94" y="0"/>
                  </a:moveTo>
                  <a:cubicBezTo>
                    <a:pt x="94" y="0"/>
                    <a:pt x="94" y="0"/>
                    <a:pt x="94" y="0"/>
                  </a:cubicBezTo>
                  <a:cubicBezTo>
                    <a:pt x="94" y="0"/>
                    <a:pt x="94" y="0"/>
                    <a:pt x="94" y="0"/>
                  </a:cubicBezTo>
                  <a:moveTo>
                    <a:pt x="96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96" y="0"/>
                    <a:pt x="96" y="0"/>
                    <a:pt x="96" y="0"/>
                  </a:cubicBezTo>
                  <a:moveTo>
                    <a:pt x="94" y="0"/>
                  </a:moveTo>
                  <a:cubicBezTo>
                    <a:pt x="94" y="0"/>
                    <a:pt x="94" y="0"/>
                    <a:pt x="94" y="0"/>
                  </a:cubicBezTo>
                  <a:cubicBezTo>
                    <a:pt x="94" y="0"/>
                    <a:pt x="94" y="0"/>
                    <a:pt x="94" y="0"/>
                  </a:cubicBezTo>
                  <a:moveTo>
                    <a:pt x="94" y="0"/>
                  </a:moveTo>
                  <a:cubicBezTo>
                    <a:pt x="94" y="0"/>
                    <a:pt x="94" y="0"/>
                    <a:pt x="94" y="0"/>
                  </a:cubicBezTo>
                  <a:cubicBezTo>
                    <a:pt x="94" y="0"/>
                    <a:pt x="94" y="0"/>
                    <a:pt x="94" y="0"/>
                  </a:cubicBezTo>
                  <a:moveTo>
                    <a:pt x="96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96" y="0"/>
                    <a:pt x="96" y="0"/>
                    <a:pt x="96" y="0"/>
                  </a:cubicBezTo>
                  <a:moveTo>
                    <a:pt x="94" y="0"/>
                  </a:moveTo>
                  <a:cubicBezTo>
                    <a:pt x="94" y="0"/>
                    <a:pt x="94" y="0"/>
                    <a:pt x="94" y="0"/>
                  </a:cubicBezTo>
                  <a:cubicBezTo>
                    <a:pt x="94" y="0"/>
                    <a:pt x="94" y="0"/>
                    <a:pt x="94" y="0"/>
                  </a:cubicBezTo>
                  <a:moveTo>
                    <a:pt x="96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96" y="0"/>
                    <a:pt x="96" y="0"/>
                    <a:pt x="96" y="0"/>
                  </a:cubicBezTo>
                  <a:moveTo>
                    <a:pt x="94" y="0"/>
                  </a:moveTo>
                  <a:cubicBezTo>
                    <a:pt x="94" y="0"/>
                    <a:pt x="94" y="0"/>
                    <a:pt x="94" y="0"/>
                  </a:cubicBezTo>
                  <a:cubicBezTo>
                    <a:pt x="94" y="0"/>
                    <a:pt x="94" y="0"/>
                    <a:pt x="94" y="0"/>
                  </a:cubicBezTo>
                  <a:moveTo>
                    <a:pt x="96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96" y="0"/>
                    <a:pt x="96" y="0"/>
                    <a:pt x="96" y="0"/>
                  </a:cubicBezTo>
                  <a:moveTo>
                    <a:pt x="95" y="0"/>
                  </a:moveTo>
                  <a:cubicBezTo>
                    <a:pt x="94" y="0"/>
                    <a:pt x="94" y="0"/>
                    <a:pt x="94" y="0"/>
                  </a:cubicBezTo>
                  <a:cubicBezTo>
                    <a:pt x="94" y="0"/>
                    <a:pt x="94" y="0"/>
                    <a:pt x="95" y="0"/>
                  </a:cubicBezTo>
                  <a:moveTo>
                    <a:pt x="95" y="0"/>
                  </a:moveTo>
                  <a:cubicBezTo>
                    <a:pt x="95" y="0"/>
                    <a:pt x="95" y="0"/>
                    <a:pt x="95" y="0"/>
                  </a:cubicBezTo>
                  <a:cubicBezTo>
                    <a:pt x="95" y="0"/>
                    <a:pt x="95" y="0"/>
                    <a:pt x="95" y="0"/>
                  </a:cubicBezTo>
                  <a:moveTo>
                    <a:pt x="95" y="0"/>
                  </a:moveTo>
                  <a:cubicBezTo>
                    <a:pt x="95" y="0"/>
                    <a:pt x="95" y="0"/>
                    <a:pt x="95" y="0"/>
                  </a:cubicBezTo>
                  <a:cubicBezTo>
                    <a:pt x="95" y="0"/>
                    <a:pt x="95" y="0"/>
                    <a:pt x="95" y="0"/>
                  </a:cubicBezTo>
                  <a:moveTo>
                    <a:pt x="95" y="0"/>
                  </a:moveTo>
                  <a:cubicBezTo>
                    <a:pt x="95" y="0"/>
                    <a:pt x="95" y="0"/>
                    <a:pt x="95" y="0"/>
                  </a:cubicBezTo>
                  <a:cubicBezTo>
                    <a:pt x="95" y="0"/>
                    <a:pt x="95" y="0"/>
                    <a:pt x="95" y="0"/>
                  </a:cubicBezTo>
                  <a:moveTo>
                    <a:pt x="95" y="0"/>
                  </a:moveTo>
                  <a:cubicBezTo>
                    <a:pt x="95" y="0"/>
                    <a:pt x="95" y="0"/>
                    <a:pt x="95" y="0"/>
                  </a:cubicBezTo>
                  <a:cubicBezTo>
                    <a:pt x="95" y="0"/>
                    <a:pt x="95" y="0"/>
                    <a:pt x="95" y="0"/>
                  </a:cubicBezTo>
                  <a:moveTo>
                    <a:pt x="95" y="0"/>
                  </a:moveTo>
                  <a:cubicBezTo>
                    <a:pt x="95" y="0"/>
                    <a:pt x="95" y="0"/>
                    <a:pt x="95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95" y="0"/>
                    <a:pt x="95" y="0"/>
                    <a:pt x="95" y="0"/>
                  </a:cubicBezTo>
                </a:path>
              </a:pathLst>
            </a:custGeom>
            <a:solidFill>
              <a:srgbClr val="B0BB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ctr" anchorCtr="0" compatLnSpc="1"/>
            <a:lstStyle/>
            <a:p>
              <a:pPr algn="ctr"/>
              <a:endPara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39" name="Freeform 52"/>
            <p:cNvSpPr/>
            <p:nvPr/>
          </p:nvSpPr>
          <p:spPr bwMode="auto">
            <a:xfrm>
              <a:off x="5379658" y="3761183"/>
              <a:ext cx="55140" cy="55636"/>
            </a:xfrm>
            <a:custGeom>
              <a:avLst/>
              <a:gdLst>
                <a:gd name="T0" fmla="*/ 17 w 17"/>
                <a:gd name="T1" fmla="*/ 0 h 17"/>
                <a:gd name="T2" fmla="*/ 17 w 17"/>
                <a:gd name="T3" fmla="*/ 0 h 17"/>
                <a:gd name="T4" fmla="*/ 0 w 17"/>
                <a:gd name="T5" fmla="*/ 17 h 17"/>
                <a:gd name="T6" fmla="*/ 0 w 17"/>
                <a:gd name="T7" fmla="*/ 17 h 17"/>
                <a:gd name="T8" fmla="*/ 17 w 17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17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2" y="6"/>
                    <a:pt x="6" y="12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6" y="12"/>
                    <a:pt x="12" y="6"/>
                    <a:pt x="17" y="0"/>
                  </a:cubicBezTo>
                </a:path>
              </a:pathLst>
            </a:custGeom>
            <a:solidFill>
              <a:srgbClr val="C5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ctr" anchorCtr="0" compatLnSpc="1"/>
            <a:lstStyle/>
            <a:p>
              <a:pPr algn="ctr"/>
              <a:endPara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40" name="Freeform 75"/>
            <p:cNvSpPr/>
            <p:nvPr/>
          </p:nvSpPr>
          <p:spPr bwMode="auto">
            <a:xfrm>
              <a:off x="5434798" y="3702338"/>
              <a:ext cx="134207" cy="58846"/>
            </a:xfrm>
            <a:custGeom>
              <a:avLst/>
              <a:gdLst>
                <a:gd name="T0" fmla="*/ 42 w 42"/>
                <a:gd name="T1" fmla="*/ 0 h 18"/>
                <a:gd name="T2" fmla="*/ 0 w 42"/>
                <a:gd name="T3" fmla="*/ 18 h 18"/>
                <a:gd name="T4" fmla="*/ 0 w 42"/>
                <a:gd name="T5" fmla="*/ 18 h 18"/>
                <a:gd name="T6" fmla="*/ 42 w 42"/>
                <a:gd name="T7" fmla="*/ 0 h 18"/>
                <a:gd name="T8" fmla="*/ 42 w 42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8">
                  <a:moveTo>
                    <a:pt x="42" y="0"/>
                  </a:moveTo>
                  <a:cubicBezTo>
                    <a:pt x="26" y="2"/>
                    <a:pt x="12" y="9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2" y="9"/>
                    <a:pt x="26" y="2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</a:path>
              </a:pathLst>
            </a:custGeom>
            <a:solidFill>
              <a:srgbClr val="378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ctr" anchorCtr="0" compatLnSpc="1"/>
            <a:lstStyle/>
            <a:p>
              <a:pPr algn="ctr"/>
              <a:endPara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41" name="Freeform 76"/>
            <p:cNvSpPr/>
            <p:nvPr/>
          </p:nvSpPr>
          <p:spPr bwMode="auto">
            <a:xfrm>
              <a:off x="5434798" y="3602834"/>
              <a:ext cx="89471" cy="158349"/>
            </a:xfrm>
            <a:custGeom>
              <a:avLst/>
              <a:gdLst>
                <a:gd name="T0" fmla="*/ 28 w 28"/>
                <a:gd name="T1" fmla="*/ 0 h 48"/>
                <a:gd name="T2" fmla="*/ 28 w 28"/>
                <a:gd name="T3" fmla="*/ 0 h 48"/>
                <a:gd name="T4" fmla="*/ 0 w 28"/>
                <a:gd name="T5" fmla="*/ 48 h 48"/>
                <a:gd name="T6" fmla="*/ 0 w 28"/>
                <a:gd name="T7" fmla="*/ 48 h 48"/>
                <a:gd name="T8" fmla="*/ 0 w 28"/>
                <a:gd name="T9" fmla="*/ 48 h 48"/>
                <a:gd name="T10" fmla="*/ 0 w 28"/>
                <a:gd name="T11" fmla="*/ 48 h 48"/>
                <a:gd name="T12" fmla="*/ 0 w 28"/>
                <a:gd name="T13" fmla="*/ 48 h 48"/>
                <a:gd name="T14" fmla="*/ 20 w 28"/>
                <a:gd name="T15" fmla="*/ 20 h 48"/>
                <a:gd name="T16" fmla="*/ 28 w 28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48">
                  <a:moveTo>
                    <a:pt x="28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2" y="18"/>
                    <a:pt x="12" y="34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8" y="39"/>
                    <a:pt x="14" y="30"/>
                    <a:pt x="20" y="20"/>
                  </a:cubicBezTo>
                  <a:cubicBezTo>
                    <a:pt x="23" y="13"/>
                    <a:pt x="26" y="7"/>
                    <a:pt x="28" y="0"/>
                  </a:cubicBezTo>
                </a:path>
              </a:pathLst>
            </a:custGeom>
            <a:solidFill>
              <a:srgbClr val="C5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ctr" anchorCtr="0" compatLnSpc="1"/>
            <a:lstStyle/>
            <a:p>
              <a:pPr algn="ctr"/>
              <a:endPara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42" name="Freeform 77"/>
            <p:cNvSpPr/>
            <p:nvPr/>
          </p:nvSpPr>
          <p:spPr bwMode="auto">
            <a:xfrm>
              <a:off x="5434798" y="3702338"/>
              <a:ext cx="134207" cy="58846"/>
            </a:xfrm>
            <a:custGeom>
              <a:avLst/>
              <a:gdLst>
                <a:gd name="T0" fmla="*/ 42 w 42"/>
                <a:gd name="T1" fmla="*/ 0 h 18"/>
                <a:gd name="T2" fmla="*/ 0 w 42"/>
                <a:gd name="T3" fmla="*/ 18 h 18"/>
                <a:gd name="T4" fmla="*/ 0 w 42"/>
                <a:gd name="T5" fmla="*/ 18 h 18"/>
                <a:gd name="T6" fmla="*/ 42 w 42"/>
                <a:gd name="T7" fmla="*/ 0 h 18"/>
                <a:gd name="T8" fmla="*/ 42 w 42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8">
                  <a:moveTo>
                    <a:pt x="42" y="0"/>
                  </a:moveTo>
                  <a:cubicBezTo>
                    <a:pt x="26" y="2"/>
                    <a:pt x="12" y="9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2" y="9"/>
                    <a:pt x="26" y="2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</a:path>
              </a:pathLst>
            </a:custGeom>
            <a:solidFill>
              <a:srgbClr val="2575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ctr" anchorCtr="0" compatLnSpc="1"/>
            <a:lstStyle/>
            <a:p>
              <a:pPr algn="ctr"/>
              <a:endPara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43" name="Oval 78"/>
            <p:cNvSpPr>
              <a:spLocks noChangeArrowheads="1"/>
            </p:cNvSpPr>
            <p:nvPr/>
          </p:nvSpPr>
          <p:spPr bwMode="auto">
            <a:xfrm>
              <a:off x="5434798" y="3761183"/>
              <a:ext cx="1041" cy="1070"/>
            </a:xfrm>
            <a:prstGeom prst="ellipse">
              <a:avLst/>
            </a:prstGeom>
            <a:solidFill>
              <a:srgbClr val="97A7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ctr" anchorCtr="0" compatLnSpc="1"/>
            <a:lstStyle/>
            <a:p>
              <a:pPr algn="ctr"/>
              <a:endPara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44" name="Freeform 81"/>
            <p:cNvSpPr/>
            <p:nvPr/>
          </p:nvSpPr>
          <p:spPr bwMode="auto">
            <a:xfrm>
              <a:off x="5322439" y="3816820"/>
              <a:ext cx="57220" cy="134810"/>
            </a:xfrm>
            <a:custGeom>
              <a:avLst/>
              <a:gdLst>
                <a:gd name="T0" fmla="*/ 18 w 18"/>
                <a:gd name="T1" fmla="*/ 0 h 41"/>
                <a:gd name="T2" fmla="*/ 18 w 18"/>
                <a:gd name="T3" fmla="*/ 0 h 41"/>
                <a:gd name="T4" fmla="*/ 0 w 18"/>
                <a:gd name="T5" fmla="*/ 41 h 41"/>
                <a:gd name="T6" fmla="*/ 0 w 18"/>
                <a:gd name="T7" fmla="*/ 41 h 41"/>
                <a:gd name="T8" fmla="*/ 18 w 18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1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9" y="12"/>
                    <a:pt x="3" y="26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3" y="26"/>
                    <a:pt x="9" y="12"/>
                    <a:pt x="18" y="0"/>
                  </a:cubicBezTo>
                </a:path>
              </a:pathLst>
            </a:custGeom>
            <a:solidFill>
              <a:srgbClr val="378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ctr" anchorCtr="0" compatLnSpc="1"/>
            <a:lstStyle/>
            <a:p>
              <a:pPr algn="ctr"/>
              <a:endPara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45" name="Freeform 82"/>
            <p:cNvSpPr/>
            <p:nvPr/>
          </p:nvSpPr>
          <p:spPr bwMode="auto">
            <a:xfrm>
              <a:off x="5226726" y="3816820"/>
              <a:ext cx="152933" cy="92014"/>
            </a:xfrm>
            <a:custGeom>
              <a:avLst/>
              <a:gdLst>
                <a:gd name="T0" fmla="*/ 48 w 48"/>
                <a:gd name="T1" fmla="*/ 0 h 28"/>
                <a:gd name="T2" fmla="*/ 0 w 48"/>
                <a:gd name="T3" fmla="*/ 28 h 28"/>
                <a:gd name="T4" fmla="*/ 0 w 48"/>
                <a:gd name="T5" fmla="*/ 28 h 28"/>
                <a:gd name="T6" fmla="*/ 20 w 48"/>
                <a:gd name="T7" fmla="*/ 19 h 28"/>
                <a:gd name="T8" fmla="*/ 48 w 48"/>
                <a:gd name="T9" fmla="*/ 0 h 28"/>
                <a:gd name="T10" fmla="*/ 48 w 48"/>
                <a:gd name="T11" fmla="*/ 0 h 28"/>
                <a:gd name="T12" fmla="*/ 48 w 48"/>
                <a:gd name="T13" fmla="*/ 0 h 28"/>
                <a:gd name="T14" fmla="*/ 48 w 48"/>
                <a:gd name="T15" fmla="*/ 0 h 28"/>
                <a:gd name="T16" fmla="*/ 48 w 48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28">
                  <a:moveTo>
                    <a:pt x="48" y="0"/>
                  </a:moveTo>
                  <a:cubicBezTo>
                    <a:pt x="34" y="12"/>
                    <a:pt x="18" y="22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7" y="26"/>
                    <a:pt x="14" y="23"/>
                    <a:pt x="20" y="19"/>
                  </a:cubicBezTo>
                  <a:cubicBezTo>
                    <a:pt x="30" y="14"/>
                    <a:pt x="39" y="7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</a:path>
              </a:pathLst>
            </a:custGeom>
            <a:solidFill>
              <a:srgbClr val="C5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ctr" anchorCtr="0" compatLnSpc="1"/>
            <a:lstStyle/>
            <a:p>
              <a:pPr algn="ctr"/>
              <a:endPara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46" name="Oval 84"/>
            <p:cNvSpPr>
              <a:spLocks noChangeArrowheads="1"/>
            </p:cNvSpPr>
            <p:nvPr/>
          </p:nvSpPr>
          <p:spPr bwMode="auto">
            <a:xfrm>
              <a:off x="5379658" y="3816819"/>
              <a:ext cx="1041" cy="1070"/>
            </a:xfrm>
            <a:prstGeom prst="ellipse">
              <a:avLst/>
            </a:prstGeom>
            <a:solidFill>
              <a:srgbClr val="97A7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ctr" anchorCtr="0" compatLnSpc="1"/>
            <a:lstStyle/>
            <a:p>
              <a:pPr algn="ctr"/>
              <a:endPara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48" name="Group 124"/>
          <p:cNvGrpSpPr/>
          <p:nvPr/>
        </p:nvGrpSpPr>
        <p:grpSpPr>
          <a:xfrm>
            <a:off x="5187234" y="2188411"/>
            <a:ext cx="1755671" cy="1745659"/>
            <a:chOff x="3707801" y="2040749"/>
            <a:chExt cx="1317096" cy="1309585"/>
          </a:xfrm>
        </p:grpSpPr>
        <p:sp>
          <p:nvSpPr>
            <p:cNvPr id="49" name="Oval 40"/>
            <p:cNvSpPr>
              <a:spLocks noChangeArrowheads="1"/>
            </p:cNvSpPr>
            <p:nvPr/>
          </p:nvSpPr>
          <p:spPr bwMode="auto">
            <a:xfrm>
              <a:off x="3707801" y="2040749"/>
              <a:ext cx="1259877" cy="129567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ctr" anchorCtr="0" compatLnSpc="1"/>
            <a:lstStyle/>
            <a:p>
              <a:pPr algn="ctr"/>
              <a:endPara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50" name="Oval 41"/>
            <p:cNvSpPr>
              <a:spLocks noChangeArrowheads="1"/>
            </p:cNvSpPr>
            <p:nvPr/>
          </p:nvSpPr>
          <p:spPr bwMode="auto">
            <a:xfrm>
              <a:off x="3791029" y="2123134"/>
              <a:ext cx="1096540" cy="1131977"/>
            </a:xfrm>
            <a:prstGeom prst="ellipse">
              <a:avLst/>
            </a:prstGeom>
            <a:solidFill>
              <a:srgbClr val="E5E8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ctr" anchorCtr="0" compatLnSpc="1"/>
            <a:lstStyle/>
            <a:p>
              <a:pPr algn="ctr"/>
              <a:endPara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51" name="Oval 42"/>
            <p:cNvSpPr>
              <a:spLocks noChangeArrowheads="1"/>
            </p:cNvSpPr>
            <p:nvPr/>
          </p:nvSpPr>
          <p:spPr bwMode="auto">
            <a:xfrm>
              <a:off x="3868016" y="2202308"/>
              <a:ext cx="942566" cy="973629"/>
            </a:xfrm>
            <a:prstGeom prst="ellipse">
              <a:avLst/>
            </a:prstGeom>
            <a:solidFill>
              <a:srgbClr val="51AAA0"/>
            </a:solidFill>
            <a:ln>
              <a:noFill/>
            </a:ln>
          </p:spPr>
          <p:txBody>
            <a:bodyPr vert="horz" wrap="square" lIns="91416" tIns="45708" rIns="91416" bIns="45708" numCol="1" anchor="ctr" anchorCtr="0" compatLnSpc="1"/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02</a:t>
              </a:r>
              <a:endPara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52" name="Freeform 53"/>
            <p:cNvSpPr>
              <a:spLocks noEditPoints="1"/>
            </p:cNvSpPr>
            <p:nvPr/>
          </p:nvSpPr>
          <p:spPr bwMode="auto">
            <a:xfrm>
              <a:off x="3868016" y="2202308"/>
              <a:ext cx="498333" cy="515702"/>
            </a:xfrm>
            <a:custGeom>
              <a:avLst/>
              <a:gdLst>
                <a:gd name="T0" fmla="*/ 0 w 156"/>
                <a:gd name="T1" fmla="*/ 156 h 157"/>
                <a:gd name="T2" fmla="*/ 0 w 156"/>
                <a:gd name="T3" fmla="*/ 156 h 157"/>
                <a:gd name="T4" fmla="*/ 0 w 156"/>
                <a:gd name="T5" fmla="*/ 155 h 157"/>
                <a:gd name="T6" fmla="*/ 0 w 156"/>
                <a:gd name="T7" fmla="*/ 155 h 157"/>
                <a:gd name="T8" fmla="*/ 0 w 156"/>
                <a:gd name="T9" fmla="*/ 154 h 157"/>
                <a:gd name="T10" fmla="*/ 0 w 156"/>
                <a:gd name="T11" fmla="*/ 154 h 157"/>
                <a:gd name="T12" fmla="*/ 0 w 156"/>
                <a:gd name="T13" fmla="*/ 153 h 157"/>
                <a:gd name="T14" fmla="*/ 0 w 156"/>
                <a:gd name="T15" fmla="*/ 153 h 157"/>
                <a:gd name="T16" fmla="*/ 0 w 156"/>
                <a:gd name="T17" fmla="*/ 152 h 157"/>
                <a:gd name="T18" fmla="*/ 0 w 156"/>
                <a:gd name="T19" fmla="*/ 152 h 157"/>
                <a:gd name="T20" fmla="*/ 0 w 156"/>
                <a:gd name="T21" fmla="*/ 151 h 157"/>
                <a:gd name="T22" fmla="*/ 0 w 156"/>
                <a:gd name="T23" fmla="*/ 151 h 157"/>
                <a:gd name="T24" fmla="*/ 0 w 156"/>
                <a:gd name="T25" fmla="*/ 150 h 157"/>
                <a:gd name="T26" fmla="*/ 0 w 156"/>
                <a:gd name="T27" fmla="*/ 150 h 157"/>
                <a:gd name="T28" fmla="*/ 0 w 156"/>
                <a:gd name="T29" fmla="*/ 149 h 157"/>
                <a:gd name="T30" fmla="*/ 0 w 156"/>
                <a:gd name="T31" fmla="*/ 149 h 157"/>
                <a:gd name="T32" fmla="*/ 0 w 156"/>
                <a:gd name="T33" fmla="*/ 149 h 157"/>
                <a:gd name="T34" fmla="*/ 0 w 156"/>
                <a:gd name="T35" fmla="*/ 148 h 157"/>
                <a:gd name="T36" fmla="*/ 0 w 156"/>
                <a:gd name="T37" fmla="*/ 148 h 157"/>
                <a:gd name="T38" fmla="*/ 0 w 156"/>
                <a:gd name="T39" fmla="*/ 147 h 157"/>
                <a:gd name="T40" fmla="*/ 0 w 156"/>
                <a:gd name="T41" fmla="*/ 147 h 157"/>
                <a:gd name="T42" fmla="*/ 0 w 156"/>
                <a:gd name="T43" fmla="*/ 146 h 157"/>
                <a:gd name="T44" fmla="*/ 0 w 156"/>
                <a:gd name="T45" fmla="*/ 146 h 157"/>
                <a:gd name="T46" fmla="*/ 0 w 156"/>
                <a:gd name="T47" fmla="*/ 145 h 157"/>
                <a:gd name="T48" fmla="*/ 0 w 156"/>
                <a:gd name="T49" fmla="*/ 145 h 157"/>
                <a:gd name="T50" fmla="*/ 0 w 156"/>
                <a:gd name="T51" fmla="*/ 144 h 157"/>
                <a:gd name="T52" fmla="*/ 0 w 156"/>
                <a:gd name="T53" fmla="*/ 143 h 157"/>
                <a:gd name="T54" fmla="*/ 156 w 156"/>
                <a:gd name="T55" fmla="*/ 0 h 157"/>
                <a:gd name="T56" fmla="*/ 155 w 156"/>
                <a:gd name="T57" fmla="*/ 0 h 157"/>
                <a:gd name="T58" fmla="*/ 155 w 156"/>
                <a:gd name="T59" fmla="*/ 0 h 157"/>
                <a:gd name="T60" fmla="*/ 154 w 156"/>
                <a:gd name="T61" fmla="*/ 0 h 157"/>
                <a:gd name="T62" fmla="*/ 154 w 156"/>
                <a:gd name="T63" fmla="*/ 0 h 157"/>
                <a:gd name="T64" fmla="*/ 153 w 156"/>
                <a:gd name="T65" fmla="*/ 0 h 157"/>
                <a:gd name="T66" fmla="*/ 153 w 156"/>
                <a:gd name="T67" fmla="*/ 0 h 157"/>
                <a:gd name="T68" fmla="*/ 142 w 156"/>
                <a:gd name="T69" fmla="*/ 0 h 157"/>
                <a:gd name="T70" fmla="*/ 143 w 156"/>
                <a:gd name="T71" fmla="*/ 0 h 157"/>
                <a:gd name="T72" fmla="*/ 152 w 156"/>
                <a:gd name="T73" fmla="*/ 0 h 157"/>
                <a:gd name="T74" fmla="*/ 152 w 156"/>
                <a:gd name="T75" fmla="*/ 0 h 157"/>
                <a:gd name="T76" fmla="*/ 151 w 156"/>
                <a:gd name="T77" fmla="*/ 0 h 157"/>
                <a:gd name="T78" fmla="*/ 144 w 156"/>
                <a:gd name="T79" fmla="*/ 0 h 157"/>
                <a:gd name="T80" fmla="*/ 144 w 156"/>
                <a:gd name="T81" fmla="*/ 0 h 157"/>
                <a:gd name="T82" fmla="*/ 150 w 156"/>
                <a:gd name="T83" fmla="*/ 0 h 157"/>
                <a:gd name="T84" fmla="*/ 145 w 156"/>
                <a:gd name="T85" fmla="*/ 0 h 157"/>
                <a:gd name="T86" fmla="*/ 145 w 156"/>
                <a:gd name="T87" fmla="*/ 0 h 157"/>
                <a:gd name="T88" fmla="*/ 150 w 156"/>
                <a:gd name="T89" fmla="*/ 0 h 157"/>
                <a:gd name="T90" fmla="*/ 145 w 156"/>
                <a:gd name="T91" fmla="*/ 0 h 157"/>
                <a:gd name="T92" fmla="*/ 145 w 156"/>
                <a:gd name="T93" fmla="*/ 0 h 157"/>
                <a:gd name="T94" fmla="*/ 149 w 156"/>
                <a:gd name="T95" fmla="*/ 0 h 157"/>
                <a:gd name="T96" fmla="*/ 146 w 156"/>
                <a:gd name="T97" fmla="*/ 0 h 157"/>
                <a:gd name="T98" fmla="*/ 146 w 156"/>
                <a:gd name="T99" fmla="*/ 0 h 157"/>
                <a:gd name="T100" fmla="*/ 148 w 156"/>
                <a:gd name="T101" fmla="*/ 0 h 157"/>
                <a:gd name="T102" fmla="*/ 147 w 156"/>
                <a:gd name="T103" fmla="*/ 0 h 157"/>
                <a:gd name="T104" fmla="*/ 147 w 156"/>
                <a:gd name="T105" fmla="*/ 0 h 157"/>
                <a:gd name="T106" fmla="*/ 147 w 156"/>
                <a:gd name="T10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6" h="157">
                  <a:moveTo>
                    <a:pt x="0" y="157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0" y="157"/>
                    <a:pt x="0" y="157"/>
                  </a:cubicBezTo>
                  <a:moveTo>
                    <a:pt x="0" y="156"/>
                  </a:moveTo>
                  <a:cubicBezTo>
                    <a:pt x="0" y="156"/>
                    <a:pt x="0" y="156"/>
                    <a:pt x="0" y="156"/>
                  </a:cubicBezTo>
                  <a:cubicBezTo>
                    <a:pt x="0" y="156"/>
                    <a:pt x="0" y="156"/>
                    <a:pt x="0" y="156"/>
                  </a:cubicBezTo>
                  <a:moveTo>
                    <a:pt x="0" y="156"/>
                  </a:moveTo>
                  <a:cubicBezTo>
                    <a:pt x="0" y="156"/>
                    <a:pt x="0" y="156"/>
                    <a:pt x="0" y="156"/>
                  </a:cubicBezTo>
                  <a:cubicBezTo>
                    <a:pt x="0" y="156"/>
                    <a:pt x="0" y="156"/>
                    <a:pt x="0" y="156"/>
                  </a:cubicBezTo>
                  <a:moveTo>
                    <a:pt x="0" y="156"/>
                  </a:moveTo>
                  <a:cubicBezTo>
                    <a:pt x="0" y="156"/>
                    <a:pt x="0" y="156"/>
                    <a:pt x="0" y="156"/>
                  </a:cubicBezTo>
                  <a:cubicBezTo>
                    <a:pt x="0" y="156"/>
                    <a:pt x="0" y="156"/>
                    <a:pt x="0" y="156"/>
                  </a:cubicBezTo>
                  <a:moveTo>
                    <a:pt x="0" y="156"/>
                  </a:moveTo>
                  <a:cubicBezTo>
                    <a:pt x="0" y="156"/>
                    <a:pt x="0" y="156"/>
                    <a:pt x="0" y="156"/>
                  </a:cubicBezTo>
                  <a:cubicBezTo>
                    <a:pt x="0" y="156"/>
                    <a:pt x="0" y="156"/>
                    <a:pt x="0" y="156"/>
                  </a:cubicBezTo>
                  <a:moveTo>
                    <a:pt x="0" y="155"/>
                  </a:moveTo>
                  <a:cubicBezTo>
                    <a:pt x="0" y="155"/>
                    <a:pt x="0" y="155"/>
                    <a:pt x="0" y="155"/>
                  </a:cubicBezTo>
                  <a:cubicBezTo>
                    <a:pt x="0" y="155"/>
                    <a:pt x="0" y="155"/>
                    <a:pt x="0" y="155"/>
                  </a:cubicBezTo>
                  <a:moveTo>
                    <a:pt x="0" y="155"/>
                  </a:moveTo>
                  <a:cubicBezTo>
                    <a:pt x="0" y="155"/>
                    <a:pt x="0" y="155"/>
                    <a:pt x="0" y="155"/>
                  </a:cubicBezTo>
                  <a:cubicBezTo>
                    <a:pt x="0" y="155"/>
                    <a:pt x="0" y="155"/>
                    <a:pt x="0" y="155"/>
                  </a:cubicBezTo>
                  <a:moveTo>
                    <a:pt x="0" y="155"/>
                  </a:moveTo>
                  <a:cubicBezTo>
                    <a:pt x="0" y="155"/>
                    <a:pt x="0" y="155"/>
                    <a:pt x="0" y="155"/>
                  </a:cubicBezTo>
                  <a:cubicBezTo>
                    <a:pt x="0" y="155"/>
                    <a:pt x="0" y="155"/>
                    <a:pt x="0" y="155"/>
                  </a:cubicBezTo>
                  <a:moveTo>
                    <a:pt x="0" y="155"/>
                  </a:moveTo>
                  <a:cubicBezTo>
                    <a:pt x="0" y="155"/>
                    <a:pt x="0" y="155"/>
                    <a:pt x="0" y="155"/>
                  </a:cubicBezTo>
                  <a:cubicBezTo>
                    <a:pt x="0" y="155"/>
                    <a:pt x="0" y="155"/>
                    <a:pt x="0" y="155"/>
                  </a:cubicBezTo>
                  <a:moveTo>
                    <a:pt x="0" y="154"/>
                  </a:moveTo>
                  <a:cubicBezTo>
                    <a:pt x="0" y="154"/>
                    <a:pt x="0" y="154"/>
                    <a:pt x="0" y="154"/>
                  </a:cubicBezTo>
                  <a:cubicBezTo>
                    <a:pt x="0" y="154"/>
                    <a:pt x="0" y="154"/>
                    <a:pt x="0" y="154"/>
                  </a:cubicBezTo>
                  <a:moveTo>
                    <a:pt x="0" y="154"/>
                  </a:moveTo>
                  <a:cubicBezTo>
                    <a:pt x="0" y="154"/>
                    <a:pt x="0" y="154"/>
                    <a:pt x="0" y="154"/>
                  </a:cubicBezTo>
                  <a:cubicBezTo>
                    <a:pt x="0" y="154"/>
                    <a:pt x="0" y="154"/>
                    <a:pt x="0" y="154"/>
                  </a:cubicBezTo>
                  <a:moveTo>
                    <a:pt x="0" y="154"/>
                  </a:moveTo>
                  <a:cubicBezTo>
                    <a:pt x="0" y="154"/>
                    <a:pt x="0" y="154"/>
                    <a:pt x="0" y="154"/>
                  </a:cubicBezTo>
                  <a:cubicBezTo>
                    <a:pt x="0" y="154"/>
                    <a:pt x="0" y="154"/>
                    <a:pt x="0" y="154"/>
                  </a:cubicBezTo>
                  <a:moveTo>
                    <a:pt x="0" y="154"/>
                  </a:moveTo>
                  <a:cubicBezTo>
                    <a:pt x="0" y="154"/>
                    <a:pt x="0" y="154"/>
                    <a:pt x="0" y="154"/>
                  </a:cubicBezTo>
                  <a:cubicBezTo>
                    <a:pt x="0" y="154"/>
                    <a:pt x="0" y="154"/>
                    <a:pt x="0" y="154"/>
                  </a:cubicBezTo>
                  <a:moveTo>
                    <a:pt x="0" y="153"/>
                  </a:moveTo>
                  <a:cubicBezTo>
                    <a:pt x="0" y="153"/>
                    <a:pt x="0" y="153"/>
                    <a:pt x="0" y="153"/>
                  </a:cubicBezTo>
                  <a:cubicBezTo>
                    <a:pt x="0" y="153"/>
                    <a:pt x="0" y="153"/>
                    <a:pt x="0" y="153"/>
                  </a:cubicBezTo>
                  <a:moveTo>
                    <a:pt x="0" y="153"/>
                  </a:moveTo>
                  <a:cubicBezTo>
                    <a:pt x="0" y="153"/>
                    <a:pt x="0" y="153"/>
                    <a:pt x="0" y="153"/>
                  </a:cubicBezTo>
                  <a:cubicBezTo>
                    <a:pt x="0" y="153"/>
                    <a:pt x="0" y="153"/>
                    <a:pt x="0" y="153"/>
                  </a:cubicBezTo>
                  <a:moveTo>
                    <a:pt x="0" y="153"/>
                  </a:moveTo>
                  <a:cubicBezTo>
                    <a:pt x="0" y="153"/>
                    <a:pt x="0" y="153"/>
                    <a:pt x="0" y="153"/>
                  </a:cubicBezTo>
                  <a:cubicBezTo>
                    <a:pt x="0" y="153"/>
                    <a:pt x="0" y="153"/>
                    <a:pt x="0" y="153"/>
                  </a:cubicBezTo>
                  <a:moveTo>
                    <a:pt x="0" y="153"/>
                  </a:moveTo>
                  <a:cubicBezTo>
                    <a:pt x="0" y="153"/>
                    <a:pt x="0" y="153"/>
                    <a:pt x="0" y="153"/>
                  </a:cubicBezTo>
                  <a:cubicBezTo>
                    <a:pt x="0" y="153"/>
                    <a:pt x="0" y="153"/>
                    <a:pt x="0" y="153"/>
                  </a:cubicBezTo>
                  <a:moveTo>
                    <a:pt x="0" y="152"/>
                  </a:moveTo>
                  <a:cubicBezTo>
                    <a:pt x="0" y="152"/>
                    <a:pt x="0" y="152"/>
                    <a:pt x="0" y="153"/>
                  </a:cubicBezTo>
                  <a:cubicBezTo>
                    <a:pt x="0" y="152"/>
                    <a:pt x="0" y="152"/>
                    <a:pt x="0" y="152"/>
                  </a:cubicBezTo>
                  <a:moveTo>
                    <a:pt x="0" y="152"/>
                  </a:moveTo>
                  <a:cubicBezTo>
                    <a:pt x="0" y="152"/>
                    <a:pt x="0" y="152"/>
                    <a:pt x="0" y="152"/>
                  </a:cubicBezTo>
                  <a:cubicBezTo>
                    <a:pt x="0" y="152"/>
                    <a:pt x="0" y="152"/>
                    <a:pt x="0" y="152"/>
                  </a:cubicBezTo>
                  <a:moveTo>
                    <a:pt x="0" y="152"/>
                  </a:moveTo>
                  <a:cubicBezTo>
                    <a:pt x="0" y="152"/>
                    <a:pt x="0" y="152"/>
                    <a:pt x="0" y="152"/>
                  </a:cubicBezTo>
                  <a:cubicBezTo>
                    <a:pt x="0" y="152"/>
                    <a:pt x="0" y="152"/>
                    <a:pt x="0" y="152"/>
                  </a:cubicBezTo>
                  <a:moveTo>
                    <a:pt x="0" y="152"/>
                  </a:moveTo>
                  <a:cubicBezTo>
                    <a:pt x="0" y="152"/>
                    <a:pt x="0" y="152"/>
                    <a:pt x="0" y="152"/>
                  </a:cubicBezTo>
                  <a:cubicBezTo>
                    <a:pt x="0" y="152"/>
                    <a:pt x="0" y="152"/>
                    <a:pt x="0" y="152"/>
                  </a:cubicBezTo>
                  <a:moveTo>
                    <a:pt x="0" y="151"/>
                  </a:moveTo>
                  <a:cubicBezTo>
                    <a:pt x="0" y="151"/>
                    <a:pt x="0" y="152"/>
                    <a:pt x="0" y="152"/>
                  </a:cubicBezTo>
                  <a:cubicBezTo>
                    <a:pt x="0" y="152"/>
                    <a:pt x="0" y="151"/>
                    <a:pt x="0" y="151"/>
                  </a:cubicBezTo>
                  <a:moveTo>
                    <a:pt x="0" y="151"/>
                  </a:moveTo>
                  <a:cubicBezTo>
                    <a:pt x="0" y="151"/>
                    <a:pt x="0" y="151"/>
                    <a:pt x="0" y="151"/>
                  </a:cubicBezTo>
                  <a:cubicBezTo>
                    <a:pt x="0" y="151"/>
                    <a:pt x="0" y="151"/>
                    <a:pt x="0" y="151"/>
                  </a:cubicBezTo>
                  <a:moveTo>
                    <a:pt x="0" y="151"/>
                  </a:moveTo>
                  <a:cubicBezTo>
                    <a:pt x="0" y="151"/>
                    <a:pt x="0" y="151"/>
                    <a:pt x="0" y="151"/>
                  </a:cubicBezTo>
                  <a:cubicBezTo>
                    <a:pt x="0" y="151"/>
                    <a:pt x="0" y="151"/>
                    <a:pt x="0" y="151"/>
                  </a:cubicBezTo>
                  <a:moveTo>
                    <a:pt x="0" y="151"/>
                  </a:moveTo>
                  <a:cubicBezTo>
                    <a:pt x="0" y="151"/>
                    <a:pt x="0" y="151"/>
                    <a:pt x="0" y="151"/>
                  </a:cubicBezTo>
                  <a:cubicBezTo>
                    <a:pt x="0" y="151"/>
                    <a:pt x="0" y="151"/>
                    <a:pt x="0" y="151"/>
                  </a:cubicBezTo>
                  <a:moveTo>
                    <a:pt x="0" y="150"/>
                  </a:moveTo>
                  <a:cubicBezTo>
                    <a:pt x="0" y="151"/>
                    <a:pt x="0" y="151"/>
                    <a:pt x="0" y="151"/>
                  </a:cubicBezTo>
                  <a:cubicBezTo>
                    <a:pt x="0" y="151"/>
                    <a:pt x="0" y="151"/>
                    <a:pt x="0" y="150"/>
                  </a:cubicBezTo>
                  <a:moveTo>
                    <a:pt x="0" y="15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0" y="150"/>
                    <a:pt x="0" y="150"/>
                  </a:cubicBezTo>
                  <a:moveTo>
                    <a:pt x="0" y="15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0" y="150"/>
                    <a:pt x="0" y="150"/>
                  </a:cubicBezTo>
                  <a:moveTo>
                    <a:pt x="0" y="15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0" y="150"/>
                    <a:pt x="0" y="150"/>
                  </a:cubicBezTo>
                  <a:moveTo>
                    <a:pt x="0" y="149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0" y="150"/>
                    <a:pt x="0" y="149"/>
                  </a:cubicBezTo>
                  <a:moveTo>
                    <a:pt x="0" y="149"/>
                  </a:moveTo>
                  <a:cubicBezTo>
                    <a:pt x="0" y="149"/>
                    <a:pt x="0" y="149"/>
                    <a:pt x="0" y="149"/>
                  </a:cubicBezTo>
                  <a:cubicBezTo>
                    <a:pt x="0" y="149"/>
                    <a:pt x="0" y="149"/>
                    <a:pt x="0" y="149"/>
                  </a:cubicBezTo>
                  <a:moveTo>
                    <a:pt x="0" y="149"/>
                  </a:moveTo>
                  <a:cubicBezTo>
                    <a:pt x="0" y="149"/>
                    <a:pt x="0" y="149"/>
                    <a:pt x="0" y="149"/>
                  </a:cubicBezTo>
                  <a:cubicBezTo>
                    <a:pt x="0" y="149"/>
                    <a:pt x="0" y="149"/>
                    <a:pt x="0" y="149"/>
                  </a:cubicBezTo>
                  <a:moveTo>
                    <a:pt x="0" y="149"/>
                  </a:moveTo>
                  <a:cubicBezTo>
                    <a:pt x="0" y="149"/>
                    <a:pt x="0" y="149"/>
                    <a:pt x="0" y="149"/>
                  </a:cubicBezTo>
                  <a:cubicBezTo>
                    <a:pt x="0" y="149"/>
                    <a:pt x="0" y="149"/>
                    <a:pt x="0" y="149"/>
                  </a:cubicBezTo>
                  <a:moveTo>
                    <a:pt x="0" y="149"/>
                  </a:moveTo>
                  <a:cubicBezTo>
                    <a:pt x="0" y="149"/>
                    <a:pt x="0" y="149"/>
                    <a:pt x="0" y="149"/>
                  </a:cubicBezTo>
                  <a:cubicBezTo>
                    <a:pt x="0" y="149"/>
                    <a:pt x="0" y="149"/>
                    <a:pt x="0" y="149"/>
                  </a:cubicBezTo>
                  <a:moveTo>
                    <a:pt x="0" y="148"/>
                  </a:moveTo>
                  <a:cubicBezTo>
                    <a:pt x="0" y="148"/>
                    <a:pt x="0" y="148"/>
                    <a:pt x="0" y="149"/>
                  </a:cubicBezTo>
                  <a:cubicBezTo>
                    <a:pt x="0" y="148"/>
                    <a:pt x="0" y="148"/>
                    <a:pt x="0" y="148"/>
                  </a:cubicBezTo>
                  <a:moveTo>
                    <a:pt x="0" y="148"/>
                  </a:move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moveTo>
                    <a:pt x="0" y="148"/>
                  </a:move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moveTo>
                    <a:pt x="0" y="148"/>
                  </a:move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moveTo>
                    <a:pt x="0" y="147"/>
                  </a:moveTo>
                  <a:cubicBezTo>
                    <a:pt x="0" y="147"/>
                    <a:pt x="0" y="147"/>
                    <a:pt x="0" y="148"/>
                  </a:cubicBezTo>
                  <a:cubicBezTo>
                    <a:pt x="0" y="147"/>
                    <a:pt x="0" y="147"/>
                    <a:pt x="0" y="147"/>
                  </a:cubicBezTo>
                  <a:moveTo>
                    <a:pt x="0" y="147"/>
                  </a:moveTo>
                  <a:cubicBezTo>
                    <a:pt x="0" y="147"/>
                    <a:pt x="0" y="147"/>
                    <a:pt x="0" y="147"/>
                  </a:cubicBezTo>
                  <a:cubicBezTo>
                    <a:pt x="0" y="147"/>
                    <a:pt x="0" y="147"/>
                    <a:pt x="0" y="147"/>
                  </a:cubicBezTo>
                  <a:moveTo>
                    <a:pt x="0" y="147"/>
                  </a:moveTo>
                  <a:cubicBezTo>
                    <a:pt x="0" y="147"/>
                    <a:pt x="0" y="147"/>
                    <a:pt x="0" y="147"/>
                  </a:cubicBezTo>
                  <a:cubicBezTo>
                    <a:pt x="0" y="147"/>
                    <a:pt x="0" y="147"/>
                    <a:pt x="0" y="147"/>
                  </a:cubicBezTo>
                  <a:moveTo>
                    <a:pt x="0" y="147"/>
                  </a:moveTo>
                  <a:cubicBezTo>
                    <a:pt x="0" y="147"/>
                    <a:pt x="0" y="147"/>
                    <a:pt x="0" y="147"/>
                  </a:cubicBezTo>
                  <a:cubicBezTo>
                    <a:pt x="0" y="147"/>
                    <a:pt x="0" y="147"/>
                    <a:pt x="0" y="147"/>
                  </a:cubicBezTo>
                  <a:moveTo>
                    <a:pt x="0" y="146"/>
                  </a:moveTo>
                  <a:cubicBezTo>
                    <a:pt x="0" y="146"/>
                    <a:pt x="0" y="147"/>
                    <a:pt x="0" y="147"/>
                  </a:cubicBezTo>
                  <a:cubicBezTo>
                    <a:pt x="0" y="147"/>
                    <a:pt x="0" y="146"/>
                    <a:pt x="0" y="146"/>
                  </a:cubicBezTo>
                  <a:moveTo>
                    <a:pt x="0" y="146"/>
                  </a:moveTo>
                  <a:cubicBezTo>
                    <a:pt x="0" y="146"/>
                    <a:pt x="0" y="146"/>
                    <a:pt x="0" y="146"/>
                  </a:cubicBezTo>
                  <a:cubicBezTo>
                    <a:pt x="0" y="146"/>
                    <a:pt x="0" y="146"/>
                    <a:pt x="0" y="146"/>
                  </a:cubicBezTo>
                  <a:moveTo>
                    <a:pt x="0" y="146"/>
                  </a:moveTo>
                  <a:cubicBezTo>
                    <a:pt x="0" y="146"/>
                    <a:pt x="0" y="146"/>
                    <a:pt x="0" y="146"/>
                  </a:cubicBezTo>
                  <a:cubicBezTo>
                    <a:pt x="0" y="146"/>
                    <a:pt x="0" y="146"/>
                    <a:pt x="0" y="146"/>
                  </a:cubicBezTo>
                  <a:moveTo>
                    <a:pt x="0" y="146"/>
                  </a:moveTo>
                  <a:cubicBezTo>
                    <a:pt x="0" y="146"/>
                    <a:pt x="0" y="146"/>
                    <a:pt x="0" y="146"/>
                  </a:cubicBezTo>
                  <a:cubicBezTo>
                    <a:pt x="0" y="146"/>
                    <a:pt x="0" y="146"/>
                    <a:pt x="0" y="146"/>
                  </a:cubicBezTo>
                  <a:moveTo>
                    <a:pt x="0" y="145"/>
                  </a:moveTo>
                  <a:cubicBezTo>
                    <a:pt x="0" y="146"/>
                    <a:pt x="0" y="146"/>
                    <a:pt x="0" y="146"/>
                  </a:cubicBezTo>
                  <a:cubicBezTo>
                    <a:pt x="0" y="146"/>
                    <a:pt x="0" y="146"/>
                    <a:pt x="0" y="145"/>
                  </a:cubicBezTo>
                  <a:moveTo>
                    <a:pt x="0" y="145"/>
                  </a:moveTo>
                  <a:cubicBezTo>
                    <a:pt x="0" y="145"/>
                    <a:pt x="0" y="145"/>
                    <a:pt x="0" y="145"/>
                  </a:cubicBezTo>
                  <a:cubicBezTo>
                    <a:pt x="0" y="145"/>
                    <a:pt x="0" y="145"/>
                    <a:pt x="0" y="145"/>
                  </a:cubicBezTo>
                  <a:moveTo>
                    <a:pt x="0" y="145"/>
                  </a:moveTo>
                  <a:cubicBezTo>
                    <a:pt x="0" y="145"/>
                    <a:pt x="0" y="145"/>
                    <a:pt x="0" y="145"/>
                  </a:cubicBezTo>
                  <a:cubicBezTo>
                    <a:pt x="0" y="145"/>
                    <a:pt x="0" y="145"/>
                    <a:pt x="0" y="145"/>
                  </a:cubicBezTo>
                  <a:moveTo>
                    <a:pt x="0" y="145"/>
                  </a:moveTo>
                  <a:cubicBezTo>
                    <a:pt x="0" y="145"/>
                    <a:pt x="0" y="145"/>
                    <a:pt x="0" y="145"/>
                  </a:cubicBezTo>
                  <a:cubicBezTo>
                    <a:pt x="0" y="145"/>
                    <a:pt x="0" y="145"/>
                    <a:pt x="0" y="145"/>
                  </a:cubicBezTo>
                  <a:moveTo>
                    <a:pt x="0" y="145"/>
                  </a:moveTo>
                  <a:cubicBezTo>
                    <a:pt x="0" y="145"/>
                    <a:pt x="0" y="145"/>
                    <a:pt x="0" y="145"/>
                  </a:cubicBezTo>
                  <a:cubicBezTo>
                    <a:pt x="0" y="145"/>
                    <a:pt x="0" y="145"/>
                    <a:pt x="0" y="145"/>
                  </a:cubicBezTo>
                  <a:moveTo>
                    <a:pt x="0" y="144"/>
                  </a:moveTo>
                  <a:cubicBezTo>
                    <a:pt x="0" y="144"/>
                    <a:pt x="0" y="144"/>
                    <a:pt x="0" y="144"/>
                  </a:cubicBezTo>
                  <a:cubicBezTo>
                    <a:pt x="0" y="144"/>
                    <a:pt x="0" y="144"/>
                    <a:pt x="0" y="144"/>
                  </a:cubicBezTo>
                  <a:moveTo>
                    <a:pt x="0" y="144"/>
                  </a:moveTo>
                  <a:cubicBezTo>
                    <a:pt x="0" y="144"/>
                    <a:pt x="0" y="144"/>
                    <a:pt x="0" y="144"/>
                  </a:cubicBezTo>
                  <a:cubicBezTo>
                    <a:pt x="0" y="144"/>
                    <a:pt x="0" y="144"/>
                    <a:pt x="0" y="144"/>
                  </a:cubicBezTo>
                  <a:moveTo>
                    <a:pt x="0" y="143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0" y="143"/>
                    <a:pt x="0" y="143"/>
                    <a:pt x="0" y="143"/>
                  </a:cubicBezTo>
                  <a:moveTo>
                    <a:pt x="0" y="143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0" y="143"/>
                    <a:pt x="0" y="143"/>
                    <a:pt x="0" y="143"/>
                  </a:cubicBezTo>
                  <a:moveTo>
                    <a:pt x="156" y="0"/>
                  </a:move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moveTo>
                    <a:pt x="155" y="0"/>
                  </a:moveTo>
                  <a:cubicBezTo>
                    <a:pt x="155" y="0"/>
                    <a:pt x="155" y="0"/>
                    <a:pt x="155" y="0"/>
                  </a:cubicBezTo>
                  <a:cubicBezTo>
                    <a:pt x="155" y="0"/>
                    <a:pt x="155" y="0"/>
                    <a:pt x="155" y="0"/>
                  </a:cubicBezTo>
                  <a:moveTo>
                    <a:pt x="155" y="0"/>
                  </a:moveTo>
                  <a:cubicBezTo>
                    <a:pt x="155" y="0"/>
                    <a:pt x="155" y="0"/>
                    <a:pt x="155" y="0"/>
                  </a:cubicBezTo>
                  <a:cubicBezTo>
                    <a:pt x="155" y="0"/>
                    <a:pt x="155" y="0"/>
                    <a:pt x="155" y="0"/>
                  </a:cubicBezTo>
                  <a:moveTo>
                    <a:pt x="155" y="0"/>
                  </a:moveTo>
                  <a:cubicBezTo>
                    <a:pt x="155" y="0"/>
                    <a:pt x="155" y="0"/>
                    <a:pt x="155" y="0"/>
                  </a:cubicBezTo>
                  <a:cubicBezTo>
                    <a:pt x="155" y="0"/>
                    <a:pt x="155" y="0"/>
                    <a:pt x="155" y="0"/>
                  </a:cubicBezTo>
                  <a:moveTo>
                    <a:pt x="155" y="0"/>
                  </a:moveTo>
                  <a:cubicBezTo>
                    <a:pt x="155" y="0"/>
                    <a:pt x="155" y="0"/>
                    <a:pt x="155" y="0"/>
                  </a:cubicBezTo>
                  <a:cubicBezTo>
                    <a:pt x="155" y="0"/>
                    <a:pt x="155" y="0"/>
                    <a:pt x="155" y="0"/>
                  </a:cubicBezTo>
                  <a:moveTo>
                    <a:pt x="154" y="0"/>
                  </a:moveTo>
                  <a:cubicBezTo>
                    <a:pt x="154" y="0"/>
                    <a:pt x="154" y="0"/>
                    <a:pt x="154" y="0"/>
                  </a:cubicBezTo>
                  <a:cubicBezTo>
                    <a:pt x="154" y="0"/>
                    <a:pt x="154" y="0"/>
                    <a:pt x="154" y="0"/>
                  </a:cubicBezTo>
                  <a:moveTo>
                    <a:pt x="154" y="0"/>
                  </a:moveTo>
                  <a:cubicBezTo>
                    <a:pt x="154" y="0"/>
                    <a:pt x="154" y="0"/>
                    <a:pt x="154" y="0"/>
                  </a:cubicBezTo>
                  <a:cubicBezTo>
                    <a:pt x="154" y="0"/>
                    <a:pt x="154" y="0"/>
                    <a:pt x="154" y="0"/>
                  </a:cubicBezTo>
                  <a:moveTo>
                    <a:pt x="154" y="0"/>
                  </a:moveTo>
                  <a:cubicBezTo>
                    <a:pt x="154" y="0"/>
                    <a:pt x="154" y="0"/>
                    <a:pt x="154" y="0"/>
                  </a:cubicBezTo>
                  <a:cubicBezTo>
                    <a:pt x="154" y="0"/>
                    <a:pt x="154" y="0"/>
                    <a:pt x="154" y="0"/>
                  </a:cubicBezTo>
                  <a:moveTo>
                    <a:pt x="154" y="0"/>
                  </a:moveTo>
                  <a:cubicBezTo>
                    <a:pt x="154" y="0"/>
                    <a:pt x="154" y="0"/>
                    <a:pt x="154" y="0"/>
                  </a:cubicBezTo>
                  <a:cubicBezTo>
                    <a:pt x="154" y="0"/>
                    <a:pt x="154" y="0"/>
                    <a:pt x="154" y="0"/>
                  </a:cubicBezTo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3" y="0"/>
                    <a:pt x="153" y="0"/>
                    <a:pt x="153" y="0"/>
                  </a:cubicBezTo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3" y="0"/>
                    <a:pt x="153" y="0"/>
                    <a:pt x="153" y="0"/>
                  </a:cubicBezTo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3" y="0"/>
                    <a:pt x="153" y="0"/>
                    <a:pt x="153" y="0"/>
                  </a:cubicBezTo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3" y="0"/>
                    <a:pt x="153" y="0"/>
                    <a:pt x="153" y="0"/>
                  </a:cubicBezTo>
                  <a:moveTo>
                    <a:pt x="152" y="0"/>
                  </a:moveTo>
                  <a:cubicBezTo>
                    <a:pt x="152" y="0"/>
                    <a:pt x="153" y="0"/>
                    <a:pt x="153" y="0"/>
                  </a:cubicBezTo>
                  <a:cubicBezTo>
                    <a:pt x="153" y="0"/>
                    <a:pt x="152" y="0"/>
                    <a:pt x="152" y="0"/>
                  </a:cubicBezTo>
                  <a:moveTo>
                    <a:pt x="143" y="0"/>
                  </a:moveTo>
                  <a:cubicBezTo>
                    <a:pt x="143" y="0"/>
                    <a:pt x="142" y="0"/>
                    <a:pt x="142" y="0"/>
                  </a:cubicBezTo>
                  <a:cubicBezTo>
                    <a:pt x="143" y="0"/>
                    <a:pt x="143" y="0"/>
                    <a:pt x="143" y="0"/>
                  </a:cubicBezTo>
                  <a:moveTo>
                    <a:pt x="152" y="0"/>
                  </a:moveTo>
                  <a:cubicBezTo>
                    <a:pt x="152" y="0"/>
                    <a:pt x="152" y="0"/>
                    <a:pt x="152" y="0"/>
                  </a:cubicBezTo>
                  <a:cubicBezTo>
                    <a:pt x="152" y="0"/>
                    <a:pt x="152" y="0"/>
                    <a:pt x="152" y="0"/>
                  </a:cubicBezTo>
                  <a:moveTo>
                    <a:pt x="143" y="0"/>
                  </a:moveTo>
                  <a:cubicBezTo>
                    <a:pt x="143" y="0"/>
                    <a:pt x="143" y="0"/>
                    <a:pt x="143" y="0"/>
                  </a:cubicBezTo>
                  <a:cubicBezTo>
                    <a:pt x="143" y="0"/>
                    <a:pt x="143" y="0"/>
                    <a:pt x="143" y="0"/>
                  </a:cubicBezTo>
                  <a:moveTo>
                    <a:pt x="152" y="0"/>
                  </a:moveTo>
                  <a:cubicBezTo>
                    <a:pt x="152" y="0"/>
                    <a:pt x="152" y="0"/>
                    <a:pt x="152" y="0"/>
                  </a:cubicBezTo>
                  <a:cubicBezTo>
                    <a:pt x="152" y="0"/>
                    <a:pt x="152" y="0"/>
                    <a:pt x="152" y="0"/>
                  </a:cubicBezTo>
                  <a:moveTo>
                    <a:pt x="152" y="0"/>
                  </a:moveTo>
                  <a:cubicBezTo>
                    <a:pt x="152" y="0"/>
                    <a:pt x="152" y="0"/>
                    <a:pt x="152" y="0"/>
                  </a:cubicBezTo>
                  <a:cubicBezTo>
                    <a:pt x="152" y="0"/>
                    <a:pt x="152" y="0"/>
                    <a:pt x="152" y="0"/>
                  </a:cubicBezTo>
                  <a:moveTo>
                    <a:pt x="143" y="0"/>
                  </a:moveTo>
                  <a:cubicBezTo>
                    <a:pt x="143" y="0"/>
                    <a:pt x="143" y="0"/>
                    <a:pt x="143" y="0"/>
                  </a:cubicBezTo>
                  <a:cubicBezTo>
                    <a:pt x="143" y="0"/>
                    <a:pt x="143" y="0"/>
                    <a:pt x="143" y="0"/>
                  </a:cubicBezTo>
                  <a:moveTo>
                    <a:pt x="151" y="0"/>
                  </a:moveTo>
                  <a:cubicBezTo>
                    <a:pt x="152" y="0"/>
                    <a:pt x="152" y="0"/>
                    <a:pt x="152" y="0"/>
                  </a:cubicBezTo>
                  <a:cubicBezTo>
                    <a:pt x="152" y="0"/>
                    <a:pt x="152" y="0"/>
                    <a:pt x="151" y="0"/>
                  </a:cubicBezTo>
                  <a:moveTo>
                    <a:pt x="143" y="0"/>
                  </a:moveTo>
                  <a:cubicBezTo>
                    <a:pt x="143" y="0"/>
                    <a:pt x="143" y="0"/>
                    <a:pt x="143" y="0"/>
                  </a:cubicBezTo>
                  <a:cubicBezTo>
                    <a:pt x="143" y="0"/>
                    <a:pt x="143" y="0"/>
                    <a:pt x="143" y="0"/>
                  </a:cubicBezTo>
                  <a:moveTo>
                    <a:pt x="151" y="0"/>
                  </a:move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51" y="0"/>
                    <a:pt x="151" y="0"/>
                  </a:cubicBezTo>
                  <a:moveTo>
                    <a:pt x="151" y="0"/>
                  </a:move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51" y="0"/>
                    <a:pt x="151" y="0"/>
                  </a:cubicBezTo>
                  <a:moveTo>
                    <a:pt x="144" y="0"/>
                  </a:moveTo>
                  <a:cubicBezTo>
                    <a:pt x="144" y="0"/>
                    <a:pt x="144" y="0"/>
                    <a:pt x="144" y="0"/>
                  </a:cubicBezTo>
                  <a:cubicBezTo>
                    <a:pt x="144" y="0"/>
                    <a:pt x="144" y="0"/>
                    <a:pt x="144" y="0"/>
                  </a:cubicBezTo>
                  <a:moveTo>
                    <a:pt x="151" y="0"/>
                  </a:move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51" y="0"/>
                    <a:pt x="151" y="0"/>
                  </a:cubicBezTo>
                  <a:moveTo>
                    <a:pt x="144" y="0"/>
                  </a:moveTo>
                  <a:cubicBezTo>
                    <a:pt x="144" y="0"/>
                    <a:pt x="144" y="0"/>
                    <a:pt x="144" y="0"/>
                  </a:cubicBezTo>
                  <a:cubicBezTo>
                    <a:pt x="144" y="0"/>
                    <a:pt x="144" y="0"/>
                    <a:pt x="144" y="0"/>
                  </a:cubicBezTo>
                  <a:moveTo>
                    <a:pt x="150" y="0"/>
                  </a:move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51" y="0"/>
                    <a:pt x="150" y="0"/>
                  </a:cubicBezTo>
                  <a:moveTo>
                    <a:pt x="150" y="0"/>
                  </a:moveTo>
                  <a:cubicBezTo>
                    <a:pt x="150" y="0"/>
                    <a:pt x="150" y="0"/>
                    <a:pt x="150" y="0"/>
                  </a:cubicBezTo>
                  <a:cubicBezTo>
                    <a:pt x="150" y="0"/>
                    <a:pt x="150" y="0"/>
                    <a:pt x="150" y="0"/>
                  </a:cubicBezTo>
                  <a:moveTo>
                    <a:pt x="144" y="0"/>
                  </a:moveTo>
                  <a:cubicBezTo>
                    <a:pt x="144" y="0"/>
                    <a:pt x="144" y="0"/>
                    <a:pt x="144" y="0"/>
                  </a:cubicBezTo>
                  <a:cubicBezTo>
                    <a:pt x="144" y="0"/>
                    <a:pt x="144" y="0"/>
                    <a:pt x="144" y="0"/>
                  </a:cubicBezTo>
                  <a:moveTo>
                    <a:pt x="145" y="0"/>
                  </a:moveTo>
                  <a:cubicBezTo>
                    <a:pt x="145" y="0"/>
                    <a:pt x="145" y="0"/>
                    <a:pt x="145" y="0"/>
                  </a:cubicBezTo>
                  <a:cubicBezTo>
                    <a:pt x="145" y="0"/>
                    <a:pt x="145" y="0"/>
                    <a:pt x="145" y="0"/>
                  </a:cubicBezTo>
                  <a:moveTo>
                    <a:pt x="150" y="0"/>
                  </a:moveTo>
                  <a:cubicBezTo>
                    <a:pt x="150" y="0"/>
                    <a:pt x="150" y="0"/>
                    <a:pt x="150" y="0"/>
                  </a:cubicBezTo>
                  <a:cubicBezTo>
                    <a:pt x="150" y="0"/>
                    <a:pt x="150" y="0"/>
                    <a:pt x="150" y="0"/>
                  </a:cubicBezTo>
                  <a:moveTo>
                    <a:pt x="145" y="0"/>
                  </a:moveTo>
                  <a:cubicBezTo>
                    <a:pt x="145" y="0"/>
                    <a:pt x="145" y="0"/>
                    <a:pt x="145" y="0"/>
                  </a:cubicBezTo>
                  <a:cubicBezTo>
                    <a:pt x="145" y="0"/>
                    <a:pt x="145" y="0"/>
                    <a:pt x="145" y="0"/>
                  </a:cubicBezTo>
                  <a:moveTo>
                    <a:pt x="150" y="0"/>
                  </a:moveTo>
                  <a:cubicBezTo>
                    <a:pt x="150" y="0"/>
                    <a:pt x="150" y="0"/>
                    <a:pt x="150" y="0"/>
                  </a:cubicBezTo>
                  <a:cubicBezTo>
                    <a:pt x="150" y="0"/>
                    <a:pt x="150" y="0"/>
                    <a:pt x="150" y="0"/>
                  </a:cubicBezTo>
                  <a:moveTo>
                    <a:pt x="150" y="0"/>
                  </a:moveTo>
                  <a:cubicBezTo>
                    <a:pt x="150" y="0"/>
                    <a:pt x="150" y="0"/>
                    <a:pt x="150" y="0"/>
                  </a:cubicBezTo>
                  <a:cubicBezTo>
                    <a:pt x="150" y="0"/>
                    <a:pt x="150" y="0"/>
                    <a:pt x="150" y="0"/>
                  </a:cubicBezTo>
                  <a:moveTo>
                    <a:pt x="145" y="0"/>
                  </a:moveTo>
                  <a:cubicBezTo>
                    <a:pt x="145" y="0"/>
                    <a:pt x="145" y="0"/>
                    <a:pt x="145" y="0"/>
                  </a:cubicBezTo>
                  <a:cubicBezTo>
                    <a:pt x="145" y="0"/>
                    <a:pt x="145" y="0"/>
                    <a:pt x="145" y="0"/>
                  </a:cubicBezTo>
                  <a:moveTo>
                    <a:pt x="145" y="0"/>
                  </a:moveTo>
                  <a:cubicBezTo>
                    <a:pt x="145" y="0"/>
                    <a:pt x="145" y="0"/>
                    <a:pt x="145" y="0"/>
                  </a:cubicBezTo>
                  <a:cubicBezTo>
                    <a:pt x="145" y="0"/>
                    <a:pt x="145" y="0"/>
                    <a:pt x="145" y="0"/>
                  </a:cubicBezTo>
                  <a:moveTo>
                    <a:pt x="149" y="0"/>
                  </a:moveTo>
                  <a:cubicBezTo>
                    <a:pt x="149" y="0"/>
                    <a:pt x="149" y="0"/>
                    <a:pt x="149" y="0"/>
                  </a:cubicBezTo>
                  <a:cubicBezTo>
                    <a:pt x="149" y="0"/>
                    <a:pt x="149" y="0"/>
                    <a:pt x="149" y="0"/>
                  </a:cubicBezTo>
                  <a:moveTo>
                    <a:pt x="146" y="0"/>
                  </a:moveTo>
                  <a:cubicBezTo>
                    <a:pt x="146" y="0"/>
                    <a:pt x="146" y="0"/>
                    <a:pt x="145" y="0"/>
                  </a:cubicBezTo>
                  <a:cubicBezTo>
                    <a:pt x="146" y="0"/>
                    <a:pt x="146" y="0"/>
                    <a:pt x="146" y="0"/>
                  </a:cubicBezTo>
                  <a:moveTo>
                    <a:pt x="149" y="0"/>
                  </a:moveTo>
                  <a:cubicBezTo>
                    <a:pt x="149" y="0"/>
                    <a:pt x="149" y="0"/>
                    <a:pt x="149" y="0"/>
                  </a:cubicBezTo>
                  <a:cubicBezTo>
                    <a:pt x="149" y="0"/>
                    <a:pt x="149" y="0"/>
                    <a:pt x="149" y="0"/>
                  </a:cubicBezTo>
                  <a:moveTo>
                    <a:pt x="149" y="0"/>
                  </a:moveTo>
                  <a:cubicBezTo>
                    <a:pt x="149" y="0"/>
                    <a:pt x="149" y="0"/>
                    <a:pt x="149" y="0"/>
                  </a:cubicBezTo>
                  <a:cubicBezTo>
                    <a:pt x="149" y="0"/>
                    <a:pt x="149" y="0"/>
                    <a:pt x="149" y="0"/>
                  </a:cubicBezTo>
                  <a:moveTo>
                    <a:pt x="146" y="0"/>
                  </a:moveTo>
                  <a:cubicBezTo>
                    <a:pt x="146" y="0"/>
                    <a:pt x="146" y="0"/>
                    <a:pt x="146" y="0"/>
                  </a:cubicBezTo>
                  <a:cubicBezTo>
                    <a:pt x="146" y="0"/>
                    <a:pt x="146" y="0"/>
                    <a:pt x="146" y="0"/>
                  </a:cubicBezTo>
                  <a:moveTo>
                    <a:pt x="146" y="0"/>
                  </a:moveTo>
                  <a:cubicBezTo>
                    <a:pt x="146" y="0"/>
                    <a:pt x="146" y="0"/>
                    <a:pt x="146" y="0"/>
                  </a:cubicBezTo>
                  <a:cubicBezTo>
                    <a:pt x="146" y="0"/>
                    <a:pt x="146" y="0"/>
                    <a:pt x="146" y="0"/>
                  </a:cubicBezTo>
                  <a:moveTo>
                    <a:pt x="149" y="0"/>
                  </a:moveTo>
                  <a:cubicBezTo>
                    <a:pt x="149" y="0"/>
                    <a:pt x="149" y="0"/>
                    <a:pt x="149" y="0"/>
                  </a:cubicBezTo>
                  <a:cubicBezTo>
                    <a:pt x="149" y="0"/>
                    <a:pt x="149" y="0"/>
                    <a:pt x="149" y="0"/>
                  </a:cubicBezTo>
                  <a:moveTo>
                    <a:pt x="146" y="0"/>
                  </a:moveTo>
                  <a:cubicBezTo>
                    <a:pt x="146" y="0"/>
                    <a:pt x="146" y="0"/>
                    <a:pt x="146" y="0"/>
                  </a:cubicBezTo>
                  <a:cubicBezTo>
                    <a:pt x="146" y="0"/>
                    <a:pt x="146" y="0"/>
                    <a:pt x="146" y="0"/>
                  </a:cubicBezTo>
                  <a:moveTo>
                    <a:pt x="148" y="0"/>
                  </a:moveTo>
                  <a:cubicBezTo>
                    <a:pt x="148" y="0"/>
                    <a:pt x="148" y="0"/>
                    <a:pt x="149" y="0"/>
                  </a:cubicBezTo>
                  <a:cubicBezTo>
                    <a:pt x="148" y="0"/>
                    <a:pt x="148" y="0"/>
                    <a:pt x="148" y="0"/>
                  </a:cubicBezTo>
                  <a:moveTo>
                    <a:pt x="148" y="0"/>
                  </a:moveTo>
                  <a:cubicBezTo>
                    <a:pt x="148" y="0"/>
                    <a:pt x="148" y="0"/>
                    <a:pt x="148" y="0"/>
                  </a:cubicBezTo>
                  <a:cubicBezTo>
                    <a:pt x="148" y="0"/>
                    <a:pt x="148" y="0"/>
                    <a:pt x="148" y="0"/>
                  </a:cubicBezTo>
                  <a:moveTo>
                    <a:pt x="147" y="0"/>
                  </a:moveTo>
                  <a:cubicBezTo>
                    <a:pt x="147" y="0"/>
                    <a:pt x="147" y="0"/>
                    <a:pt x="146" y="0"/>
                  </a:cubicBezTo>
                  <a:cubicBezTo>
                    <a:pt x="147" y="0"/>
                    <a:pt x="147" y="0"/>
                    <a:pt x="147" y="0"/>
                  </a:cubicBezTo>
                  <a:moveTo>
                    <a:pt x="147" y="0"/>
                  </a:move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47" y="0"/>
                    <a:pt x="147" y="0"/>
                  </a:cubicBezTo>
                  <a:moveTo>
                    <a:pt x="148" y="0"/>
                  </a:moveTo>
                  <a:cubicBezTo>
                    <a:pt x="148" y="0"/>
                    <a:pt x="148" y="0"/>
                    <a:pt x="148" y="0"/>
                  </a:cubicBezTo>
                  <a:cubicBezTo>
                    <a:pt x="148" y="0"/>
                    <a:pt x="148" y="0"/>
                    <a:pt x="148" y="0"/>
                  </a:cubicBezTo>
                  <a:moveTo>
                    <a:pt x="147" y="0"/>
                  </a:move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47" y="0"/>
                    <a:pt x="147" y="0"/>
                  </a:cubicBezTo>
                  <a:moveTo>
                    <a:pt x="148" y="0"/>
                  </a:moveTo>
                  <a:cubicBezTo>
                    <a:pt x="148" y="0"/>
                    <a:pt x="148" y="0"/>
                    <a:pt x="148" y="0"/>
                  </a:cubicBezTo>
                  <a:cubicBezTo>
                    <a:pt x="148" y="0"/>
                    <a:pt x="148" y="0"/>
                    <a:pt x="148" y="0"/>
                  </a:cubicBezTo>
                  <a:moveTo>
                    <a:pt x="147" y="0"/>
                  </a:move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48" y="0"/>
                    <a:pt x="148" y="0"/>
                  </a:cubicBezTo>
                  <a:cubicBezTo>
                    <a:pt x="148" y="0"/>
                    <a:pt x="147" y="0"/>
                    <a:pt x="147" y="0"/>
                  </a:cubicBezTo>
                </a:path>
              </a:pathLst>
            </a:custGeom>
            <a:solidFill>
              <a:srgbClr val="B0BB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ctr" anchorCtr="0" compatLnSpc="1"/>
            <a:lstStyle/>
            <a:p>
              <a:pPr algn="ctr"/>
              <a:endPara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53" name="Freeform 64"/>
            <p:cNvSpPr/>
            <p:nvPr/>
          </p:nvSpPr>
          <p:spPr bwMode="auto">
            <a:xfrm>
              <a:off x="3880500" y="2416292"/>
              <a:ext cx="66583" cy="157279"/>
            </a:xfrm>
            <a:custGeom>
              <a:avLst/>
              <a:gdLst>
                <a:gd name="T0" fmla="*/ 21 w 21"/>
                <a:gd name="T1" fmla="*/ 0 h 48"/>
                <a:gd name="T2" fmla="*/ 21 w 21"/>
                <a:gd name="T3" fmla="*/ 0 h 48"/>
                <a:gd name="T4" fmla="*/ 0 w 21"/>
                <a:gd name="T5" fmla="*/ 48 h 48"/>
                <a:gd name="T6" fmla="*/ 0 w 21"/>
                <a:gd name="T7" fmla="*/ 48 h 48"/>
                <a:gd name="T8" fmla="*/ 21 w 21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8">
                  <a:moveTo>
                    <a:pt x="2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1" y="14"/>
                    <a:pt x="4" y="30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4" y="30"/>
                    <a:pt x="11" y="14"/>
                    <a:pt x="21" y="0"/>
                  </a:cubicBezTo>
                </a:path>
              </a:pathLst>
            </a:custGeom>
            <a:solidFill>
              <a:srgbClr val="A958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ctr" anchorCtr="0" compatLnSpc="1"/>
            <a:lstStyle/>
            <a:p>
              <a:pPr algn="ctr"/>
              <a:endPara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54" name="Freeform 66"/>
            <p:cNvSpPr/>
            <p:nvPr/>
          </p:nvSpPr>
          <p:spPr bwMode="auto">
            <a:xfrm>
              <a:off x="3880500" y="2416292"/>
              <a:ext cx="66583" cy="157279"/>
            </a:xfrm>
            <a:custGeom>
              <a:avLst/>
              <a:gdLst>
                <a:gd name="T0" fmla="*/ 21 w 21"/>
                <a:gd name="T1" fmla="*/ 0 h 48"/>
                <a:gd name="T2" fmla="*/ 21 w 21"/>
                <a:gd name="T3" fmla="*/ 0 h 48"/>
                <a:gd name="T4" fmla="*/ 0 w 21"/>
                <a:gd name="T5" fmla="*/ 48 h 48"/>
                <a:gd name="T6" fmla="*/ 0 w 21"/>
                <a:gd name="T7" fmla="*/ 48 h 48"/>
                <a:gd name="T8" fmla="*/ 21 w 21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8">
                  <a:moveTo>
                    <a:pt x="2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1" y="14"/>
                    <a:pt x="4" y="30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4" y="30"/>
                    <a:pt x="12" y="14"/>
                    <a:pt x="21" y="0"/>
                  </a:cubicBezTo>
                </a:path>
              </a:pathLst>
            </a:custGeom>
            <a:solidFill>
              <a:srgbClr val="894D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ctr" anchorCtr="0" compatLnSpc="1"/>
            <a:lstStyle/>
            <a:p>
              <a:pPr algn="ctr"/>
              <a:endPara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55" name="Freeform 68"/>
            <p:cNvSpPr>
              <a:spLocks noEditPoints="1"/>
            </p:cNvSpPr>
            <p:nvPr/>
          </p:nvSpPr>
          <p:spPr bwMode="auto">
            <a:xfrm>
              <a:off x="4944788" y="2906316"/>
              <a:ext cx="80109" cy="9630"/>
            </a:xfrm>
            <a:custGeom>
              <a:avLst/>
              <a:gdLst>
                <a:gd name="T0" fmla="*/ 0 w 25"/>
                <a:gd name="T1" fmla="*/ 3 h 3"/>
                <a:gd name="T2" fmla="*/ 0 w 25"/>
                <a:gd name="T3" fmla="*/ 3 h 3"/>
                <a:gd name="T4" fmla="*/ 0 w 25"/>
                <a:gd name="T5" fmla="*/ 3 h 3"/>
                <a:gd name="T6" fmla="*/ 0 w 25"/>
                <a:gd name="T7" fmla="*/ 3 h 3"/>
                <a:gd name="T8" fmla="*/ 0 w 25"/>
                <a:gd name="T9" fmla="*/ 3 h 3"/>
                <a:gd name="T10" fmla="*/ 0 w 25"/>
                <a:gd name="T11" fmla="*/ 3 h 3"/>
                <a:gd name="T12" fmla="*/ 1 w 25"/>
                <a:gd name="T13" fmla="*/ 3 h 3"/>
                <a:gd name="T14" fmla="*/ 0 w 25"/>
                <a:gd name="T15" fmla="*/ 3 h 3"/>
                <a:gd name="T16" fmla="*/ 1 w 25"/>
                <a:gd name="T17" fmla="*/ 3 h 3"/>
                <a:gd name="T18" fmla="*/ 25 w 25"/>
                <a:gd name="T19" fmla="*/ 0 h 3"/>
                <a:gd name="T20" fmla="*/ 1 w 25"/>
                <a:gd name="T21" fmla="*/ 3 h 3"/>
                <a:gd name="T22" fmla="*/ 25 w 25"/>
                <a:gd name="T23" fmla="*/ 0 h 3"/>
                <a:gd name="T24" fmla="*/ 25 w 25"/>
                <a:gd name="T2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3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1" y="3"/>
                  </a:move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1" y="3"/>
                    <a:pt x="1" y="3"/>
                  </a:cubicBezTo>
                  <a:moveTo>
                    <a:pt x="25" y="0"/>
                  </a:moveTo>
                  <a:cubicBezTo>
                    <a:pt x="17" y="0"/>
                    <a:pt x="9" y="1"/>
                    <a:pt x="1" y="3"/>
                  </a:cubicBezTo>
                  <a:cubicBezTo>
                    <a:pt x="9" y="1"/>
                    <a:pt x="17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97A7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ctr" anchorCtr="0" compatLnSpc="1"/>
            <a:lstStyle/>
            <a:p>
              <a:pPr algn="ctr"/>
              <a:endPara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56" name="Freeform 71"/>
            <p:cNvSpPr/>
            <p:nvPr/>
          </p:nvSpPr>
          <p:spPr bwMode="auto">
            <a:xfrm>
              <a:off x="4565058" y="2922365"/>
              <a:ext cx="361005" cy="371263"/>
            </a:xfrm>
            <a:custGeom>
              <a:avLst/>
              <a:gdLst>
                <a:gd name="T0" fmla="*/ 113 w 113"/>
                <a:gd name="T1" fmla="*/ 0 h 113"/>
                <a:gd name="T2" fmla="*/ 113 w 113"/>
                <a:gd name="T3" fmla="*/ 0 h 113"/>
                <a:gd name="T4" fmla="*/ 0 w 113"/>
                <a:gd name="T5" fmla="*/ 113 h 113"/>
                <a:gd name="T6" fmla="*/ 0 w 113"/>
                <a:gd name="T7" fmla="*/ 113 h 113"/>
                <a:gd name="T8" fmla="*/ 25 w 113"/>
                <a:gd name="T9" fmla="*/ 101 h 113"/>
                <a:gd name="T10" fmla="*/ 102 w 113"/>
                <a:gd name="T11" fmla="*/ 24 h 113"/>
                <a:gd name="T12" fmla="*/ 113 w 113"/>
                <a:gd name="T1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" h="113">
                  <a:moveTo>
                    <a:pt x="113" y="0"/>
                  </a:moveTo>
                  <a:cubicBezTo>
                    <a:pt x="113" y="0"/>
                    <a:pt x="113" y="0"/>
                    <a:pt x="113" y="0"/>
                  </a:cubicBezTo>
                  <a:cubicBezTo>
                    <a:pt x="93" y="52"/>
                    <a:pt x="52" y="93"/>
                    <a:pt x="0" y="11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10"/>
                    <a:pt x="17" y="106"/>
                    <a:pt x="25" y="101"/>
                  </a:cubicBezTo>
                  <a:cubicBezTo>
                    <a:pt x="57" y="84"/>
                    <a:pt x="84" y="57"/>
                    <a:pt x="102" y="24"/>
                  </a:cubicBezTo>
                  <a:cubicBezTo>
                    <a:pt x="106" y="16"/>
                    <a:pt x="110" y="8"/>
                    <a:pt x="113" y="0"/>
                  </a:cubicBezTo>
                </a:path>
              </a:pathLst>
            </a:custGeom>
            <a:solidFill>
              <a:srgbClr val="C5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ctr" anchorCtr="0" compatLnSpc="1"/>
            <a:lstStyle/>
            <a:p>
              <a:pPr algn="ctr"/>
              <a:endPara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57" name="Freeform 72"/>
            <p:cNvSpPr/>
            <p:nvPr/>
          </p:nvSpPr>
          <p:spPr bwMode="auto">
            <a:xfrm>
              <a:off x="4679497" y="3041126"/>
              <a:ext cx="300664" cy="309208"/>
            </a:xfrm>
            <a:custGeom>
              <a:avLst/>
              <a:gdLst>
                <a:gd name="T0" fmla="*/ 94 w 94"/>
                <a:gd name="T1" fmla="*/ 0 h 94"/>
                <a:gd name="T2" fmla="*/ 0 w 94"/>
                <a:gd name="T3" fmla="*/ 94 h 94"/>
                <a:gd name="T4" fmla="*/ 0 w 94"/>
                <a:gd name="T5" fmla="*/ 94 h 94"/>
                <a:gd name="T6" fmla="*/ 94 w 94"/>
                <a:gd name="T7" fmla="*/ 0 h 94"/>
                <a:gd name="T8" fmla="*/ 94 w 94"/>
                <a:gd name="T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94">
                  <a:moveTo>
                    <a:pt x="94" y="0"/>
                  </a:moveTo>
                  <a:cubicBezTo>
                    <a:pt x="47" y="9"/>
                    <a:pt x="10" y="46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10" y="46"/>
                    <a:pt x="47" y="9"/>
                    <a:pt x="94" y="0"/>
                  </a:cubicBezTo>
                  <a:cubicBezTo>
                    <a:pt x="94" y="0"/>
                    <a:pt x="94" y="0"/>
                    <a:pt x="94" y="0"/>
                  </a:cubicBezTo>
                </a:path>
              </a:pathLst>
            </a:custGeom>
            <a:solidFill>
              <a:srgbClr val="2D3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ctr" anchorCtr="0" compatLnSpc="1"/>
            <a:lstStyle/>
            <a:p>
              <a:pPr algn="ctr"/>
              <a:endPara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59" name="Group 128"/>
          <p:cNvGrpSpPr/>
          <p:nvPr/>
        </p:nvGrpSpPr>
        <p:grpSpPr>
          <a:xfrm>
            <a:off x="6958041" y="1786320"/>
            <a:ext cx="2617759" cy="1099234"/>
            <a:chOff x="384265" y="2982432"/>
            <a:chExt cx="1963831" cy="824640"/>
          </a:xfrm>
        </p:grpSpPr>
        <p:sp>
          <p:nvSpPr>
            <p:cNvPr id="60" name="文本框 11"/>
            <p:cNvSpPr txBox="1"/>
            <p:nvPr/>
          </p:nvSpPr>
          <p:spPr>
            <a:xfrm>
              <a:off x="398742" y="2982432"/>
              <a:ext cx="1523891" cy="3463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点击添加标题</a:t>
              </a:r>
              <a:endPara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1" name="矩形 9"/>
            <p:cNvSpPr/>
            <p:nvPr/>
          </p:nvSpPr>
          <p:spPr>
            <a:xfrm>
              <a:off x="384265" y="3290209"/>
              <a:ext cx="1963831" cy="5168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ts val="2500"/>
                </a:lnSpc>
                <a:defRPr/>
              </a:pPr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请在此处添加具体内容，文字尽量言简意赅简单说明即可。</a:t>
              </a:r>
              <a:endParaRPr lang="zh-CN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2" name="Group 131"/>
          <p:cNvGrpSpPr/>
          <p:nvPr/>
        </p:nvGrpSpPr>
        <p:grpSpPr>
          <a:xfrm>
            <a:off x="820136" y="3237514"/>
            <a:ext cx="2573832" cy="1104280"/>
            <a:chOff x="525620" y="2978646"/>
            <a:chExt cx="1930877" cy="828425"/>
          </a:xfrm>
        </p:grpSpPr>
        <p:sp>
          <p:nvSpPr>
            <p:cNvPr id="63" name="文本框 11"/>
            <p:cNvSpPr txBox="1"/>
            <p:nvPr/>
          </p:nvSpPr>
          <p:spPr>
            <a:xfrm>
              <a:off x="932606" y="2978646"/>
              <a:ext cx="1523891" cy="3463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点击添加标题</a:t>
              </a:r>
              <a:endPara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4" name="矩形 9"/>
            <p:cNvSpPr/>
            <p:nvPr/>
          </p:nvSpPr>
          <p:spPr>
            <a:xfrm>
              <a:off x="525620" y="3290209"/>
              <a:ext cx="1897698" cy="5168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ts val="2500"/>
                </a:lnSpc>
              </a:pPr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请在此处添加具体内容，文字尽量言简意赅简单说明即可。</a:t>
              </a:r>
            </a:p>
          </p:txBody>
        </p:sp>
      </p:grpSp>
      <p:grpSp>
        <p:nvGrpSpPr>
          <p:cNvPr id="65" name="Group 134"/>
          <p:cNvGrpSpPr/>
          <p:nvPr/>
        </p:nvGrpSpPr>
        <p:grpSpPr>
          <a:xfrm>
            <a:off x="8521859" y="3506403"/>
            <a:ext cx="2590641" cy="1099234"/>
            <a:chOff x="384265" y="2982432"/>
            <a:chExt cx="1943487" cy="824640"/>
          </a:xfrm>
        </p:grpSpPr>
        <p:sp>
          <p:nvSpPr>
            <p:cNvPr id="66" name="文本框 11"/>
            <p:cNvSpPr txBox="1"/>
            <p:nvPr/>
          </p:nvSpPr>
          <p:spPr>
            <a:xfrm>
              <a:off x="398742" y="2982432"/>
              <a:ext cx="1523891" cy="3463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点击添加标题</a:t>
              </a:r>
              <a:endPara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7" name="矩形 9"/>
            <p:cNvSpPr/>
            <p:nvPr/>
          </p:nvSpPr>
          <p:spPr>
            <a:xfrm>
              <a:off x="384265" y="3290209"/>
              <a:ext cx="1943487" cy="5168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请在此处添加具体内容，文字尽量言简意赅简单说明即可。</a:t>
              </a:r>
            </a:p>
          </p:txBody>
        </p:sp>
      </p:grpSp>
      <p:grpSp>
        <p:nvGrpSpPr>
          <p:cNvPr id="68" name="Group 137"/>
          <p:cNvGrpSpPr/>
          <p:nvPr/>
        </p:nvGrpSpPr>
        <p:grpSpPr>
          <a:xfrm>
            <a:off x="5918637" y="5229048"/>
            <a:ext cx="2730064" cy="987023"/>
            <a:chOff x="384265" y="2982432"/>
            <a:chExt cx="2048081" cy="740460"/>
          </a:xfrm>
        </p:grpSpPr>
        <p:sp>
          <p:nvSpPr>
            <p:cNvPr id="69" name="文本框 11"/>
            <p:cNvSpPr txBox="1"/>
            <p:nvPr/>
          </p:nvSpPr>
          <p:spPr>
            <a:xfrm>
              <a:off x="398742" y="2982432"/>
              <a:ext cx="1523891" cy="3463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点击添加标题</a:t>
              </a:r>
              <a:endPara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0" name="矩形 9"/>
            <p:cNvSpPr/>
            <p:nvPr/>
          </p:nvSpPr>
          <p:spPr>
            <a:xfrm>
              <a:off x="384265" y="3290209"/>
              <a:ext cx="2048081" cy="4326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ts val="2000"/>
                </a:lnSpc>
                <a:defRPr/>
              </a:pPr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请在此处添加具体内容，文字尽量言简意赅简单说明即可。</a:t>
              </a:r>
              <a:endParaRPr lang="zh-CN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000"/>
                            </p:stCondLst>
                            <p:childTnLst>
                              <p:par>
                                <p:cTn id="6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0"/>
                            </p:stCondLst>
                            <p:childTnLst>
                              <p:par>
                                <p:cTn id="6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1000"/>
                            </p:stCondLst>
                            <p:childTnLst>
                              <p:par>
                                <p:cTn id="7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500"/>
                            </p:stCondLst>
                            <p:childTnLst>
                              <p:par>
                                <p:cTn id="7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2000"/>
                            </p:stCondLst>
                            <p:childTnLst>
                              <p:par>
                                <p:cTn id="8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2500"/>
                            </p:stCondLst>
                            <p:childTnLst>
                              <p:par>
                                <p:cTn id="84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-1" y="4798042"/>
            <a:ext cx="2088769" cy="2059958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0153650" y="-1"/>
            <a:ext cx="2038350" cy="2038350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556985" y="508001"/>
            <a:ext cx="11081284" cy="5854698"/>
          </a:xfrm>
          <a:prstGeom prst="rect">
            <a:avLst/>
          </a:prstGeom>
          <a:noFill/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0985879" y="1520027"/>
            <a:ext cx="1098404" cy="68425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0225677" y="4953220"/>
            <a:ext cx="1966323" cy="19051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-12927" y="-321"/>
            <a:ext cx="795893" cy="176825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728671" y="119798"/>
            <a:ext cx="554604" cy="56180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2113003" y="6176396"/>
            <a:ext cx="727468" cy="55460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9288690" y="0"/>
            <a:ext cx="2052755" cy="1177633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5019" y="564746"/>
            <a:ext cx="4682107" cy="5854698"/>
          </a:xfrm>
          <a:prstGeom prst="rect">
            <a:avLst/>
          </a:prstGeom>
        </p:spPr>
      </p:pic>
      <p:sp>
        <p:nvSpPr>
          <p:cNvPr id="33" name="标题 1"/>
          <p:cNvSpPr txBox="1"/>
          <p:nvPr/>
        </p:nvSpPr>
        <p:spPr>
          <a:xfrm>
            <a:off x="4250867" y="1976437"/>
            <a:ext cx="7384148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7500" dirty="0">
                <a:solidFill>
                  <a:srgbClr val="ED8B7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n-lt"/>
                <a:ea typeface="+mn-ea"/>
                <a:cs typeface="+mn-ea"/>
                <a:sym typeface="+mn-lt"/>
              </a:rPr>
              <a:t>感谢</a:t>
            </a:r>
            <a:r>
              <a:rPr lang="zh-CN" altLang="en-US" sz="7500" dirty="0">
                <a:solidFill>
                  <a:srgbClr val="454D6A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n-lt"/>
                <a:ea typeface="+mn-ea"/>
                <a:cs typeface="+mn-ea"/>
                <a:sym typeface="+mn-lt"/>
              </a:rPr>
              <a:t>您</a:t>
            </a:r>
            <a:r>
              <a:rPr lang="zh-CN" altLang="en-US" sz="7500" dirty="0">
                <a:solidFill>
                  <a:srgbClr val="EBD04C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n-lt"/>
                <a:ea typeface="+mn-ea"/>
                <a:cs typeface="+mn-ea"/>
                <a:sym typeface="+mn-lt"/>
              </a:rPr>
              <a:t>的</a:t>
            </a:r>
            <a:r>
              <a:rPr lang="zh-CN" altLang="en-US" sz="7500" dirty="0">
                <a:solidFill>
                  <a:srgbClr val="51AAA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n-lt"/>
                <a:ea typeface="+mn-ea"/>
                <a:cs typeface="+mn-ea"/>
                <a:sym typeface="+mn-lt"/>
              </a:rPr>
              <a:t>欣赏</a:t>
            </a:r>
          </a:p>
        </p:txBody>
      </p:sp>
      <p:sp>
        <p:nvSpPr>
          <p:cNvPr id="34" name="矩形 33"/>
          <p:cNvSpPr/>
          <p:nvPr/>
        </p:nvSpPr>
        <p:spPr>
          <a:xfrm>
            <a:off x="5022465" y="3530879"/>
            <a:ext cx="6238734" cy="5207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FB6BA"/>
              </a:solidFill>
              <a:cs typeface="+mn-ea"/>
              <a:sym typeface="+mn-lt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4907136" y="3411236"/>
            <a:ext cx="6238734" cy="520775"/>
          </a:xfrm>
          <a:prstGeom prst="rect">
            <a:avLst/>
          </a:prstGeom>
          <a:solidFill>
            <a:srgbClr val="ED8B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FB6BA"/>
              </a:solidFill>
              <a:cs typeface="+mn-ea"/>
              <a:sym typeface="+mn-lt"/>
            </a:endParaRPr>
          </a:p>
        </p:txBody>
      </p:sp>
      <p:sp>
        <p:nvSpPr>
          <p:cNvPr id="36" name="TextBox 4"/>
          <p:cNvSpPr txBox="1"/>
          <p:nvPr/>
        </p:nvSpPr>
        <p:spPr>
          <a:xfrm>
            <a:off x="5353082" y="3441882"/>
            <a:ext cx="5454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spc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卡</a:t>
            </a:r>
            <a:r>
              <a:rPr lang="en-US" altLang="zh-CN" sz="2400" b="1" spc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/</a:t>
            </a:r>
            <a:r>
              <a:rPr lang="zh-CN" altLang="en-US" sz="2400" b="1" spc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通</a:t>
            </a:r>
            <a:r>
              <a:rPr lang="en-US" altLang="zh-CN" sz="2400" b="1" spc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/</a:t>
            </a:r>
            <a:r>
              <a:rPr lang="zh-CN" altLang="en-US" sz="2400" b="1" spc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教</a:t>
            </a:r>
            <a:r>
              <a:rPr lang="en-US" altLang="zh-CN" sz="2400" b="1" spc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/</a:t>
            </a:r>
            <a:r>
              <a:rPr lang="zh-CN" altLang="en-US" sz="2400" b="1" spc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育</a:t>
            </a:r>
            <a:r>
              <a:rPr lang="en-US" altLang="zh-CN" sz="2400" b="1" spc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/</a:t>
            </a:r>
            <a:r>
              <a:rPr lang="zh-CN" altLang="en-US" sz="2400" b="1" spc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类</a:t>
            </a:r>
            <a:r>
              <a:rPr lang="en-US" altLang="zh-CN" sz="2400" b="1" spc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/</a:t>
            </a:r>
            <a:r>
              <a:rPr lang="zh-CN" altLang="en-US" sz="2400" b="1" spc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通</a:t>
            </a:r>
            <a:r>
              <a:rPr lang="en-US" altLang="zh-CN" sz="2400" b="1" spc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/</a:t>
            </a:r>
            <a:r>
              <a:rPr lang="zh-CN" altLang="en-US" sz="2400" b="1" spc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用</a:t>
            </a:r>
            <a:endParaRPr lang="en-US" altLang="zh-CN" sz="2400" b="1" spc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7" name="TextBox 23"/>
          <p:cNvSpPr txBox="1"/>
          <p:nvPr/>
        </p:nvSpPr>
        <p:spPr>
          <a:xfrm>
            <a:off x="4825392" y="4089056"/>
            <a:ext cx="6509410" cy="69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effectLst/>
                <a:cs typeface="+mn-ea"/>
                <a:sym typeface="+mn-lt"/>
              </a:rPr>
              <a:t>No matter how long the rain lasts, there will be a rainbow in the end. No matter how sad you may be, believe, that happiness is waiting.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" name="TextBox 23"/>
          <p:cNvSpPr txBox="1"/>
          <p:nvPr/>
        </p:nvSpPr>
        <p:spPr>
          <a:xfrm>
            <a:off x="6363335" y="4949190"/>
            <a:ext cx="38627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smtClean="0">
                <a:effectLst/>
                <a:cs typeface="+mn-ea"/>
                <a:sym typeface="+mn-lt"/>
              </a:rPr>
              <a:t>汇报人：</a:t>
            </a:r>
            <a:r>
              <a:rPr lang="en-US" altLang="zh-CN" sz="1600" smtClean="0">
                <a:effectLst/>
                <a:cs typeface="+mn-ea"/>
                <a:sym typeface="+mn-lt"/>
              </a:rPr>
              <a:t>PPT818   </a:t>
            </a:r>
            <a:r>
              <a:rPr lang="zh-CN" altLang="en-US" sz="1600" smtClean="0">
                <a:effectLst/>
                <a:cs typeface="+mn-ea"/>
                <a:sym typeface="+mn-lt"/>
              </a:rPr>
              <a:t>时间：</a:t>
            </a:r>
            <a:r>
              <a:rPr lang="en-US" altLang="zh-CN" sz="1600" smtClean="0">
                <a:effectLst/>
                <a:cs typeface="+mn-ea"/>
                <a:sym typeface="+mn-lt"/>
              </a:rPr>
              <a:t>20XX.6.1</a:t>
            </a:r>
            <a:endParaRPr lang="zh-CN" altLang="en-US" sz="16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449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199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3" grpId="0"/>
      <p:bldP spid="34" grpId="0" animBg="1"/>
      <p:bldP spid="35" grpId="0" animBg="1"/>
      <p:bldP spid="36" grpId="0"/>
      <p:bldP spid="37" grpId="0"/>
      <p:bldP spid="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16200000">
            <a:off x="9335532" y="30611"/>
            <a:ext cx="1966323" cy="190510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-1" y="4798042"/>
            <a:ext cx="2088769" cy="2059958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0153650" y="-1"/>
            <a:ext cx="2038350" cy="2038350"/>
          </a:xfrm>
          <a:prstGeom prst="rect">
            <a:avLst/>
          </a:prstGeom>
        </p:spPr>
      </p:pic>
      <p:sp>
        <p:nvSpPr>
          <p:cNvPr id="27" name="矩形 26"/>
          <p:cNvSpPr/>
          <p:nvPr/>
        </p:nvSpPr>
        <p:spPr>
          <a:xfrm>
            <a:off x="556985" y="508001"/>
            <a:ext cx="11081284" cy="5854698"/>
          </a:xfrm>
          <a:prstGeom prst="rect">
            <a:avLst/>
          </a:prstGeom>
          <a:noFill/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0318693" y="6033273"/>
            <a:ext cx="1098404" cy="684252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 rot="10800000">
            <a:off x="11417097" y="5102449"/>
            <a:ext cx="795893" cy="1768251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rot="5072046">
            <a:off x="278895" y="4198455"/>
            <a:ext cx="554604" cy="561807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6090" y="1135281"/>
            <a:ext cx="727468" cy="554604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-20991" y="-12701"/>
            <a:ext cx="2052755" cy="1177633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7170332" y="982468"/>
            <a:ext cx="3704892" cy="5627882"/>
          </a:xfrm>
          <a:prstGeom prst="rect">
            <a:avLst/>
          </a:prstGeom>
        </p:spPr>
      </p:pic>
      <p:sp>
        <p:nvSpPr>
          <p:cNvPr id="36" name="文本框 11"/>
          <p:cNvSpPr txBox="1"/>
          <p:nvPr/>
        </p:nvSpPr>
        <p:spPr>
          <a:xfrm>
            <a:off x="2168839" y="2622866"/>
            <a:ext cx="3094236" cy="769417"/>
          </a:xfrm>
          <a:prstGeom prst="rect">
            <a:avLst/>
          </a:prstGeom>
          <a:noFill/>
        </p:spPr>
        <p:txBody>
          <a:bodyPr wrap="square" lIns="91417" tIns="45708" rIns="91417" bIns="4570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cs typeface="+mn-ea"/>
                <a:sym typeface="+mn-lt"/>
              </a:rPr>
              <a:t>PART 01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2168838" y="4275990"/>
            <a:ext cx="4685916" cy="655989"/>
          </a:xfrm>
          <a:prstGeom prst="rect">
            <a:avLst/>
          </a:prstGeom>
          <a:noFill/>
        </p:spPr>
        <p:txBody>
          <a:bodyPr wrap="square" lIns="91417" tIns="45708" rIns="91417" bIns="45708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cs typeface="+mn-ea"/>
                <a:sym typeface="+mn-lt"/>
              </a:rPr>
              <a:t>请在此处添加具体内容，文字尽量言简意赅，简单说明即可，</a:t>
            </a:r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cs typeface="+mn-ea"/>
                <a:sym typeface="+mn-lt"/>
              </a:rPr>
              <a:t>不必过于繁琐，注意版面美观度。</a:t>
            </a:r>
          </a:p>
        </p:txBody>
      </p:sp>
      <p:sp>
        <p:nvSpPr>
          <p:cNvPr id="38" name="文本框 10"/>
          <p:cNvSpPr txBox="1"/>
          <p:nvPr/>
        </p:nvSpPr>
        <p:spPr>
          <a:xfrm>
            <a:off x="2095132" y="3438247"/>
            <a:ext cx="3700403" cy="800187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儿童节的由来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31863" y="1672934"/>
            <a:ext cx="727468" cy="10652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"/>
                            </p:stCondLst>
                            <p:childTnLst>
                              <p:par>
                                <p:cTn id="6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6" grpId="0"/>
      <p:bldP spid="37" grpId="0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-1" y="4798042"/>
            <a:ext cx="2088769" cy="205995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0153650" y="-1"/>
            <a:ext cx="2038350" cy="203835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56985" y="508001"/>
            <a:ext cx="11081284" cy="5854698"/>
          </a:xfrm>
          <a:prstGeom prst="rect">
            <a:avLst/>
          </a:prstGeom>
          <a:noFill/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20911649">
            <a:off x="774085" y="684072"/>
            <a:ext cx="749319" cy="46678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0225677" y="4953220"/>
            <a:ext cx="1966323" cy="19051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-12927" y="-321"/>
            <a:ext cx="795893" cy="176825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556985" y="-66506"/>
            <a:ext cx="554604" cy="56180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2113003" y="6176396"/>
            <a:ext cx="727468" cy="55460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9288690" y="0"/>
            <a:ext cx="2052755" cy="1177633"/>
          </a:xfrm>
          <a:prstGeom prst="rect">
            <a:avLst/>
          </a:prstGeom>
        </p:spPr>
      </p:pic>
      <p:sp>
        <p:nvSpPr>
          <p:cNvPr id="21" name="文本框 10"/>
          <p:cNvSpPr txBox="1"/>
          <p:nvPr/>
        </p:nvSpPr>
        <p:spPr>
          <a:xfrm>
            <a:off x="1532612" y="668696"/>
            <a:ext cx="3700403" cy="615521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01 </a:t>
            </a:r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儿童节的由来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161065" y="1920515"/>
            <a:ext cx="3513992" cy="837565"/>
            <a:chOff x="1706" y="3190"/>
            <a:chExt cx="3822" cy="1319"/>
          </a:xfrm>
        </p:grpSpPr>
        <p:sp>
          <p:nvSpPr>
            <p:cNvPr id="15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9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6" name="TextBox 46"/>
            <p:cNvSpPr txBox="1"/>
            <p:nvPr/>
          </p:nvSpPr>
          <p:spPr>
            <a:xfrm>
              <a:off x="1706" y="4050"/>
              <a:ext cx="3120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>
              <a:defPPr>
                <a:defRPr lang="zh-CN"/>
              </a:defPPr>
              <a:lvl1pPr>
                <a:lnSpc>
                  <a:spcPts val="2500"/>
                </a:lnSpc>
                <a:defRPr sz="1200">
                  <a:solidFill>
                    <a:schemeClr val="tx1">
                      <a:lumMod val="95000"/>
                      <a:lumOff val="5000"/>
                    </a:schemeClr>
                  </a:solidFill>
                  <a:latin typeface="义启紫水晶体" panose="02010601030101010101" pitchFamily="2" charset="-122"/>
                  <a:ea typeface="义启紫水晶体" panose="02010601030101010101" pitchFamily="2" charset="-122"/>
                  <a:cs typeface="Segoe UI" panose="020B0502040204020203" pitchFamily="34" charset="0"/>
                </a:defRPr>
              </a:lvl1pPr>
            </a:lstStyle>
            <a:p>
              <a:pPr algn="r"/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请在此处添加具体内容，文字尽量言简意赅，简单说明即可，不必过于繁琐，注意版面美观度。</a:t>
              </a:r>
              <a:endParaRPr lang="en-US" altLang="zh-CN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381724" y="4076483"/>
            <a:ext cx="3293333" cy="790575"/>
            <a:chOff x="1946" y="3190"/>
            <a:chExt cx="3582" cy="1245"/>
          </a:xfrm>
        </p:grpSpPr>
        <p:sp>
          <p:nvSpPr>
            <p:cNvPr id="18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9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9" name="TextBox 46"/>
            <p:cNvSpPr txBox="1"/>
            <p:nvPr/>
          </p:nvSpPr>
          <p:spPr>
            <a:xfrm>
              <a:off x="1946" y="3976"/>
              <a:ext cx="288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>
              <a:defPPr>
                <a:defRPr lang="zh-CN"/>
              </a:defPPr>
              <a:lvl1pPr algn="r">
                <a:lnSpc>
                  <a:spcPts val="2500"/>
                </a:lnSpc>
                <a:defRPr sz="1200">
                  <a:solidFill>
                    <a:schemeClr val="tx1">
                      <a:lumMod val="95000"/>
                      <a:lumOff val="5000"/>
                    </a:schemeClr>
                  </a:solidFill>
                  <a:latin typeface="义启紫水晶体" panose="02010601030101010101" pitchFamily="2" charset="-122"/>
                  <a:ea typeface="义启紫水晶体" panose="02010601030101010101" pitchFamily="2" charset="-122"/>
                  <a:cs typeface="Segoe UI" panose="020B0502040204020203" pitchFamily="34" charset="0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请在此处添加具体内容，文字尽量言简意赅，简单说明即可，不必过于繁琐，注意版面美观度。</a:t>
              </a:r>
              <a:endParaRPr lang="en-US" altLang="zh-CN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8257671" y="2316515"/>
            <a:ext cx="2810642" cy="793115"/>
            <a:chOff x="2672" y="3190"/>
            <a:chExt cx="3057" cy="1249"/>
          </a:xfrm>
        </p:grpSpPr>
        <p:sp>
          <p:nvSpPr>
            <p:cNvPr id="22" name="TextBox 45"/>
            <p:cNvSpPr txBox="1"/>
            <p:nvPr/>
          </p:nvSpPr>
          <p:spPr>
            <a:xfrm>
              <a:off x="2686" y="3190"/>
              <a:ext cx="1748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9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3" name="TextBox 46"/>
            <p:cNvSpPr txBox="1"/>
            <p:nvPr/>
          </p:nvSpPr>
          <p:spPr>
            <a:xfrm>
              <a:off x="2672" y="3980"/>
              <a:ext cx="305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>
                <a:lnSpc>
                  <a:spcPts val="2500"/>
                </a:lnSpc>
                <a:defRPr/>
              </a:pPr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请在此处添加具体内容，文字尽量言简意赅，简单说明即可，不必过于繁琐，注意版面美观度。</a:t>
              </a:r>
              <a:endPara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  <a:p>
              <a:pPr marL="0" marR="0" lvl="0" indent="0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999693" y="3985304"/>
            <a:ext cx="2810642" cy="785495"/>
            <a:chOff x="2617" y="3190"/>
            <a:chExt cx="3057" cy="1237"/>
          </a:xfrm>
        </p:grpSpPr>
        <p:sp>
          <p:nvSpPr>
            <p:cNvPr id="25" name="TextBox 45"/>
            <p:cNvSpPr txBox="1"/>
            <p:nvPr/>
          </p:nvSpPr>
          <p:spPr>
            <a:xfrm>
              <a:off x="2648" y="3190"/>
              <a:ext cx="1748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9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6" name="TextBox 46"/>
            <p:cNvSpPr txBox="1"/>
            <p:nvPr/>
          </p:nvSpPr>
          <p:spPr>
            <a:xfrm>
              <a:off x="2617" y="3968"/>
              <a:ext cx="305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>
              <a:defPPr>
                <a:defRPr lang="zh-CN"/>
              </a:defPPr>
              <a:lvl1pPr>
                <a:lnSpc>
                  <a:spcPts val="2500"/>
                </a:lnSpc>
                <a:defRPr sz="1200">
                  <a:solidFill>
                    <a:schemeClr val="tx1">
                      <a:lumMod val="95000"/>
                      <a:lumOff val="5000"/>
                    </a:schemeClr>
                  </a:solidFill>
                  <a:latin typeface="义启紫水晶体" panose="02010601030101010101" pitchFamily="2" charset="-122"/>
                  <a:ea typeface="义启紫水晶体" panose="02010601030101010101" pitchFamily="2" charset="-122"/>
                  <a:cs typeface="Segoe UI" panose="020B0502040204020203" pitchFamily="34" charset="0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请在此处添加具体内容，文字尽量言简意赅，简单说明即可，不必过于繁琐，注意版面美观度。</a:t>
              </a:r>
              <a:endParaRPr lang="en-US" altLang="zh-CN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28" name="图片 27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4020767" y="638157"/>
            <a:ext cx="3923788" cy="51898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0"/>
                            </p:stCondLst>
                            <p:childTnLst>
                              <p:par>
                                <p:cTn id="5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500"/>
                            </p:stCondLst>
                            <p:childTnLst>
                              <p:par>
                                <p:cTn id="5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500"/>
                            </p:stCondLst>
                            <p:childTnLst>
                              <p:par>
                                <p:cTn id="6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500"/>
                            </p:stCondLst>
                            <p:childTnLst>
                              <p:par>
                                <p:cTn id="6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-1" y="4798042"/>
            <a:ext cx="2088769" cy="205995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10153650" y="-1"/>
            <a:ext cx="2038350" cy="203835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56985" y="508001"/>
            <a:ext cx="11081284" cy="5854698"/>
          </a:xfrm>
          <a:prstGeom prst="rect">
            <a:avLst/>
          </a:prstGeom>
          <a:noFill/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rot="20911649">
            <a:off x="774085" y="684072"/>
            <a:ext cx="749319" cy="46678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10225677" y="4953220"/>
            <a:ext cx="1966323" cy="19051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-12927" y="-321"/>
            <a:ext cx="795893" cy="176825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556985" y="-66506"/>
            <a:ext cx="554604" cy="56180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2113003" y="6176396"/>
            <a:ext cx="727468" cy="55460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4" cstate="screen"/>
          <a:stretch>
            <a:fillRect/>
          </a:stretch>
        </p:blipFill>
        <p:spPr>
          <a:xfrm>
            <a:off x="9288690" y="0"/>
            <a:ext cx="2052755" cy="1177633"/>
          </a:xfrm>
          <a:prstGeom prst="rect">
            <a:avLst/>
          </a:prstGeom>
        </p:spPr>
      </p:pic>
      <p:sp>
        <p:nvSpPr>
          <p:cNvPr id="21" name="文本框 10"/>
          <p:cNvSpPr txBox="1"/>
          <p:nvPr/>
        </p:nvSpPr>
        <p:spPr>
          <a:xfrm>
            <a:off x="1532612" y="668696"/>
            <a:ext cx="3700403" cy="615521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01 </a:t>
            </a:r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儿童节的由来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grpSp>
        <p:nvGrpSpPr>
          <p:cNvPr id="14" name="PA_库_组合 88"/>
          <p:cNvGrpSpPr/>
          <p:nvPr>
            <p:custDataLst>
              <p:tags r:id="rId1"/>
            </p:custDataLst>
          </p:nvPr>
        </p:nvGrpSpPr>
        <p:grpSpPr>
          <a:xfrm>
            <a:off x="5519119" y="2038349"/>
            <a:ext cx="5020433" cy="1043534"/>
            <a:chOff x="6250161" y="1223953"/>
            <a:chExt cx="6019965" cy="1043534"/>
          </a:xfrm>
        </p:grpSpPr>
        <p:sp>
          <p:nvSpPr>
            <p:cNvPr id="16" name="文本框 15"/>
            <p:cNvSpPr txBox="1"/>
            <p:nvPr/>
          </p:nvSpPr>
          <p:spPr>
            <a:xfrm>
              <a:off x="6283460" y="1662385"/>
              <a:ext cx="5986666" cy="605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请在此处添加具体内容，文字尽量言简意赅，简单说明即可，注意版面得美观度。</a:t>
              </a:r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6250161" y="1223953"/>
              <a:ext cx="1328590" cy="46166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小标题</a:t>
              </a:r>
            </a:p>
          </p:txBody>
        </p:sp>
      </p:grpSp>
      <p:grpSp>
        <p:nvGrpSpPr>
          <p:cNvPr id="18" name="PA_库_组合 92"/>
          <p:cNvGrpSpPr/>
          <p:nvPr>
            <p:custDataLst>
              <p:tags r:id="rId2"/>
            </p:custDataLst>
          </p:nvPr>
        </p:nvGrpSpPr>
        <p:grpSpPr>
          <a:xfrm>
            <a:off x="5508787" y="3344792"/>
            <a:ext cx="5009368" cy="1043242"/>
            <a:chOff x="6237772" y="1224245"/>
            <a:chExt cx="4616030" cy="1043242"/>
          </a:xfrm>
        </p:grpSpPr>
        <p:sp>
          <p:nvSpPr>
            <p:cNvPr id="20" name="文本框 19"/>
            <p:cNvSpPr txBox="1"/>
            <p:nvPr/>
          </p:nvSpPr>
          <p:spPr>
            <a:xfrm>
              <a:off x="6277270" y="1662385"/>
              <a:ext cx="4576532" cy="605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请在此处添加具体内容，文字尽量言简意赅，简单说明即可，注意版面得美观度。</a:t>
              </a:r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6237772" y="1224245"/>
              <a:ext cx="1020996" cy="46166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小标题</a:t>
              </a:r>
            </a:p>
          </p:txBody>
        </p:sp>
      </p:grpSp>
      <p:grpSp>
        <p:nvGrpSpPr>
          <p:cNvPr id="23" name="PA_库_组合 96"/>
          <p:cNvGrpSpPr/>
          <p:nvPr>
            <p:custDataLst>
              <p:tags r:id="rId3"/>
            </p:custDataLst>
          </p:nvPr>
        </p:nvGrpSpPr>
        <p:grpSpPr>
          <a:xfrm>
            <a:off x="5522611" y="4670524"/>
            <a:ext cx="4995502" cy="1023661"/>
            <a:chOff x="6200702" y="1243826"/>
            <a:chExt cx="3853778" cy="1023661"/>
          </a:xfrm>
        </p:grpSpPr>
        <p:sp>
          <p:nvSpPr>
            <p:cNvPr id="25" name="文本框 24"/>
            <p:cNvSpPr txBox="1"/>
            <p:nvPr/>
          </p:nvSpPr>
          <p:spPr>
            <a:xfrm>
              <a:off x="6223073" y="1662385"/>
              <a:ext cx="3831407" cy="605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请在此处添加具体内容，文字尽量言简意赅，简单说明即可，注意版面得美观度。</a:t>
              </a:r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6200702" y="1243826"/>
              <a:ext cx="854763" cy="46166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小标题</a:t>
              </a: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15" cstate="screen"/>
          <a:stretch>
            <a:fillRect/>
          </a:stretch>
        </p:blipFill>
        <p:spPr>
          <a:xfrm>
            <a:off x="507262" y="1193270"/>
            <a:ext cx="4511755" cy="54130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000"/>
                            </p:stCondLst>
                            <p:childTnLst>
                              <p:par>
                                <p:cTn id="52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-1" y="4798042"/>
            <a:ext cx="2088769" cy="205995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0153650" y="-1"/>
            <a:ext cx="2038350" cy="203835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56985" y="508001"/>
            <a:ext cx="11081284" cy="5854698"/>
          </a:xfrm>
          <a:prstGeom prst="rect">
            <a:avLst/>
          </a:prstGeom>
          <a:noFill/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20911649">
            <a:off x="774085" y="684072"/>
            <a:ext cx="749319" cy="46678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0225677" y="4953220"/>
            <a:ext cx="1966323" cy="19051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-12927" y="-321"/>
            <a:ext cx="795893" cy="176825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556985" y="-66506"/>
            <a:ext cx="554604" cy="56180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2113003" y="6176396"/>
            <a:ext cx="727468" cy="55460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9288690" y="0"/>
            <a:ext cx="2052755" cy="1177633"/>
          </a:xfrm>
          <a:prstGeom prst="rect">
            <a:avLst/>
          </a:prstGeom>
        </p:spPr>
      </p:pic>
      <p:sp>
        <p:nvSpPr>
          <p:cNvPr id="21" name="文本框 10"/>
          <p:cNvSpPr txBox="1"/>
          <p:nvPr/>
        </p:nvSpPr>
        <p:spPr>
          <a:xfrm>
            <a:off x="1532612" y="668696"/>
            <a:ext cx="3700403" cy="615521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01 </a:t>
            </a:r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儿童节的由来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6093460" y="1398644"/>
            <a:ext cx="0" cy="4271998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>
            <a:off x="5994400" y="1832372"/>
            <a:ext cx="192021" cy="192021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8900000" scaled="1"/>
            <a:tileRect/>
          </a:gradFill>
          <a:ln w="19050">
            <a:solidFill>
              <a:schemeClr val="bg1"/>
            </a:solidFill>
          </a:ln>
          <a:effectLst>
            <a:outerShdw blurRad="76200" dist="38100" dir="8100000" algn="tr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330141" y="1737843"/>
            <a:ext cx="5645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2016</a:t>
            </a:r>
            <a:endParaRPr lang="zh-CN" altLang="en-US" sz="16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6330190" y="1819674"/>
            <a:ext cx="3835690" cy="979588"/>
            <a:chOff x="4452367" y="1469529"/>
            <a:chExt cx="2876768" cy="734690"/>
          </a:xfrm>
        </p:grpSpPr>
        <p:grpSp>
          <p:nvGrpSpPr>
            <p:cNvPr id="18" name="组合 17"/>
            <p:cNvGrpSpPr/>
            <p:nvPr/>
          </p:nvGrpSpPr>
          <p:grpSpPr>
            <a:xfrm>
              <a:off x="4452367" y="1469529"/>
              <a:ext cx="1804392" cy="273174"/>
              <a:chOff x="4452367" y="1640979"/>
              <a:chExt cx="1804392" cy="273174"/>
            </a:xfrm>
          </p:grpSpPr>
          <p:sp>
            <p:nvSpPr>
              <p:cNvPr id="20" name="矩形 8"/>
              <p:cNvSpPr/>
              <p:nvPr/>
            </p:nvSpPr>
            <p:spPr>
              <a:xfrm>
                <a:off x="4452367" y="1640979"/>
                <a:ext cx="1804392" cy="273174"/>
              </a:xfrm>
              <a:custGeom>
                <a:avLst/>
                <a:gdLst>
                  <a:gd name="connsiteX0" fmla="*/ 0 w 1728192"/>
                  <a:gd name="connsiteY0" fmla="*/ 0 h 273174"/>
                  <a:gd name="connsiteX1" fmla="*/ 1728192 w 1728192"/>
                  <a:gd name="connsiteY1" fmla="*/ 0 h 273174"/>
                  <a:gd name="connsiteX2" fmla="*/ 1728192 w 1728192"/>
                  <a:gd name="connsiteY2" fmla="*/ 273174 h 273174"/>
                  <a:gd name="connsiteX3" fmla="*/ 0 w 1728192"/>
                  <a:gd name="connsiteY3" fmla="*/ 273174 h 273174"/>
                  <a:gd name="connsiteX4" fmla="*/ 0 w 1728192"/>
                  <a:gd name="connsiteY4" fmla="*/ 0 h 273174"/>
                  <a:gd name="connsiteX0-1" fmla="*/ 1811 w 1730003"/>
                  <a:gd name="connsiteY0-2" fmla="*/ 0 h 273174"/>
                  <a:gd name="connsiteX1-3" fmla="*/ 1730003 w 1730003"/>
                  <a:gd name="connsiteY1-4" fmla="*/ 0 h 273174"/>
                  <a:gd name="connsiteX2-5" fmla="*/ 1730003 w 1730003"/>
                  <a:gd name="connsiteY2-6" fmla="*/ 273174 h 273174"/>
                  <a:gd name="connsiteX3-7" fmla="*/ 1811 w 1730003"/>
                  <a:gd name="connsiteY3-8" fmla="*/ 273174 h 273174"/>
                  <a:gd name="connsiteX4-9" fmla="*/ 0 w 1730003"/>
                  <a:gd name="connsiteY4-10" fmla="*/ 87809 h 273174"/>
                  <a:gd name="connsiteX5" fmla="*/ 1811 w 1730003"/>
                  <a:gd name="connsiteY5" fmla="*/ 0 h 273174"/>
                  <a:gd name="connsiteX0-11" fmla="*/ 3 w 1804395"/>
                  <a:gd name="connsiteY0-12" fmla="*/ 0 h 273174"/>
                  <a:gd name="connsiteX1-13" fmla="*/ 1804395 w 1804395"/>
                  <a:gd name="connsiteY1-14" fmla="*/ 0 h 273174"/>
                  <a:gd name="connsiteX2-15" fmla="*/ 1804395 w 1804395"/>
                  <a:gd name="connsiteY2-16" fmla="*/ 273174 h 273174"/>
                  <a:gd name="connsiteX3-17" fmla="*/ 76203 w 1804395"/>
                  <a:gd name="connsiteY3-18" fmla="*/ 273174 h 273174"/>
                  <a:gd name="connsiteX4-19" fmla="*/ 74392 w 1804395"/>
                  <a:gd name="connsiteY4-20" fmla="*/ 87809 h 273174"/>
                  <a:gd name="connsiteX5-21" fmla="*/ 3 w 1804395"/>
                  <a:gd name="connsiteY5-22" fmla="*/ 0 h 273174"/>
                  <a:gd name="connsiteX0-23" fmla="*/ 0 w 1804392"/>
                  <a:gd name="connsiteY0-24" fmla="*/ 0 h 273174"/>
                  <a:gd name="connsiteX1-25" fmla="*/ 1804392 w 1804392"/>
                  <a:gd name="connsiteY1-26" fmla="*/ 0 h 273174"/>
                  <a:gd name="connsiteX2-27" fmla="*/ 1804392 w 1804392"/>
                  <a:gd name="connsiteY2-28" fmla="*/ 273174 h 273174"/>
                  <a:gd name="connsiteX3-29" fmla="*/ 76200 w 1804392"/>
                  <a:gd name="connsiteY3-30" fmla="*/ 273174 h 273174"/>
                  <a:gd name="connsiteX4-31" fmla="*/ 74389 w 1804392"/>
                  <a:gd name="connsiteY4-32" fmla="*/ 87809 h 273174"/>
                  <a:gd name="connsiteX5-33" fmla="*/ 0 w 1804392"/>
                  <a:gd name="connsiteY5-34" fmla="*/ 0 h 273174"/>
                  <a:gd name="connsiteX0-35" fmla="*/ 0 w 1804392"/>
                  <a:gd name="connsiteY0-36" fmla="*/ 0 h 273174"/>
                  <a:gd name="connsiteX1-37" fmla="*/ 1804392 w 1804392"/>
                  <a:gd name="connsiteY1-38" fmla="*/ 0 h 273174"/>
                  <a:gd name="connsiteX2-39" fmla="*/ 1804392 w 1804392"/>
                  <a:gd name="connsiteY2-40" fmla="*/ 273174 h 273174"/>
                  <a:gd name="connsiteX3-41" fmla="*/ 76200 w 1804392"/>
                  <a:gd name="connsiteY3-42" fmla="*/ 273174 h 273174"/>
                  <a:gd name="connsiteX4-43" fmla="*/ 74389 w 1804392"/>
                  <a:gd name="connsiteY4-44" fmla="*/ 87809 h 273174"/>
                  <a:gd name="connsiteX5-45" fmla="*/ 0 w 1804392"/>
                  <a:gd name="connsiteY5-46" fmla="*/ 0 h 273174"/>
                  <a:gd name="connsiteX0-47" fmla="*/ 0 w 1804392"/>
                  <a:gd name="connsiteY0-48" fmla="*/ 0 h 273174"/>
                  <a:gd name="connsiteX1-49" fmla="*/ 1804392 w 1804392"/>
                  <a:gd name="connsiteY1-50" fmla="*/ 0 h 273174"/>
                  <a:gd name="connsiteX2-51" fmla="*/ 1804392 w 1804392"/>
                  <a:gd name="connsiteY2-52" fmla="*/ 273174 h 273174"/>
                  <a:gd name="connsiteX3-53" fmla="*/ 76200 w 1804392"/>
                  <a:gd name="connsiteY3-54" fmla="*/ 273174 h 273174"/>
                  <a:gd name="connsiteX4-55" fmla="*/ 74389 w 1804392"/>
                  <a:gd name="connsiteY4-56" fmla="*/ 87809 h 273174"/>
                  <a:gd name="connsiteX5-57" fmla="*/ 0 w 1804392"/>
                  <a:gd name="connsiteY5-58" fmla="*/ 0 h 27317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21" y="connsiteY5-22"/>
                  </a:cxn>
                </a:cxnLst>
                <a:rect l="l" t="t" r="r" b="b"/>
                <a:pathLst>
                  <a:path w="1804392" h="273174">
                    <a:moveTo>
                      <a:pt x="0" y="0"/>
                    </a:moveTo>
                    <a:lnTo>
                      <a:pt x="1804392" y="0"/>
                    </a:lnTo>
                    <a:lnTo>
                      <a:pt x="1804392" y="273174"/>
                    </a:lnTo>
                    <a:lnTo>
                      <a:pt x="76200" y="273174"/>
                    </a:lnTo>
                    <a:cubicBezTo>
                      <a:pt x="75596" y="211386"/>
                      <a:pt x="74993" y="149597"/>
                      <a:pt x="74389" y="87809"/>
                    </a:cubicBezTo>
                    <a:cubicBezTo>
                      <a:pt x="51181" y="60919"/>
                      <a:pt x="27971" y="31651"/>
                      <a:pt x="0" y="0"/>
                    </a:cubicBezTo>
                    <a:close/>
                  </a:path>
                </a:pathLst>
              </a:custGeom>
              <a:solidFill>
                <a:srgbClr val="ED8B79"/>
              </a:solidFill>
              <a:ln w="12700">
                <a:noFill/>
              </a:ln>
              <a:effectLst>
                <a:innerShdw blurRad="25400" dist="12700" dir="18900000">
                  <a:prstClr val="black">
                    <a:alpha val="2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>
                <a:off x="4682816" y="1702989"/>
                <a:ext cx="1284485" cy="1913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ts val="1200"/>
                  </a:lnSpc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defRPr>
                </a:lvl1pPr>
              </a:lstStyle>
              <a:p>
                <a:r>
                  <a:rPr lang="zh-CN" altLang="en-US" sz="16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rPr>
                  <a:t>添加此处标题</a:t>
                </a:r>
              </a:p>
            </p:txBody>
          </p:sp>
        </p:grpSp>
        <p:sp>
          <p:nvSpPr>
            <p:cNvPr id="19" name="文本框 18"/>
            <p:cNvSpPr txBox="1"/>
            <p:nvPr/>
          </p:nvSpPr>
          <p:spPr>
            <a:xfrm>
              <a:off x="4695801" y="1737986"/>
              <a:ext cx="2633334" cy="4662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>
                <a:lnSpc>
                  <a:spcPts val="2200"/>
                </a:lnSpc>
              </a:pPr>
              <a:r>
                <a:rPr lang="zh-CN" altLang="en-US" sz="1200" dirty="0">
                  <a:latin typeface="+mn-lt"/>
                  <a:ea typeface="+mn-ea"/>
                  <a:cs typeface="+mn-ea"/>
                  <a:sym typeface="+mn-lt"/>
                </a:rPr>
                <a:t>请在此处添加具体内容，文字尽量言简意赅，不必过于繁琐，注意版面的美观度。</a:t>
              </a:r>
              <a:endParaRPr lang="en-US" altLang="zh-CN" sz="12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3" name="椭圆 22"/>
          <p:cNvSpPr/>
          <p:nvPr/>
        </p:nvSpPr>
        <p:spPr>
          <a:xfrm>
            <a:off x="5994400" y="2772172"/>
            <a:ext cx="192021" cy="192021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8900000" scaled="1"/>
            <a:tileRect/>
          </a:gradFill>
          <a:ln w="19050">
            <a:solidFill>
              <a:schemeClr val="bg1"/>
            </a:solidFill>
          </a:ln>
          <a:effectLst>
            <a:outerShdw blurRad="76200" dist="38100" dir="8100000" algn="tr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5994400" y="3724672"/>
            <a:ext cx="192021" cy="192021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8900000" scaled="1"/>
            <a:tileRect/>
          </a:gradFill>
          <a:ln w="19050">
            <a:solidFill>
              <a:schemeClr val="bg1"/>
            </a:solidFill>
          </a:ln>
          <a:effectLst>
            <a:outerShdw blurRad="76200" dist="38100" dir="8100000" algn="tr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5994400" y="4747498"/>
            <a:ext cx="192021" cy="192021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8900000" scaled="1"/>
            <a:tileRect/>
          </a:gradFill>
          <a:ln w="19050">
            <a:solidFill>
              <a:schemeClr val="bg1"/>
            </a:solidFill>
          </a:ln>
          <a:effectLst>
            <a:outerShdw blurRad="76200" dist="38100" dir="8100000" algn="tr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155642" y="2690343"/>
            <a:ext cx="5661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2017</a:t>
            </a:r>
            <a:endParaRPr lang="zh-CN" altLang="en-US" sz="16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5330142" y="3642843"/>
            <a:ext cx="5661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2018</a:t>
            </a:r>
            <a:endParaRPr lang="zh-CN" altLang="en-US" sz="16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155642" y="4658843"/>
            <a:ext cx="6783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20XX</a:t>
            </a:r>
            <a:endParaRPr lang="zh-CN" altLang="en-US" sz="16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2269686" y="2797570"/>
            <a:ext cx="3431058" cy="998577"/>
            <a:chOff x="1406990" y="2202954"/>
            <a:chExt cx="2573294" cy="748933"/>
          </a:xfrm>
        </p:grpSpPr>
        <p:sp>
          <p:nvSpPr>
            <p:cNvPr id="30" name="文本框 29"/>
            <p:cNvSpPr txBox="1"/>
            <p:nvPr/>
          </p:nvSpPr>
          <p:spPr>
            <a:xfrm>
              <a:off x="1406990" y="2485653"/>
              <a:ext cx="2446849" cy="466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ts val="2200"/>
                </a:lnSpc>
                <a:defRPr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小考拉体" panose="02000503000000000000" pitchFamily="2" charset="-122"/>
                  <a:ea typeface="小考拉体" panose="02000503000000000000" pitchFamily="2" charset="-122"/>
                  <a:cs typeface="Arial" panose="020B0604020202020204" pitchFamily="34" charset="0"/>
                </a:defRPr>
              </a:lvl1pPr>
            </a:lstStyle>
            <a:p>
              <a:pPr algn="r"/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请在此处添加具体内容，文字尽量言简意赅，不必过于繁琐，注意版面的美观度。</a:t>
              </a:r>
              <a:endParaRPr lang="en-US" altLang="zh-CN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2175892" y="2202954"/>
              <a:ext cx="1804392" cy="273174"/>
              <a:chOff x="2071117" y="2193429"/>
              <a:chExt cx="1804392" cy="273174"/>
            </a:xfrm>
          </p:grpSpPr>
          <p:sp>
            <p:nvSpPr>
              <p:cNvPr id="32" name="矩形 8"/>
              <p:cNvSpPr/>
              <p:nvPr/>
            </p:nvSpPr>
            <p:spPr>
              <a:xfrm flipH="1">
                <a:off x="2071117" y="2193429"/>
                <a:ext cx="1804392" cy="273174"/>
              </a:xfrm>
              <a:custGeom>
                <a:avLst/>
                <a:gdLst>
                  <a:gd name="connsiteX0" fmla="*/ 0 w 1728192"/>
                  <a:gd name="connsiteY0" fmla="*/ 0 h 273174"/>
                  <a:gd name="connsiteX1" fmla="*/ 1728192 w 1728192"/>
                  <a:gd name="connsiteY1" fmla="*/ 0 h 273174"/>
                  <a:gd name="connsiteX2" fmla="*/ 1728192 w 1728192"/>
                  <a:gd name="connsiteY2" fmla="*/ 273174 h 273174"/>
                  <a:gd name="connsiteX3" fmla="*/ 0 w 1728192"/>
                  <a:gd name="connsiteY3" fmla="*/ 273174 h 273174"/>
                  <a:gd name="connsiteX4" fmla="*/ 0 w 1728192"/>
                  <a:gd name="connsiteY4" fmla="*/ 0 h 273174"/>
                  <a:gd name="connsiteX0-1" fmla="*/ 1811 w 1730003"/>
                  <a:gd name="connsiteY0-2" fmla="*/ 0 h 273174"/>
                  <a:gd name="connsiteX1-3" fmla="*/ 1730003 w 1730003"/>
                  <a:gd name="connsiteY1-4" fmla="*/ 0 h 273174"/>
                  <a:gd name="connsiteX2-5" fmla="*/ 1730003 w 1730003"/>
                  <a:gd name="connsiteY2-6" fmla="*/ 273174 h 273174"/>
                  <a:gd name="connsiteX3-7" fmla="*/ 1811 w 1730003"/>
                  <a:gd name="connsiteY3-8" fmla="*/ 273174 h 273174"/>
                  <a:gd name="connsiteX4-9" fmla="*/ 0 w 1730003"/>
                  <a:gd name="connsiteY4-10" fmla="*/ 87809 h 273174"/>
                  <a:gd name="connsiteX5" fmla="*/ 1811 w 1730003"/>
                  <a:gd name="connsiteY5" fmla="*/ 0 h 273174"/>
                  <a:gd name="connsiteX0-11" fmla="*/ 3 w 1804395"/>
                  <a:gd name="connsiteY0-12" fmla="*/ 0 h 273174"/>
                  <a:gd name="connsiteX1-13" fmla="*/ 1804395 w 1804395"/>
                  <a:gd name="connsiteY1-14" fmla="*/ 0 h 273174"/>
                  <a:gd name="connsiteX2-15" fmla="*/ 1804395 w 1804395"/>
                  <a:gd name="connsiteY2-16" fmla="*/ 273174 h 273174"/>
                  <a:gd name="connsiteX3-17" fmla="*/ 76203 w 1804395"/>
                  <a:gd name="connsiteY3-18" fmla="*/ 273174 h 273174"/>
                  <a:gd name="connsiteX4-19" fmla="*/ 74392 w 1804395"/>
                  <a:gd name="connsiteY4-20" fmla="*/ 87809 h 273174"/>
                  <a:gd name="connsiteX5-21" fmla="*/ 3 w 1804395"/>
                  <a:gd name="connsiteY5-22" fmla="*/ 0 h 273174"/>
                  <a:gd name="connsiteX0-23" fmla="*/ 0 w 1804392"/>
                  <a:gd name="connsiteY0-24" fmla="*/ 0 h 273174"/>
                  <a:gd name="connsiteX1-25" fmla="*/ 1804392 w 1804392"/>
                  <a:gd name="connsiteY1-26" fmla="*/ 0 h 273174"/>
                  <a:gd name="connsiteX2-27" fmla="*/ 1804392 w 1804392"/>
                  <a:gd name="connsiteY2-28" fmla="*/ 273174 h 273174"/>
                  <a:gd name="connsiteX3-29" fmla="*/ 76200 w 1804392"/>
                  <a:gd name="connsiteY3-30" fmla="*/ 273174 h 273174"/>
                  <a:gd name="connsiteX4-31" fmla="*/ 74389 w 1804392"/>
                  <a:gd name="connsiteY4-32" fmla="*/ 87809 h 273174"/>
                  <a:gd name="connsiteX5-33" fmla="*/ 0 w 1804392"/>
                  <a:gd name="connsiteY5-34" fmla="*/ 0 h 273174"/>
                  <a:gd name="connsiteX0-35" fmla="*/ 0 w 1804392"/>
                  <a:gd name="connsiteY0-36" fmla="*/ 0 h 273174"/>
                  <a:gd name="connsiteX1-37" fmla="*/ 1804392 w 1804392"/>
                  <a:gd name="connsiteY1-38" fmla="*/ 0 h 273174"/>
                  <a:gd name="connsiteX2-39" fmla="*/ 1804392 w 1804392"/>
                  <a:gd name="connsiteY2-40" fmla="*/ 273174 h 273174"/>
                  <a:gd name="connsiteX3-41" fmla="*/ 76200 w 1804392"/>
                  <a:gd name="connsiteY3-42" fmla="*/ 273174 h 273174"/>
                  <a:gd name="connsiteX4-43" fmla="*/ 74389 w 1804392"/>
                  <a:gd name="connsiteY4-44" fmla="*/ 87809 h 273174"/>
                  <a:gd name="connsiteX5-45" fmla="*/ 0 w 1804392"/>
                  <a:gd name="connsiteY5-46" fmla="*/ 0 h 273174"/>
                  <a:gd name="connsiteX0-47" fmla="*/ 0 w 1804392"/>
                  <a:gd name="connsiteY0-48" fmla="*/ 0 h 273174"/>
                  <a:gd name="connsiteX1-49" fmla="*/ 1804392 w 1804392"/>
                  <a:gd name="connsiteY1-50" fmla="*/ 0 h 273174"/>
                  <a:gd name="connsiteX2-51" fmla="*/ 1804392 w 1804392"/>
                  <a:gd name="connsiteY2-52" fmla="*/ 273174 h 273174"/>
                  <a:gd name="connsiteX3-53" fmla="*/ 76200 w 1804392"/>
                  <a:gd name="connsiteY3-54" fmla="*/ 273174 h 273174"/>
                  <a:gd name="connsiteX4-55" fmla="*/ 74389 w 1804392"/>
                  <a:gd name="connsiteY4-56" fmla="*/ 87809 h 273174"/>
                  <a:gd name="connsiteX5-57" fmla="*/ 0 w 1804392"/>
                  <a:gd name="connsiteY5-58" fmla="*/ 0 h 27317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21" y="connsiteY5-22"/>
                  </a:cxn>
                </a:cxnLst>
                <a:rect l="l" t="t" r="r" b="b"/>
                <a:pathLst>
                  <a:path w="1804392" h="273174">
                    <a:moveTo>
                      <a:pt x="0" y="0"/>
                    </a:moveTo>
                    <a:lnTo>
                      <a:pt x="1804392" y="0"/>
                    </a:lnTo>
                    <a:lnTo>
                      <a:pt x="1804392" y="273174"/>
                    </a:lnTo>
                    <a:lnTo>
                      <a:pt x="76200" y="273174"/>
                    </a:lnTo>
                    <a:cubicBezTo>
                      <a:pt x="75596" y="211386"/>
                      <a:pt x="74993" y="149597"/>
                      <a:pt x="74389" y="87809"/>
                    </a:cubicBezTo>
                    <a:cubicBezTo>
                      <a:pt x="51181" y="60919"/>
                      <a:pt x="27971" y="31651"/>
                      <a:pt x="0" y="0"/>
                    </a:cubicBezTo>
                    <a:close/>
                  </a:path>
                </a:pathLst>
              </a:custGeom>
              <a:solidFill>
                <a:srgbClr val="EBD04C"/>
              </a:solidFill>
              <a:ln w="12700">
                <a:noFill/>
              </a:ln>
              <a:effectLst>
                <a:innerShdw blurRad="25400" dist="12700" dir="18900000">
                  <a:prstClr val="black">
                    <a:alpha val="2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33" name="文本框 32"/>
              <p:cNvSpPr txBox="1"/>
              <p:nvPr/>
            </p:nvSpPr>
            <p:spPr>
              <a:xfrm>
                <a:off x="2347396" y="2261971"/>
                <a:ext cx="1284485" cy="1913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ts val="1200"/>
                  </a:lnSpc>
                  <a:defRPr sz="1600" b="1">
                    <a:solidFill>
                      <a:schemeClr val="bg1"/>
                    </a:solidFill>
                    <a:latin typeface="+mn-ea"/>
                    <a:cs typeface="Arial" panose="020B0604020202020204" pitchFamily="34" charset="0"/>
                  </a:defRPr>
                </a:lvl1pPr>
              </a:lstStyle>
              <a:p>
                <a:pPr algn="r"/>
                <a:r>
                  <a:rPr lang="zh-CN" alt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cs typeface="+mn-ea"/>
                    <a:sym typeface="+mn-lt"/>
                  </a:rPr>
                  <a:t>添加此处标题</a:t>
                </a:r>
              </a:p>
            </p:txBody>
          </p:sp>
        </p:grpSp>
      </p:grpSp>
      <p:grpSp>
        <p:nvGrpSpPr>
          <p:cNvPr id="34" name="组合 33"/>
          <p:cNvGrpSpPr/>
          <p:nvPr/>
        </p:nvGrpSpPr>
        <p:grpSpPr>
          <a:xfrm>
            <a:off x="6330190" y="3775477"/>
            <a:ext cx="3748882" cy="1009711"/>
            <a:chOff x="4452367" y="2936379"/>
            <a:chExt cx="2811662" cy="757282"/>
          </a:xfrm>
        </p:grpSpPr>
        <p:grpSp>
          <p:nvGrpSpPr>
            <p:cNvPr id="35" name="组合 34"/>
            <p:cNvGrpSpPr/>
            <p:nvPr/>
          </p:nvGrpSpPr>
          <p:grpSpPr>
            <a:xfrm>
              <a:off x="4452367" y="2936379"/>
              <a:ext cx="1804392" cy="273174"/>
              <a:chOff x="4452367" y="1640979"/>
              <a:chExt cx="1804392" cy="273174"/>
            </a:xfrm>
          </p:grpSpPr>
          <p:sp>
            <p:nvSpPr>
              <p:cNvPr id="37" name="矩形 8"/>
              <p:cNvSpPr/>
              <p:nvPr/>
            </p:nvSpPr>
            <p:spPr>
              <a:xfrm>
                <a:off x="4452367" y="1640979"/>
                <a:ext cx="1804392" cy="273174"/>
              </a:xfrm>
              <a:custGeom>
                <a:avLst/>
                <a:gdLst>
                  <a:gd name="connsiteX0" fmla="*/ 0 w 1728192"/>
                  <a:gd name="connsiteY0" fmla="*/ 0 h 273174"/>
                  <a:gd name="connsiteX1" fmla="*/ 1728192 w 1728192"/>
                  <a:gd name="connsiteY1" fmla="*/ 0 h 273174"/>
                  <a:gd name="connsiteX2" fmla="*/ 1728192 w 1728192"/>
                  <a:gd name="connsiteY2" fmla="*/ 273174 h 273174"/>
                  <a:gd name="connsiteX3" fmla="*/ 0 w 1728192"/>
                  <a:gd name="connsiteY3" fmla="*/ 273174 h 273174"/>
                  <a:gd name="connsiteX4" fmla="*/ 0 w 1728192"/>
                  <a:gd name="connsiteY4" fmla="*/ 0 h 273174"/>
                  <a:gd name="connsiteX0-1" fmla="*/ 1811 w 1730003"/>
                  <a:gd name="connsiteY0-2" fmla="*/ 0 h 273174"/>
                  <a:gd name="connsiteX1-3" fmla="*/ 1730003 w 1730003"/>
                  <a:gd name="connsiteY1-4" fmla="*/ 0 h 273174"/>
                  <a:gd name="connsiteX2-5" fmla="*/ 1730003 w 1730003"/>
                  <a:gd name="connsiteY2-6" fmla="*/ 273174 h 273174"/>
                  <a:gd name="connsiteX3-7" fmla="*/ 1811 w 1730003"/>
                  <a:gd name="connsiteY3-8" fmla="*/ 273174 h 273174"/>
                  <a:gd name="connsiteX4-9" fmla="*/ 0 w 1730003"/>
                  <a:gd name="connsiteY4-10" fmla="*/ 87809 h 273174"/>
                  <a:gd name="connsiteX5" fmla="*/ 1811 w 1730003"/>
                  <a:gd name="connsiteY5" fmla="*/ 0 h 273174"/>
                  <a:gd name="connsiteX0-11" fmla="*/ 3 w 1804395"/>
                  <a:gd name="connsiteY0-12" fmla="*/ 0 h 273174"/>
                  <a:gd name="connsiteX1-13" fmla="*/ 1804395 w 1804395"/>
                  <a:gd name="connsiteY1-14" fmla="*/ 0 h 273174"/>
                  <a:gd name="connsiteX2-15" fmla="*/ 1804395 w 1804395"/>
                  <a:gd name="connsiteY2-16" fmla="*/ 273174 h 273174"/>
                  <a:gd name="connsiteX3-17" fmla="*/ 76203 w 1804395"/>
                  <a:gd name="connsiteY3-18" fmla="*/ 273174 h 273174"/>
                  <a:gd name="connsiteX4-19" fmla="*/ 74392 w 1804395"/>
                  <a:gd name="connsiteY4-20" fmla="*/ 87809 h 273174"/>
                  <a:gd name="connsiteX5-21" fmla="*/ 3 w 1804395"/>
                  <a:gd name="connsiteY5-22" fmla="*/ 0 h 273174"/>
                  <a:gd name="connsiteX0-23" fmla="*/ 0 w 1804392"/>
                  <a:gd name="connsiteY0-24" fmla="*/ 0 h 273174"/>
                  <a:gd name="connsiteX1-25" fmla="*/ 1804392 w 1804392"/>
                  <a:gd name="connsiteY1-26" fmla="*/ 0 h 273174"/>
                  <a:gd name="connsiteX2-27" fmla="*/ 1804392 w 1804392"/>
                  <a:gd name="connsiteY2-28" fmla="*/ 273174 h 273174"/>
                  <a:gd name="connsiteX3-29" fmla="*/ 76200 w 1804392"/>
                  <a:gd name="connsiteY3-30" fmla="*/ 273174 h 273174"/>
                  <a:gd name="connsiteX4-31" fmla="*/ 74389 w 1804392"/>
                  <a:gd name="connsiteY4-32" fmla="*/ 87809 h 273174"/>
                  <a:gd name="connsiteX5-33" fmla="*/ 0 w 1804392"/>
                  <a:gd name="connsiteY5-34" fmla="*/ 0 h 273174"/>
                  <a:gd name="connsiteX0-35" fmla="*/ 0 w 1804392"/>
                  <a:gd name="connsiteY0-36" fmla="*/ 0 h 273174"/>
                  <a:gd name="connsiteX1-37" fmla="*/ 1804392 w 1804392"/>
                  <a:gd name="connsiteY1-38" fmla="*/ 0 h 273174"/>
                  <a:gd name="connsiteX2-39" fmla="*/ 1804392 w 1804392"/>
                  <a:gd name="connsiteY2-40" fmla="*/ 273174 h 273174"/>
                  <a:gd name="connsiteX3-41" fmla="*/ 76200 w 1804392"/>
                  <a:gd name="connsiteY3-42" fmla="*/ 273174 h 273174"/>
                  <a:gd name="connsiteX4-43" fmla="*/ 74389 w 1804392"/>
                  <a:gd name="connsiteY4-44" fmla="*/ 87809 h 273174"/>
                  <a:gd name="connsiteX5-45" fmla="*/ 0 w 1804392"/>
                  <a:gd name="connsiteY5-46" fmla="*/ 0 h 273174"/>
                  <a:gd name="connsiteX0-47" fmla="*/ 0 w 1804392"/>
                  <a:gd name="connsiteY0-48" fmla="*/ 0 h 273174"/>
                  <a:gd name="connsiteX1-49" fmla="*/ 1804392 w 1804392"/>
                  <a:gd name="connsiteY1-50" fmla="*/ 0 h 273174"/>
                  <a:gd name="connsiteX2-51" fmla="*/ 1804392 w 1804392"/>
                  <a:gd name="connsiteY2-52" fmla="*/ 273174 h 273174"/>
                  <a:gd name="connsiteX3-53" fmla="*/ 76200 w 1804392"/>
                  <a:gd name="connsiteY3-54" fmla="*/ 273174 h 273174"/>
                  <a:gd name="connsiteX4-55" fmla="*/ 74389 w 1804392"/>
                  <a:gd name="connsiteY4-56" fmla="*/ 87809 h 273174"/>
                  <a:gd name="connsiteX5-57" fmla="*/ 0 w 1804392"/>
                  <a:gd name="connsiteY5-58" fmla="*/ 0 h 27317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21" y="connsiteY5-22"/>
                  </a:cxn>
                </a:cxnLst>
                <a:rect l="l" t="t" r="r" b="b"/>
                <a:pathLst>
                  <a:path w="1804392" h="273174">
                    <a:moveTo>
                      <a:pt x="0" y="0"/>
                    </a:moveTo>
                    <a:lnTo>
                      <a:pt x="1804392" y="0"/>
                    </a:lnTo>
                    <a:lnTo>
                      <a:pt x="1804392" y="273174"/>
                    </a:lnTo>
                    <a:lnTo>
                      <a:pt x="76200" y="273174"/>
                    </a:lnTo>
                    <a:cubicBezTo>
                      <a:pt x="75596" y="211386"/>
                      <a:pt x="74993" y="149597"/>
                      <a:pt x="74389" y="87809"/>
                    </a:cubicBezTo>
                    <a:cubicBezTo>
                      <a:pt x="51181" y="60919"/>
                      <a:pt x="27971" y="31651"/>
                      <a:pt x="0" y="0"/>
                    </a:cubicBezTo>
                    <a:close/>
                  </a:path>
                </a:pathLst>
              </a:custGeom>
              <a:solidFill>
                <a:srgbClr val="51AAA0"/>
              </a:solidFill>
              <a:ln w="12700">
                <a:noFill/>
              </a:ln>
              <a:effectLst>
                <a:innerShdw blurRad="25400" dist="12700" dir="18900000">
                  <a:prstClr val="black">
                    <a:alpha val="2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38" name="文本框 37"/>
              <p:cNvSpPr txBox="1"/>
              <p:nvPr/>
            </p:nvSpPr>
            <p:spPr>
              <a:xfrm>
                <a:off x="4717409" y="1695454"/>
                <a:ext cx="1284485" cy="1913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ts val="1200"/>
                  </a:lnSpc>
                  <a:defRPr sz="1600" b="1">
                    <a:solidFill>
                      <a:schemeClr val="bg1"/>
                    </a:solidFill>
                    <a:latin typeface="+mn-ea"/>
                    <a:cs typeface="Arial" panose="020B0604020202020204" pitchFamily="34" charset="0"/>
                  </a:defRPr>
                </a:lvl1pPr>
              </a:lstStyle>
              <a:p>
                <a:r>
                  <a:rPr lang="zh-CN" alt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cs typeface="+mn-ea"/>
                    <a:sym typeface="+mn-lt"/>
                  </a:rPr>
                  <a:t>添加此处标题</a:t>
                </a:r>
              </a:p>
            </p:txBody>
          </p:sp>
        </p:grpSp>
        <p:sp>
          <p:nvSpPr>
            <p:cNvPr id="36" name="文本框 35"/>
            <p:cNvSpPr txBox="1"/>
            <p:nvPr/>
          </p:nvSpPr>
          <p:spPr>
            <a:xfrm>
              <a:off x="4630695" y="3227428"/>
              <a:ext cx="2633334" cy="4662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ts val="2200"/>
                </a:lnSpc>
                <a:defRPr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小考拉体" panose="02000503000000000000" pitchFamily="2" charset="-122"/>
                  <a:ea typeface="小考拉体" panose="02000503000000000000" pitchFamily="2" charset="-122"/>
                  <a:cs typeface="Arial" panose="020B0604020202020204" pitchFamily="34" charset="0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请在此处添加具体内容，文字尽量言简意赅，不必过于繁琐，注意版面的美观度。</a:t>
              </a:r>
              <a:endParaRPr lang="en-US" altLang="zh-CN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2438281" y="4766072"/>
            <a:ext cx="3262464" cy="1022807"/>
            <a:chOff x="1533436" y="3679329"/>
            <a:chExt cx="2446848" cy="767105"/>
          </a:xfrm>
        </p:grpSpPr>
        <p:sp>
          <p:nvSpPr>
            <p:cNvPr id="40" name="文本框 39"/>
            <p:cNvSpPr txBox="1"/>
            <p:nvPr/>
          </p:nvSpPr>
          <p:spPr>
            <a:xfrm>
              <a:off x="1533436" y="3980200"/>
              <a:ext cx="2446848" cy="466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r">
                <a:lnSpc>
                  <a:spcPts val="2200"/>
                </a:lnSpc>
                <a:defRPr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小考拉体" panose="02000503000000000000" pitchFamily="2" charset="-122"/>
                  <a:ea typeface="小考拉体" panose="02000503000000000000" pitchFamily="2" charset="-122"/>
                  <a:cs typeface="Arial" panose="020B0604020202020204" pitchFamily="34" charset="0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请在此处添加具体内容，文字尽量言简意赅，不必过于繁琐，注意版面的美观度。</a:t>
              </a:r>
              <a:endParaRPr lang="en-US" altLang="zh-CN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41" name="组合 40"/>
            <p:cNvGrpSpPr/>
            <p:nvPr/>
          </p:nvGrpSpPr>
          <p:grpSpPr>
            <a:xfrm>
              <a:off x="2175892" y="3679329"/>
              <a:ext cx="1804392" cy="273174"/>
              <a:chOff x="2071117" y="2193429"/>
              <a:chExt cx="1804392" cy="273174"/>
            </a:xfrm>
          </p:grpSpPr>
          <p:sp>
            <p:nvSpPr>
              <p:cNvPr id="42" name="矩形 8"/>
              <p:cNvSpPr/>
              <p:nvPr/>
            </p:nvSpPr>
            <p:spPr>
              <a:xfrm flipH="1">
                <a:off x="2071117" y="2193429"/>
                <a:ext cx="1804392" cy="273174"/>
              </a:xfrm>
              <a:custGeom>
                <a:avLst/>
                <a:gdLst>
                  <a:gd name="connsiteX0" fmla="*/ 0 w 1728192"/>
                  <a:gd name="connsiteY0" fmla="*/ 0 h 273174"/>
                  <a:gd name="connsiteX1" fmla="*/ 1728192 w 1728192"/>
                  <a:gd name="connsiteY1" fmla="*/ 0 h 273174"/>
                  <a:gd name="connsiteX2" fmla="*/ 1728192 w 1728192"/>
                  <a:gd name="connsiteY2" fmla="*/ 273174 h 273174"/>
                  <a:gd name="connsiteX3" fmla="*/ 0 w 1728192"/>
                  <a:gd name="connsiteY3" fmla="*/ 273174 h 273174"/>
                  <a:gd name="connsiteX4" fmla="*/ 0 w 1728192"/>
                  <a:gd name="connsiteY4" fmla="*/ 0 h 273174"/>
                  <a:gd name="connsiteX0-1" fmla="*/ 1811 w 1730003"/>
                  <a:gd name="connsiteY0-2" fmla="*/ 0 h 273174"/>
                  <a:gd name="connsiteX1-3" fmla="*/ 1730003 w 1730003"/>
                  <a:gd name="connsiteY1-4" fmla="*/ 0 h 273174"/>
                  <a:gd name="connsiteX2-5" fmla="*/ 1730003 w 1730003"/>
                  <a:gd name="connsiteY2-6" fmla="*/ 273174 h 273174"/>
                  <a:gd name="connsiteX3-7" fmla="*/ 1811 w 1730003"/>
                  <a:gd name="connsiteY3-8" fmla="*/ 273174 h 273174"/>
                  <a:gd name="connsiteX4-9" fmla="*/ 0 w 1730003"/>
                  <a:gd name="connsiteY4-10" fmla="*/ 87809 h 273174"/>
                  <a:gd name="connsiteX5" fmla="*/ 1811 w 1730003"/>
                  <a:gd name="connsiteY5" fmla="*/ 0 h 273174"/>
                  <a:gd name="connsiteX0-11" fmla="*/ 3 w 1804395"/>
                  <a:gd name="connsiteY0-12" fmla="*/ 0 h 273174"/>
                  <a:gd name="connsiteX1-13" fmla="*/ 1804395 w 1804395"/>
                  <a:gd name="connsiteY1-14" fmla="*/ 0 h 273174"/>
                  <a:gd name="connsiteX2-15" fmla="*/ 1804395 w 1804395"/>
                  <a:gd name="connsiteY2-16" fmla="*/ 273174 h 273174"/>
                  <a:gd name="connsiteX3-17" fmla="*/ 76203 w 1804395"/>
                  <a:gd name="connsiteY3-18" fmla="*/ 273174 h 273174"/>
                  <a:gd name="connsiteX4-19" fmla="*/ 74392 w 1804395"/>
                  <a:gd name="connsiteY4-20" fmla="*/ 87809 h 273174"/>
                  <a:gd name="connsiteX5-21" fmla="*/ 3 w 1804395"/>
                  <a:gd name="connsiteY5-22" fmla="*/ 0 h 273174"/>
                  <a:gd name="connsiteX0-23" fmla="*/ 0 w 1804392"/>
                  <a:gd name="connsiteY0-24" fmla="*/ 0 h 273174"/>
                  <a:gd name="connsiteX1-25" fmla="*/ 1804392 w 1804392"/>
                  <a:gd name="connsiteY1-26" fmla="*/ 0 h 273174"/>
                  <a:gd name="connsiteX2-27" fmla="*/ 1804392 w 1804392"/>
                  <a:gd name="connsiteY2-28" fmla="*/ 273174 h 273174"/>
                  <a:gd name="connsiteX3-29" fmla="*/ 76200 w 1804392"/>
                  <a:gd name="connsiteY3-30" fmla="*/ 273174 h 273174"/>
                  <a:gd name="connsiteX4-31" fmla="*/ 74389 w 1804392"/>
                  <a:gd name="connsiteY4-32" fmla="*/ 87809 h 273174"/>
                  <a:gd name="connsiteX5-33" fmla="*/ 0 w 1804392"/>
                  <a:gd name="connsiteY5-34" fmla="*/ 0 h 273174"/>
                  <a:gd name="connsiteX0-35" fmla="*/ 0 w 1804392"/>
                  <a:gd name="connsiteY0-36" fmla="*/ 0 h 273174"/>
                  <a:gd name="connsiteX1-37" fmla="*/ 1804392 w 1804392"/>
                  <a:gd name="connsiteY1-38" fmla="*/ 0 h 273174"/>
                  <a:gd name="connsiteX2-39" fmla="*/ 1804392 w 1804392"/>
                  <a:gd name="connsiteY2-40" fmla="*/ 273174 h 273174"/>
                  <a:gd name="connsiteX3-41" fmla="*/ 76200 w 1804392"/>
                  <a:gd name="connsiteY3-42" fmla="*/ 273174 h 273174"/>
                  <a:gd name="connsiteX4-43" fmla="*/ 74389 w 1804392"/>
                  <a:gd name="connsiteY4-44" fmla="*/ 87809 h 273174"/>
                  <a:gd name="connsiteX5-45" fmla="*/ 0 w 1804392"/>
                  <a:gd name="connsiteY5-46" fmla="*/ 0 h 273174"/>
                  <a:gd name="connsiteX0-47" fmla="*/ 0 w 1804392"/>
                  <a:gd name="connsiteY0-48" fmla="*/ 0 h 273174"/>
                  <a:gd name="connsiteX1-49" fmla="*/ 1804392 w 1804392"/>
                  <a:gd name="connsiteY1-50" fmla="*/ 0 h 273174"/>
                  <a:gd name="connsiteX2-51" fmla="*/ 1804392 w 1804392"/>
                  <a:gd name="connsiteY2-52" fmla="*/ 273174 h 273174"/>
                  <a:gd name="connsiteX3-53" fmla="*/ 76200 w 1804392"/>
                  <a:gd name="connsiteY3-54" fmla="*/ 273174 h 273174"/>
                  <a:gd name="connsiteX4-55" fmla="*/ 74389 w 1804392"/>
                  <a:gd name="connsiteY4-56" fmla="*/ 87809 h 273174"/>
                  <a:gd name="connsiteX5-57" fmla="*/ 0 w 1804392"/>
                  <a:gd name="connsiteY5-58" fmla="*/ 0 h 27317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21" y="connsiteY5-22"/>
                  </a:cxn>
                </a:cxnLst>
                <a:rect l="l" t="t" r="r" b="b"/>
                <a:pathLst>
                  <a:path w="1804392" h="273174">
                    <a:moveTo>
                      <a:pt x="0" y="0"/>
                    </a:moveTo>
                    <a:lnTo>
                      <a:pt x="1804392" y="0"/>
                    </a:lnTo>
                    <a:lnTo>
                      <a:pt x="1804392" y="273174"/>
                    </a:lnTo>
                    <a:lnTo>
                      <a:pt x="76200" y="273174"/>
                    </a:lnTo>
                    <a:cubicBezTo>
                      <a:pt x="75596" y="211386"/>
                      <a:pt x="74993" y="149597"/>
                      <a:pt x="74389" y="87809"/>
                    </a:cubicBezTo>
                    <a:cubicBezTo>
                      <a:pt x="51181" y="60919"/>
                      <a:pt x="27971" y="31651"/>
                      <a:pt x="0" y="0"/>
                    </a:cubicBezTo>
                    <a:close/>
                  </a:path>
                </a:pathLst>
              </a:custGeom>
              <a:solidFill>
                <a:srgbClr val="454D6A"/>
              </a:solidFill>
              <a:ln w="12700">
                <a:noFill/>
              </a:ln>
              <a:effectLst>
                <a:innerShdw blurRad="25400" dist="12700" dir="18900000">
                  <a:prstClr val="black">
                    <a:alpha val="2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43" name="文本框 42"/>
              <p:cNvSpPr txBox="1"/>
              <p:nvPr/>
            </p:nvSpPr>
            <p:spPr>
              <a:xfrm>
                <a:off x="2379516" y="2257931"/>
                <a:ext cx="1284485" cy="1913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r">
                  <a:lnSpc>
                    <a:spcPts val="1200"/>
                  </a:lnSpc>
                  <a:defRPr sz="1600" b="1">
                    <a:solidFill>
                      <a:schemeClr val="bg1"/>
                    </a:solidFill>
                    <a:latin typeface="+mn-ea"/>
                    <a:cs typeface="Arial" panose="020B0604020202020204" pitchFamily="34" charset="0"/>
                  </a:defRPr>
                </a:lvl1pPr>
              </a:lstStyle>
              <a:p>
                <a:r>
                  <a:rPr lang="zh-CN" alt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cs typeface="+mn-ea"/>
                    <a:sym typeface="+mn-lt"/>
                  </a:rPr>
                  <a:t>添加此处标题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1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" presetClass="entr" presetSubtype="1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6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6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2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" presetClass="entr" presetSubtype="1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6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6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2" presetClass="entr" presetSubtype="2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" presetClass="entr" presetSubtype="1" fill="hold" grpId="0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6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6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2" fill="hold" nodeType="withEffect">
                                  <p:stCondLst>
                                    <p:cond delay="61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1" grpId="0"/>
      <p:bldP spid="15" grpId="0" animBg="1"/>
      <p:bldP spid="16" grpId="0"/>
      <p:bldP spid="23" grpId="0" animBg="1"/>
      <p:bldP spid="24" grpId="0" animBg="1"/>
      <p:bldP spid="25" grpId="0" animBg="1"/>
      <p:bldP spid="26" grpId="0"/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-1" y="4798042"/>
            <a:ext cx="2088769" cy="205995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0153650" y="-1"/>
            <a:ext cx="2038350" cy="203835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56985" y="508001"/>
            <a:ext cx="11081284" cy="5854698"/>
          </a:xfrm>
          <a:prstGeom prst="rect">
            <a:avLst/>
          </a:prstGeom>
          <a:noFill/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20911649">
            <a:off x="774085" y="684072"/>
            <a:ext cx="749319" cy="46678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0225677" y="4953220"/>
            <a:ext cx="1966323" cy="19051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-12927" y="-321"/>
            <a:ext cx="795893" cy="176825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556985" y="-66506"/>
            <a:ext cx="554604" cy="56180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2113003" y="6176396"/>
            <a:ext cx="727468" cy="55460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9288690" y="0"/>
            <a:ext cx="2052755" cy="1177633"/>
          </a:xfrm>
          <a:prstGeom prst="rect">
            <a:avLst/>
          </a:prstGeom>
        </p:spPr>
      </p:pic>
      <p:sp>
        <p:nvSpPr>
          <p:cNvPr id="21" name="文本框 10"/>
          <p:cNvSpPr txBox="1"/>
          <p:nvPr/>
        </p:nvSpPr>
        <p:spPr>
          <a:xfrm>
            <a:off x="1532612" y="668696"/>
            <a:ext cx="3700403" cy="615521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01 </a:t>
            </a:r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儿童节的由来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14" name="Text Placeholder 8"/>
          <p:cNvSpPr txBox="1"/>
          <p:nvPr/>
        </p:nvSpPr>
        <p:spPr>
          <a:xfrm>
            <a:off x="1387395" y="3323139"/>
            <a:ext cx="2891004" cy="815349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800" kern="1200" baseline="0">
                <a:solidFill>
                  <a:schemeClr val="bg1">
                    <a:lumMod val="50000"/>
                  </a:schemeClr>
                </a:solidFill>
                <a:latin typeface="Roboto condensed"/>
                <a:ea typeface="+mn-ea"/>
                <a:cs typeface="Roboto condensed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+mn-lt"/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15" name="Text Placeholder 2"/>
          <p:cNvSpPr txBox="1"/>
          <p:nvPr/>
        </p:nvSpPr>
        <p:spPr>
          <a:xfrm>
            <a:off x="1906127" y="2890401"/>
            <a:ext cx="1853565" cy="363855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condensed"/>
                <a:ea typeface="+mn-ea"/>
                <a:cs typeface="Roboto condensed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896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+mn-lt"/>
                <a:cs typeface="+mn-ea"/>
                <a:sym typeface="+mn-lt"/>
              </a:rPr>
              <a:t>添加标题</a:t>
            </a:r>
          </a:p>
        </p:txBody>
      </p:sp>
      <p:sp>
        <p:nvSpPr>
          <p:cNvPr id="16" name="Text Placeholder 8"/>
          <p:cNvSpPr txBox="1"/>
          <p:nvPr/>
        </p:nvSpPr>
        <p:spPr>
          <a:xfrm>
            <a:off x="7982918" y="3340195"/>
            <a:ext cx="2891004" cy="815349"/>
          </a:xfrm>
          <a:prstGeom prst="rect">
            <a:avLst/>
          </a:prstGeom>
        </p:spPr>
        <p:txBody>
          <a:bodyPr vert="horz">
            <a:noAutofit/>
          </a:bodyPr>
          <a:lstStyle>
            <a:defPPr>
              <a:defRPr lang="zh-CN"/>
            </a:defPPr>
            <a:lvl1pPr marR="0" lvl="0" indent="0" algn="ctr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400" i="0" u="none" strike="noStrike" kern="0" cap="none" spc="0" normalizeH="0" baseline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小考拉体" panose="02000503000000000000" pitchFamily="2" charset="-122"/>
                <a:ea typeface="小考拉体" panose="02000503000000000000" pitchFamily="2" charset="-122"/>
                <a:cs typeface="Roboto condensed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/>
              <a:buChar char="–"/>
              <a:defRPr sz="2800"/>
            </a:lvl2pPr>
            <a:lvl3pPr marL="1143000" indent="-228600" defTabSz="457200">
              <a:spcBef>
                <a:spcPct val="20000"/>
              </a:spcBef>
              <a:buFont typeface="Arial" panose="020B0604020202020204"/>
              <a:buChar char="•"/>
              <a:defRPr sz="2400"/>
            </a:lvl3pPr>
            <a:lvl4pPr marL="1600200" indent="-228600" defTabSz="457200">
              <a:spcBef>
                <a:spcPct val="20000"/>
              </a:spcBef>
              <a:buFont typeface="Arial" panose="020B0604020202020204"/>
              <a:buChar char="–"/>
              <a:defRPr sz="2000"/>
            </a:lvl4pPr>
            <a:lvl5pPr marL="2057400" indent="-228600" defTabSz="457200">
              <a:spcBef>
                <a:spcPct val="20000"/>
              </a:spcBef>
              <a:buFont typeface="Arial" panose="020B0604020202020204"/>
              <a:buChar char="»"/>
              <a:defRPr sz="2000"/>
            </a:lvl5pPr>
            <a:lvl6pPr marL="2514600" indent="-228600" defTabSz="457200">
              <a:spcBef>
                <a:spcPct val="20000"/>
              </a:spcBef>
              <a:buFont typeface="Arial" panose="020B0604020202020204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 panose="020B0604020202020204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 panose="020B0604020202020204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 panose="020B0604020202020204"/>
              <a:buChar char="•"/>
              <a:defRPr sz="2000"/>
            </a:lvl9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17" name="Text Placeholder 2"/>
          <p:cNvSpPr txBox="1"/>
          <p:nvPr/>
        </p:nvSpPr>
        <p:spPr>
          <a:xfrm>
            <a:off x="8527673" y="2887154"/>
            <a:ext cx="1801495" cy="363855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condensed"/>
                <a:ea typeface="+mn-ea"/>
                <a:cs typeface="Roboto condensed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896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+mn-lt"/>
                <a:cs typeface="+mn-ea"/>
                <a:sym typeface="+mn-lt"/>
              </a:rPr>
              <a:t>添加标题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4487485" y="883804"/>
            <a:ext cx="3620263" cy="54278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00"/>
                            </p:stCondLst>
                            <p:childTnLst>
                              <p:par>
                                <p:cTn id="6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75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75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1" grpId="0"/>
      <p:bldP spid="14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-1" y="4798042"/>
            <a:ext cx="2088769" cy="205995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0153650" y="-1"/>
            <a:ext cx="2038350" cy="203835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56985" y="508001"/>
            <a:ext cx="11081284" cy="5854698"/>
          </a:xfrm>
          <a:prstGeom prst="rect">
            <a:avLst/>
          </a:prstGeom>
          <a:noFill/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20911649">
            <a:off x="774085" y="684072"/>
            <a:ext cx="749319" cy="46678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0225677" y="4953220"/>
            <a:ext cx="1966323" cy="19051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-12927" y="-321"/>
            <a:ext cx="795893" cy="176825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556985" y="-66506"/>
            <a:ext cx="554604" cy="56180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2113003" y="6176396"/>
            <a:ext cx="727468" cy="55460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9288690" y="0"/>
            <a:ext cx="2052755" cy="1177633"/>
          </a:xfrm>
          <a:prstGeom prst="rect">
            <a:avLst/>
          </a:prstGeom>
        </p:spPr>
      </p:pic>
      <p:sp>
        <p:nvSpPr>
          <p:cNvPr id="21" name="文本框 10"/>
          <p:cNvSpPr txBox="1"/>
          <p:nvPr/>
        </p:nvSpPr>
        <p:spPr>
          <a:xfrm>
            <a:off x="1532612" y="668696"/>
            <a:ext cx="3700403" cy="615521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01 </a:t>
            </a:r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儿童节的由来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grpSp>
        <p:nvGrpSpPr>
          <p:cNvPr id="36" name="Group 23"/>
          <p:cNvGrpSpPr/>
          <p:nvPr/>
        </p:nvGrpSpPr>
        <p:grpSpPr>
          <a:xfrm>
            <a:off x="-380144" y="2017749"/>
            <a:ext cx="6350000" cy="3407446"/>
            <a:chOff x="0" y="2196100"/>
            <a:chExt cx="6350000" cy="3407446"/>
          </a:xfrm>
        </p:grpSpPr>
        <p:pic>
          <p:nvPicPr>
            <p:cNvPr id="37" name="Picture 16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0" y="3182009"/>
              <a:ext cx="6350000" cy="2421537"/>
            </a:xfrm>
            <a:prstGeom prst="rect">
              <a:avLst/>
            </a:prstGeom>
          </p:spPr>
        </p:pic>
        <p:sp>
          <p:nvSpPr>
            <p:cNvPr id="38" name="Diamond 13"/>
            <p:cNvSpPr/>
            <p:nvPr/>
          </p:nvSpPr>
          <p:spPr>
            <a:xfrm>
              <a:off x="1695236" y="2196100"/>
              <a:ext cx="2958958" cy="2958958"/>
            </a:xfrm>
            <a:prstGeom prst="diamond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54D6A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" name="TextBox 19"/>
            <p:cNvSpPr txBox="1"/>
            <p:nvPr/>
          </p:nvSpPr>
          <p:spPr>
            <a:xfrm>
              <a:off x="2316867" y="3536159"/>
              <a:ext cx="182138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请在此处添加具体内容，文字尽量言简意赅，简单说明即可，注意版面得美观度。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0" name="Title 4"/>
            <p:cNvSpPr txBox="1"/>
            <p:nvPr/>
          </p:nvSpPr>
          <p:spPr>
            <a:xfrm>
              <a:off x="1912468" y="3036226"/>
              <a:ext cx="2630186" cy="372933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Playfair Display Black" charset="0"/>
                  <a:ea typeface="Playfair Display Black" charset="0"/>
                  <a:cs typeface="Playfair Display Black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输入标题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41" name="Straight Connector 21"/>
            <p:cNvCxnSpPr/>
            <p:nvPr/>
          </p:nvCxnSpPr>
          <p:spPr>
            <a:xfrm>
              <a:off x="2921029" y="3433997"/>
              <a:ext cx="613064" cy="0"/>
            </a:xfrm>
            <a:prstGeom prst="line">
              <a:avLst/>
            </a:prstGeom>
            <a:noFill/>
            <a:ln w="9525" cap="flat" cmpd="sng" algn="ctr">
              <a:solidFill>
                <a:srgbClr val="000000">
                  <a:alpha val="30000"/>
                </a:srgbClr>
              </a:solidFill>
              <a:prstDash val="solid"/>
            </a:ln>
            <a:effectLst/>
          </p:spPr>
        </p:cxnSp>
      </p:grpSp>
      <p:grpSp>
        <p:nvGrpSpPr>
          <p:cNvPr id="42" name="Group 24"/>
          <p:cNvGrpSpPr/>
          <p:nvPr/>
        </p:nvGrpSpPr>
        <p:grpSpPr>
          <a:xfrm>
            <a:off x="2952389" y="2017749"/>
            <a:ext cx="6350000" cy="3407446"/>
            <a:chOff x="0" y="2196100"/>
            <a:chExt cx="6350000" cy="3407446"/>
          </a:xfrm>
        </p:grpSpPr>
        <p:pic>
          <p:nvPicPr>
            <p:cNvPr id="43" name="Picture 25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0" y="3182009"/>
              <a:ext cx="6350000" cy="2421537"/>
            </a:xfrm>
            <a:prstGeom prst="rect">
              <a:avLst/>
            </a:prstGeom>
          </p:spPr>
        </p:pic>
        <p:sp>
          <p:nvSpPr>
            <p:cNvPr id="44" name="Diamond 26"/>
            <p:cNvSpPr/>
            <p:nvPr/>
          </p:nvSpPr>
          <p:spPr>
            <a:xfrm>
              <a:off x="1695236" y="2196100"/>
              <a:ext cx="2958958" cy="2958958"/>
            </a:xfrm>
            <a:prstGeom prst="diamond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EBD04C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5" name="TextBox 28"/>
            <p:cNvSpPr txBox="1"/>
            <p:nvPr/>
          </p:nvSpPr>
          <p:spPr>
            <a:xfrm>
              <a:off x="2276276" y="3549429"/>
              <a:ext cx="182138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请在此处添加具体内容，文字尽量言简意赅，简单说明即可，注意版面得美观度。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6" name="Title 4"/>
            <p:cNvSpPr txBox="1"/>
            <p:nvPr/>
          </p:nvSpPr>
          <p:spPr>
            <a:xfrm>
              <a:off x="1871877" y="3049496"/>
              <a:ext cx="2630186" cy="499933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Playfair Display Black" charset="0"/>
                  <a:ea typeface="Playfair Display Black" charset="0"/>
                  <a:cs typeface="Playfair Display Black" charset="0"/>
                </a:defRPr>
              </a:lvl1pPr>
            </a:lstStyle>
            <a:p>
              <a:pPr lvl="0">
                <a:defRPr/>
              </a:pPr>
              <a:r>
                <a:rPr lang="zh-CN" altLang="en-US" sz="2000" dirty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输入标题</a:t>
              </a:r>
              <a:endParaRPr lang="en-US" altLang="zh-CN" sz="20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47" name="Straight Connector 30"/>
            <p:cNvCxnSpPr/>
            <p:nvPr/>
          </p:nvCxnSpPr>
          <p:spPr>
            <a:xfrm>
              <a:off x="2880438" y="3447267"/>
              <a:ext cx="613064" cy="0"/>
            </a:xfrm>
            <a:prstGeom prst="line">
              <a:avLst/>
            </a:prstGeom>
            <a:noFill/>
            <a:ln w="9525" cap="flat" cmpd="sng" algn="ctr">
              <a:solidFill>
                <a:srgbClr val="000000">
                  <a:alpha val="30000"/>
                </a:srgbClr>
              </a:solidFill>
              <a:prstDash val="solid"/>
            </a:ln>
            <a:effectLst/>
          </p:spPr>
        </p:cxnSp>
      </p:grpSp>
      <p:grpSp>
        <p:nvGrpSpPr>
          <p:cNvPr id="48" name="Group 39"/>
          <p:cNvGrpSpPr/>
          <p:nvPr/>
        </p:nvGrpSpPr>
        <p:grpSpPr>
          <a:xfrm>
            <a:off x="6284922" y="2017749"/>
            <a:ext cx="6350000" cy="3407446"/>
            <a:chOff x="0" y="2196100"/>
            <a:chExt cx="6350000" cy="3407446"/>
          </a:xfrm>
        </p:grpSpPr>
        <p:pic>
          <p:nvPicPr>
            <p:cNvPr id="49" name="Picture 40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0" y="3182009"/>
              <a:ext cx="6350000" cy="2421537"/>
            </a:xfrm>
            <a:prstGeom prst="rect">
              <a:avLst/>
            </a:prstGeom>
          </p:spPr>
        </p:pic>
        <p:sp>
          <p:nvSpPr>
            <p:cNvPr id="50" name="Diamond 41"/>
            <p:cNvSpPr/>
            <p:nvPr/>
          </p:nvSpPr>
          <p:spPr>
            <a:xfrm>
              <a:off x="1695236" y="2196100"/>
              <a:ext cx="2958958" cy="2958958"/>
            </a:xfrm>
            <a:prstGeom prst="diamond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51AAA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1" name="TextBox 43"/>
            <p:cNvSpPr txBox="1"/>
            <p:nvPr/>
          </p:nvSpPr>
          <p:spPr>
            <a:xfrm>
              <a:off x="2250268" y="3555512"/>
              <a:ext cx="182138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请在此处添加具体内容，文字尽量言简意赅，简单说明即可，注意版面得美观度。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2" name="Title 4"/>
            <p:cNvSpPr txBox="1"/>
            <p:nvPr/>
          </p:nvSpPr>
          <p:spPr>
            <a:xfrm>
              <a:off x="1845869" y="3055579"/>
              <a:ext cx="2630186" cy="499933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Playfair Display Black" charset="0"/>
                  <a:ea typeface="Playfair Display Black" charset="0"/>
                  <a:cs typeface="Playfair Display Black" charset="0"/>
                </a:defRPr>
              </a:lvl1pPr>
            </a:lstStyle>
            <a:p>
              <a:pPr lvl="0">
                <a:defRPr/>
              </a:pPr>
              <a:r>
                <a:rPr lang="zh-CN" altLang="en-US" sz="2000" dirty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输入标题</a:t>
              </a:r>
              <a:endParaRPr lang="en-US" altLang="zh-CN" sz="20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53" name="Straight Connector 45"/>
            <p:cNvCxnSpPr/>
            <p:nvPr/>
          </p:nvCxnSpPr>
          <p:spPr>
            <a:xfrm>
              <a:off x="2854430" y="3453350"/>
              <a:ext cx="613064" cy="0"/>
            </a:xfrm>
            <a:prstGeom prst="line">
              <a:avLst/>
            </a:prstGeom>
            <a:noFill/>
            <a:ln w="9525" cap="flat" cmpd="sng" algn="ctr">
              <a:solidFill>
                <a:srgbClr val="000000">
                  <a:alpha val="30000"/>
                </a:srgbClr>
              </a:solidFill>
              <a:prstDash val="solid"/>
            </a:ln>
            <a:effectLst/>
          </p:spPr>
        </p:cxnSp>
      </p:grpSp>
      <p:sp>
        <p:nvSpPr>
          <p:cNvPr id="54" name="Diamond 46"/>
          <p:cNvSpPr/>
          <p:nvPr/>
        </p:nvSpPr>
        <p:spPr>
          <a:xfrm>
            <a:off x="4087963" y="3100639"/>
            <a:ext cx="758005" cy="758005"/>
          </a:xfrm>
          <a:prstGeom prst="diamond">
            <a:avLst/>
          </a:prstGeom>
          <a:solidFill>
            <a:srgbClr val="ED8B7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5" name="Diamond 47"/>
          <p:cNvSpPr/>
          <p:nvPr/>
        </p:nvSpPr>
        <p:spPr>
          <a:xfrm>
            <a:off x="7394964" y="3100639"/>
            <a:ext cx="758005" cy="758005"/>
          </a:xfrm>
          <a:prstGeom prst="diamond">
            <a:avLst/>
          </a:prstGeom>
          <a:solidFill>
            <a:srgbClr val="ED8B7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6" name="TextBox 48"/>
          <p:cNvSpPr txBox="1"/>
          <p:nvPr/>
        </p:nvSpPr>
        <p:spPr>
          <a:xfrm>
            <a:off x="1894137" y="5172603"/>
            <a:ext cx="8256463" cy="694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请在此处添加具体内容，文字尽量言简意赅，简单说明即可。请在此处添加具体内容，文字尽量言简意赅，简单说明即可，注意版面得美观度。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accel="50000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1" grpId="0"/>
      <p:bldP spid="54" grpId="0" animBg="1"/>
      <p:bldP spid="55" grpId="0" animBg="1"/>
      <p:bldP spid="5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16200000">
            <a:off x="9335532" y="30611"/>
            <a:ext cx="1966323" cy="190510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-1" y="4798042"/>
            <a:ext cx="2088769" cy="2059958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0153650" y="-1"/>
            <a:ext cx="2038350" cy="2038350"/>
          </a:xfrm>
          <a:prstGeom prst="rect">
            <a:avLst/>
          </a:prstGeom>
        </p:spPr>
      </p:pic>
      <p:sp>
        <p:nvSpPr>
          <p:cNvPr id="27" name="矩形 26"/>
          <p:cNvSpPr/>
          <p:nvPr/>
        </p:nvSpPr>
        <p:spPr>
          <a:xfrm>
            <a:off x="556985" y="508001"/>
            <a:ext cx="11081284" cy="5854698"/>
          </a:xfrm>
          <a:prstGeom prst="rect">
            <a:avLst/>
          </a:prstGeom>
          <a:noFill/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0318693" y="6033273"/>
            <a:ext cx="1098404" cy="684252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 rot="10800000">
            <a:off x="11417097" y="5102449"/>
            <a:ext cx="795893" cy="1768251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rot="5072046">
            <a:off x="278895" y="4198455"/>
            <a:ext cx="554604" cy="561807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6090" y="1135281"/>
            <a:ext cx="727468" cy="554604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-20991" y="-12701"/>
            <a:ext cx="2052755" cy="1177633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7170332" y="982468"/>
            <a:ext cx="3704892" cy="5627882"/>
          </a:xfrm>
          <a:prstGeom prst="rect">
            <a:avLst/>
          </a:prstGeom>
        </p:spPr>
      </p:pic>
      <p:sp>
        <p:nvSpPr>
          <p:cNvPr id="36" name="文本框 11"/>
          <p:cNvSpPr txBox="1"/>
          <p:nvPr/>
        </p:nvSpPr>
        <p:spPr>
          <a:xfrm>
            <a:off x="2168839" y="2622866"/>
            <a:ext cx="3094236" cy="769417"/>
          </a:xfrm>
          <a:prstGeom prst="rect">
            <a:avLst/>
          </a:prstGeom>
          <a:noFill/>
        </p:spPr>
        <p:txBody>
          <a:bodyPr wrap="square" lIns="91417" tIns="45708" rIns="91417" bIns="4570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cs typeface="+mn-ea"/>
                <a:sym typeface="+mn-lt"/>
              </a:rPr>
              <a:t>PART 02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2168838" y="4275990"/>
            <a:ext cx="4685916" cy="655989"/>
          </a:xfrm>
          <a:prstGeom prst="rect">
            <a:avLst/>
          </a:prstGeom>
          <a:noFill/>
        </p:spPr>
        <p:txBody>
          <a:bodyPr wrap="square" lIns="91417" tIns="45708" rIns="91417" bIns="45708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cs typeface="+mn-ea"/>
                <a:sym typeface="+mn-lt"/>
              </a:rPr>
              <a:t>请在此处添加具体内容，文字尽量言简意赅，简单说明即可，</a:t>
            </a:r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cs typeface="+mn-ea"/>
                <a:sym typeface="+mn-lt"/>
              </a:rPr>
              <a:t>不必过于繁琐，注意版面美观度。</a:t>
            </a:r>
          </a:p>
        </p:txBody>
      </p:sp>
      <p:sp>
        <p:nvSpPr>
          <p:cNvPr id="38" name="文本框 10"/>
          <p:cNvSpPr txBox="1"/>
          <p:nvPr/>
        </p:nvSpPr>
        <p:spPr>
          <a:xfrm>
            <a:off x="2095132" y="3438247"/>
            <a:ext cx="3700403" cy="800187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儿童节在中国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31863" y="1672934"/>
            <a:ext cx="727468" cy="10652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comb/>
      </p:transition>
    </mc:Choice>
    <mc:Fallback xmlns="">
      <p:transition spd="slow" advClick="0" advTm="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"/>
                            </p:stCondLst>
                            <p:childTnLst>
                              <p:par>
                                <p:cTn id="6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6" grpId="0"/>
      <p:bldP spid="37" grpId="0"/>
      <p:bldP spid="3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六一儿童节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0tct5ba">
      <a:majorFont>
        <a:latin typeface="方正卡通简体"/>
        <a:ea typeface="方正卡通简体"/>
        <a:cs typeface=""/>
      </a:majorFont>
      <a:minorFont>
        <a:latin typeface="方正卡通简体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1970</Words>
  <Application>Microsoft Office PowerPoint</Application>
  <PresentationFormat>宽屏</PresentationFormat>
  <Paragraphs>235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3" baseType="lpstr">
      <vt:lpstr>等线</vt:lpstr>
      <vt:lpstr>方正卡通简体</vt:lpstr>
      <vt:lpstr>宋体</vt:lpstr>
      <vt:lpstr>微软雅黑</vt:lpstr>
      <vt:lpstr>Arial</vt:lpstr>
      <vt:lpstr>Calibri</vt:lpstr>
      <vt:lpstr>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2021-05-31T05:51:21Z</dcterms:created>
  <dcterms:modified xsi:type="dcterms:W3CDTF">2023-01-11T01:22:51Z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578BD1B8E2A648CDA9E65878CC126605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