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847" r:id="rId2"/>
    <p:sldId id="839" r:id="rId3"/>
    <p:sldId id="800" r:id="rId4"/>
    <p:sldId id="814" r:id="rId5"/>
    <p:sldId id="811" r:id="rId6"/>
    <p:sldId id="830" r:id="rId7"/>
    <p:sldId id="840" r:id="rId8"/>
    <p:sldId id="841" r:id="rId9"/>
    <p:sldId id="842" r:id="rId10"/>
    <p:sldId id="843" r:id="rId11"/>
    <p:sldId id="844" r:id="rId12"/>
    <p:sldId id="845" r:id="rId13"/>
    <p:sldId id="846" r:id="rId14"/>
    <p:sldId id="772" r:id="rId15"/>
  </p:sldIdLst>
  <p:sldSz cx="9144000" cy="6858000" type="screen4x3"/>
  <p:notesSz cx="6858000" cy="9144000"/>
  <p:defaultTextStyle>
    <a:defPPr>
      <a:defRPr lang="zh-CN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0" autoAdjust="0"/>
    <p:restoredTop sz="99853" autoAdjust="0"/>
  </p:normalViewPr>
  <p:slideViewPr>
    <p:cSldViewPr>
      <p:cViewPr>
        <p:scale>
          <a:sx n="100" d="100"/>
          <a:sy n="100" d="100"/>
        </p:scale>
        <p:origin x="-34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6253810-224A-42CA-88EB-65E33E6CAD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702A6AE-9B82-4124-80ED-73CFB3A0BFA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燕尾形 8"/>
          <p:cNvSpPr/>
          <p:nvPr userDrawn="1"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10" name="五边形 9"/>
          <p:cNvSpPr/>
          <p:nvPr userDrawn="1"/>
        </p:nvSpPr>
        <p:spPr>
          <a:xfrm>
            <a:off x="5940425" y="25400"/>
            <a:ext cx="2879725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l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Family matters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:\unit3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1484784"/>
            <a:ext cx="9134475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17" descr="C:\Users\Administrator\Desktop\单元要点回扣.t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6355" y="4221088"/>
            <a:ext cx="394176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919992" y="587727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对象 1"/>
          <p:cNvGraphicFramePr>
            <a:graphicFrameLocks noChangeAspect="1"/>
          </p:cNvGraphicFramePr>
          <p:nvPr/>
        </p:nvGraphicFramePr>
        <p:xfrm>
          <a:off x="419100" y="620713"/>
          <a:ext cx="8280400" cy="575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3" imgW="11049000" imgH="7683500" progId="Word.Document.8">
                  <p:embed/>
                </p:oleObj>
              </mc:Choice>
              <mc:Fallback>
                <p:oleObj name="Document" r:id="rId3" imgW="11049000" imgH="76835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620713"/>
                        <a:ext cx="8280400" cy="575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779838" y="2809875"/>
            <a:ext cx="33559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lies a very big lake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28650" y="5691188"/>
            <a:ext cx="55403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Going to bed and getting up early is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对象 1"/>
          <p:cNvGraphicFramePr>
            <a:graphicFrameLocks noChangeAspect="1"/>
          </p:cNvGraphicFramePr>
          <p:nvPr/>
        </p:nvGraphicFramePr>
        <p:xfrm>
          <a:off x="419100" y="1825625"/>
          <a:ext cx="8280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Document" r:id="rId3" imgW="8282940" imgH="2764790" progId="Word.Document.8">
                  <p:embed/>
                </p:oleObj>
              </mc:Choice>
              <mc:Fallback>
                <p:oleObj name="Document" r:id="rId3" imgW="8282940" imgH="276479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825625"/>
                        <a:ext cx="8280400" cy="275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258888" y="3903663"/>
            <a:ext cx="45751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have never heard from her since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对象 1"/>
          <p:cNvGraphicFramePr>
            <a:graphicFrameLocks noChangeAspect="1"/>
          </p:cNvGraphicFramePr>
          <p:nvPr/>
        </p:nvGraphicFramePr>
        <p:xfrm>
          <a:off x="419100" y="631825"/>
          <a:ext cx="8280400" cy="567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Document" r:id="rId3" imgW="11049000" imgH="7594600" progId="Word.Document.8">
                  <p:embed/>
                </p:oleObj>
              </mc:Choice>
              <mc:Fallback>
                <p:oleObj name="Document" r:id="rId3" imgW="11049000" imgH="75946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631825"/>
                        <a:ext cx="8280400" cy="567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839788" y="2319338"/>
            <a:ext cx="7318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falls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889500" y="3429000"/>
            <a:ext cx="16986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has worked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79613" y="5084763"/>
            <a:ext cx="9382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asked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019925" y="5064125"/>
            <a:ext cx="15890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are getting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对象 1"/>
          <p:cNvGraphicFramePr>
            <a:graphicFrameLocks noChangeAspect="1"/>
          </p:cNvGraphicFramePr>
          <p:nvPr/>
        </p:nvGraphicFramePr>
        <p:xfrm>
          <a:off x="419100" y="1700213"/>
          <a:ext cx="8280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Document" r:id="rId3" imgW="11049000" imgH="3695700" progId="Word.Document.8">
                  <p:embed/>
                </p:oleObj>
              </mc:Choice>
              <mc:Fallback>
                <p:oleObj name="Document" r:id="rId3" imgW="11049000" imgH="36957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700213"/>
                        <a:ext cx="8280400" cy="275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059113" y="1598613"/>
            <a:ext cx="15795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was sitting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430463" y="2708275"/>
            <a:ext cx="14938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have been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1188" y="3255963"/>
            <a:ext cx="595312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got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9750" y="3789363"/>
            <a:ext cx="13223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had seen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2564904"/>
            <a:ext cx="7086600" cy="91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6797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kern="100" dirty="0">
                <a:solidFill>
                  <a:srgbClr val="2D2D8A">
                    <a:lumMod val="50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本部分内容讲解结束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燕尾形 4"/>
          <p:cNvSpPr/>
          <p:nvPr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5940425" y="25400"/>
            <a:ext cx="2879725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l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3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Family matters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  <p:graphicFrame>
        <p:nvGraphicFramePr>
          <p:cNvPr id="2052" name="对象 1"/>
          <p:cNvGraphicFramePr>
            <a:graphicFrameLocks noChangeAspect="1"/>
          </p:cNvGraphicFramePr>
          <p:nvPr/>
        </p:nvGraphicFramePr>
        <p:xfrm>
          <a:off x="490538" y="985838"/>
          <a:ext cx="8280400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3" imgW="11049000" imgH="7150100" progId="Word.Document.8">
                  <p:embed/>
                </p:oleObj>
              </mc:Choice>
              <mc:Fallback>
                <p:oleObj name="Document" r:id="rId3" imgW="11049000" imgH="71501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985838"/>
                        <a:ext cx="8280400" cy="534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331913" y="3198813"/>
            <a:ext cx="18383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approaching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948488" y="3759200"/>
            <a:ext cx="12954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teaching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1188" y="5414963"/>
            <a:ext cx="17621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 approach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对象 1"/>
          <p:cNvGraphicFramePr>
            <a:graphicFrameLocks noChangeAspect="1"/>
          </p:cNvGraphicFramePr>
          <p:nvPr/>
        </p:nvGraphicFramePr>
        <p:xfrm>
          <a:off x="419100" y="1385888"/>
          <a:ext cx="82804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3" imgW="11049000" imgH="4749800" progId="Word.Document.8">
                  <p:embed/>
                </p:oleObj>
              </mc:Choice>
              <mc:Fallback>
                <p:oleObj name="Document" r:id="rId3" imgW="11049000" imgH="47498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385888"/>
                        <a:ext cx="8280400" cy="3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7956550" y="1268413"/>
            <a:ext cx="5095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on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771775" y="2463800"/>
            <a:ext cx="11763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focused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360738" y="3644900"/>
            <a:ext cx="11763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focused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对象 1"/>
          <p:cNvGraphicFramePr>
            <a:graphicFrameLocks noChangeAspect="1"/>
          </p:cNvGraphicFramePr>
          <p:nvPr/>
        </p:nvGraphicFramePr>
        <p:xfrm>
          <a:off x="419100" y="1398588"/>
          <a:ext cx="82804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3" imgW="11049000" imgH="4737100" progId="Word.Document.8">
                  <p:embed/>
                </p:oleObj>
              </mc:Choice>
              <mc:Fallback>
                <p:oleObj name="Document" r:id="rId3" imgW="11049000" imgH="47371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398588"/>
                        <a:ext cx="8280400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331913" y="1268413"/>
            <a:ext cx="401161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It is generally assumed that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116013" y="2390775"/>
            <a:ext cx="14859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Assuming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067175" y="3573463"/>
            <a:ext cx="18129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assumptions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对象 1"/>
          <p:cNvGraphicFramePr>
            <a:graphicFrameLocks noChangeAspect="1"/>
          </p:cNvGraphicFramePr>
          <p:nvPr/>
        </p:nvGraphicFramePr>
        <p:xfrm>
          <a:off x="419100" y="1220788"/>
          <a:ext cx="8280400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cument" r:id="rId3" imgW="11049000" imgH="5283200" progId="Word.Document.8">
                  <p:embed/>
                </p:oleObj>
              </mc:Choice>
              <mc:Fallback>
                <p:oleObj name="Document" r:id="rId3" imgW="11049000" imgH="52832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220788"/>
                        <a:ext cx="8280400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6732588" y="1095375"/>
            <a:ext cx="14255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respected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490913" y="2205038"/>
            <a:ext cx="5762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724525" y="2830513"/>
            <a:ext cx="5762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for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132138" y="3903663"/>
            <a:ext cx="11874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ignored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对象 1"/>
          <p:cNvGraphicFramePr>
            <a:graphicFrameLocks noChangeAspect="1"/>
          </p:cNvGraphicFramePr>
          <p:nvPr/>
        </p:nvGraphicFramePr>
        <p:xfrm>
          <a:off x="419100" y="908050"/>
          <a:ext cx="8280400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ocument" r:id="rId3" imgW="8282940" imgH="5001895" progId="Word.Document.8">
                  <p:embed/>
                </p:oleObj>
              </mc:Choice>
              <mc:Fallback>
                <p:oleObj name="Document" r:id="rId3" imgW="8282940" imgH="500189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908050"/>
                        <a:ext cx="8280400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6408738" y="1887538"/>
            <a:ext cx="11874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ignored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619250" y="2974975"/>
            <a:ext cx="13128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ignorant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596188" y="3543300"/>
            <a:ext cx="4413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427538" y="4652963"/>
            <a:ext cx="12112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suitable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对象 1"/>
          <p:cNvGraphicFramePr>
            <a:graphicFrameLocks noChangeAspect="1"/>
          </p:cNvGraphicFramePr>
          <p:nvPr/>
        </p:nvGraphicFramePr>
        <p:xfrm>
          <a:off x="419100" y="620713"/>
          <a:ext cx="8280400" cy="565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Document" r:id="rId3" imgW="8282940" imgH="5661660" progId="Word.Document.8">
                  <p:embed/>
                </p:oleObj>
              </mc:Choice>
              <mc:Fallback>
                <p:oleObj name="Document" r:id="rId3" imgW="8282940" imgH="566166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620713"/>
                        <a:ext cx="8280400" cy="565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692275" y="1095375"/>
            <a:ext cx="12430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yourself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355850" y="1700213"/>
            <a:ext cx="11604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Despite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95738" y="2822575"/>
            <a:ext cx="7667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with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87450" y="4508500"/>
            <a:ext cx="4413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at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059113" y="5013325"/>
            <a:ext cx="12207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 shoot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74688" y="5589588"/>
            <a:ext cx="4413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对象 1"/>
          <p:cNvGraphicFramePr>
            <a:graphicFrameLocks noChangeAspect="1"/>
          </p:cNvGraphicFramePr>
          <p:nvPr/>
        </p:nvGraphicFramePr>
        <p:xfrm>
          <a:off x="419100" y="430213"/>
          <a:ext cx="82804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Document" r:id="rId3" imgW="11049000" imgH="7950200" progId="Word.Document.8">
                  <p:embed/>
                </p:oleObj>
              </mc:Choice>
              <mc:Fallback>
                <p:oleObj name="Document" r:id="rId3" imgW="11049000" imgH="79502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30213"/>
                        <a:ext cx="828040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116013" y="1341438"/>
            <a:ext cx="110013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turn to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104900" y="2325688"/>
            <a:ext cx="15954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 surprise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971550" y="2822575"/>
            <a:ext cx="21955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 interested in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214438" y="3327400"/>
            <a:ext cx="14859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 the end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71563" y="3789363"/>
            <a:ext cx="16287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 the lead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042988" y="4264025"/>
            <a:ext cx="17018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be proud of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19150" y="4797425"/>
            <a:ext cx="44005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take sb</a:t>
            </a:r>
            <a:r>
              <a:rPr lang="zh-CN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’</a:t>
            </a: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 advice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01700" y="5259388"/>
            <a:ext cx="32385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at the same time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116013" y="5732463"/>
            <a:ext cx="14684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 trouble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对象 1"/>
          <p:cNvGraphicFramePr>
            <a:graphicFrameLocks noChangeAspect="1"/>
          </p:cNvGraphicFramePr>
          <p:nvPr/>
        </p:nvGraphicFramePr>
        <p:xfrm>
          <a:off x="419100" y="1347788"/>
          <a:ext cx="8280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ocument" r:id="rId3" imgW="11049000" imgH="5105400" progId="Word.Document.8">
                  <p:embed/>
                </p:oleObj>
              </mc:Choice>
              <mc:Fallback>
                <p:oleObj name="Document" r:id="rId3" imgW="11049000" imgH="51054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347788"/>
                        <a:ext cx="82804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547813" y="1824038"/>
            <a:ext cx="18907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was proud of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580063" y="2311400"/>
            <a:ext cx="211613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take his advice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164388" y="2862263"/>
            <a:ext cx="14843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 the end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365875" y="3438525"/>
            <a:ext cx="15954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 surprise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364163" y="3941763"/>
            <a:ext cx="15525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 the lead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b="1" dirty="0" smtClean="0">
            <a:solidFill>
              <a:schemeClr val="accent2"/>
            </a:solidFill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>
          <a:defRPr sz="2400" b="1" dirty="0">
            <a:solidFill>
              <a:srgbClr val="0033CC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全屏显示(4:3)</PresentationFormat>
  <Paragraphs>51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楷体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2022-02-13T03:17:59Z</dcterms:created>
  <dcterms:modified xsi:type="dcterms:W3CDTF">2023-01-17T00:16:48Z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066D841B21A542A8940A04942E3CDB28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