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847" r:id="rId2"/>
    <p:sldId id="839" r:id="rId3"/>
    <p:sldId id="800" r:id="rId4"/>
    <p:sldId id="814" r:id="rId5"/>
    <p:sldId id="811" r:id="rId6"/>
    <p:sldId id="830" r:id="rId7"/>
    <p:sldId id="840" r:id="rId8"/>
    <p:sldId id="841" r:id="rId9"/>
    <p:sldId id="842" r:id="rId10"/>
    <p:sldId id="843" r:id="rId11"/>
    <p:sldId id="844" r:id="rId12"/>
    <p:sldId id="845" r:id="rId13"/>
    <p:sldId id="846" r:id="rId14"/>
    <p:sldId id="772" r:id="rId15"/>
  </p:sldIdLst>
  <p:sldSz cx="9144000" cy="6858000" type="screen4x3"/>
  <p:notesSz cx="6858000" cy="9144000"/>
  <p:defaultTextStyle>
    <a:defPPr>
      <a:defRPr lang="zh-CN"/>
    </a:defPPr>
    <a:lvl1pPr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0" autoAdjust="0"/>
    <p:restoredTop sz="99853" autoAdjust="0"/>
  </p:normalViewPr>
  <p:slideViewPr>
    <p:cSldViewPr>
      <p:cViewPr>
        <p:scale>
          <a:sx n="100" d="100"/>
          <a:sy n="100" d="100"/>
        </p:scale>
        <p:origin x="-342" y="-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5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E6253810-224A-42CA-88EB-65E33E6CADF1}" type="datetimeFigureOut">
              <a:rPr lang="zh-CN" altLang="en-US"/>
              <a:t>2023-01-17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6702A6AE-9B82-4124-80ED-73CFB3A0BFAF}" type="slidenum">
              <a:rPr lang="zh-CN" altLang="en-US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2023-01-17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自定义版式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燕尾形 8"/>
          <p:cNvSpPr/>
          <p:nvPr userDrawn="1"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10" name="五边形 9"/>
          <p:cNvSpPr/>
          <p:nvPr userDrawn="1"/>
        </p:nvSpPr>
        <p:spPr>
          <a:xfrm>
            <a:off x="5940425" y="25400"/>
            <a:ext cx="2879725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l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3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Family matters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5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E:\unit3.t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-1" y="1484784"/>
            <a:ext cx="9134475" cy="209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17" descr="C:\Users\Administrator\Desktop\单元要点回扣.ti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96355" y="4221088"/>
            <a:ext cx="3941762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2919992" y="5877272"/>
            <a:ext cx="3294492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 fontAlgn="base">
              <a:lnSpc>
                <a:spcPct val="11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b="1" kern="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WWW.PPT818.COM</a:t>
            </a:r>
            <a:endParaRPr lang="en-US" altLang="zh-CN" b="1" kern="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对象 1"/>
          <p:cNvGraphicFramePr>
            <a:graphicFrameLocks noChangeAspect="1"/>
          </p:cNvGraphicFramePr>
          <p:nvPr/>
        </p:nvGraphicFramePr>
        <p:xfrm>
          <a:off x="419100" y="620713"/>
          <a:ext cx="8280400" cy="575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Document" r:id="rId3" imgW="11049000" imgH="7683500" progId="Word.Document.8">
                  <p:embed/>
                </p:oleObj>
              </mc:Choice>
              <mc:Fallback>
                <p:oleObj name="Document" r:id="rId3" imgW="11049000" imgH="76835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620713"/>
                        <a:ext cx="8280400" cy="575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779838" y="2809875"/>
            <a:ext cx="3355975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lies a very big lake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28650" y="5691188"/>
            <a:ext cx="55403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Going to bed and getting up early is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对象 1"/>
          <p:cNvGraphicFramePr>
            <a:graphicFrameLocks noChangeAspect="1"/>
          </p:cNvGraphicFramePr>
          <p:nvPr/>
        </p:nvGraphicFramePr>
        <p:xfrm>
          <a:off x="419100" y="1825625"/>
          <a:ext cx="8280400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Document" r:id="rId3" imgW="8282940" imgH="2764790" progId="Word.Document.8">
                  <p:embed/>
                </p:oleObj>
              </mc:Choice>
              <mc:Fallback>
                <p:oleObj name="Document" r:id="rId3" imgW="8282940" imgH="276479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825625"/>
                        <a:ext cx="8280400" cy="275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258888" y="3903663"/>
            <a:ext cx="457517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have never heard from her since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对象 1"/>
          <p:cNvGraphicFramePr>
            <a:graphicFrameLocks noChangeAspect="1"/>
          </p:cNvGraphicFramePr>
          <p:nvPr/>
        </p:nvGraphicFramePr>
        <p:xfrm>
          <a:off x="419100" y="631825"/>
          <a:ext cx="8280400" cy="567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Document" r:id="rId3" imgW="11049000" imgH="7594600" progId="Word.Document.8">
                  <p:embed/>
                </p:oleObj>
              </mc:Choice>
              <mc:Fallback>
                <p:oleObj name="Document" r:id="rId3" imgW="11049000" imgH="75946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631825"/>
                        <a:ext cx="8280400" cy="567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839788" y="2319338"/>
            <a:ext cx="7318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falls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4889500" y="3429000"/>
            <a:ext cx="16986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has worked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979613" y="5084763"/>
            <a:ext cx="93821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asked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7019925" y="5064125"/>
            <a:ext cx="158908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are getting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对象 1"/>
          <p:cNvGraphicFramePr>
            <a:graphicFrameLocks noChangeAspect="1"/>
          </p:cNvGraphicFramePr>
          <p:nvPr/>
        </p:nvGraphicFramePr>
        <p:xfrm>
          <a:off x="419100" y="1700213"/>
          <a:ext cx="8280400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Document" r:id="rId3" imgW="11049000" imgH="3695700" progId="Word.Document.8">
                  <p:embed/>
                </p:oleObj>
              </mc:Choice>
              <mc:Fallback>
                <p:oleObj name="Document" r:id="rId3" imgW="11049000" imgH="36957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700213"/>
                        <a:ext cx="8280400" cy="275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3059113" y="1598613"/>
            <a:ext cx="15795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was sitting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430463" y="2708275"/>
            <a:ext cx="14938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have been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1188" y="3255963"/>
            <a:ext cx="595312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got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39750" y="3789363"/>
            <a:ext cx="13223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had seen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8700" y="2564904"/>
            <a:ext cx="7086600" cy="914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indent="26797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5400" b="1" kern="100" dirty="0">
                <a:solidFill>
                  <a:srgbClr val="2D2D8A">
                    <a:lumMod val="50000"/>
                  </a:srgb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本部分内容讲解结束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燕尾形 4"/>
          <p:cNvSpPr/>
          <p:nvPr/>
        </p:nvSpPr>
        <p:spPr>
          <a:xfrm>
            <a:off x="8770938" y="23813"/>
            <a:ext cx="334962" cy="306387"/>
          </a:xfrm>
          <a:prstGeom prst="chevr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zh-CN" altLang="en-US" sz="1800">
              <a:solidFill>
                <a:srgbClr val="0033CC"/>
              </a:solidFill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5940425" y="25400"/>
            <a:ext cx="2879725" cy="306388"/>
          </a:xfrm>
          <a:prstGeom prst="homePlat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indent="267970" algn="l">
              <a:spcAft>
                <a:spcPts val="0"/>
              </a:spcAft>
              <a:defRPr/>
            </a:pPr>
            <a:r>
              <a:rPr lang="en-US" altLang="zh-CN" sz="1600" b="1" dirty="0">
                <a:solidFill>
                  <a:srgbClr val="0033CC"/>
                </a:solidFill>
              </a:rPr>
              <a:t>Unit 3</a:t>
            </a:r>
            <a:r>
              <a:rPr lang="zh-CN" altLang="en-US" sz="1600" b="1" dirty="0">
                <a:solidFill>
                  <a:srgbClr val="0033CC"/>
                </a:solidFill>
              </a:rPr>
              <a:t>　</a:t>
            </a:r>
            <a:r>
              <a:rPr lang="en-US" altLang="zh-CN" sz="1600" b="1" dirty="0">
                <a:solidFill>
                  <a:srgbClr val="0033CC"/>
                </a:solidFill>
              </a:rPr>
              <a:t>Family matters</a:t>
            </a:r>
            <a:endParaRPr lang="zh-CN" altLang="zh-CN" sz="1600" b="1" kern="100" dirty="0">
              <a:solidFill>
                <a:srgbClr val="0033CC"/>
              </a:solidFill>
              <a:latin typeface="+mj-lt"/>
              <a:ea typeface="+mj-ea"/>
              <a:cs typeface="Courier New" panose="02070309020205020404"/>
            </a:endParaRPr>
          </a:p>
        </p:txBody>
      </p:sp>
      <p:graphicFrame>
        <p:nvGraphicFramePr>
          <p:cNvPr id="2052" name="对象 1"/>
          <p:cNvGraphicFramePr>
            <a:graphicFrameLocks noChangeAspect="1"/>
          </p:cNvGraphicFramePr>
          <p:nvPr/>
        </p:nvGraphicFramePr>
        <p:xfrm>
          <a:off x="490538" y="985838"/>
          <a:ext cx="8280400" cy="534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Document" r:id="rId3" imgW="11049000" imgH="7150100" progId="Word.Document.8">
                  <p:embed/>
                </p:oleObj>
              </mc:Choice>
              <mc:Fallback>
                <p:oleObj name="Document" r:id="rId3" imgW="11049000" imgH="71501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985838"/>
                        <a:ext cx="8280400" cy="534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331913" y="3198813"/>
            <a:ext cx="1838325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approaching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948488" y="3759200"/>
            <a:ext cx="12954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teaching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611188" y="5414963"/>
            <a:ext cx="17621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 approach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对象 1"/>
          <p:cNvGraphicFramePr>
            <a:graphicFrameLocks noChangeAspect="1"/>
          </p:cNvGraphicFramePr>
          <p:nvPr/>
        </p:nvGraphicFramePr>
        <p:xfrm>
          <a:off x="419100" y="1385888"/>
          <a:ext cx="82804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Document" r:id="rId3" imgW="11049000" imgH="4749800" progId="Word.Document.8">
                  <p:embed/>
                </p:oleObj>
              </mc:Choice>
              <mc:Fallback>
                <p:oleObj name="Document" r:id="rId3" imgW="11049000" imgH="47498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385888"/>
                        <a:ext cx="8280400" cy="355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7956550" y="1268413"/>
            <a:ext cx="509588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on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771775" y="2463800"/>
            <a:ext cx="11763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focused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360738" y="3644900"/>
            <a:ext cx="117633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focused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对象 1"/>
          <p:cNvGraphicFramePr>
            <a:graphicFrameLocks noChangeAspect="1"/>
          </p:cNvGraphicFramePr>
          <p:nvPr/>
        </p:nvGraphicFramePr>
        <p:xfrm>
          <a:off x="419100" y="1398588"/>
          <a:ext cx="8280400" cy="354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Document" r:id="rId3" imgW="11049000" imgH="4737100" progId="Word.Document.8">
                  <p:embed/>
                </p:oleObj>
              </mc:Choice>
              <mc:Fallback>
                <p:oleObj name="Document" r:id="rId3" imgW="11049000" imgH="47371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398588"/>
                        <a:ext cx="8280400" cy="354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331913" y="1268413"/>
            <a:ext cx="4011612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It is generally assumed that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116013" y="2390775"/>
            <a:ext cx="14859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Assuming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4067175" y="3573463"/>
            <a:ext cx="18129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assumptions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对象 1"/>
          <p:cNvGraphicFramePr>
            <a:graphicFrameLocks noChangeAspect="1"/>
          </p:cNvGraphicFramePr>
          <p:nvPr/>
        </p:nvGraphicFramePr>
        <p:xfrm>
          <a:off x="419100" y="1220788"/>
          <a:ext cx="8280400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Document" r:id="rId3" imgW="11049000" imgH="5283200" progId="Word.Document.8">
                  <p:embed/>
                </p:oleObj>
              </mc:Choice>
              <mc:Fallback>
                <p:oleObj name="Document" r:id="rId3" imgW="11049000" imgH="52832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220788"/>
                        <a:ext cx="8280400" cy="393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6732588" y="1095375"/>
            <a:ext cx="142557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respected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490913" y="2205038"/>
            <a:ext cx="5762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5724525" y="2830513"/>
            <a:ext cx="5762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for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3132138" y="3903663"/>
            <a:ext cx="11874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ignored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对象 1"/>
          <p:cNvGraphicFramePr>
            <a:graphicFrameLocks noChangeAspect="1"/>
          </p:cNvGraphicFramePr>
          <p:nvPr/>
        </p:nvGraphicFramePr>
        <p:xfrm>
          <a:off x="419100" y="908050"/>
          <a:ext cx="8280400" cy="499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Document" r:id="rId3" imgW="8282940" imgH="5001895" progId="Word.Document.8">
                  <p:embed/>
                </p:oleObj>
              </mc:Choice>
              <mc:Fallback>
                <p:oleObj name="Document" r:id="rId3" imgW="8282940" imgH="5001895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908050"/>
                        <a:ext cx="8280400" cy="499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6408738" y="1887538"/>
            <a:ext cx="11874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ignored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619250" y="2974975"/>
            <a:ext cx="131286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ignorant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596188" y="3543300"/>
            <a:ext cx="4413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427538" y="4652963"/>
            <a:ext cx="121126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suitable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对象 1"/>
          <p:cNvGraphicFramePr>
            <a:graphicFrameLocks noChangeAspect="1"/>
          </p:cNvGraphicFramePr>
          <p:nvPr/>
        </p:nvGraphicFramePr>
        <p:xfrm>
          <a:off x="419100" y="620713"/>
          <a:ext cx="8280400" cy="565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Document" r:id="rId3" imgW="8282940" imgH="5661660" progId="Word.Document.8">
                  <p:embed/>
                </p:oleObj>
              </mc:Choice>
              <mc:Fallback>
                <p:oleObj name="Document" r:id="rId3" imgW="8282940" imgH="566166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620713"/>
                        <a:ext cx="8280400" cy="565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692275" y="1095375"/>
            <a:ext cx="12430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yourself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2355850" y="1700213"/>
            <a:ext cx="1160463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Despite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995738" y="2822575"/>
            <a:ext cx="7667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with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187450" y="4508500"/>
            <a:ext cx="441325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at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3059113" y="5013325"/>
            <a:ext cx="1220787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to shoot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674688" y="5589588"/>
            <a:ext cx="4413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对象 1"/>
          <p:cNvGraphicFramePr>
            <a:graphicFrameLocks noChangeAspect="1"/>
          </p:cNvGraphicFramePr>
          <p:nvPr/>
        </p:nvGraphicFramePr>
        <p:xfrm>
          <a:off x="419100" y="430213"/>
          <a:ext cx="82804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Document" r:id="rId3" imgW="11049000" imgH="7950200" progId="Word.Document.8">
                  <p:embed/>
                </p:oleObj>
              </mc:Choice>
              <mc:Fallback>
                <p:oleObj name="Document" r:id="rId3" imgW="11049000" imgH="79502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430213"/>
                        <a:ext cx="828040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116013" y="1341438"/>
            <a:ext cx="110013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turn to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1104900" y="2325688"/>
            <a:ext cx="1595438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surprise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971550" y="2822575"/>
            <a:ext cx="2195513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be interested in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1214438" y="3327400"/>
            <a:ext cx="1485900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the end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1071563" y="3789363"/>
            <a:ext cx="16287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the lead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42988" y="4264025"/>
            <a:ext cx="1701800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be proud of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819150" y="4797425"/>
            <a:ext cx="440055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take sb</a:t>
            </a:r>
            <a:r>
              <a:rPr lang="zh-CN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  <a:cs typeface="Times New Roman" panose="02020603050405020304"/>
              </a:rPr>
              <a:t>’</a:t>
            </a: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s advice</a:t>
            </a:r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01700" y="5259388"/>
            <a:ext cx="32385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at the same time</a:t>
            </a:r>
            <a:r>
              <a:rPr lang="en-US" altLang="zh-CN" b="1" kern="100" dirty="0">
                <a:latin typeface="Times New Roman" panose="02020603050405020304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1116013" y="5732463"/>
            <a:ext cx="146843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trouble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对象 1"/>
          <p:cNvGraphicFramePr>
            <a:graphicFrameLocks noChangeAspect="1"/>
          </p:cNvGraphicFramePr>
          <p:nvPr/>
        </p:nvGraphicFramePr>
        <p:xfrm>
          <a:off x="419100" y="1347788"/>
          <a:ext cx="82804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9" name="Document" r:id="rId3" imgW="11049000" imgH="5105400" progId="Word.Document.8">
                  <p:embed/>
                </p:oleObj>
              </mc:Choice>
              <mc:Fallback>
                <p:oleObj name="Document" r:id="rId3" imgW="11049000" imgH="5105400" progId="Word.Document.8">
                  <p:embed/>
                  <p:pic>
                    <p:nvPicPr>
                      <p:cNvPr id="0" name="对象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347788"/>
                        <a:ext cx="82804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矩形 1"/>
          <p:cNvSpPr/>
          <p:nvPr/>
        </p:nvSpPr>
        <p:spPr>
          <a:xfrm>
            <a:off x="1547813" y="1824038"/>
            <a:ext cx="189071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was proud of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5580063" y="2311400"/>
            <a:ext cx="2116137" cy="4603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take his advice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7164388" y="2862263"/>
            <a:ext cx="1484312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the end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365875" y="3438525"/>
            <a:ext cx="1595438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surprise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5364163" y="3941763"/>
            <a:ext cx="155257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CN" b="1" kern="100" dirty="0">
                <a:solidFill>
                  <a:srgbClr val="FF0000"/>
                </a:solidFill>
                <a:latin typeface="Times New Roman" panose="02020603050405020304"/>
                <a:ea typeface="宋体" panose="02010600030101010101" pitchFamily="2" charset="-122"/>
              </a:rPr>
              <a:t>in the lead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WWW.2PPT.COM&#10;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400" b="1" dirty="0" smtClean="0">
            <a:solidFill>
              <a:schemeClr val="accent2"/>
            </a:solidFill>
          </a:defRPr>
        </a:defPPr>
      </a:lstStyle>
      <a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a:style>
    </a:spDef>
    <a:txDef>
      <a:spPr>
        <a:noFill/>
      </a:spPr>
      <a:bodyPr wrap="none" rtlCol="0">
        <a:spAutoFit/>
      </a:bodyPr>
      <a:lstStyle>
        <a:defPPr>
          <a:defRPr sz="2400" b="1" dirty="0">
            <a:solidFill>
              <a:srgbClr val="0033CC"/>
            </a:solidFill>
            <a:latin typeface="+mn-lt"/>
            <a:ea typeface="+mn-ea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</Words>
  <Application>Microsoft Office PowerPoint</Application>
  <PresentationFormat>全屏显示(4:3)</PresentationFormat>
  <Paragraphs>51</Paragraphs>
  <Slides>14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3" baseType="lpstr">
      <vt:lpstr>楷体</vt:lpstr>
      <vt:lpstr>宋体</vt:lpstr>
      <vt:lpstr>微软雅黑</vt:lpstr>
      <vt:lpstr>Arial</vt:lpstr>
      <vt:lpstr>Calibri</vt:lpstr>
      <vt:lpstr>Courier New</vt:lpstr>
      <vt:lpstr>Times New Roman</vt:lpstr>
      <vt:lpstr>WWW.2PPT.COM
</vt:lpstr>
      <vt:lpstr>Document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www.ppt818.com</dc:title>
  <dc:subject>www.ppt818.com</dc:subject>
  <dc:creator>www.ppt818.com</dc:creator>
  <dc:description>www.ppt818.com-提供资源下载</dc:description>
  <cp:lastModifiedBy>Windows 用户</cp:lastModifiedBy>
  <cp:revision>2</cp:revision>
  <dcterms:created xsi:type="dcterms:W3CDTF">2022-02-13T03:17:59Z</dcterms:created>
  <dcterms:modified xsi:type="dcterms:W3CDTF">2023-01-17T00:16:48Z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066D841B21A542A8940A04942E3CDB28</vt:lpwstr>
  </property>
  <property fmtid="{D5CDD505-2E9C-101B-9397-08002B2CF9AE}" pid="3" name="KSOProductBuildVer">
    <vt:lpwstr>2052-11.1.0.11294</vt:lpwstr>
  </property>
  <property fmtid="{A09F084E-AD41-489F-8076-AA5BE3082BCA}" pid="100">
    <vt:ui4>5</vt:ui4>
  </property>
  <property fmtid="{64440492-4C8B-11D1-8B70-080036B11A03}" pid="11">
    <vt:lpwstr>www.2ppt.com-爱PPT提供资源下载</vt:lpwstr>
  </property>
</Properties>
</file>