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1" r:id="rId3"/>
    <p:sldId id="278" r:id="rId4"/>
    <p:sldId id="312" r:id="rId5"/>
    <p:sldId id="324" r:id="rId6"/>
    <p:sldId id="325" r:id="rId7"/>
    <p:sldId id="287" r:id="rId8"/>
    <p:sldId id="304" r:id="rId9"/>
    <p:sldId id="314" r:id="rId10"/>
    <p:sldId id="298" r:id="rId11"/>
    <p:sldId id="316" r:id="rId12"/>
    <p:sldId id="289" r:id="rId13"/>
    <p:sldId id="290" r:id="rId14"/>
    <p:sldId id="319" r:id="rId15"/>
    <p:sldId id="321" r:id="rId16"/>
    <p:sldId id="323" r:id="rId17"/>
    <p:sldId id="271" r:id="rId18"/>
    <p:sldId id="318" r:id="rId19"/>
    <p:sldId id="272" r:id="rId2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7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8" cstate="email"/>
          <a:stretch>
            <a:fillRect/>
          </a:stretch>
        </p:blipFill>
        <p:spPr>
          <a:xfrm>
            <a:off x="0" y="4731992"/>
            <a:ext cx="9144000" cy="411507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478"/>
            <a:ext cx="2411760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2980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0" dirty="0" smtClean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9</a:t>
            </a:r>
            <a:r>
              <a:rPr lang="zh-CN" altLang="en-US" sz="1200" b="0" dirty="0" smtClean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的乘法口诀和用口诀求商</a:t>
            </a:r>
            <a:endParaRPr lang="zh-CN" altLang="en-US" sz="1200" b="0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Relationship Id="rId6" Type="http://schemas.openxmlformats.org/officeDocument/2006/relationships/slide" Target="slide19.xml"/><Relationship Id="rId5" Type="http://schemas.openxmlformats.org/officeDocument/2006/relationships/slide" Target="slide17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数学  二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上册</a:t>
                </a:r>
                <a:endParaRPr kumimoji="1" lang="zh-CN" altLang="en-US" sz="12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551792"/>
            <a:ext cx="9144000" cy="807913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9</a:t>
            </a: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的乘法口诀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矩形 23"/>
          <p:cNvSpPr/>
          <p:nvPr/>
        </p:nvSpPr>
        <p:spPr>
          <a:xfrm>
            <a:off x="1437765" y="642599"/>
            <a:ext cx="4447371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800" dirty="0">
                <a:solidFill>
                  <a:srgbClr val="0050A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</a:t>
            </a:r>
            <a:r>
              <a:rPr lang="zh-CN" altLang="en-US" sz="2800" dirty="0" smtClean="0">
                <a:solidFill>
                  <a:srgbClr val="0050A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内乘法和表内除法（二）</a:t>
            </a:r>
            <a:endParaRPr lang="zh-CN" altLang="en-US" sz="2800" dirty="0">
              <a:solidFill>
                <a:srgbClr val="0050AA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4750" y="545006"/>
            <a:ext cx="13906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矩形 22"/>
          <p:cNvSpPr/>
          <p:nvPr/>
        </p:nvSpPr>
        <p:spPr>
          <a:xfrm>
            <a:off x="2973066" y="4442597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203600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115616" y="1970048"/>
            <a:ext cx="1512168" cy="917022"/>
          </a:xfrm>
          <a:prstGeom prst="rect">
            <a:avLst/>
          </a:prstGeom>
          <a:solidFill>
            <a:srgbClr val="ADD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551702" y="1970048"/>
            <a:ext cx="1512168" cy="917022"/>
          </a:xfrm>
          <a:prstGeom prst="rect">
            <a:avLst/>
          </a:prstGeom>
          <a:solidFill>
            <a:srgbClr val="ADD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004880" y="1970048"/>
            <a:ext cx="1512168" cy="917022"/>
          </a:xfrm>
          <a:prstGeom prst="rect">
            <a:avLst/>
          </a:prstGeom>
          <a:solidFill>
            <a:srgbClr val="ADD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6" name="标题 3"/>
          <p:cNvSpPr>
            <a:spLocks noGrp="1" noChangeArrowheads="1"/>
          </p:cNvSpPr>
          <p:nvPr/>
        </p:nvSpPr>
        <p:spPr bwMode="auto">
          <a:xfrm>
            <a:off x="539552" y="1915132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115616" y="1923680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÷1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093184" y="1923680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115616" y="2470127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×1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2093184" y="2470127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3563888" y="1923680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9÷3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503632" y="1923680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3563888" y="2470127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9×3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503632" y="2470127"/>
            <a:ext cx="572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27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012160" y="1923680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9÷9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951904" y="1923680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012160" y="2470127"/>
            <a:ext cx="137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9×9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951904" y="2470127"/>
            <a:ext cx="644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81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6" grpId="0"/>
      <p:bldP spid="47" grpId="0"/>
      <p:bldP spid="48" grpId="0"/>
      <p:bldP spid="49" grpId="0"/>
      <p:bldP spid="50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203600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4" name="标题 3"/>
          <p:cNvSpPr>
            <a:spLocks noGrp="1" noChangeArrowheads="1"/>
          </p:cNvSpPr>
          <p:nvPr/>
        </p:nvSpPr>
        <p:spPr bwMode="auto">
          <a:xfrm>
            <a:off x="899592" y="1779662"/>
            <a:ext cx="432048" cy="460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287644" y="1779662"/>
            <a:ext cx="6380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从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63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中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任选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个数，写出两道乘法算式和两道除法算式。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zh-CN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547664" y="2643758"/>
            <a:ext cx="15121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18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18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18÷2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18÷9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139952" y="2658274"/>
            <a:ext cx="15121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63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63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63÷9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 63÷7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42" grpId="0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987576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5681401" y="2571752"/>
            <a:ext cx="1338875" cy="1080641"/>
          </a:xfrm>
          <a:prstGeom prst="wedgeRoundRectCallout">
            <a:avLst>
              <a:gd name="adj1" fmla="val 61866"/>
              <a:gd name="adj2" fmla="val 35071"/>
              <a:gd name="adj3" fmla="val 16667"/>
            </a:avLst>
          </a:prstGeom>
          <a:solidFill>
            <a:srgbClr val="EBCDFB"/>
          </a:solidFill>
          <a:ln w="9525">
            <a:solidFill>
              <a:srgbClr val="7030A0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5076056" y="1563639"/>
            <a:ext cx="2232248" cy="360040"/>
          </a:xfrm>
          <a:prstGeom prst="wedgeRoundRectCallout">
            <a:avLst>
              <a:gd name="adj1" fmla="val -60699"/>
              <a:gd name="adj2" fmla="val 42205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标题 3"/>
          <p:cNvSpPr>
            <a:spLocks noGrp="1" noChangeArrowheads="1"/>
          </p:cNvSpPr>
          <p:nvPr/>
        </p:nvSpPr>
        <p:spPr bwMode="auto">
          <a:xfrm>
            <a:off x="755576" y="1563640"/>
            <a:ext cx="504056" cy="4200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标题 3"/>
          <p:cNvSpPr>
            <a:spLocks noGrp="1" noChangeArrowheads="1"/>
          </p:cNvSpPr>
          <p:nvPr/>
        </p:nvSpPr>
        <p:spPr bwMode="auto">
          <a:xfrm>
            <a:off x="5220072" y="1563639"/>
            <a:ext cx="280831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每人写</a:t>
            </a:r>
            <a:r>
              <a:rPr lang="en-US" altLang="zh-CN" sz="22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道题。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标题 3"/>
          <p:cNvSpPr>
            <a:spLocks noGrp="1" noChangeArrowheads="1"/>
          </p:cNvSpPr>
          <p:nvPr/>
        </p:nvSpPr>
        <p:spPr bwMode="auto">
          <a:xfrm>
            <a:off x="3564463" y="3804223"/>
            <a:ext cx="503485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＝  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300152" y="3893321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212253" y="3893321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006856" y="3893321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2770024" y="3886332"/>
            <a:ext cx="396000" cy="396000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标题 3"/>
          <p:cNvSpPr>
            <a:spLocks noGrp="1" noChangeArrowheads="1"/>
          </p:cNvSpPr>
          <p:nvPr/>
        </p:nvSpPr>
        <p:spPr bwMode="auto">
          <a:xfrm>
            <a:off x="2191561" y="3812980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3135480" y="3812980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3911741" y="3812980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标题 3"/>
          <p:cNvSpPr>
            <a:spLocks noGrp="1" noChangeArrowheads="1"/>
          </p:cNvSpPr>
          <p:nvPr/>
        </p:nvSpPr>
        <p:spPr bwMode="auto">
          <a:xfrm>
            <a:off x="2711978" y="3795888"/>
            <a:ext cx="50405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标题 3"/>
          <p:cNvSpPr>
            <a:spLocks noGrp="1" noChangeArrowheads="1"/>
          </p:cNvSpPr>
          <p:nvPr/>
        </p:nvSpPr>
        <p:spPr bwMode="auto">
          <a:xfrm>
            <a:off x="4283968" y="3804223"/>
            <a:ext cx="1080120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" name="标题 3"/>
          <p:cNvSpPr>
            <a:spLocks noGrp="1" noChangeArrowheads="1"/>
          </p:cNvSpPr>
          <p:nvPr/>
        </p:nvSpPr>
        <p:spPr bwMode="auto">
          <a:xfrm>
            <a:off x="4669646" y="3824954"/>
            <a:ext cx="360040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道</a:t>
            </a:r>
          </a:p>
        </p:txBody>
      </p:sp>
      <p:pic>
        <p:nvPicPr>
          <p:cNvPr id="40" name="图片 39" descr="4－4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195736" y="1419622"/>
            <a:ext cx="2952328" cy="2435252"/>
          </a:xfrm>
          <a:prstGeom prst="rect">
            <a:avLst/>
          </a:prstGeom>
        </p:spPr>
      </p:pic>
      <p:sp>
        <p:nvSpPr>
          <p:cNvPr id="42" name="标题 3"/>
          <p:cNvSpPr>
            <a:spLocks noGrp="1" noChangeArrowheads="1"/>
          </p:cNvSpPr>
          <p:nvPr/>
        </p:nvSpPr>
        <p:spPr bwMode="auto">
          <a:xfrm>
            <a:off x="5652120" y="2572272"/>
            <a:ext cx="1584176" cy="108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这一组一共写多少道题？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" name="标题 3"/>
          <p:cNvSpPr>
            <a:spLocks noGrp="1" noChangeArrowheads="1"/>
          </p:cNvSpPr>
          <p:nvPr/>
        </p:nvSpPr>
        <p:spPr bwMode="auto">
          <a:xfrm>
            <a:off x="2204120" y="4299942"/>
            <a:ext cx="5824264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答：这一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组一共写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道题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  <p:bldP spid="21" grpId="0"/>
      <p:bldP spid="21" grpId="1"/>
      <p:bldP spid="22" grpId="0" animBg="1"/>
      <p:bldP spid="23" grpId="0" animBg="1"/>
      <p:bldP spid="24" grpId="0" animBg="1"/>
      <p:bldP spid="25" grpId="0" animBg="1"/>
      <p:bldP spid="28" grpId="0"/>
      <p:bldP spid="30" grpId="0"/>
      <p:bldP spid="31" grpId="0"/>
      <p:bldP spid="37" grpId="0"/>
      <p:bldP spid="38" grpId="0"/>
      <p:bldP spid="39" grpId="0"/>
      <p:bldP spid="42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787024" y="1735498"/>
            <a:ext cx="504056" cy="4200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635648"/>
            <a:ext cx="655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学校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合唱队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有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人。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37582" y="3478239"/>
            <a:ext cx="265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可以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站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行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555776" y="2902175"/>
            <a:ext cx="2597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36÷6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行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50498" y="2215353"/>
            <a:ext cx="655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）如果每行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站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人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，可以站几行？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5" grpId="0"/>
      <p:bldP spid="24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787024" y="1735498"/>
            <a:ext cx="504056" cy="4200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635648"/>
            <a:ext cx="655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学校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合唱队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有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人。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37582" y="3478239"/>
            <a:ext cx="265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可以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站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行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555776" y="2902175"/>
            <a:ext cx="2597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36÷9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行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50498" y="2215353"/>
            <a:ext cx="655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如果每行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站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人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，可以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站几行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4" grpId="0"/>
      <p:bldP spid="2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787024" y="1735498"/>
            <a:ext cx="504056" cy="4200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63564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每盒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蛋糕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63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元可以买几盒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蛋糕？</a:t>
            </a:r>
            <a:endParaRPr lang="zh-CN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37582" y="3478239"/>
            <a:ext cx="377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63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元可以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买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盒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蛋糕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555776" y="2643760"/>
            <a:ext cx="2597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63÷9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盒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）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5" grpId="0"/>
      <p:bldP spid="24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827588" y="1635646"/>
            <a:ext cx="7452257" cy="2880320"/>
          </a:xfrm>
          <a:prstGeom prst="roundRect">
            <a:avLst/>
          </a:prstGeom>
          <a:solidFill>
            <a:srgbClr val="BBE2B0"/>
          </a:solidFill>
          <a:ln w="12700">
            <a:solidFill>
              <a:srgbClr val="488A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1851670"/>
            <a:ext cx="1728192" cy="480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标题 3"/>
          <p:cNvSpPr>
            <a:spLocks noGrp="1" noChangeArrowheads="1"/>
          </p:cNvSpPr>
          <p:nvPr/>
        </p:nvSpPr>
        <p:spPr bwMode="auto">
          <a:xfrm>
            <a:off x="1043608" y="3435846"/>
            <a:ext cx="6984206" cy="8640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ts val="3500"/>
              </a:lnSpc>
            </a:pP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用手指可以</a:t>
            </a:r>
            <a:r>
              <a:rPr lang="zh-CN" altLang="en-US" sz="2200" b="1" smtClean="0">
                <a:latin typeface="楷体" panose="02010609060101010101" pitchFamily="49" charset="-122"/>
                <a:ea typeface="楷体" panose="02010609060101010101" pitchFamily="49" charset="-122"/>
              </a:rPr>
              <a:t>帮助记住</a:t>
            </a:r>
            <a:r>
              <a:rPr lang="en-US" altLang="zh-CN" sz="220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的乘法口诀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。你能看懂这些手势的意思吗？试一试，很快记住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的乘法口诀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7" name="图片 16" descr="5－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31640" y="2408191"/>
            <a:ext cx="6575188" cy="10132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59632" y="2359647"/>
            <a:ext cx="6192688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我们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学习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了用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的乘法口诀求商。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31640" y="3151735"/>
            <a:ext cx="6624736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计算除法，可以根据乘法口诀来想。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21647" y="2139702"/>
            <a:ext cx="6624736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有的乘法口诀可以计算两道除法算式，如二九十八。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15616" y="3147815"/>
            <a:ext cx="6624736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有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的乘法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口诀可以计算一道除法算式，如九九八十一。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2149606" y="1673247"/>
            <a:ext cx="4608512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从补充习题中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选取。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40139" y="2962681"/>
            <a:ext cx="1009150" cy="1265255"/>
          </a:xfrm>
          <a:prstGeom prst="rect">
            <a:avLst/>
          </a:prstGeom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018713" y="1075735"/>
            <a:ext cx="632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把口诀补充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完整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2909888" y="1925638"/>
            <a:ext cx="365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五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八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      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667000" y="3009900"/>
            <a:ext cx="44338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（     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）四十八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4067944" y="1916113"/>
            <a:ext cx="1262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四十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3131840" y="3009900"/>
            <a:ext cx="1262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六八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596336" y="2629547"/>
            <a:ext cx="622259" cy="15983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65" name="图片 6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96336" y="2629547"/>
            <a:ext cx="622259" cy="1598389"/>
          </a:xfrm>
          <a:prstGeom prst="rect">
            <a:avLst/>
          </a:prstGeom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066925" y="1808163"/>
            <a:ext cx="2046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4×8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2066925" y="2417763"/>
            <a:ext cx="2046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8×4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335592" y="1808163"/>
            <a:ext cx="20462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3×8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5324478" y="2417763"/>
            <a:ext cx="20478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×3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1907704" y="3003798"/>
            <a:ext cx="20162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四八三十二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5364092" y="3075806"/>
            <a:ext cx="20462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三八二十四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619672" y="1184434"/>
            <a:ext cx="70215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算一算，再说说用的哪句口诀。</a:t>
            </a: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971550" y="3003798"/>
            <a:ext cx="137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口诀</a:t>
            </a:r>
          </a:p>
        </p:txBody>
      </p:sp>
      <p:sp>
        <p:nvSpPr>
          <p:cNvPr id="17" name="TextBox 21"/>
          <p:cNvSpPr txBox="1">
            <a:spLocks noChangeArrowheads="1"/>
          </p:cNvSpPr>
          <p:nvPr/>
        </p:nvSpPr>
        <p:spPr bwMode="auto">
          <a:xfrm>
            <a:off x="4356100" y="3075806"/>
            <a:ext cx="137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口诀</a:t>
            </a: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3165925" y="1789113"/>
            <a:ext cx="1262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3131844" y="2389188"/>
            <a:ext cx="1262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6444212" y="1779588"/>
            <a:ext cx="6480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6444212" y="2430463"/>
            <a:ext cx="6480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98554" y="1688430"/>
            <a:ext cx="1009150" cy="1265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331640" y="1225857"/>
            <a:ext cx="288000" cy="288000"/>
          </a:xfrm>
          <a:prstGeom prst="rect">
            <a:avLst/>
          </a:prstGeom>
          <a:solidFill>
            <a:srgbClr val="ADDFFD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619640" y="1225857"/>
            <a:ext cx="288000" cy="288000"/>
          </a:xfrm>
          <a:prstGeom prst="rect">
            <a:avLst/>
          </a:prstGeom>
          <a:solidFill>
            <a:srgbClr val="ADDFFD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907640" y="1225857"/>
            <a:ext cx="288000" cy="288000"/>
          </a:xfrm>
          <a:prstGeom prst="rect">
            <a:avLst/>
          </a:prstGeom>
          <a:solidFill>
            <a:srgbClr val="ADDFFD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195640" y="1225857"/>
            <a:ext cx="288000" cy="288000"/>
          </a:xfrm>
          <a:prstGeom prst="rect">
            <a:avLst/>
          </a:prstGeom>
          <a:solidFill>
            <a:srgbClr val="ADDFFD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483640" y="1225857"/>
            <a:ext cx="288000" cy="288000"/>
          </a:xfrm>
          <a:prstGeom prst="rect">
            <a:avLst/>
          </a:prstGeom>
          <a:solidFill>
            <a:srgbClr val="ADDFFD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771640" y="1225857"/>
            <a:ext cx="288000" cy="288000"/>
          </a:xfrm>
          <a:prstGeom prst="rect">
            <a:avLst/>
          </a:prstGeom>
          <a:solidFill>
            <a:srgbClr val="ADDFFD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3059640" y="1225857"/>
            <a:ext cx="288000" cy="288000"/>
          </a:xfrm>
          <a:prstGeom prst="rect">
            <a:avLst/>
          </a:prstGeom>
          <a:solidFill>
            <a:srgbClr val="ADDFFD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347640" y="1225857"/>
            <a:ext cx="288000" cy="288000"/>
          </a:xfrm>
          <a:prstGeom prst="rect">
            <a:avLst/>
          </a:prstGeom>
          <a:solidFill>
            <a:srgbClr val="ADDFFD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3635640" y="1225857"/>
            <a:ext cx="288000" cy="288000"/>
          </a:xfrm>
          <a:prstGeom prst="rect">
            <a:avLst/>
          </a:prstGeom>
          <a:solidFill>
            <a:srgbClr val="ADDFFD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3923640" y="1225857"/>
            <a:ext cx="288000" cy="288000"/>
          </a:xfrm>
          <a:prstGeom prst="rect">
            <a:avLst/>
          </a:prstGeom>
          <a:solidFill>
            <a:srgbClr val="ADDFFD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51" name="组合 7"/>
          <p:cNvGrpSpPr/>
          <p:nvPr/>
        </p:nvGrpSpPr>
        <p:grpSpPr>
          <a:xfrm>
            <a:off x="539552" y="1131592"/>
            <a:ext cx="360000" cy="380282"/>
            <a:chOff x="719592" y="1018103"/>
            <a:chExt cx="360000" cy="380282"/>
          </a:xfrm>
        </p:grpSpPr>
        <p:pic>
          <p:nvPicPr>
            <p:cNvPr id="52" name="Picture 6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3" name="TextBox 52"/>
            <p:cNvSpPr txBox="1"/>
            <p:nvPr/>
          </p:nvSpPr>
          <p:spPr>
            <a:xfrm>
              <a:off x="791580" y="102357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5</a:t>
              </a:r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331640" y="1225826"/>
            <a:ext cx="2880000" cy="2592289"/>
            <a:chOff x="1835696" y="771549"/>
            <a:chExt cx="2880000" cy="2592289"/>
          </a:xfrm>
        </p:grpSpPr>
        <p:sp>
          <p:nvSpPr>
            <p:cNvPr id="55" name="矩形 54"/>
            <p:cNvSpPr/>
            <p:nvPr/>
          </p:nvSpPr>
          <p:spPr>
            <a:xfrm>
              <a:off x="1835696" y="771550"/>
              <a:ext cx="2880000" cy="2592288"/>
            </a:xfrm>
            <a:prstGeom prst="rect">
              <a:avLst/>
            </a:prstGeom>
            <a:noFill/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56" name="直接连接符 55"/>
            <p:cNvCxnSpPr/>
            <p:nvPr/>
          </p:nvCxnSpPr>
          <p:spPr>
            <a:xfrm>
              <a:off x="1835696" y="1059582"/>
              <a:ext cx="2880000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>
              <a:off x="1835696" y="1347614"/>
              <a:ext cx="2880000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>
              <a:off x="1835696" y="1635646"/>
              <a:ext cx="2880000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>
              <a:off x="1835696" y="1923678"/>
              <a:ext cx="2880000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>
              <a:off x="1835696" y="2211710"/>
              <a:ext cx="2880000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>
              <a:off x="1835696" y="2499742"/>
              <a:ext cx="2880000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>
              <a:off x="1835696" y="2787774"/>
              <a:ext cx="2880000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>
              <a:off x="1835696" y="3075806"/>
              <a:ext cx="2880000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rot="5400000">
              <a:off x="539696" y="2067550"/>
              <a:ext cx="2592000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rot="5400000">
              <a:off x="3419696" y="2067549"/>
              <a:ext cx="2592000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 rot="5400000">
              <a:off x="827696" y="2067550"/>
              <a:ext cx="2592000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rot="5400000">
              <a:off x="1115696" y="2067549"/>
              <a:ext cx="2592000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 rot="5400000">
              <a:off x="1403696" y="2067549"/>
              <a:ext cx="2592000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 rot="5400000">
              <a:off x="1691696" y="2067549"/>
              <a:ext cx="2592000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 rot="5400000">
              <a:off x="1979696" y="2067549"/>
              <a:ext cx="2592000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rot="5400000">
              <a:off x="2267696" y="2067549"/>
              <a:ext cx="2592000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 rot="5400000">
              <a:off x="2555696" y="2067549"/>
              <a:ext cx="2592000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/>
            <p:nvPr/>
          </p:nvCxnSpPr>
          <p:spPr>
            <a:xfrm rot="5400000">
              <a:off x="2843696" y="2067549"/>
              <a:ext cx="2592000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/>
            <p:nvPr/>
          </p:nvCxnSpPr>
          <p:spPr>
            <a:xfrm rot="5400000">
              <a:off x="3131696" y="2067549"/>
              <a:ext cx="2592000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标题 3"/>
          <p:cNvSpPr>
            <a:spLocks noGrp="1" noChangeArrowheads="1"/>
          </p:cNvSpPr>
          <p:nvPr/>
        </p:nvSpPr>
        <p:spPr bwMode="auto">
          <a:xfrm>
            <a:off x="1331640" y="1167102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7" name="标题 3"/>
          <p:cNvSpPr>
            <a:spLocks noGrp="1" noChangeArrowheads="1"/>
          </p:cNvSpPr>
          <p:nvPr/>
        </p:nvSpPr>
        <p:spPr bwMode="auto">
          <a:xfrm>
            <a:off x="1619672" y="1167102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8" name="标题 3"/>
          <p:cNvSpPr>
            <a:spLocks noGrp="1" noChangeArrowheads="1"/>
          </p:cNvSpPr>
          <p:nvPr/>
        </p:nvSpPr>
        <p:spPr bwMode="auto">
          <a:xfrm>
            <a:off x="1907704" y="1167102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9" name="标题 3"/>
          <p:cNvSpPr>
            <a:spLocks noGrp="1" noChangeArrowheads="1"/>
          </p:cNvSpPr>
          <p:nvPr/>
        </p:nvSpPr>
        <p:spPr bwMode="auto">
          <a:xfrm>
            <a:off x="2195736" y="1167102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0" name="标题 3"/>
          <p:cNvSpPr>
            <a:spLocks noGrp="1" noChangeArrowheads="1"/>
          </p:cNvSpPr>
          <p:nvPr/>
        </p:nvSpPr>
        <p:spPr bwMode="auto">
          <a:xfrm>
            <a:off x="2483768" y="1167102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1" name="标题 3"/>
          <p:cNvSpPr>
            <a:spLocks noGrp="1" noChangeArrowheads="1"/>
          </p:cNvSpPr>
          <p:nvPr/>
        </p:nvSpPr>
        <p:spPr bwMode="auto">
          <a:xfrm>
            <a:off x="2771800" y="1167102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2" name="标题 3"/>
          <p:cNvSpPr>
            <a:spLocks noGrp="1" noChangeArrowheads="1"/>
          </p:cNvSpPr>
          <p:nvPr/>
        </p:nvSpPr>
        <p:spPr bwMode="auto">
          <a:xfrm>
            <a:off x="3059832" y="1167102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3" name="标题 3"/>
          <p:cNvSpPr>
            <a:spLocks noGrp="1" noChangeArrowheads="1"/>
          </p:cNvSpPr>
          <p:nvPr/>
        </p:nvSpPr>
        <p:spPr bwMode="auto">
          <a:xfrm>
            <a:off x="3635896" y="1167102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4" name="标题 3"/>
          <p:cNvSpPr>
            <a:spLocks noGrp="1" noChangeArrowheads="1"/>
          </p:cNvSpPr>
          <p:nvPr/>
        </p:nvSpPr>
        <p:spPr bwMode="auto">
          <a:xfrm>
            <a:off x="3347864" y="1167102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5" name="AutoShape 12"/>
          <p:cNvSpPr>
            <a:spLocks noChangeArrowheads="1"/>
          </p:cNvSpPr>
          <p:nvPr/>
        </p:nvSpPr>
        <p:spPr bwMode="auto">
          <a:xfrm flipV="1">
            <a:off x="4505933" y="1669202"/>
            <a:ext cx="3672408" cy="648072"/>
          </a:xfrm>
          <a:prstGeom prst="wedgeRoundRectCallout">
            <a:avLst>
              <a:gd name="adj1" fmla="val 36065"/>
              <a:gd name="adj2" fmla="val -72894"/>
              <a:gd name="adj3" fmla="val 16667"/>
            </a:avLst>
          </a:prstGeom>
          <a:solidFill>
            <a:srgbClr val="EBCDFB"/>
          </a:solidFill>
          <a:ln w="9525">
            <a:solidFill>
              <a:srgbClr val="7030A0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6" name="标题 3"/>
          <p:cNvSpPr>
            <a:spLocks noGrp="1" noChangeArrowheads="1"/>
          </p:cNvSpPr>
          <p:nvPr/>
        </p:nvSpPr>
        <p:spPr bwMode="auto">
          <a:xfrm>
            <a:off x="4500567" y="1635646"/>
            <a:ext cx="3599829" cy="720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每行有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</a:t>
            </a:r>
            <a:r>
              <a:rPr lang="en-US" altLang="zh-CN" sz="2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★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，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行有多少个？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行、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行</a:t>
            </a:r>
            <a:r>
              <a:rPr lang="en-US" altLang="zh-CN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……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行呢？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8" name="标题 3"/>
          <p:cNvSpPr>
            <a:spLocks noGrp="1" noChangeArrowheads="1"/>
          </p:cNvSpPr>
          <p:nvPr/>
        </p:nvSpPr>
        <p:spPr bwMode="auto">
          <a:xfrm>
            <a:off x="1331640" y="1459605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9" name="标题 3"/>
          <p:cNvSpPr>
            <a:spLocks noGrp="1" noChangeArrowheads="1"/>
          </p:cNvSpPr>
          <p:nvPr/>
        </p:nvSpPr>
        <p:spPr bwMode="auto">
          <a:xfrm>
            <a:off x="1619672" y="1459605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0" name="标题 3"/>
          <p:cNvSpPr>
            <a:spLocks noGrp="1" noChangeArrowheads="1"/>
          </p:cNvSpPr>
          <p:nvPr/>
        </p:nvSpPr>
        <p:spPr bwMode="auto">
          <a:xfrm>
            <a:off x="1907704" y="1459605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1" name="标题 3"/>
          <p:cNvSpPr>
            <a:spLocks noGrp="1" noChangeArrowheads="1"/>
          </p:cNvSpPr>
          <p:nvPr/>
        </p:nvSpPr>
        <p:spPr bwMode="auto">
          <a:xfrm>
            <a:off x="2195736" y="1459605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2" name="标题 3"/>
          <p:cNvSpPr>
            <a:spLocks noGrp="1" noChangeArrowheads="1"/>
          </p:cNvSpPr>
          <p:nvPr/>
        </p:nvSpPr>
        <p:spPr bwMode="auto">
          <a:xfrm>
            <a:off x="2483768" y="1459605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3" name="标题 3"/>
          <p:cNvSpPr>
            <a:spLocks noGrp="1" noChangeArrowheads="1"/>
          </p:cNvSpPr>
          <p:nvPr/>
        </p:nvSpPr>
        <p:spPr bwMode="auto">
          <a:xfrm>
            <a:off x="2771800" y="1459605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4" name="标题 3"/>
          <p:cNvSpPr>
            <a:spLocks noGrp="1" noChangeArrowheads="1"/>
          </p:cNvSpPr>
          <p:nvPr/>
        </p:nvSpPr>
        <p:spPr bwMode="auto">
          <a:xfrm>
            <a:off x="3059832" y="1459605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5" name="标题 3"/>
          <p:cNvSpPr>
            <a:spLocks noGrp="1" noChangeArrowheads="1"/>
          </p:cNvSpPr>
          <p:nvPr/>
        </p:nvSpPr>
        <p:spPr bwMode="auto">
          <a:xfrm>
            <a:off x="3635896" y="1459605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6" name="标题 3"/>
          <p:cNvSpPr>
            <a:spLocks noGrp="1" noChangeArrowheads="1"/>
          </p:cNvSpPr>
          <p:nvPr/>
        </p:nvSpPr>
        <p:spPr bwMode="auto">
          <a:xfrm>
            <a:off x="3347864" y="1459605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7" name="标题 3"/>
          <p:cNvSpPr>
            <a:spLocks noGrp="1" noChangeArrowheads="1"/>
          </p:cNvSpPr>
          <p:nvPr/>
        </p:nvSpPr>
        <p:spPr bwMode="auto">
          <a:xfrm>
            <a:off x="1331640" y="1748622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8" name="标题 3"/>
          <p:cNvSpPr>
            <a:spLocks noGrp="1" noChangeArrowheads="1"/>
          </p:cNvSpPr>
          <p:nvPr/>
        </p:nvSpPr>
        <p:spPr bwMode="auto">
          <a:xfrm>
            <a:off x="1619672" y="1748622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9" name="标题 3"/>
          <p:cNvSpPr>
            <a:spLocks noGrp="1" noChangeArrowheads="1"/>
          </p:cNvSpPr>
          <p:nvPr/>
        </p:nvSpPr>
        <p:spPr bwMode="auto">
          <a:xfrm>
            <a:off x="1907704" y="1748622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0" name="标题 3"/>
          <p:cNvSpPr>
            <a:spLocks noGrp="1" noChangeArrowheads="1"/>
          </p:cNvSpPr>
          <p:nvPr/>
        </p:nvSpPr>
        <p:spPr bwMode="auto">
          <a:xfrm>
            <a:off x="2195736" y="1748622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1" name="标题 3"/>
          <p:cNvSpPr>
            <a:spLocks noGrp="1" noChangeArrowheads="1"/>
          </p:cNvSpPr>
          <p:nvPr/>
        </p:nvSpPr>
        <p:spPr bwMode="auto">
          <a:xfrm>
            <a:off x="2483768" y="1748622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2" name="标题 3"/>
          <p:cNvSpPr>
            <a:spLocks noGrp="1" noChangeArrowheads="1"/>
          </p:cNvSpPr>
          <p:nvPr/>
        </p:nvSpPr>
        <p:spPr bwMode="auto">
          <a:xfrm>
            <a:off x="2771800" y="1748622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3" name="标题 3"/>
          <p:cNvSpPr>
            <a:spLocks noGrp="1" noChangeArrowheads="1"/>
          </p:cNvSpPr>
          <p:nvPr/>
        </p:nvSpPr>
        <p:spPr bwMode="auto">
          <a:xfrm>
            <a:off x="3059832" y="1748622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4" name="标题 3"/>
          <p:cNvSpPr>
            <a:spLocks noGrp="1" noChangeArrowheads="1"/>
          </p:cNvSpPr>
          <p:nvPr/>
        </p:nvSpPr>
        <p:spPr bwMode="auto">
          <a:xfrm>
            <a:off x="3635896" y="1748622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5" name="标题 3"/>
          <p:cNvSpPr>
            <a:spLocks noGrp="1" noChangeArrowheads="1"/>
          </p:cNvSpPr>
          <p:nvPr/>
        </p:nvSpPr>
        <p:spPr bwMode="auto">
          <a:xfrm>
            <a:off x="3347864" y="1748622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6" name="标题 3"/>
          <p:cNvSpPr>
            <a:spLocks noGrp="1" noChangeArrowheads="1"/>
          </p:cNvSpPr>
          <p:nvPr/>
        </p:nvSpPr>
        <p:spPr bwMode="auto">
          <a:xfrm>
            <a:off x="1331640" y="2035671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7" name="标题 3"/>
          <p:cNvSpPr>
            <a:spLocks noGrp="1" noChangeArrowheads="1"/>
          </p:cNvSpPr>
          <p:nvPr/>
        </p:nvSpPr>
        <p:spPr bwMode="auto">
          <a:xfrm>
            <a:off x="1619672" y="2035671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8" name="标题 3"/>
          <p:cNvSpPr>
            <a:spLocks noGrp="1" noChangeArrowheads="1"/>
          </p:cNvSpPr>
          <p:nvPr/>
        </p:nvSpPr>
        <p:spPr bwMode="auto">
          <a:xfrm>
            <a:off x="1907704" y="2035671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9" name="标题 3"/>
          <p:cNvSpPr>
            <a:spLocks noGrp="1" noChangeArrowheads="1"/>
          </p:cNvSpPr>
          <p:nvPr/>
        </p:nvSpPr>
        <p:spPr bwMode="auto">
          <a:xfrm>
            <a:off x="2195736" y="2035671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0" name="标题 3"/>
          <p:cNvSpPr>
            <a:spLocks noGrp="1" noChangeArrowheads="1"/>
          </p:cNvSpPr>
          <p:nvPr/>
        </p:nvSpPr>
        <p:spPr bwMode="auto">
          <a:xfrm>
            <a:off x="2483768" y="2035671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1" name="标题 3"/>
          <p:cNvSpPr>
            <a:spLocks noGrp="1" noChangeArrowheads="1"/>
          </p:cNvSpPr>
          <p:nvPr/>
        </p:nvSpPr>
        <p:spPr bwMode="auto">
          <a:xfrm>
            <a:off x="2771800" y="2035671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2" name="标题 3"/>
          <p:cNvSpPr>
            <a:spLocks noGrp="1" noChangeArrowheads="1"/>
          </p:cNvSpPr>
          <p:nvPr/>
        </p:nvSpPr>
        <p:spPr bwMode="auto">
          <a:xfrm>
            <a:off x="3059832" y="2035671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3" name="标题 3"/>
          <p:cNvSpPr>
            <a:spLocks noGrp="1" noChangeArrowheads="1"/>
          </p:cNvSpPr>
          <p:nvPr/>
        </p:nvSpPr>
        <p:spPr bwMode="auto">
          <a:xfrm>
            <a:off x="3635896" y="2035671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4" name="标题 3"/>
          <p:cNvSpPr>
            <a:spLocks noGrp="1" noChangeArrowheads="1"/>
          </p:cNvSpPr>
          <p:nvPr/>
        </p:nvSpPr>
        <p:spPr bwMode="auto">
          <a:xfrm>
            <a:off x="3347864" y="2035671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5" name="标题 3"/>
          <p:cNvSpPr>
            <a:spLocks noGrp="1" noChangeArrowheads="1"/>
          </p:cNvSpPr>
          <p:nvPr/>
        </p:nvSpPr>
        <p:spPr bwMode="auto">
          <a:xfrm>
            <a:off x="1331640" y="2323701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6" name="标题 3"/>
          <p:cNvSpPr>
            <a:spLocks noGrp="1" noChangeArrowheads="1"/>
          </p:cNvSpPr>
          <p:nvPr/>
        </p:nvSpPr>
        <p:spPr bwMode="auto">
          <a:xfrm>
            <a:off x="1619672" y="2323701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7" name="标题 3"/>
          <p:cNvSpPr>
            <a:spLocks noGrp="1" noChangeArrowheads="1"/>
          </p:cNvSpPr>
          <p:nvPr/>
        </p:nvSpPr>
        <p:spPr bwMode="auto">
          <a:xfrm>
            <a:off x="1907704" y="2323701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8" name="标题 3"/>
          <p:cNvSpPr>
            <a:spLocks noGrp="1" noChangeArrowheads="1"/>
          </p:cNvSpPr>
          <p:nvPr/>
        </p:nvSpPr>
        <p:spPr bwMode="auto">
          <a:xfrm>
            <a:off x="2195736" y="2323701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9" name="标题 3"/>
          <p:cNvSpPr>
            <a:spLocks noGrp="1" noChangeArrowheads="1"/>
          </p:cNvSpPr>
          <p:nvPr/>
        </p:nvSpPr>
        <p:spPr bwMode="auto">
          <a:xfrm>
            <a:off x="2483768" y="2323701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0" name="标题 3"/>
          <p:cNvSpPr>
            <a:spLocks noGrp="1" noChangeArrowheads="1"/>
          </p:cNvSpPr>
          <p:nvPr/>
        </p:nvSpPr>
        <p:spPr bwMode="auto">
          <a:xfrm>
            <a:off x="2771800" y="2323701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1" name="标题 3"/>
          <p:cNvSpPr>
            <a:spLocks noGrp="1" noChangeArrowheads="1"/>
          </p:cNvSpPr>
          <p:nvPr/>
        </p:nvSpPr>
        <p:spPr bwMode="auto">
          <a:xfrm>
            <a:off x="3059832" y="2323701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2" name="标题 3"/>
          <p:cNvSpPr>
            <a:spLocks noGrp="1" noChangeArrowheads="1"/>
          </p:cNvSpPr>
          <p:nvPr/>
        </p:nvSpPr>
        <p:spPr bwMode="auto">
          <a:xfrm>
            <a:off x="3635896" y="2323701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3" name="标题 3"/>
          <p:cNvSpPr>
            <a:spLocks noGrp="1" noChangeArrowheads="1"/>
          </p:cNvSpPr>
          <p:nvPr/>
        </p:nvSpPr>
        <p:spPr bwMode="auto">
          <a:xfrm>
            <a:off x="3347864" y="2323701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4" name="标题 3"/>
          <p:cNvSpPr>
            <a:spLocks noGrp="1" noChangeArrowheads="1"/>
          </p:cNvSpPr>
          <p:nvPr/>
        </p:nvSpPr>
        <p:spPr bwMode="auto">
          <a:xfrm>
            <a:off x="1331640" y="2611734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5" name="标题 3"/>
          <p:cNvSpPr>
            <a:spLocks noGrp="1" noChangeArrowheads="1"/>
          </p:cNvSpPr>
          <p:nvPr/>
        </p:nvSpPr>
        <p:spPr bwMode="auto">
          <a:xfrm>
            <a:off x="1619672" y="2611734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6" name="标题 3"/>
          <p:cNvSpPr>
            <a:spLocks noGrp="1" noChangeArrowheads="1"/>
          </p:cNvSpPr>
          <p:nvPr/>
        </p:nvSpPr>
        <p:spPr bwMode="auto">
          <a:xfrm>
            <a:off x="1907704" y="2611734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7" name="标题 3"/>
          <p:cNvSpPr>
            <a:spLocks noGrp="1" noChangeArrowheads="1"/>
          </p:cNvSpPr>
          <p:nvPr/>
        </p:nvSpPr>
        <p:spPr bwMode="auto">
          <a:xfrm>
            <a:off x="2195736" y="2611734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8" name="标题 3"/>
          <p:cNvSpPr>
            <a:spLocks noGrp="1" noChangeArrowheads="1"/>
          </p:cNvSpPr>
          <p:nvPr/>
        </p:nvSpPr>
        <p:spPr bwMode="auto">
          <a:xfrm>
            <a:off x="2483768" y="2611734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9" name="标题 3"/>
          <p:cNvSpPr>
            <a:spLocks noGrp="1" noChangeArrowheads="1"/>
          </p:cNvSpPr>
          <p:nvPr/>
        </p:nvSpPr>
        <p:spPr bwMode="auto">
          <a:xfrm>
            <a:off x="2771800" y="2611734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0" name="标题 3"/>
          <p:cNvSpPr>
            <a:spLocks noGrp="1" noChangeArrowheads="1"/>
          </p:cNvSpPr>
          <p:nvPr/>
        </p:nvSpPr>
        <p:spPr bwMode="auto">
          <a:xfrm>
            <a:off x="3059832" y="2611734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1" name="标题 3"/>
          <p:cNvSpPr>
            <a:spLocks noGrp="1" noChangeArrowheads="1"/>
          </p:cNvSpPr>
          <p:nvPr/>
        </p:nvSpPr>
        <p:spPr bwMode="auto">
          <a:xfrm>
            <a:off x="3635896" y="2611734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2" name="标题 3"/>
          <p:cNvSpPr>
            <a:spLocks noGrp="1" noChangeArrowheads="1"/>
          </p:cNvSpPr>
          <p:nvPr/>
        </p:nvSpPr>
        <p:spPr bwMode="auto">
          <a:xfrm>
            <a:off x="3347864" y="2611734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3" name="标题 3"/>
          <p:cNvSpPr>
            <a:spLocks noGrp="1" noChangeArrowheads="1"/>
          </p:cNvSpPr>
          <p:nvPr/>
        </p:nvSpPr>
        <p:spPr bwMode="auto">
          <a:xfrm>
            <a:off x="1331640" y="2899765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4" name="标题 3"/>
          <p:cNvSpPr>
            <a:spLocks noGrp="1" noChangeArrowheads="1"/>
          </p:cNvSpPr>
          <p:nvPr/>
        </p:nvSpPr>
        <p:spPr bwMode="auto">
          <a:xfrm>
            <a:off x="1619672" y="2899765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5" name="标题 3"/>
          <p:cNvSpPr>
            <a:spLocks noGrp="1" noChangeArrowheads="1"/>
          </p:cNvSpPr>
          <p:nvPr/>
        </p:nvSpPr>
        <p:spPr bwMode="auto">
          <a:xfrm>
            <a:off x="1907704" y="2899765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6" name="标题 3"/>
          <p:cNvSpPr>
            <a:spLocks noGrp="1" noChangeArrowheads="1"/>
          </p:cNvSpPr>
          <p:nvPr/>
        </p:nvSpPr>
        <p:spPr bwMode="auto">
          <a:xfrm>
            <a:off x="2195736" y="2899765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7" name="标题 3"/>
          <p:cNvSpPr>
            <a:spLocks noGrp="1" noChangeArrowheads="1"/>
          </p:cNvSpPr>
          <p:nvPr/>
        </p:nvSpPr>
        <p:spPr bwMode="auto">
          <a:xfrm>
            <a:off x="2483768" y="2899765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8" name="标题 3"/>
          <p:cNvSpPr>
            <a:spLocks noGrp="1" noChangeArrowheads="1"/>
          </p:cNvSpPr>
          <p:nvPr/>
        </p:nvSpPr>
        <p:spPr bwMode="auto">
          <a:xfrm>
            <a:off x="2771800" y="2899765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9" name="标题 3"/>
          <p:cNvSpPr>
            <a:spLocks noGrp="1" noChangeArrowheads="1"/>
          </p:cNvSpPr>
          <p:nvPr/>
        </p:nvSpPr>
        <p:spPr bwMode="auto">
          <a:xfrm>
            <a:off x="3059832" y="2899765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0" name="标题 3"/>
          <p:cNvSpPr>
            <a:spLocks noGrp="1" noChangeArrowheads="1"/>
          </p:cNvSpPr>
          <p:nvPr/>
        </p:nvSpPr>
        <p:spPr bwMode="auto">
          <a:xfrm>
            <a:off x="3635896" y="2899765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1" name="标题 3"/>
          <p:cNvSpPr>
            <a:spLocks noGrp="1" noChangeArrowheads="1"/>
          </p:cNvSpPr>
          <p:nvPr/>
        </p:nvSpPr>
        <p:spPr bwMode="auto">
          <a:xfrm>
            <a:off x="3347864" y="2899765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2" name="标题 3"/>
          <p:cNvSpPr>
            <a:spLocks noGrp="1" noChangeArrowheads="1"/>
          </p:cNvSpPr>
          <p:nvPr/>
        </p:nvSpPr>
        <p:spPr bwMode="auto">
          <a:xfrm>
            <a:off x="1331640" y="3187797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3" name="标题 3"/>
          <p:cNvSpPr>
            <a:spLocks noGrp="1" noChangeArrowheads="1"/>
          </p:cNvSpPr>
          <p:nvPr/>
        </p:nvSpPr>
        <p:spPr bwMode="auto">
          <a:xfrm>
            <a:off x="1619672" y="3187797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4" name="标题 3"/>
          <p:cNvSpPr>
            <a:spLocks noGrp="1" noChangeArrowheads="1"/>
          </p:cNvSpPr>
          <p:nvPr/>
        </p:nvSpPr>
        <p:spPr bwMode="auto">
          <a:xfrm>
            <a:off x="1907704" y="3187797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5" name="标题 3"/>
          <p:cNvSpPr>
            <a:spLocks noGrp="1" noChangeArrowheads="1"/>
          </p:cNvSpPr>
          <p:nvPr/>
        </p:nvSpPr>
        <p:spPr bwMode="auto">
          <a:xfrm>
            <a:off x="2195736" y="3187797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6" name="标题 3"/>
          <p:cNvSpPr>
            <a:spLocks noGrp="1" noChangeArrowheads="1"/>
          </p:cNvSpPr>
          <p:nvPr/>
        </p:nvSpPr>
        <p:spPr bwMode="auto">
          <a:xfrm>
            <a:off x="2483768" y="3187797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7" name="标题 3"/>
          <p:cNvSpPr>
            <a:spLocks noGrp="1" noChangeArrowheads="1"/>
          </p:cNvSpPr>
          <p:nvPr/>
        </p:nvSpPr>
        <p:spPr bwMode="auto">
          <a:xfrm>
            <a:off x="2771800" y="3187797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8" name="标题 3"/>
          <p:cNvSpPr>
            <a:spLocks noGrp="1" noChangeArrowheads="1"/>
          </p:cNvSpPr>
          <p:nvPr/>
        </p:nvSpPr>
        <p:spPr bwMode="auto">
          <a:xfrm>
            <a:off x="3059832" y="3187797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9" name="标题 3"/>
          <p:cNvSpPr>
            <a:spLocks noGrp="1" noChangeArrowheads="1"/>
          </p:cNvSpPr>
          <p:nvPr/>
        </p:nvSpPr>
        <p:spPr bwMode="auto">
          <a:xfrm>
            <a:off x="3635896" y="3187797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0" name="标题 3"/>
          <p:cNvSpPr>
            <a:spLocks noGrp="1" noChangeArrowheads="1"/>
          </p:cNvSpPr>
          <p:nvPr/>
        </p:nvSpPr>
        <p:spPr bwMode="auto">
          <a:xfrm>
            <a:off x="3347864" y="3187797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1" name="标题 3"/>
          <p:cNvSpPr>
            <a:spLocks noGrp="1" noChangeArrowheads="1"/>
          </p:cNvSpPr>
          <p:nvPr/>
        </p:nvSpPr>
        <p:spPr bwMode="auto">
          <a:xfrm>
            <a:off x="1331640" y="3475830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2" name="标题 3"/>
          <p:cNvSpPr>
            <a:spLocks noGrp="1" noChangeArrowheads="1"/>
          </p:cNvSpPr>
          <p:nvPr/>
        </p:nvSpPr>
        <p:spPr bwMode="auto">
          <a:xfrm>
            <a:off x="1619672" y="3475830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3" name="标题 3"/>
          <p:cNvSpPr>
            <a:spLocks noGrp="1" noChangeArrowheads="1"/>
          </p:cNvSpPr>
          <p:nvPr/>
        </p:nvSpPr>
        <p:spPr bwMode="auto">
          <a:xfrm>
            <a:off x="1907704" y="3475830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4" name="标题 3"/>
          <p:cNvSpPr>
            <a:spLocks noGrp="1" noChangeArrowheads="1"/>
          </p:cNvSpPr>
          <p:nvPr/>
        </p:nvSpPr>
        <p:spPr bwMode="auto">
          <a:xfrm>
            <a:off x="2195736" y="3475830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5" name="标题 3"/>
          <p:cNvSpPr>
            <a:spLocks noGrp="1" noChangeArrowheads="1"/>
          </p:cNvSpPr>
          <p:nvPr/>
        </p:nvSpPr>
        <p:spPr bwMode="auto">
          <a:xfrm>
            <a:off x="2483768" y="3475830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6" name="标题 3"/>
          <p:cNvSpPr>
            <a:spLocks noGrp="1" noChangeArrowheads="1"/>
          </p:cNvSpPr>
          <p:nvPr/>
        </p:nvSpPr>
        <p:spPr bwMode="auto">
          <a:xfrm>
            <a:off x="2771800" y="3475830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7" name="标题 3"/>
          <p:cNvSpPr>
            <a:spLocks noGrp="1" noChangeArrowheads="1"/>
          </p:cNvSpPr>
          <p:nvPr/>
        </p:nvSpPr>
        <p:spPr bwMode="auto">
          <a:xfrm>
            <a:off x="3059832" y="3475830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8" name="标题 3"/>
          <p:cNvSpPr>
            <a:spLocks noGrp="1" noChangeArrowheads="1"/>
          </p:cNvSpPr>
          <p:nvPr/>
        </p:nvSpPr>
        <p:spPr bwMode="auto">
          <a:xfrm>
            <a:off x="3635896" y="3475830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9" name="标题 3"/>
          <p:cNvSpPr>
            <a:spLocks noGrp="1" noChangeArrowheads="1"/>
          </p:cNvSpPr>
          <p:nvPr/>
        </p:nvSpPr>
        <p:spPr bwMode="auto">
          <a:xfrm>
            <a:off x="3347864" y="3475830"/>
            <a:ext cx="28803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160" name="直接连接符 159"/>
          <p:cNvCxnSpPr/>
          <p:nvPr/>
        </p:nvCxnSpPr>
        <p:spPr>
          <a:xfrm>
            <a:off x="1283956" y="3998782"/>
            <a:ext cx="6480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接连接符 160"/>
          <p:cNvCxnSpPr/>
          <p:nvPr/>
        </p:nvCxnSpPr>
        <p:spPr>
          <a:xfrm>
            <a:off x="1283956" y="4394826"/>
            <a:ext cx="6480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接连接符 161"/>
          <p:cNvCxnSpPr/>
          <p:nvPr/>
        </p:nvCxnSpPr>
        <p:spPr>
          <a:xfrm>
            <a:off x="1283956" y="4790870"/>
            <a:ext cx="6480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接连接符 162"/>
          <p:cNvCxnSpPr/>
          <p:nvPr/>
        </p:nvCxnSpPr>
        <p:spPr>
          <a:xfrm>
            <a:off x="4401032" y="3998784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接连接符 163"/>
          <p:cNvCxnSpPr/>
          <p:nvPr/>
        </p:nvCxnSpPr>
        <p:spPr>
          <a:xfrm>
            <a:off x="3842060" y="3998784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接连接符 164"/>
          <p:cNvCxnSpPr/>
          <p:nvPr/>
        </p:nvCxnSpPr>
        <p:spPr>
          <a:xfrm>
            <a:off x="3283088" y="3998784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接连接符 165"/>
          <p:cNvCxnSpPr/>
          <p:nvPr/>
        </p:nvCxnSpPr>
        <p:spPr>
          <a:xfrm>
            <a:off x="2724116" y="3998784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标题 3"/>
          <p:cNvSpPr>
            <a:spLocks noGrp="1" noChangeArrowheads="1"/>
          </p:cNvSpPr>
          <p:nvPr/>
        </p:nvSpPr>
        <p:spPr bwMode="auto">
          <a:xfrm>
            <a:off x="1346152" y="4350904"/>
            <a:ext cx="13779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的个数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8" name="标题 3"/>
          <p:cNvSpPr>
            <a:spLocks noGrp="1" noChangeArrowheads="1"/>
          </p:cNvSpPr>
          <p:nvPr/>
        </p:nvSpPr>
        <p:spPr bwMode="auto">
          <a:xfrm>
            <a:off x="2724688" y="3990236"/>
            <a:ext cx="56568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69" name="标题 3"/>
          <p:cNvSpPr>
            <a:spLocks noGrp="1" noChangeArrowheads="1"/>
          </p:cNvSpPr>
          <p:nvPr/>
        </p:nvSpPr>
        <p:spPr bwMode="auto">
          <a:xfrm>
            <a:off x="3290372" y="3990236"/>
            <a:ext cx="5628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70" name="标题 3"/>
          <p:cNvSpPr>
            <a:spLocks noGrp="1" noChangeArrowheads="1"/>
          </p:cNvSpPr>
          <p:nvPr/>
        </p:nvSpPr>
        <p:spPr bwMode="auto">
          <a:xfrm>
            <a:off x="3844789" y="3990236"/>
            <a:ext cx="55367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71" name="标题 3"/>
          <p:cNvSpPr>
            <a:spLocks noGrp="1" noChangeArrowheads="1"/>
          </p:cNvSpPr>
          <p:nvPr/>
        </p:nvSpPr>
        <p:spPr bwMode="auto">
          <a:xfrm>
            <a:off x="4398465" y="3990236"/>
            <a:ext cx="562063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172" name="直接连接符 171"/>
          <p:cNvCxnSpPr/>
          <p:nvPr/>
        </p:nvCxnSpPr>
        <p:spPr>
          <a:xfrm>
            <a:off x="4960004" y="4000977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标题 3"/>
          <p:cNvSpPr>
            <a:spLocks noGrp="1" noChangeArrowheads="1"/>
          </p:cNvSpPr>
          <p:nvPr/>
        </p:nvSpPr>
        <p:spPr bwMode="auto">
          <a:xfrm>
            <a:off x="4952139" y="3990236"/>
            <a:ext cx="570451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174" name="直接连接符 173"/>
          <p:cNvCxnSpPr/>
          <p:nvPr/>
        </p:nvCxnSpPr>
        <p:spPr>
          <a:xfrm>
            <a:off x="5518976" y="4007328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标题 3"/>
          <p:cNvSpPr>
            <a:spLocks noGrp="1" noChangeArrowheads="1"/>
          </p:cNvSpPr>
          <p:nvPr/>
        </p:nvSpPr>
        <p:spPr bwMode="auto">
          <a:xfrm>
            <a:off x="5505808" y="3990236"/>
            <a:ext cx="56206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176" name="直接连接符 175"/>
          <p:cNvCxnSpPr/>
          <p:nvPr/>
        </p:nvCxnSpPr>
        <p:spPr>
          <a:xfrm>
            <a:off x="6636920" y="4008288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标题 3"/>
          <p:cNvSpPr>
            <a:spLocks noGrp="1" noChangeArrowheads="1"/>
          </p:cNvSpPr>
          <p:nvPr/>
        </p:nvSpPr>
        <p:spPr bwMode="auto">
          <a:xfrm>
            <a:off x="6638326" y="3990236"/>
            <a:ext cx="550091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78" name="标题 3"/>
          <p:cNvSpPr>
            <a:spLocks noGrp="1" noChangeArrowheads="1"/>
          </p:cNvSpPr>
          <p:nvPr/>
        </p:nvSpPr>
        <p:spPr bwMode="auto">
          <a:xfrm>
            <a:off x="6067870" y="3990236"/>
            <a:ext cx="578841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179" name="直接连接符 178"/>
          <p:cNvCxnSpPr/>
          <p:nvPr/>
        </p:nvCxnSpPr>
        <p:spPr>
          <a:xfrm>
            <a:off x="6077948" y="3998625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标题 3"/>
          <p:cNvSpPr>
            <a:spLocks noGrp="1" noChangeArrowheads="1"/>
          </p:cNvSpPr>
          <p:nvPr/>
        </p:nvSpPr>
        <p:spPr bwMode="auto">
          <a:xfrm>
            <a:off x="1418160" y="3965069"/>
            <a:ext cx="116194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行  数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181" name="直接连接符 180"/>
          <p:cNvCxnSpPr/>
          <p:nvPr/>
        </p:nvCxnSpPr>
        <p:spPr>
          <a:xfrm>
            <a:off x="7195892" y="4008288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标题 3"/>
          <p:cNvSpPr>
            <a:spLocks noGrp="1" noChangeArrowheads="1"/>
          </p:cNvSpPr>
          <p:nvPr/>
        </p:nvSpPr>
        <p:spPr bwMode="auto">
          <a:xfrm>
            <a:off x="7183606" y="3990236"/>
            <a:ext cx="5704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3" name="标题 3"/>
          <p:cNvSpPr>
            <a:spLocks noGrp="1" noChangeArrowheads="1"/>
          </p:cNvSpPr>
          <p:nvPr/>
        </p:nvSpPr>
        <p:spPr bwMode="auto">
          <a:xfrm>
            <a:off x="2714304" y="4371950"/>
            <a:ext cx="56568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4" name="标题 3"/>
          <p:cNvSpPr>
            <a:spLocks noGrp="1" noChangeArrowheads="1"/>
          </p:cNvSpPr>
          <p:nvPr/>
        </p:nvSpPr>
        <p:spPr bwMode="auto">
          <a:xfrm>
            <a:off x="3290368" y="4371950"/>
            <a:ext cx="56568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18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5" name="标题 3"/>
          <p:cNvSpPr>
            <a:spLocks noGrp="1" noChangeArrowheads="1"/>
          </p:cNvSpPr>
          <p:nvPr/>
        </p:nvSpPr>
        <p:spPr bwMode="auto">
          <a:xfrm>
            <a:off x="3828010" y="4371950"/>
            <a:ext cx="57884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27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6" name="标题 3"/>
          <p:cNvSpPr>
            <a:spLocks noGrp="1" noChangeArrowheads="1"/>
          </p:cNvSpPr>
          <p:nvPr/>
        </p:nvSpPr>
        <p:spPr bwMode="auto">
          <a:xfrm>
            <a:off x="5514198" y="4371950"/>
            <a:ext cx="56206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54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7" name="标题 3"/>
          <p:cNvSpPr>
            <a:spLocks noGrp="1" noChangeArrowheads="1"/>
          </p:cNvSpPr>
          <p:nvPr/>
        </p:nvSpPr>
        <p:spPr bwMode="auto">
          <a:xfrm>
            <a:off x="4952136" y="4371950"/>
            <a:ext cx="56206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45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8" name="标题 3"/>
          <p:cNvSpPr>
            <a:spLocks noGrp="1" noChangeArrowheads="1"/>
          </p:cNvSpPr>
          <p:nvPr/>
        </p:nvSpPr>
        <p:spPr bwMode="auto">
          <a:xfrm>
            <a:off x="6076259" y="4371950"/>
            <a:ext cx="562063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63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9" name="标题 3"/>
          <p:cNvSpPr>
            <a:spLocks noGrp="1" noChangeArrowheads="1"/>
          </p:cNvSpPr>
          <p:nvPr/>
        </p:nvSpPr>
        <p:spPr bwMode="auto">
          <a:xfrm>
            <a:off x="4398461" y="4371950"/>
            <a:ext cx="5704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36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90" name="标题 3"/>
          <p:cNvSpPr>
            <a:spLocks noGrp="1" noChangeArrowheads="1"/>
          </p:cNvSpPr>
          <p:nvPr/>
        </p:nvSpPr>
        <p:spPr bwMode="auto">
          <a:xfrm>
            <a:off x="6638326" y="4371950"/>
            <a:ext cx="553673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72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91" name="标题 3"/>
          <p:cNvSpPr>
            <a:spLocks noGrp="1" noChangeArrowheads="1"/>
          </p:cNvSpPr>
          <p:nvPr/>
        </p:nvSpPr>
        <p:spPr bwMode="auto">
          <a:xfrm>
            <a:off x="7191999" y="4371950"/>
            <a:ext cx="562063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81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0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5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40" grpId="0" animBg="1"/>
      <p:bldP spid="40" grpId="1" animBg="1"/>
      <p:bldP spid="40" grpId="2" animBg="1"/>
      <p:bldP spid="41" grpId="0" animBg="1"/>
      <p:bldP spid="41" grpId="1" animBg="1"/>
      <p:bldP spid="41" grpId="2" animBg="1"/>
      <p:bldP spid="45" grpId="0" animBg="1"/>
      <p:bldP spid="45" grpId="1" animBg="1"/>
      <p:bldP spid="45" grpId="2" animBg="1"/>
      <p:bldP spid="46" grpId="0" animBg="1"/>
      <p:bldP spid="46" grpId="1" animBg="1"/>
      <p:bldP spid="46" grpId="2" animBg="1"/>
      <p:bldP spid="47" grpId="0" animBg="1"/>
      <p:bldP spid="47" grpId="1" animBg="1"/>
      <p:bldP spid="47" grpId="2" animBg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  <p:bldP spid="50" grpId="0" animBg="1"/>
      <p:bldP spid="50" grpId="1" animBg="1"/>
      <p:bldP spid="50" grpId="2" animBg="1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 animBg="1"/>
      <p:bldP spid="86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7" grpId="0"/>
      <p:bldP spid="168" grpId="0"/>
      <p:bldP spid="169" grpId="0"/>
      <p:bldP spid="170" grpId="0"/>
      <p:bldP spid="171" grpId="0"/>
      <p:bldP spid="173" grpId="0"/>
      <p:bldP spid="175" grpId="0"/>
      <p:bldP spid="177" grpId="0"/>
      <p:bldP spid="178" grpId="0"/>
      <p:bldP spid="180" grpId="0"/>
      <p:bldP spid="182" grpId="0"/>
      <p:bldP spid="183" grpId="0"/>
      <p:bldP spid="184" grpId="0"/>
      <p:bldP spid="185" grpId="0"/>
      <p:bldP spid="186" grpId="0"/>
      <p:bldP spid="187" grpId="0"/>
      <p:bldP spid="188" grpId="0"/>
      <p:bldP spid="189" grpId="0"/>
      <p:bldP spid="190" grpId="0"/>
      <p:bldP spid="1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192" name="组合 7"/>
          <p:cNvGrpSpPr/>
          <p:nvPr/>
        </p:nvGrpSpPr>
        <p:grpSpPr>
          <a:xfrm>
            <a:off x="539552" y="1191931"/>
            <a:ext cx="360000" cy="380282"/>
            <a:chOff x="719592" y="1018103"/>
            <a:chExt cx="360000" cy="380282"/>
          </a:xfrm>
        </p:grpSpPr>
        <p:pic>
          <p:nvPicPr>
            <p:cNvPr id="193" name="Picture 6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" name="TextBox 193"/>
            <p:cNvSpPr txBox="1"/>
            <p:nvPr/>
          </p:nvSpPr>
          <p:spPr>
            <a:xfrm>
              <a:off x="791580" y="102357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5</a:t>
              </a:r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195" name="矩形 194"/>
          <p:cNvSpPr/>
          <p:nvPr/>
        </p:nvSpPr>
        <p:spPr>
          <a:xfrm>
            <a:off x="1043608" y="3196930"/>
            <a:ext cx="6984776" cy="1368152"/>
          </a:xfrm>
          <a:prstGeom prst="rect">
            <a:avLst/>
          </a:prstGeom>
          <a:solidFill>
            <a:srgbClr val="FDD3E2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6" name="标题 3"/>
          <p:cNvSpPr>
            <a:spLocks noGrp="1" noChangeArrowheads="1"/>
          </p:cNvSpPr>
          <p:nvPr/>
        </p:nvSpPr>
        <p:spPr bwMode="auto">
          <a:xfrm>
            <a:off x="1043608" y="3173167"/>
            <a:ext cx="226434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一九得九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97" name="标题 3"/>
          <p:cNvSpPr>
            <a:spLocks noGrp="1" noChangeArrowheads="1"/>
          </p:cNvSpPr>
          <p:nvPr/>
        </p:nvSpPr>
        <p:spPr bwMode="auto">
          <a:xfrm>
            <a:off x="1043608" y="3628543"/>
            <a:ext cx="226434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二九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  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98" name="标题 3"/>
          <p:cNvSpPr>
            <a:spLocks noGrp="1" noChangeArrowheads="1"/>
          </p:cNvSpPr>
          <p:nvPr/>
        </p:nvSpPr>
        <p:spPr bwMode="auto">
          <a:xfrm>
            <a:off x="1043608" y="4083919"/>
            <a:ext cx="226434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三九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  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99" name="标题 3"/>
          <p:cNvSpPr>
            <a:spLocks noGrp="1" noChangeArrowheads="1"/>
          </p:cNvSpPr>
          <p:nvPr/>
        </p:nvSpPr>
        <p:spPr bwMode="auto">
          <a:xfrm>
            <a:off x="3369538" y="3173167"/>
            <a:ext cx="226434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四九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  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00" name="标题 3"/>
          <p:cNvSpPr>
            <a:spLocks noGrp="1" noChangeArrowheads="1"/>
          </p:cNvSpPr>
          <p:nvPr/>
        </p:nvSpPr>
        <p:spPr bwMode="auto">
          <a:xfrm>
            <a:off x="3369538" y="3628543"/>
            <a:ext cx="226434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五九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  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01" name="标题 3"/>
          <p:cNvSpPr>
            <a:spLocks noGrp="1" noChangeArrowheads="1"/>
          </p:cNvSpPr>
          <p:nvPr/>
        </p:nvSpPr>
        <p:spPr bwMode="auto">
          <a:xfrm>
            <a:off x="3369538" y="4083919"/>
            <a:ext cx="226434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六九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  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02" name="标题 3"/>
          <p:cNvSpPr>
            <a:spLocks noGrp="1" noChangeArrowheads="1"/>
          </p:cNvSpPr>
          <p:nvPr/>
        </p:nvSpPr>
        <p:spPr bwMode="auto">
          <a:xfrm>
            <a:off x="4283968" y="4083919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五十四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03" name="标题 3"/>
          <p:cNvSpPr>
            <a:spLocks noGrp="1" noChangeArrowheads="1"/>
          </p:cNvSpPr>
          <p:nvPr/>
        </p:nvSpPr>
        <p:spPr bwMode="auto">
          <a:xfrm>
            <a:off x="4283968" y="3628543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四十五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04" name="标题 3"/>
          <p:cNvSpPr>
            <a:spLocks noGrp="1" noChangeArrowheads="1"/>
          </p:cNvSpPr>
          <p:nvPr/>
        </p:nvSpPr>
        <p:spPr bwMode="auto">
          <a:xfrm>
            <a:off x="4283968" y="3173167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三十六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05" name="标题 3"/>
          <p:cNvSpPr>
            <a:spLocks noGrp="1" noChangeArrowheads="1"/>
          </p:cNvSpPr>
          <p:nvPr/>
        </p:nvSpPr>
        <p:spPr bwMode="auto">
          <a:xfrm>
            <a:off x="1979712" y="4082266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二十七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06" name="标题 3"/>
          <p:cNvSpPr>
            <a:spLocks noGrp="1" noChangeArrowheads="1"/>
          </p:cNvSpPr>
          <p:nvPr/>
        </p:nvSpPr>
        <p:spPr bwMode="auto">
          <a:xfrm>
            <a:off x="1979712" y="3626890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十八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207" name="直接连接符 206"/>
          <p:cNvCxnSpPr/>
          <p:nvPr/>
        </p:nvCxnSpPr>
        <p:spPr>
          <a:xfrm>
            <a:off x="1115616" y="1215822"/>
            <a:ext cx="6480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接连接符 207"/>
          <p:cNvCxnSpPr/>
          <p:nvPr/>
        </p:nvCxnSpPr>
        <p:spPr>
          <a:xfrm>
            <a:off x="1115616" y="1611866"/>
            <a:ext cx="6480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接连接符 208"/>
          <p:cNvCxnSpPr/>
          <p:nvPr/>
        </p:nvCxnSpPr>
        <p:spPr>
          <a:xfrm>
            <a:off x="1115616" y="2007910"/>
            <a:ext cx="6480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接连接符 209"/>
          <p:cNvCxnSpPr/>
          <p:nvPr/>
        </p:nvCxnSpPr>
        <p:spPr>
          <a:xfrm>
            <a:off x="4232692" y="1215822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直接连接符 210"/>
          <p:cNvCxnSpPr/>
          <p:nvPr/>
        </p:nvCxnSpPr>
        <p:spPr>
          <a:xfrm>
            <a:off x="3673720" y="1215822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接连接符 211"/>
          <p:cNvCxnSpPr/>
          <p:nvPr/>
        </p:nvCxnSpPr>
        <p:spPr>
          <a:xfrm>
            <a:off x="3114748" y="1215822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接连接符 212"/>
          <p:cNvCxnSpPr/>
          <p:nvPr/>
        </p:nvCxnSpPr>
        <p:spPr>
          <a:xfrm>
            <a:off x="2555776" y="1215822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标题 3"/>
          <p:cNvSpPr>
            <a:spLocks noGrp="1" noChangeArrowheads="1"/>
          </p:cNvSpPr>
          <p:nvPr/>
        </p:nvSpPr>
        <p:spPr bwMode="auto">
          <a:xfrm>
            <a:off x="1177812" y="1567944"/>
            <a:ext cx="13779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的个数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5" name="标题 3"/>
          <p:cNvSpPr>
            <a:spLocks noGrp="1" noChangeArrowheads="1"/>
          </p:cNvSpPr>
          <p:nvPr/>
        </p:nvSpPr>
        <p:spPr bwMode="auto">
          <a:xfrm>
            <a:off x="2556348" y="1207276"/>
            <a:ext cx="56568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16" name="标题 3"/>
          <p:cNvSpPr>
            <a:spLocks noGrp="1" noChangeArrowheads="1"/>
          </p:cNvSpPr>
          <p:nvPr/>
        </p:nvSpPr>
        <p:spPr bwMode="auto">
          <a:xfrm>
            <a:off x="3122032" y="1207276"/>
            <a:ext cx="5628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17" name="标题 3"/>
          <p:cNvSpPr>
            <a:spLocks noGrp="1" noChangeArrowheads="1"/>
          </p:cNvSpPr>
          <p:nvPr/>
        </p:nvSpPr>
        <p:spPr bwMode="auto">
          <a:xfrm>
            <a:off x="3676449" y="1207276"/>
            <a:ext cx="55367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18" name="标题 3"/>
          <p:cNvSpPr>
            <a:spLocks noGrp="1" noChangeArrowheads="1"/>
          </p:cNvSpPr>
          <p:nvPr/>
        </p:nvSpPr>
        <p:spPr bwMode="auto">
          <a:xfrm>
            <a:off x="4230125" y="1207276"/>
            <a:ext cx="562063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219" name="直接连接符 218"/>
          <p:cNvCxnSpPr/>
          <p:nvPr/>
        </p:nvCxnSpPr>
        <p:spPr>
          <a:xfrm>
            <a:off x="4791664" y="1218015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标题 3"/>
          <p:cNvSpPr>
            <a:spLocks noGrp="1" noChangeArrowheads="1"/>
          </p:cNvSpPr>
          <p:nvPr/>
        </p:nvSpPr>
        <p:spPr bwMode="auto">
          <a:xfrm>
            <a:off x="4783799" y="1207276"/>
            <a:ext cx="570451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221" name="直接连接符 220"/>
          <p:cNvCxnSpPr/>
          <p:nvPr/>
        </p:nvCxnSpPr>
        <p:spPr>
          <a:xfrm>
            <a:off x="5350636" y="1224369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标题 3"/>
          <p:cNvSpPr>
            <a:spLocks noGrp="1" noChangeArrowheads="1"/>
          </p:cNvSpPr>
          <p:nvPr/>
        </p:nvSpPr>
        <p:spPr bwMode="auto">
          <a:xfrm>
            <a:off x="5337468" y="1207276"/>
            <a:ext cx="56206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223" name="直接连接符 222"/>
          <p:cNvCxnSpPr/>
          <p:nvPr/>
        </p:nvCxnSpPr>
        <p:spPr>
          <a:xfrm>
            <a:off x="6468580" y="1225329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标题 3"/>
          <p:cNvSpPr>
            <a:spLocks noGrp="1" noChangeArrowheads="1"/>
          </p:cNvSpPr>
          <p:nvPr/>
        </p:nvSpPr>
        <p:spPr bwMode="auto">
          <a:xfrm>
            <a:off x="6469986" y="1207276"/>
            <a:ext cx="550091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25" name="标题 3"/>
          <p:cNvSpPr>
            <a:spLocks noGrp="1" noChangeArrowheads="1"/>
          </p:cNvSpPr>
          <p:nvPr/>
        </p:nvSpPr>
        <p:spPr bwMode="auto">
          <a:xfrm>
            <a:off x="5899534" y="1207276"/>
            <a:ext cx="578841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226" name="直接连接符 225"/>
          <p:cNvCxnSpPr/>
          <p:nvPr/>
        </p:nvCxnSpPr>
        <p:spPr>
          <a:xfrm>
            <a:off x="5909608" y="1215666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标题 3"/>
          <p:cNvSpPr>
            <a:spLocks noGrp="1" noChangeArrowheads="1"/>
          </p:cNvSpPr>
          <p:nvPr/>
        </p:nvSpPr>
        <p:spPr bwMode="auto">
          <a:xfrm>
            <a:off x="1249820" y="1182109"/>
            <a:ext cx="116194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行  数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228" name="直接连接符 227"/>
          <p:cNvCxnSpPr/>
          <p:nvPr/>
        </p:nvCxnSpPr>
        <p:spPr>
          <a:xfrm>
            <a:off x="7027552" y="1225329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标题 3"/>
          <p:cNvSpPr>
            <a:spLocks noGrp="1" noChangeArrowheads="1"/>
          </p:cNvSpPr>
          <p:nvPr/>
        </p:nvSpPr>
        <p:spPr bwMode="auto">
          <a:xfrm>
            <a:off x="7015266" y="1207276"/>
            <a:ext cx="5704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30" name="标题 3"/>
          <p:cNvSpPr>
            <a:spLocks noGrp="1" noChangeArrowheads="1"/>
          </p:cNvSpPr>
          <p:nvPr/>
        </p:nvSpPr>
        <p:spPr bwMode="auto">
          <a:xfrm>
            <a:off x="2545964" y="1588990"/>
            <a:ext cx="56568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31" name="标题 3"/>
          <p:cNvSpPr>
            <a:spLocks noGrp="1" noChangeArrowheads="1"/>
          </p:cNvSpPr>
          <p:nvPr/>
        </p:nvSpPr>
        <p:spPr bwMode="auto">
          <a:xfrm>
            <a:off x="3122028" y="1588990"/>
            <a:ext cx="56568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18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32" name="标题 3"/>
          <p:cNvSpPr>
            <a:spLocks noGrp="1" noChangeArrowheads="1"/>
          </p:cNvSpPr>
          <p:nvPr/>
        </p:nvSpPr>
        <p:spPr bwMode="auto">
          <a:xfrm>
            <a:off x="3659670" y="1588990"/>
            <a:ext cx="57884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27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33" name="标题 3"/>
          <p:cNvSpPr>
            <a:spLocks noGrp="1" noChangeArrowheads="1"/>
          </p:cNvSpPr>
          <p:nvPr/>
        </p:nvSpPr>
        <p:spPr bwMode="auto">
          <a:xfrm>
            <a:off x="5345858" y="1588990"/>
            <a:ext cx="56206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54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34" name="标题 3"/>
          <p:cNvSpPr>
            <a:spLocks noGrp="1" noChangeArrowheads="1"/>
          </p:cNvSpPr>
          <p:nvPr/>
        </p:nvSpPr>
        <p:spPr bwMode="auto">
          <a:xfrm>
            <a:off x="4783796" y="1588990"/>
            <a:ext cx="56206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45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35" name="标题 3"/>
          <p:cNvSpPr>
            <a:spLocks noGrp="1" noChangeArrowheads="1"/>
          </p:cNvSpPr>
          <p:nvPr/>
        </p:nvSpPr>
        <p:spPr bwMode="auto">
          <a:xfrm>
            <a:off x="5907923" y="1588990"/>
            <a:ext cx="562063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63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36" name="标题 3"/>
          <p:cNvSpPr>
            <a:spLocks noGrp="1" noChangeArrowheads="1"/>
          </p:cNvSpPr>
          <p:nvPr/>
        </p:nvSpPr>
        <p:spPr bwMode="auto">
          <a:xfrm>
            <a:off x="4230121" y="1588990"/>
            <a:ext cx="5704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36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37" name="标题 3"/>
          <p:cNvSpPr>
            <a:spLocks noGrp="1" noChangeArrowheads="1"/>
          </p:cNvSpPr>
          <p:nvPr/>
        </p:nvSpPr>
        <p:spPr bwMode="auto">
          <a:xfrm>
            <a:off x="6469986" y="1588990"/>
            <a:ext cx="553673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72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38" name="标题 3"/>
          <p:cNvSpPr>
            <a:spLocks noGrp="1" noChangeArrowheads="1"/>
          </p:cNvSpPr>
          <p:nvPr/>
        </p:nvSpPr>
        <p:spPr bwMode="auto">
          <a:xfrm>
            <a:off x="7023658" y="1588990"/>
            <a:ext cx="562063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81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39" name="AutoShape 12"/>
          <p:cNvSpPr>
            <a:spLocks noChangeArrowheads="1"/>
          </p:cNvSpPr>
          <p:nvPr/>
        </p:nvSpPr>
        <p:spPr bwMode="auto">
          <a:xfrm flipV="1">
            <a:off x="2030046" y="2469342"/>
            <a:ext cx="3163456" cy="360040"/>
          </a:xfrm>
          <a:prstGeom prst="wedgeRoundRectCallout">
            <a:avLst>
              <a:gd name="adj1" fmla="val -56461"/>
              <a:gd name="adj2" fmla="val 25192"/>
              <a:gd name="adj3" fmla="val 16667"/>
            </a:avLst>
          </a:prstGeom>
          <a:solidFill>
            <a:srgbClr val="FFFFCC"/>
          </a:solidFill>
          <a:ln w="9525">
            <a:solidFill>
              <a:srgbClr val="FF6600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0" name="标题 3"/>
          <p:cNvSpPr>
            <a:spLocks noGrp="1" noChangeArrowheads="1"/>
          </p:cNvSpPr>
          <p:nvPr/>
        </p:nvSpPr>
        <p:spPr bwMode="auto">
          <a:xfrm>
            <a:off x="1979712" y="2460953"/>
            <a:ext cx="3384376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你能编出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的乘法口诀吗？</a:t>
            </a:r>
            <a:endParaRPr lang="en-US" altLang="zh-CN" sz="2200" b="1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42" name="标题 3"/>
          <p:cNvSpPr>
            <a:spLocks noGrp="1" noChangeArrowheads="1"/>
          </p:cNvSpPr>
          <p:nvPr/>
        </p:nvSpPr>
        <p:spPr bwMode="auto">
          <a:xfrm>
            <a:off x="5692036" y="3172930"/>
            <a:ext cx="226434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七九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  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43" name="标题 3"/>
          <p:cNvSpPr>
            <a:spLocks noGrp="1" noChangeArrowheads="1"/>
          </p:cNvSpPr>
          <p:nvPr/>
        </p:nvSpPr>
        <p:spPr bwMode="auto">
          <a:xfrm>
            <a:off x="5692036" y="3628306"/>
            <a:ext cx="226434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八九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  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44" name="标题 3"/>
          <p:cNvSpPr>
            <a:spLocks noGrp="1" noChangeArrowheads="1"/>
          </p:cNvSpPr>
          <p:nvPr/>
        </p:nvSpPr>
        <p:spPr bwMode="auto">
          <a:xfrm>
            <a:off x="5692036" y="4083682"/>
            <a:ext cx="226434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九九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  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45" name="标题 3"/>
          <p:cNvSpPr>
            <a:spLocks noGrp="1" noChangeArrowheads="1"/>
          </p:cNvSpPr>
          <p:nvPr/>
        </p:nvSpPr>
        <p:spPr bwMode="auto">
          <a:xfrm>
            <a:off x="6588224" y="4083682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八十一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46" name="标题 3"/>
          <p:cNvSpPr>
            <a:spLocks noGrp="1" noChangeArrowheads="1"/>
          </p:cNvSpPr>
          <p:nvPr/>
        </p:nvSpPr>
        <p:spPr bwMode="auto">
          <a:xfrm>
            <a:off x="6588224" y="3628306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七十二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47" name="标题 3"/>
          <p:cNvSpPr>
            <a:spLocks noGrp="1" noChangeArrowheads="1"/>
          </p:cNvSpPr>
          <p:nvPr/>
        </p:nvSpPr>
        <p:spPr bwMode="auto">
          <a:xfrm>
            <a:off x="6588224" y="3172930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六十三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248" name="图片 24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38514" y="1882561"/>
            <a:ext cx="1009150" cy="1265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 animBg="1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204" grpId="0"/>
      <p:bldP spid="205" grpId="0"/>
      <p:bldP spid="206" grpId="0"/>
      <p:bldP spid="214" grpId="0"/>
      <p:bldP spid="215" grpId="0"/>
      <p:bldP spid="216" grpId="0"/>
      <p:bldP spid="217" grpId="0"/>
      <p:bldP spid="218" grpId="0"/>
      <p:bldP spid="220" grpId="0"/>
      <p:bldP spid="222" grpId="0"/>
      <p:bldP spid="224" grpId="0"/>
      <p:bldP spid="225" grpId="0"/>
      <p:bldP spid="227" grpId="0"/>
      <p:bldP spid="229" grpId="0"/>
      <p:bldP spid="230" grpId="0"/>
      <p:bldP spid="231" grpId="0"/>
      <p:bldP spid="232" grpId="0"/>
      <p:bldP spid="233" grpId="0"/>
      <p:bldP spid="234" grpId="0"/>
      <p:bldP spid="235" grpId="0"/>
      <p:bldP spid="236" grpId="0"/>
      <p:bldP spid="237" grpId="0"/>
      <p:bldP spid="238" grpId="0"/>
      <p:bldP spid="239" grpId="0" animBg="1"/>
      <p:bldP spid="240" grpId="0"/>
      <p:bldP spid="242" grpId="0"/>
      <p:bldP spid="243" grpId="0"/>
      <p:bldP spid="244" grpId="0"/>
      <p:bldP spid="245" grpId="0"/>
      <p:bldP spid="246" grpId="0"/>
      <p:bldP spid="2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60" name="AutoShape 12"/>
          <p:cNvSpPr>
            <a:spLocks noChangeArrowheads="1"/>
          </p:cNvSpPr>
          <p:nvPr/>
        </p:nvSpPr>
        <p:spPr bwMode="auto">
          <a:xfrm>
            <a:off x="5626953" y="2054556"/>
            <a:ext cx="1224136" cy="648072"/>
          </a:xfrm>
          <a:prstGeom prst="wedgeRoundRectCallout">
            <a:avLst>
              <a:gd name="adj1" fmla="val 33986"/>
              <a:gd name="adj2" fmla="val 72228"/>
              <a:gd name="adj3" fmla="val 16667"/>
            </a:avLst>
          </a:prstGeom>
          <a:solidFill>
            <a:srgbClr val="C3EAB8"/>
          </a:solidFill>
          <a:ln w="9525">
            <a:solidFill>
              <a:srgbClr val="68A828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2" name="标题 3"/>
          <p:cNvSpPr>
            <a:spLocks noGrp="1" noChangeArrowheads="1"/>
          </p:cNvSpPr>
          <p:nvPr/>
        </p:nvSpPr>
        <p:spPr bwMode="auto">
          <a:xfrm>
            <a:off x="1460281" y="2355726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r>
              <a:rPr lang="en-US" altLang="zh-CN" sz="2400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3" name="标题 3"/>
          <p:cNvSpPr>
            <a:spLocks noGrp="1" noChangeArrowheads="1"/>
          </p:cNvSpPr>
          <p:nvPr/>
        </p:nvSpPr>
        <p:spPr bwMode="auto">
          <a:xfrm>
            <a:off x="3491880" y="1857186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18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÷</a:t>
            </a:r>
            <a:r>
              <a:rPr lang="en-US" altLang="zh-CN" sz="2400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4" name="标题 3"/>
          <p:cNvSpPr>
            <a:spLocks noGrp="1" noChangeArrowheads="1"/>
          </p:cNvSpPr>
          <p:nvPr/>
        </p:nvSpPr>
        <p:spPr bwMode="auto">
          <a:xfrm>
            <a:off x="3491880" y="2355726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18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÷</a:t>
            </a:r>
            <a:r>
              <a:rPr lang="en-US" altLang="zh-CN" sz="2400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5" name="标题 3"/>
          <p:cNvSpPr>
            <a:spLocks noGrp="1" noChangeArrowheads="1"/>
          </p:cNvSpPr>
          <p:nvPr/>
        </p:nvSpPr>
        <p:spPr bwMode="auto">
          <a:xfrm>
            <a:off x="2396385" y="2355726"/>
            <a:ext cx="5760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18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6" name="标题 3"/>
          <p:cNvSpPr>
            <a:spLocks noGrp="1" noChangeArrowheads="1"/>
          </p:cNvSpPr>
          <p:nvPr/>
        </p:nvSpPr>
        <p:spPr bwMode="auto">
          <a:xfrm>
            <a:off x="4587375" y="1851670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7" name="标题 3"/>
          <p:cNvSpPr>
            <a:spLocks noGrp="1" noChangeArrowheads="1"/>
          </p:cNvSpPr>
          <p:nvPr/>
        </p:nvSpPr>
        <p:spPr bwMode="auto">
          <a:xfrm>
            <a:off x="4587375" y="2355726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8" name="标题 3"/>
          <p:cNvSpPr>
            <a:spLocks noGrp="1" noChangeArrowheads="1"/>
          </p:cNvSpPr>
          <p:nvPr/>
        </p:nvSpPr>
        <p:spPr bwMode="auto">
          <a:xfrm>
            <a:off x="1460281" y="1857186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r>
              <a:rPr lang="en-US" altLang="zh-CN" sz="2400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9" name="标题 3"/>
          <p:cNvSpPr>
            <a:spLocks noGrp="1" noChangeArrowheads="1"/>
          </p:cNvSpPr>
          <p:nvPr/>
        </p:nvSpPr>
        <p:spPr bwMode="auto">
          <a:xfrm>
            <a:off x="2396385" y="1857186"/>
            <a:ext cx="5760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18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1" name="标题 3"/>
          <p:cNvSpPr>
            <a:spLocks noGrp="1" noChangeArrowheads="1"/>
          </p:cNvSpPr>
          <p:nvPr/>
        </p:nvSpPr>
        <p:spPr bwMode="auto">
          <a:xfrm>
            <a:off x="5580112" y="2054556"/>
            <a:ext cx="1368152" cy="6480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都用哪句口诀？</a:t>
            </a:r>
            <a:endParaRPr lang="en-US" altLang="zh-CN" sz="2200" b="1" dirty="0" smtClean="0"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60285" y="3345132"/>
            <a:ext cx="2344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口诀：二九十八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1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690148" y="2445982"/>
            <a:ext cx="252000" cy="252000"/>
          </a:xfrm>
          <a:prstGeom prst="rect">
            <a:avLst/>
          </a:prstGeom>
          <a:solidFill>
            <a:srgbClr val="ADD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690148" y="2698010"/>
            <a:ext cx="252000" cy="252000"/>
          </a:xfrm>
          <a:prstGeom prst="rect">
            <a:avLst/>
          </a:prstGeom>
          <a:solidFill>
            <a:srgbClr val="ADD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3690148" y="2950038"/>
            <a:ext cx="252000" cy="252000"/>
          </a:xfrm>
          <a:prstGeom prst="rect">
            <a:avLst/>
          </a:prstGeom>
          <a:solidFill>
            <a:srgbClr val="ADD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690148" y="3202066"/>
            <a:ext cx="252000" cy="252000"/>
          </a:xfrm>
          <a:prstGeom prst="rect">
            <a:avLst/>
          </a:prstGeom>
          <a:solidFill>
            <a:srgbClr val="ADD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690148" y="3454094"/>
            <a:ext cx="252000" cy="252000"/>
          </a:xfrm>
          <a:prstGeom prst="rect">
            <a:avLst/>
          </a:prstGeom>
          <a:solidFill>
            <a:srgbClr val="ADD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690148" y="3706122"/>
            <a:ext cx="252000" cy="252000"/>
          </a:xfrm>
          <a:prstGeom prst="rect">
            <a:avLst/>
          </a:prstGeom>
          <a:solidFill>
            <a:srgbClr val="ADD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690148" y="3958150"/>
            <a:ext cx="252000" cy="252000"/>
          </a:xfrm>
          <a:prstGeom prst="rect">
            <a:avLst/>
          </a:prstGeom>
          <a:solidFill>
            <a:srgbClr val="ADD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3690148" y="4210178"/>
            <a:ext cx="252000" cy="252000"/>
          </a:xfrm>
          <a:prstGeom prst="rect">
            <a:avLst/>
          </a:prstGeom>
          <a:solidFill>
            <a:srgbClr val="ADD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3690148" y="2193954"/>
            <a:ext cx="252000" cy="252000"/>
          </a:xfrm>
          <a:prstGeom prst="rect">
            <a:avLst/>
          </a:prstGeom>
          <a:solidFill>
            <a:srgbClr val="ADD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7" name="文本框 10245"/>
          <p:cNvSpPr txBox="1">
            <a:spLocks noChangeArrowheads="1"/>
          </p:cNvSpPr>
          <p:nvPr/>
        </p:nvSpPr>
        <p:spPr bwMode="auto">
          <a:xfrm>
            <a:off x="899592" y="1627730"/>
            <a:ext cx="61206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 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根据例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中的图填表，说说有什么发现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？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422852" y="2131784"/>
            <a:ext cx="2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80182" y="2131784"/>
            <a:ext cx="2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937512" y="2131784"/>
            <a:ext cx="2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87347" y="2131784"/>
            <a:ext cx="2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09589" y="2131784"/>
            <a:ext cx="2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659424" y="2131784"/>
            <a:ext cx="2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09259" y="2131784"/>
            <a:ext cx="2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59094" y="2131784"/>
            <a:ext cx="2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412982" y="2131784"/>
            <a:ext cx="2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403648" y="2386260"/>
            <a:ext cx="2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660978" y="2386260"/>
            <a:ext cx="2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18308" y="2386260"/>
            <a:ext cx="2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168143" y="2386260"/>
            <a:ext cx="2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417978" y="2386260"/>
            <a:ext cx="2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667813" y="2386260"/>
            <a:ext cx="2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917648" y="2386260"/>
            <a:ext cx="2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167483" y="2386260"/>
            <a:ext cx="2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421371" y="2386260"/>
            <a:ext cx="2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★</a:t>
            </a:r>
            <a:endParaRPr lang="zh-CN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66" name="组合 65"/>
          <p:cNvGrpSpPr/>
          <p:nvPr/>
        </p:nvGrpSpPr>
        <p:grpSpPr>
          <a:xfrm>
            <a:off x="1412481" y="2191223"/>
            <a:ext cx="2520281" cy="2268000"/>
            <a:chOff x="1331640" y="1563638"/>
            <a:chExt cx="2520281" cy="2268000"/>
          </a:xfrm>
        </p:grpSpPr>
        <p:cxnSp>
          <p:nvCxnSpPr>
            <p:cNvPr id="67" name="直接连接符 66"/>
            <p:cNvCxnSpPr/>
            <p:nvPr/>
          </p:nvCxnSpPr>
          <p:spPr>
            <a:xfrm rot="16200000">
              <a:off x="202136" y="2702134"/>
              <a:ext cx="2259009" cy="0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>
              <a:off x="1331640" y="3831638"/>
              <a:ext cx="2520000" cy="0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>
              <a:off x="1331640" y="1563638"/>
              <a:ext cx="2520000" cy="0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 rot="16200000">
              <a:off x="2722416" y="2702125"/>
              <a:ext cx="2259009" cy="0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rot="16200000">
              <a:off x="2470388" y="2702125"/>
              <a:ext cx="2259009" cy="0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rot="16200000">
              <a:off x="454164" y="2702134"/>
              <a:ext cx="2259009" cy="0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 rot="16200000">
              <a:off x="706192" y="2702134"/>
              <a:ext cx="2259009" cy="0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/>
            <p:nvPr/>
          </p:nvCxnSpPr>
          <p:spPr>
            <a:xfrm rot="16200000">
              <a:off x="958220" y="2702125"/>
              <a:ext cx="2259009" cy="0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/>
            <p:nvPr/>
          </p:nvCxnSpPr>
          <p:spPr>
            <a:xfrm rot="16200000">
              <a:off x="1210248" y="2702134"/>
              <a:ext cx="2259009" cy="0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/>
            <p:cNvCxnSpPr/>
            <p:nvPr/>
          </p:nvCxnSpPr>
          <p:spPr>
            <a:xfrm rot="16200000">
              <a:off x="2218360" y="2702134"/>
              <a:ext cx="2259009" cy="0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/>
            <p:nvPr/>
          </p:nvCxnSpPr>
          <p:spPr>
            <a:xfrm rot="16200000">
              <a:off x="1462276" y="2702134"/>
              <a:ext cx="2259009" cy="0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/>
            <p:nvPr/>
          </p:nvCxnSpPr>
          <p:spPr>
            <a:xfrm rot="16200000">
              <a:off x="1714304" y="2702134"/>
              <a:ext cx="2259009" cy="0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/>
            <p:cNvCxnSpPr/>
            <p:nvPr/>
          </p:nvCxnSpPr>
          <p:spPr>
            <a:xfrm rot="16200000">
              <a:off x="1966332" y="2702134"/>
              <a:ext cx="2259009" cy="0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/>
            <p:cNvCxnSpPr/>
            <p:nvPr/>
          </p:nvCxnSpPr>
          <p:spPr>
            <a:xfrm>
              <a:off x="1331640" y="1815638"/>
              <a:ext cx="2520000" cy="0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>
              <a:off x="1331640" y="2067638"/>
              <a:ext cx="2520000" cy="0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/>
            <p:cNvCxnSpPr/>
            <p:nvPr/>
          </p:nvCxnSpPr>
          <p:spPr>
            <a:xfrm>
              <a:off x="1331640" y="2319638"/>
              <a:ext cx="2520000" cy="0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/>
            <p:cNvCxnSpPr/>
            <p:nvPr/>
          </p:nvCxnSpPr>
          <p:spPr>
            <a:xfrm>
              <a:off x="1331640" y="2571638"/>
              <a:ext cx="2520000" cy="0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连接符 83"/>
            <p:cNvCxnSpPr/>
            <p:nvPr/>
          </p:nvCxnSpPr>
          <p:spPr>
            <a:xfrm>
              <a:off x="1331640" y="2823638"/>
              <a:ext cx="2520000" cy="0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连接符 84"/>
            <p:cNvCxnSpPr/>
            <p:nvPr/>
          </p:nvCxnSpPr>
          <p:spPr>
            <a:xfrm>
              <a:off x="1331640" y="3075638"/>
              <a:ext cx="2520000" cy="0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/>
            <p:cNvCxnSpPr/>
            <p:nvPr/>
          </p:nvCxnSpPr>
          <p:spPr>
            <a:xfrm>
              <a:off x="1331640" y="3327638"/>
              <a:ext cx="2520000" cy="0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>
            <a:xfrm>
              <a:off x="1331640" y="3579638"/>
              <a:ext cx="2520000" cy="0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组合 87"/>
          <p:cNvGrpSpPr/>
          <p:nvPr/>
        </p:nvGrpSpPr>
        <p:grpSpPr>
          <a:xfrm>
            <a:off x="1403652" y="2632346"/>
            <a:ext cx="2269723" cy="369332"/>
            <a:chOff x="5002549" y="771550"/>
            <a:chExt cx="2269723" cy="369332"/>
          </a:xfrm>
        </p:grpSpPr>
        <p:sp>
          <p:nvSpPr>
            <p:cNvPr id="89" name="TextBox 88"/>
            <p:cNvSpPr txBox="1"/>
            <p:nvPr/>
          </p:nvSpPr>
          <p:spPr>
            <a:xfrm>
              <a:off x="500254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25987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51720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767044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01687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266714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51654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766384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020272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1403652" y="2886821"/>
            <a:ext cx="2269723" cy="369332"/>
            <a:chOff x="5002549" y="771550"/>
            <a:chExt cx="2269723" cy="369332"/>
          </a:xfrm>
        </p:grpSpPr>
        <p:sp>
          <p:nvSpPr>
            <p:cNvPr id="99" name="TextBox 98"/>
            <p:cNvSpPr txBox="1"/>
            <p:nvPr/>
          </p:nvSpPr>
          <p:spPr>
            <a:xfrm>
              <a:off x="500254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25987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51720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767044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01687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266714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1654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766384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020272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1403652" y="3142700"/>
            <a:ext cx="2269723" cy="369332"/>
            <a:chOff x="5002549" y="771550"/>
            <a:chExt cx="2269723" cy="369332"/>
          </a:xfrm>
        </p:grpSpPr>
        <p:sp>
          <p:nvSpPr>
            <p:cNvPr id="109" name="TextBox 108"/>
            <p:cNvSpPr txBox="1"/>
            <p:nvPr/>
          </p:nvSpPr>
          <p:spPr>
            <a:xfrm>
              <a:off x="500254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25987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51720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767044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01687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266714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651654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766384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020272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1403652" y="3393683"/>
            <a:ext cx="2269723" cy="369332"/>
            <a:chOff x="5002549" y="771550"/>
            <a:chExt cx="2269723" cy="369332"/>
          </a:xfrm>
        </p:grpSpPr>
        <p:sp>
          <p:nvSpPr>
            <p:cNvPr id="119" name="TextBox 118"/>
            <p:cNvSpPr txBox="1"/>
            <p:nvPr/>
          </p:nvSpPr>
          <p:spPr>
            <a:xfrm>
              <a:off x="500254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25987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51720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767044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01687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266714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51654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766384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020272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28" name="组合 127"/>
          <p:cNvGrpSpPr/>
          <p:nvPr/>
        </p:nvGrpSpPr>
        <p:grpSpPr>
          <a:xfrm>
            <a:off x="1403652" y="3639770"/>
            <a:ext cx="2269723" cy="369332"/>
            <a:chOff x="5002549" y="771550"/>
            <a:chExt cx="2269723" cy="369332"/>
          </a:xfrm>
        </p:grpSpPr>
        <p:sp>
          <p:nvSpPr>
            <p:cNvPr id="129" name="TextBox 128"/>
            <p:cNvSpPr txBox="1"/>
            <p:nvPr/>
          </p:nvSpPr>
          <p:spPr>
            <a:xfrm>
              <a:off x="500254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25987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551720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767044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01687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266714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51654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766384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7020272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38" name="组合 137"/>
          <p:cNvGrpSpPr/>
          <p:nvPr/>
        </p:nvGrpSpPr>
        <p:grpSpPr>
          <a:xfrm>
            <a:off x="1403652" y="3904040"/>
            <a:ext cx="2269723" cy="369332"/>
            <a:chOff x="5002549" y="771550"/>
            <a:chExt cx="2269723" cy="369332"/>
          </a:xfrm>
        </p:grpSpPr>
        <p:sp>
          <p:nvSpPr>
            <p:cNvPr id="139" name="TextBox 138"/>
            <p:cNvSpPr txBox="1"/>
            <p:nvPr/>
          </p:nvSpPr>
          <p:spPr>
            <a:xfrm>
              <a:off x="500254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25987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51720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767044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01687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6266714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651654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766384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020272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48" name="组合 147"/>
          <p:cNvGrpSpPr/>
          <p:nvPr/>
        </p:nvGrpSpPr>
        <p:grpSpPr>
          <a:xfrm>
            <a:off x="1403652" y="4146632"/>
            <a:ext cx="2269723" cy="369332"/>
            <a:chOff x="5002549" y="771550"/>
            <a:chExt cx="2269723" cy="369332"/>
          </a:xfrm>
        </p:grpSpPr>
        <p:sp>
          <p:nvSpPr>
            <p:cNvPr id="149" name="TextBox 148"/>
            <p:cNvSpPr txBox="1"/>
            <p:nvPr/>
          </p:nvSpPr>
          <p:spPr>
            <a:xfrm>
              <a:off x="500254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25987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51720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5767044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601687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266714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516549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6766384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7020272" y="771550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★</a:t>
              </a:r>
              <a:endPara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cxnSp>
        <p:nvCxnSpPr>
          <p:cNvPr id="158" name="直接连接符 157"/>
          <p:cNvCxnSpPr/>
          <p:nvPr/>
        </p:nvCxnSpPr>
        <p:spPr>
          <a:xfrm rot="16200000">
            <a:off x="3082458" y="3329719"/>
            <a:ext cx="2259009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接连接符 158"/>
          <p:cNvCxnSpPr/>
          <p:nvPr/>
        </p:nvCxnSpPr>
        <p:spPr>
          <a:xfrm>
            <a:off x="4211960" y="4459223"/>
            <a:ext cx="3239638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接连接符 159"/>
          <p:cNvCxnSpPr/>
          <p:nvPr/>
        </p:nvCxnSpPr>
        <p:spPr>
          <a:xfrm>
            <a:off x="4211960" y="2191223"/>
            <a:ext cx="3239638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接连接符 160"/>
          <p:cNvCxnSpPr/>
          <p:nvPr/>
        </p:nvCxnSpPr>
        <p:spPr>
          <a:xfrm rot="16200000">
            <a:off x="6322457" y="3329710"/>
            <a:ext cx="2259009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接连接符 161"/>
          <p:cNvCxnSpPr/>
          <p:nvPr/>
        </p:nvCxnSpPr>
        <p:spPr>
          <a:xfrm rot="16200000">
            <a:off x="3874545" y="3329710"/>
            <a:ext cx="2259009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接连接符 162"/>
          <p:cNvCxnSpPr/>
          <p:nvPr/>
        </p:nvCxnSpPr>
        <p:spPr>
          <a:xfrm rot="16200000">
            <a:off x="5530729" y="3329719"/>
            <a:ext cx="2259009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接连接符 163"/>
          <p:cNvCxnSpPr/>
          <p:nvPr/>
        </p:nvCxnSpPr>
        <p:spPr>
          <a:xfrm>
            <a:off x="4211960" y="2443223"/>
            <a:ext cx="3239638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接连接符 164"/>
          <p:cNvCxnSpPr/>
          <p:nvPr/>
        </p:nvCxnSpPr>
        <p:spPr>
          <a:xfrm>
            <a:off x="4211960" y="2695223"/>
            <a:ext cx="3239638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接连接符 165"/>
          <p:cNvCxnSpPr/>
          <p:nvPr/>
        </p:nvCxnSpPr>
        <p:spPr>
          <a:xfrm>
            <a:off x="4211960" y="2947223"/>
            <a:ext cx="3239638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接连接符 166"/>
          <p:cNvCxnSpPr/>
          <p:nvPr/>
        </p:nvCxnSpPr>
        <p:spPr>
          <a:xfrm>
            <a:off x="4211960" y="3199223"/>
            <a:ext cx="3239638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接连接符 167"/>
          <p:cNvCxnSpPr/>
          <p:nvPr/>
        </p:nvCxnSpPr>
        <p:spPr>
          <a:xfrm>
            <a:off x="4211960" y="3451223"/>
            <a:ext cx="3239638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接连接符 168"/>
          <p:cNvCxnSpPr/>
          <p:nvPr/>
        </p:nvCxnSpPr>
        <p:spPr>
          <a:xfrm>
            <a:off x="4211960" y="3703223"/>
            <a:ext cx="3239638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接连接符 169"/>
          <p:cNvCxnSpPr/>
          <p:nvPr/>
        </p:nvCxnSpPr>
        <p:spPr>
          <a:xfrm>
            <a:off x="4211960" y="3955223"/>
            <a:ext cx="3239638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接连接符 170"/>
          <p:cNvCxnSpPr/>
          <p:nvPr/>
        </p:nvCxnSpPr>
        <p:spPr>
          <a:xfrm>
            <a:off x="4211960" y="4207223"/>
            <a:ext cx="3239638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文本框 10245"/>
          <p:cNvSpPr txBox="1">
            <a:spLocks noChangeArrowheads="1"/>
          </p:cNvSpPr>
          <p:nvPr/>
        </p:nvSpPr>
        <p:spPr bwMode="auto">
          <a:xfrm>
            <a:off x="4211960" y="2140173"/>
            <a:ext cx="79208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</a:t>
            </a:r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3" name="文本框 10245"/>
          <p:cNvSpPr txBox="1">
            <a:spLocks noChangeArrowheads="1"/>
          </p:cNvSpPr>
          <p:nvPr/>
        </p:nvSpPr>
        <p:spPr bwMode="auto">
          <a:xfrm>
            <a:off x="4211960" y="2392349"/>
            <a:ext cx="79208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</a:t>
            </a:r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4" name="文本框 10245"/>
          <p:cNvSpPr txBox="1">
            <a:spLocks noChangeArrowheads="1"/>
          </p:cNvSpPr>
          <p:nvPr/>
        </p:nvSpPr>
        <p:spPr bwMode="auto">
          <a:xfrm>
            <a:off x="4211960" y="2644525"/>
            <a:ext cx="79208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</a:t>
            </a:r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5" name="文本框 10245"/>
          <p:cNvSpPr txBox="1">
            <a:spLocks noChangeArrowheads="1"/>
          </p:cNvSpPr>
          <p:nvPr/>
        </p:nvSpPr>
        <p:spPr bwMode="auto">
          <a:xfrm>
            <a:off x="4211960" y="2896701"/>
            <a:ext cx="79208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</a:t>
            </a:r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6" name="文本框 10245"/>
          <p:cNvSpPr txBox="1">
            <a:spLocks noChangeArrowheads="1"/>
          </p:cNvSpPr>
          <p:nvPr/>
        </p:nvSpPr>
        <p:spPr bwMode="auto">
          <a:xfrm>
            <a:off x="4211960" y="3148877"/>
            <a:ext cx="79208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</a:t>
            </a:r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7" name="文本框 10245"/>
          <p:cNvSpPr txBox="1">
            <a:spLocks noChangeArrowheads="1"/>
          </p:cNvSpPr>
          <p:nvPr/>
        </p:nvSpPr>
        <p:spPr bwMode="auto">
          <a:xfrm>
            <a:off x="4211960" y="3401053"/>
            <a:ext cx="79208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</a:t>
            </a:r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8" name="文本框 10245"/>
          <p:cNvSpPr txBox="1">
            <a:spLocks noChangeArrowheads="1"/>
          </p:cNvSpPr>
          <p:nvPr/>
        </p:nvSpPr>
        <p:spPr bwMode="auto">
          <a:xfrm>
            <a:off x="4211960" y="3653229"/>
            <a:ext cx="79208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</a:t>
            </a:r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9" name="文本框 10245"/>
          <p:cNvSpPr txBox="1">
            <a:spLocks noChangeArrowheads="1"/>
          </p:cNvSpPr>
          <p:nvPr/>
        </p:nvSpPr>
        <p:spPr bwMode="auto">
          <a:xfrm>
            <a:off x="4211960" y="3905405"/>
            <a:ext cx="79208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</a:t>
            </a:r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0" name="文本框 10245"/>
          <p:cNvSpPr txBox="1">
            <a:spLocks noChangeArrowheads="1"/>
          </p:cNvSpPr>
          <p:nvPr/>
        </p:nvSpPr>
        <p:spPr bwMode="auto">
          <a:xfrm>
            <a:off x="4211960" y="4157584"/>
            <a:ext cx="79208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</a:t>
            </a:r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1" name="文本框 10245"/>
          <p:cNvSpPr txBox="1">
            <a:spLocks noChangeArrowheads="1"/>
          </p:cNvSpPr>
          <p:nvPr/>
        </p:nvSpPr>
        <p:spPr bwMode="auto">
          <a:xfrm>
            <a:off x="5004048" y="4157584"/>
            <a:ext cx="1656184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比</a:t>
            </a:r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90</a:t>
            </a:r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少</a:t>
            </a:r>
            <a:r>
              <a:rPr lang="zh-CN" altLang="en-US" sz="1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）</a:t>
            </a:r>
            <a:endParaRPr lang="zh-CN" altLang="en-US" sz="1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2" name="文本框 10245"/>
          <p:cNvSpPr txBox="1">
            <a:spLocks noChangeArrowheads="1"/>
          </p:cNvSpPr>
          <p:nvPr/>
        </p:nvSpPr>
        <p:spPr bwMode="auto">
          <a:xfrm>
            <a:off x="5004048" y="2140173"/>
            <a:ext cx="1656184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比</a:t>
            </a:r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少</a:t>
            </a:r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1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    </a:t>
            </a:r>
            <a:endParaRPr lang="zh-CN" altLang="en-US" sz="1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3" name="文本框 10245"/>
          <p:cNvSpPr txBox="1">
            <a:spLocks noChangeArrowheads="1"/>
          </p:cNvSpPr>
          <p:nvPr/>
        </p:nvSpPr>
        <p:spPr bwMode="auto">
          <a:xfrm>
            <a:off x="5004048" y="2392349"/>
            <a:ext cx="1656184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比</a:t>
            </a:r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20</a:t>
            </a:r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少</a:t>
            </a:r>
            <a:r>
              <a:rPr lang="zh-CN" altLang="en-US" sz="1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）</a:t>
            </a:r>
            <a:endParaRPr lang="zh-CN" altLang="en-US" sz="1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4" name="文本框 10245"/>
          <p:cNvSpPr txBox="1">
            <a:spLocks noChangeArrowheads="1"/>
          </p:cNvSpPr>
          <p:nvPr/>
        </p:nvSpPr>
        <p:spPr bwMode="auto">
          <a:xfrm>
            <a:off x="5004048" y="2644525"/>
            <a:ext cx="1656184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比</a:t>
            </a:r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30</a:t>
            </a:r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少</a:t>
            </a:r>
            <a:r>
              <a:rPr lang="zh-CN" altLang="en-US" sz="1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）</a:t>
            </a:r>
            <a:endParaRPr lang="zh-CN" altLang="en-US" sz="1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5" name="文本框 10245"/>
          <p:cNvSpPr txBox="1">
            <a:spLocks noChangeArrowheads="1"/>
          </p:cNvSpPr>
          <p:nvPr/>
        </p:nvSpPr>
        <p:spPr bwMode="auto">
          <a:xfrm>
            <a:off x="5004048" y="2896701"/>
            <a:ext cx="1656184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比</a:t>
            </a:r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40</a:t>
            </a:r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少</a:t>
            </a:r>
            <a:r>
              <a:rPr lang="zh-CN" altLang="en-US" sz="1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）</a:t>
            </a:r>
            <a:endParaRPr lang="zh-CN" altLang="en-US" sz="1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6" name="文本框 10245"/>
          <p:cNvSpPr txBox="1">
            <a:spLocks noChangeArrowheads="1"/>
          </p:cNvSpPr>
          <p:nvPr/>
        </p:nvSpPr>
        <p:spPr bwMode="auto">
          <a:xfrm>
            <a:off x="5004048" y="3148877"/>
            <a:ext cx="1656184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比</a:t>
            </a:r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50</a:t>
            </a:r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少</a:t>
            </a:r>
            <a:r>
              <a:rPr lang="zh-CN" altLang="en-US" sz="1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）</a:t>
            </a:r>
            <a:endParaRPr lang="zh-CN" altLang="en-US" sz="1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7" name="文本框 10245"/>
          <p:cNvSpPr txBox="1">
            <a:spLocks noChangeArrowheads="1"/>
          </p:cNvSpPr>
          <p:nvPr/>
        </p:nvSpPr>
        <p:spPr bwMode="auto">
          <a:xfrm>
            <a:off x="5004048" y="3401053"/>
            <a:ext cx="1656184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比</a:t>
            </a:r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60</a:t>
            </a:r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少</a:t>
            </a:r>
            <a:r>
              <a:rPr lang="zh-CN" altLang="en-US" sz="1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）</a:t>
            </a:r>
            <a:endParaRPr lang="zh-CN" altLang="en-US" sz="1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8" name="文本框 10245"/>
          <p:cNvSpPr txBox="1">
            <a:spLocks noChangeArrowheads="1"/>
          </p:cNvSpPr>
          <p:nvPr/>
        </p:nvSpPr>
        <p:spPr bwMode="auto">
          <a:xfrm>
            <a:off x="5004048" y="3653229"/>
            <a:ext cx="1656184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比</a:t>
            </a:r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70</a:t>
            </a:r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少</a:t>
            </a:r>
            <a:r>
              <a:rPr lang="zh-CN" altLang="en-US" sz="1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）</a:t>
            </a:r>
            <a:endParaRPr lang="zh-CN" altLang="en-US" sz="1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9" name="文本框 10245"/>
          <p:cNvSpPr txBox="1">
            <a:spLocks noChangeArrowheads="1"/>
          </p:cNvSpPr>
          <p:nvPr/>
        </p:nvSpPr>
        <p:spPr bwMode="auto">
          <a:xfrm>
            <a:off x="5004048" y="3905405"/>
            <a:ext cx="1656184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比</a:t>
            </a:r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80</a:t>
            </a:r>
            <a:r>
              <a:rPr lang="zh-CN" altLang="en-US" sz="16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少</a:t>
            </a:r>
            <a:r>
              <a:rPr lang="zh-CN" altLang="en-US" sz="1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）</a:t>
            </a:r>
            <a:endParaRPr lang="zh-CN" altLang="en-US" sz="1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0" name="文本框 10245"/>
          <p:cNvSpPr txBox="1">
            <a:spLocks noChangeArrowheads="1"/>
          </p:cNvSpPr>
          <p:nvPr/>
        </p:nvSpPr>
        <p:spPr bwMode="auto">
          <a:xfrm>
            <a:off x="6660232" y="2140173"/>
            <a:ext cx="79208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1" name="文本框 10245"/>
          <p:cNvSpPr txBox="1">
            <a:spLocks noChangeArrowheads="1"/>
          </p:cNvSpPr>
          <p:nvPr/>
        </p:nvSpPr>
        <p:spPr bwMode="auto">
          <a:xfrm>
            <a:off x="6588224" y="2665244"/>
            <a:ext cx="79208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）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2" name="文本框 10245"/>
          <p:cNvSpPr txBox="1">
            <a:spLocks noChangeArrowheads="1"/>
          </p:cNvSpPr>
          <p:nvPr/>
        </p:nvSpPr>
        <p:spPr bwMode="auto">
          <a:xfrm>
            <a:off x="6588224" y="2392349"/>
            <a:ext cx="79208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）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3" name="文本框 10245"/>
          <p:cNvSpPr txBox="1">
            <a:spLocks noChangeArrowheads="1"/>
          </p:cNvSpPr>
          <p:nvPr/>
        </p:nvSpPr>
        <p:spPr bwMode="auto">
          <a:xfrm>
            <a:off x="6588224" y="2896701"/>
            <a:ext cx="79208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）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4" name="文本框 10245"/>
          <p:cNvSpPr txBox="1">
            <a:spLocks noChangeArrowheads="1"/>
          </p:cNvSpPr>
          <p:nvPr/>
        </p:nvSpPr>
        <p:spPr bwMode="auto">
          <a:xfrm>
            <a:off x="6660232" y="3148877"/>
            <a:ext cx="79208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）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5" name="文本框 10245"/>
          <p:cNvSpPr txBox="1">
            <a:spLocks noChangeArrowheads="1"/>
          </p:cNvSpPr>
          <p:nvPr/>
        </p:nvSpPr>
        <p:spPr bwMode="auto">
          <a:xfrm>
            <a:off x="6588224" y="3401053"/>
            <a:ext cx="79208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）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6" name="文本框 10245"/>
          <p:cNvSpPr txBox="1">
            <a:spLocks noChangeArrowheads="1"/>
          </p:cNvSpPr>
          <p:nvPr/>
        </p:nvSpPr>
        <p:spPr bwMode="auto">
          <a:xfrm>
            <a:off x="6660232" y="3653229"/>
            <a:ext cx="79208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）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7" name="文本框 10245"/>
          <p:cNvSpPr txBox="1">
            <a:spLocks noChangeArrowheads="1"/>
          </p:cNvSpPr>
          <p:nvPr/>
        </p:nvSpPr>
        <p:spPr bwMode="auto">
          <a:xfrm>
            <a:off x="6660232" y="3905405"/>
            <a:ext cx="79208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）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8" name="文本框 10245"/>
          <p:cNvSpPr txBox="1">
            <a:spLocks noChangeArrowheads="1"/>
          </p:cNvSpPr>
          <p:nvPr/>
        </p:nvSpPr>
        <p:spPr bwMode="auto">
          <a:xfrm>
            <a:off x="6660232" y="4157584"/>
            <a:ext cx="79208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）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9" name="文本框 10245"/>
          <p:cNvSpPr txBox="1">
            <a:spLocks noChangeArrowheads="1"/>
          </p:cNvSpPr>
          <p:nvPr/>
        </p:nvSpPr>
        <p:spPr bwMode="auto">
          <a:xfrm>
            <a:off x="5940152" y="2392349"/>
            <a:ext cx="43204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0" name="文本框 10245"/>
          <p:cNvSpPr txBox="1">
            <a:spLocks noChangeArrowheads="1"/>
          </p:cNvSpPr>
          <p:nvPr/>
        </p:nvSpPr>
        <p:spPr bwMode="auto">
          <a:xfrm>
            <a:off x="5940152" y="4157584"/>
            <a:ext cx="43204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1" name="文本框 10245"/>
          <p:cNvSpPr txBox="1">
            <a:spLocks noChangeArrowheads="1"/>
          </p:cNvSpPr>
          <p:nvPr/>
        </p:nvSpPr>
        <p:spPr bwMode="auto">
          <a:xfrm>
            <a:off x="5940152" y="3905405"/>
            <a:ext cx="43204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2" name="文本框 10245"/>
          <p:cNvSpPr txBox="1">
            <a:spLocks noChangeArrowheads="1"/>
          </p:cNvSpPr>
          <p:nvPr/>
        </p:nvSpPr>
        <p:spPr bwMode="auto">
          <a:xfrm>
            <a:off x="5940152" y="3653229"/>
            <a:ext cx="43204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3" name="文本框 10245"/>
          <p:cNvSpPr txBox="1">
            <a:spLocks noChangeArrowheads="1"/>
          </p:cNvSpPr>
          <p:nvPr/>
        </p:nvSpPr>
        <p:spPr bwMode="auto">
          <a:xfrm>
            <a:off x="5940152" y="3401053"/>
            <a:ext cx="43204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4" name="文本框 10245"/>
          <p:cNvSpPr txBox="1">
            <a:spLocks noChangeArrowheads="1"/>
          </p:cNvSpPr>
          <p:nvPr/>
        </p:nvSpPr>
        <p:spPr bwMode="auto">
          <a:xfrm>
            <a:off x="5940152" y="3148877"/>
            <a:ext cx="43204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5" name="文本框 10245"/>
          <p:cNvSpPr txBox="1">
            <a:spLocks noChangeArrowheads="1"/>
          </p:cNvSpPr>
          <p:nvPr/>
        </p:nvSpPr>
        <p:spPr bwMode="auto">
          <a:xfrm>
            <a:off x="5940152" y="2896701"/>
            <a:ext cx="43204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6" name="文本框 10245"/>
          <p:cNvSpPr txBox="1">
            <a:spLocks noChangeArrowheads="1"/>
          </p:cNvSpPr>
          <p:nvPr/>
        </p:nvSpPr>
        <p:spPr bwMode="auto">
          <a:xfrm>
            <a:off x="6804248" y="2392349"/>
            <a:ext cx="43204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18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7" name="文本框 10245"/>
          <p:cNvSpPr txBox="1">
            <a:spLocks noChangeArrowheads="1"/>
          </p:cNvSpPr>
          <p:nvPr/>
        </p:nvSpPr>
        <p:spPr bwMode="auto">
          <a:xfrm>
            <a:off x="5940152" y="2644525"/>
            <a:ext cx="43204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8" name="文本框 10245"/>
          <p:cNvSpPr txBox="1">
            <a:spLocks noChangeArrowheads="1"/>
          </p:cNvSpPr>
          <p:nvPr/>
        </p:nvSpPr>
        <p:spPr bwMode="auto">
          <a:xfrm>
            <a:off x="6840252" y="4157584"/>
            <a:ext cx="43204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81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9" name="文本框 10245"/>
          <p:cNvSpPr txBox="1">
            <a:spLocks noChangeArrowheads="1"/>
          </p:cNvSpPr>
          <p:nvPr/>
        </p:nvSpPr>
        <p:spPr bwMode="auto">
          <a:xfrm>
            <a:off x="6840252" y="2644525"/>
            <a:ext cx="43204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27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0" name="文本框 10245"/>
          <p:cNvSpPr txBox="1">
            <a:spLocks noChangeArrowheads="1"/>
          </p:cNvSpPr>
          <p:nvPr/>
        </p:nvSpPr>
        <p:spPr bwMode="auto">
          <a:xfrm>
            <a:off x="6840252" y="2896701"/>
            <a:ext cx="43204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36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1" name="文本框 10245"/>
          <p:cNvSpPr txBox="1">
            <a:spLocks noChangeArrowheads="1"/>
          </p:cNvSpPr>
          <p:nvPr/>
        </p:nvSpPr>
        <p:spPr bwMode="auto">
          <a:xfrm>
            <a:off x="6840252" y="3148877"/>
            <a:ext cx="43204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45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2" name="文本框 10245"/>
          <p:cNvSpPr txBox="1">
            <a:spLocks noChangeArrowheads="1"/>
          </p:cNvSpPr>
          <p:nvPr/>
        </p:nvSpPr>
        <p:spPr bwMode="auto">
          <a:xfrm>
            <a:off x="6840252" y="3401053"/>
            <a:ext cx="43204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54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3" name="文本框 10245"/>
          <p:cNvSpPr txBox="1">
            <a:spLocks noChangeArrowheads="1"/>
          </p:cNvSpPr>
          <p:nvPr/>
        </p:nvSpPr>
        <p:spPr bwMode="auto">
          <a:xfrm>
            <a:off x="6840252" y="3653229"/>
            <a:ext cx="43204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63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4" name="文本框 10245"/>
          <p:cNvSpPr txBox="1">
            <a:spLocks noChangeArrowheads="1"/>
          </p:cNvSpPr>
          <p:nvPr/>
        </p:nvSpPr>
        <p:spPr bwMode="auto">
          <a:xfrm>
            <a:off x="6840252" y="3905405"/>
            <a:ext cx="43204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72</a:t>
            </a:r>
            <a:endParaRPr lang="zh-CN" altLang="en-US" sz="1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172" grpId="0"/>
      <p:bldP spid="173" grpId="0"/>
      <p:bldP spid="174" grpId="0"/>
      <p:bldP spid="175" grpId="0"/>
      <p:bldP spid="176" grpId="0"/>
      <p:bldP spid="177" grpId="0"/>
      <p:bldP spid="178" grpId="0"/>
      <p:bldP spid="179" grpId="0"/>
      <p:bldP spid="180" grpId="0"/>
      <p:bldP spid="181" grpId="0"/>
      <p:bldP spid="182" grpId="0"/>
      <p:bldP spid="183" grpId="0"/>
      <p:bldP spid="184" grpId="0"/>
      <p:bldP spid="185" grpId="0"/>
      <p:bldP spid="186" grpId="0"/>
      <p:bldP spid="187" grpId="0"/>
      <p:bldP spid="188" grpId="0"/>
      <p:bldP spid="189" grpId="0"/>
      <p:bldP spid="190" grpId="0"/>
      <p:bldP spid="191" grpId="0"/>
      <p:bldP spid="192" grpId="0"/>
      <p:bldP spid="194" grpId="0"/>
      <p:bldP spid="195" grpId="0"/>
      <p:bldP spid="196" grpId="0"/>
      <p:bldP spid="197" grpId="0"/>
      <p:bldP spid="198" grpId="0"/>
      <p:bldP spid="200" grpId="0"/>
      <p:bldP spid="201" grpId="0"/>
      <p:bldP spid="202" grpId="0"/>
      <p:bldP spid="203" grpId="0"/>
      <p:bldP spid="204" grpId="0"/>
      <p:bldP spid="205" grpId="0"/>
      <p:bldP spid="206" grpId="0"/>
      <p:bldP spid="208" grpId="0"/>
      <p:bldP spid="211" grpId="0"/>
      <p:bldP spid="212" grpId="0"/>
      <p:bldP spid="213" grpId="0"/>
      <p:bldP spid="2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4" name="文本框 10245"/>
          <p:cNvSpPr txBox="1">
            <a:spLocks noChangeArrowheads="1"/>
          </p:cNvSpPr>
          <p:nvPr/>
        </p:nvSpPr>
        <p:spPr bwMode="auto">
          <a:xfrm>
            <a:off x="683568" y="1741368"/>
            <a:ext cx="44423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269424" y="1848179"/>
            <a:ext cx="2016224" cy="2213383"/>
          </a:xfrm>
          <a:prstGeom prst="rect">
            <a:avLst/>
          </a:prstGeom>
          <a:solidFill>
            <a:srgbClr val="ADD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标题 3"/>
          <p:cNvSpPr>
            <a:spLocks noGrp="1" noChangeArrowheads="1"/>
          </p:cNvSpPr>
          <p:nvPr/>
        </p:nvSpPr>
        <p:spPr bwMode="auto">
          <a:xfrm>
            <a:off x="1269424" y="2733947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9×4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标题 3"/>
          <p:cNvSpPr>
            <a:spLocks noGrp="1" noChangeArrowheads="1"/>
          </p:cNvSpPr>
          <p:nvPr/>
        </p:nvSpPr>
        <p:spPr bwMode="auto">
          <a:xfrm>
            <a:off x="1269424" y="3191162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36÷4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标题 3"/>
          <p:cNvSpPr>
            <a:spLocks noGrp="1" noChangeArrowheads="1"/>
          </p:cNvSpPr>
          <p:nvPr/>
        </p:nvSpPr>
        <p:spPr bwMode="auto">
          <a:xfrm>
            <a:off x="1269424" y="3648377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36÷9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标题 3"/>
          <p:cNvSpPr>
            <a:spLocks noGrp="1" noChangeArrowheads="1"/>
          </p:cNvSpPr>
          <p:nvPr/>
        </p:nvSpPr>
        <p:spPr bwMode="auto">
          <a:xfrm>
            <a:off x="2205528" y="2733947"/>
            <a:ext cx="5760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36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2364919" y="3185646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2364919" y="3648377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标题 3"/>
          <p:cNvSpPr>
            <a:spLocks noGrp="1" noChangeArrowheads="1"/>
          </p:cNvSpPr>
          <p:nvPr/>
        </p:nvSpPr>
        <p:spPr bwMode="auto">
          <a:xfrm>
            <a:off x="1269424" y="2276732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4×9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标题 3"/>
          <p:cNvSpPr>
            <a:spLocks noGrp="1" noChangeArrowheads="1"/>
          </p:cNvSpPr>
          <p:nvPr/>
        </p:nvSpPr>
        <p:spPr bwMode="auto">
          <a:xfrm>
            <a:off x="2205528" y="2276732"/>
            <a:ext cx="5760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36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标题 3"/>
          <p:cNvSpPr>
            <a:spLocks noGrp="1" noChangeArrowheads="1"/>
          </p:cNvSpPr>
          <p:nvPr/>
        </p:nvSpPr>
        <p:spPr bwMode="auto">
          <a:xfrm>
            <a:off x="1252646" y="1851670"/>
            <a:ext cx="209521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四九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     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标题 3"/>
          <p:cNvSpPr>
            <a:spLocks noGrp="1" noChangeArrowheads="1"/>
          </p:cNvSpPr>
          <p:nvPr/>
        </p:nvSpPr>
        <p:spPr bwMode="auto">
          <a:xfrm>
            <a:off x="2103457" y="1851670"/>
            <a:ext cx="115212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三十六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779912" y="1851672"/>
            <a:ext cx="2016224" cy="2213383"/>
          </a:xfrm>
          <a:prstGeom prst="rect">
            <a:avLst/>
          </a:prstGeom>
          <a:solidFill>
            <a:srgbClr val="ADD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标题 3"/>
          <p:cNvSpPr>
            <a:spLocks noGrp="1" noChangeArrowheads="1"/>
          </p:cNvSpPr>
          <p:nvPr/>
        </p:nvSpPr>
        <p:spPr bwMode="auto">
          <a:xfrm>
            <a:off x="3779912" y="2737440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9×5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标题 3"/>
          <p:cNvSpPr>
            <a:spLocks noGrp="1" noChangeArrowheads="1"/>
          </p:cNvSpPr>
          <p:nvPr/>
        </p:nvSpPr>
        <p:spPr bwMode="auto">
          <a:xfrm>
            <a:off x="3779912" y="3194655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45÷5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" name="标题 3"/>
          <p:cNvSpPr>
            <a:spLocks noGrp="1" noChangeArrowheads="1"/>
          </p:cNvSpPr>
          <p:nvPr/>
        </p:nvSpPr>
        <p:spPr bwMode="auto">
          <a:xfrm>
            <a:off x="3779912" y="3651870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45÷9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" name="标题 3"/>
          <p:cNvSpPr>
            <a:spLocks noGrp="1" noChangeArrowheads="1"/>
          </p:cNvSpPr>
          <p:nvPr/>
        </p:nvSpPr>
        <p:spPr bwMode="auto">
          <a:xfrm>
            <a:off x="4716016" y="2737440"/>
            <a:ext cx="5760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45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" name="标题 3"/>
          <p:cNvSpPr>
            <a:spLocks noGrp="1" noChangeArrowheads="1"/>
          </p:cNvSpPr>
          <p:nvPr/>
        </p:nvSpPr>
        <p:spPr bwMode="auto">
          <a:xfrm>
            <a:off x="4875407" y="3189139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2" name="标题 3"/>
          <p:cNvSpPr>
            <a:spLocks noGrp="1" noChangeArrowheads="1"/>
          </p:cNvSpPr>
          <p:nvPr/>
        </p:nvSpPr>
        <p:spPr bwMode="auto">
          <a:xfrm>
            <a:off x="4875407" y="3651870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" name="标题 3"/>
          <p:cNvSpPr>
            <a:spLocks noGrp="1" noChangeArrowheads="1"/>
          </p:cNvSpPr>
          <p:nvPr/>
        </p:nvSpPr>
        <p:spPr bwMode="auto">
          <a:xfrm>
            <a:off x="3779912" y="2280225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5×9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4" name="标题 3"/>
          <p:cNvSpPr>
            <a:spLocks noGrp="1" noChangeArrowheads="1"/>
          </p:cNvSpPr>
          <p:nvPr/>
        </p:nvSpPr>
        <p:spPr bwMode="auto">
          <a:xfrm>
            <a:off x="4716016" y="2280225"/>
            <a:ext cx="5760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45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" name="标题 3"/>
          <p:cNvSpPr>
            <a:spLocks noGrp="1" noChangeArrowheads="1"/>
          </p:cNvSpPr>
          <p:nvPr/>
        </p:nvSpPr>
        <p:spPr bwMode="auto">
          <a:xfrm>
            <a:off x="3763134" y="1834892"/>
            <a:ext cx="210501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五九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     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6" name="标题 3"/>
          <p:cNvSpPr>
            <a:spLocks noGrp="1" noChangeArrowheads="1"/>
          </p:cNvSpPr>
          <p:nvPr/>
        </p:nvSpPr>
        <p:spPr bwMode="auto">
          <a:xfrm>
            <a:off x="4613945" y="1851670"/>
            <a:ext cx="115212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四十五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6228184" y="1851672"/>
            <a:ext cx="2016224" cy="2213383"/>
          </a:xfrm>
          <a:prstGeom prst="rect">
            <a:avLst/>
          </a:prstGeom>
          <a:solidFill>
            <a:srgbClr val="ADD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8" name="标题 3"/>
          <p:cNvSpPr>
            <a:spLocks noGrp="1" noChangeArrowheads="1"/>
          </p:cNvSpPr>
          <p:nvPr/>
        </p:nvSpPr>
        <p:spPr bwMode="auto">
          <a:xfrm>
            <a:off x="6228184" y="2737440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9×8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9" name="标题 3"/>
          <p:cNvSpPr>
            <a:spLocks noGrp="1" noChangeArrowheads="1"/>
          </p:cNvSpPr>
          <p:nvPr/>
        </p:nvSpPr>
        <p:spPr bwMode="auto">
          <a:xfrm>
            <a:off x="6228184" y="3194655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72÷8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0" name="标题 3"/>
          <p:cNvSpPr>
            <a:spLocks noGrp="1" noChangeArrowheads="1"/>
          </p:cNvSpPr>
          <p:nvPr/>
        </p:nvSpPr>
        <p:spPr bwMode="auto">
          <a:xfrm>
            <a:off x="6228184" y="3651870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72÷9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" name="标题 3"/>
          <p:cNvSpPr>
            <a:spLocks noGrp="1" noChangeArrowheads="1"/>
          </p:cNvSpPr>
          <p:nvPr/>
        </p:nvSpPr>
        <p:spPr bwMode="auto">
          <a:xfrm>
            <a:off x="7164288" y="2737440"/>
            <a:ext cx="5760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72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2" name="标题 3"/>
          <p:cNvSpPr>
            <a:spLocks noGrp="1" noChangeArrowheads="1"/>
          </p:cNvSpPr>
          <p:nvPr/>
        </p:nvSpPr>
        <p:spPr bwMode="auto">
          <a:xfrm>
            <a:off x="7323679" y="3189139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3" name="标题 3"/>
          <p:cNvSpPr>
            <a:spLocks noGrp="1" noChangeArrowheads="1"/>
          </p:cNvSpPr>
          <p:nvPr/>
        </p:nvSpPr>
        <p:spPr bwMode="auto">
          <a:xfrm>
            <a:off x="7323679" y="3651870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4" name="标题 3"/>
          <p:cNvSpPr>
            <a:spLocks noGrp="1" noChangeArrowheads="1"/>
          </p:cNvSpPr>
          <p:nvPr/>
        </p:nvSpPr>
        <p:spPr bwMode="auto">
          <a:xfrm>
            <a:off x="6228184" y="2280225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8×9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5" name="标题 3"/>
          <p:cNvSpPr>
            <a:spLocks noGrp="1" noChangeArrowheads="1"/>
          </p:cNvSpPr>
          <p:nvPr/>
        </p:nvSpPr>
        <p:spPr bwMode="auto">
          <a:xfrm>
            <a:off x="7164288" y="2280225"/>
            <a:ext cx="5760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72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6" name="标题 3"/>
          <p:cNvSpPr>
            <a:spLocks noGrp="1" noChangeArrowheads="1"/>
          </p:cNvSpPr>
          <p:nvPr/>
        </p:nvSpPr>
        <p:spPr bwMode="auto">
          <a:xfrm>
            <a:off x="6211406" y="1834892"/>
            <a:ext cx="224902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八九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     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7" name="标题 3"/>
          <p:cNvSpPr>
            <a:spLocks noGrp="1" noChangeArrowheads="1"/>
          </p:cNvSpPr>
          <p:nvPr/>
        </p:nvSpPr>
        <p:spPr bwMode="auto">
          <a:xfrm>
            <a:off x="7062217" y="1851670"/>
            <a:ext cx="115212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七十二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2" name="文本框 10245"/>
          <p:cNvSpPr txBox="1">
            <a:spLocks noChangeArrowheads="1"/>
          </p:cNvSpPr>
          <p:nvPr/>
        </p:nvSpPr>
        <p:spPr bwMode="auto">
          <a:xfrm>
            <a:off x="675179" y="1779276"/>
            <a:ext cx="5040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" name="标题 3"/>
          <p:cNvSpPr>
            <a:spLocks noGrp="1" noChangeArrowheads="1"/>
          </p:cNvSpPr>
          <p:nvPr/>
        </p:nvSpPr>
        <p:spPr bwMode="auto">
          <a:xfrm>
            <a:off x="1179235" y="1762182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44" name="标题 3"/>
          <p:cNvSpPr>
            <a:spLocks noGrp="1" noChangeArrowheads="1"/>
          </p:cNvSpPr>
          <p:nvPr/>
        </p:nvSpPr>
        <p:spPr bwMode="auto">
          <a:xfrm>
            <a:off x="1179235" y="2283718"/>
            <a:ext cx="1512168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54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÷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45" name="标题 3"/>
          <p:cNvSpPr>
            <a:spLocks noGrp="1" noChangeArrowheads="1"/>
          </p:cNvSpPr>
          <p:nvPr/>
        </p:nvSpPr>
        <p:spPr bwMode="auto">
          <a:xfrm>
            <a:off x="3195459" y="1762182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46" name="标题 3"/>
          <p:cNvSpPr>
            <a:spLocks noGrp="1" noChangeArrowheads="1"/>
          </p:cNvSpPr>
          <p:nvPr/>
        </p:nvSpPr>
        <p:spPr bwMode="auto">
          <a:xfrm>
            <a:off x="3195459" y="2283718"/>
            <a:ext cx="1368152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27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÷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47" name="标题 3"/>
          <p:cNvSpPr>
            <a:spLocks noGrp="1" noChangeArrowheads="1"/>
          </p:cNvSpPr>
          <p:nvPr/>
        </p:nvSpPr>
        <p:spPr bwMode="auto">
          <a:xfrm>
            <a:off x="5211683" y="1762182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48" name="标题 3"/>
          <p:cNvSpPr>
            <a:spLocks noGrp="1" noChangeArrowheads="1"/>
          </p:cNvSpPr>
          <p:nvPr/>
        </p:nvSpPr>
        <p:spPr bwMode="auto">
          <a:xfrm>
            <a:off x="5211683" y="2283718"/>
            <a:ext cx="144016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63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÷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49" name="标题 3"/>
          <p:cNvSpPr>
            <a:spLocks noGrp="1" noChangeArrowheads="1"/>
          </p:cNvSpPr>
          <p:nvPr/>
        </p:nvSpPr>
        <p:spPr bwMode="auto">
          <a:xfrm>
            <a:off x="2084799" y="1770730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54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0" name="标题 3"/>
          <p:cNvSpPr>
            <a:spLocks noGrp="1" noChangeArrowheads="1"/>
          </p:cNvSpPr>
          <p:nvPr/>
        </p:nvSpPr>
        <p:spPr bwMode="auto">
          <a:xfrm>
            <a:off x="2236226" y="2283718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1" name="标题 3"/>
          <p:cNvSpPr>
            <a:spLocks noGrp="1" noChangeArrowheads="1"/>
          </p:cNvSpPr>
          <p:nvPr/>
        </p:nvSpPr>
        <p:spPr bwMode="auto">
          <a:xfrm>
            <a:off x="4144852" y="1770730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27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2" name="标题 3"/>
          <p:cNvSpPr>
            <a:spLocks noGrp="1" noChangeArrowheads="1"/>
          </p:cNvSpPr>
          <p:nvPr/>
        </p:nvSpPr>
        <p:spPr bwMode="auto">
          <a:xfrm>
            <a:off x="6139402" y="1770730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63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3" name="标题 3"/>
          <p:cNvSpPr>
            <a:spLocks noGrp="1" noChangeArrowheads="1"/>
          </p:cNvSpPr>
          <p:nvPr/>
        </p:nvSpPr>
        <p:spPr bwMode="auto">
          <a:xfrm>
            <a:off x="4204146" y="2283718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4" name="标题 3"/>
          <p:cNvSpPr>
            <a:spLocks noGrp="1" noChangeArrowheads="1"/>
          </p:cNvSpPr>
          <p:nvPr/>
        </p:nvSpPr>
        <p:spPr bwMode="auto">
          <a:xfrm>
            <a:off x="6220370" y="2283718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5" name="标题 3"/>
          <p:cNvSpPr>
            <a:spLocks noGrp="1" noChangeArrowheads="1"/>
          </p:cNvSpPr>
          <p:nvPr/>
        </p:nvSpPr>
        <p:spPr bwMode="auto">
          <a:xfrm>
            <a:off x="7227907" y="1762182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56" name="标题 3"/>
          <p:cNvSpPr>
            <a:spLocks noGrp="1" noChangeArrowheads="1"/>
          </p:cNvSpPr>
          <p:nvPr/>
        </p:nvSpPr>
        <p:spPr bwMode="auto">
          <a:xfrm>
            <a:off x="7227907" y="2283718"/>
            <a:ext cx="144016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81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÷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57" name="标题 3"/>
          <p:cNvSpPr>
            <a:spLocks noGrp="1" noChangeArrowheads="1"/>
          </p:cNvSpPr>
          <p:nvPr/>
        </p:nvSpPr>
        <p:spPr bwMode="auto">
          <a:xfrm>
            <a:off x="8186260" y="1762182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81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8" name="标题 3"/>
          <p:cNvSpPr>
            <a:spLocks noGrp="1" noChangeArrowheads="1"/>
          </p:cNvSpPr>
          <p:nvPr/>
        </p:nvSpPr>
        <p:spPr bwMode="auto">
          <a:xfrm>
            <a:off x="8244983" y="2283718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951</Words>
  <Application>Microsoft Office PowerPoint</Application>
  <PresentationFormat>全屏显示(16:9)</PresentationFormat>
  <Paragraphs>435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黑体</vt:lpstr>
      <vt:lpstr>楷体</vt:lpstr>
      <vt:lpstr>楷体_GB2312</vt:lpstr>
      <vt:lpstr>宋体</vt:lpstr>
      <vt:lpstr>微软雅黑</vt:lpstr>
      <vt:lpstr>幼圆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2023-01-17T00:17:16Z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B230D656901448C3B97A512A9AB3F11B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